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9" r:id="rId3"/>
    <p:sldId id="257" r:id="rId4"/>
    <p:sldId id="266" r:id="rId5"/>
    <p:sldId id="267" r:id="rId6"/>
    <p:sldId id="268" r:id="rId7"/>
    <p:sldId id="258" r:id="rId8"/>
    <p:sldId id="270" r:id="rId9"/>
    <p:sldId id="259" r:id="rId10"/>
    <p:sldId id="260" r:id="rId11"/>
    <p:sldId id="261" r:id="rId12"/>
    <p:sldId id="262" r:id="rId13"/>
    <p:sldId id="265" r:id="rId14"/>
    <p:sldId id="263" r:id="rId15"/>
    <p:sldId id="264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25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C599B-63FF-4225-838E-DF87FDAC00AA}" type="datetimeFigureOut">
              <a:rPr lang="en-US" smtClean="0"/>
              <a:t>1/31/2015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F3FA0F-031B-481C-A304-F8408796BD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23596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C599B-63FF-4225-838E-DF87FDAC00AA}" type="datetimeFigureOut">
              <a:rPr lang="en-US" smtClean="0"/>
              <a:t>1/31/2015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F3FA0F-031B-481C-A304-F8408796BD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50289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C599B-63FF-4225-838E-DF87FDAC00AA}" type="datetimeFigureOut">
              <a:rPr lang="en-US" smtClean="0"/>
              <a:t>1/31/2015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F3FA0F-031B-481C-A304-F8408796BD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03281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C599B-63FF-4225-838E-DF87FDAC00AA}" type="datetimeFigureOut">
              <a:rPr lang="en-US" smtClean="0"/>
              <a:t>1/31/2015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F3FA0F-031B-481C-A304-F8408796BD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88473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C599B-63FF-4225-838E-DF87FDAC00AA}" type="datetimeFigureOut">
              <a:rPr lang="en-US" smtClean="0"/>
              <a:t>1/31/2015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F3FA0F-031B-481C-A304-F8408796BD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23785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C599B-63FF-4225-838E-DF87FDAC00AA}" type="datetimeFigureOut">
              <a:rPr lang="en-US" smtClean="0"/>
              <a:t>1/31/2015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F3FA0F-031B-481C-A304-F8408796BD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9714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C599B-63FF-4225-838E-DF87FDAC00AA}" type="datetimeFigureOut">
              <a:rPr lang="en-US" smtClean="0"/>
              <a:t>1/31/2015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F3FA0F-031B-481C-A304-F8408796BD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6588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C599B-63FF-4225-838E-DF87FDAC00AA}" type="datetimeFigureOut">
              <a:rPr lang="en-US" smtClean="0"/>
              <a:t>1/31/2015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F3FA0F-031B-481C-A304-F8408796BD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75834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C599B-63FF-4225-838E-DF87FDAC00AA}" type="datetimeFigureOut">
              <a:rPr lang="en-US" smtClean="0"/>
              <a:t>1/31/2015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F3FA0F-031B-481C-A304-F8408796BD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39933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C599B-63FF-4225-838E-DF87FDAC00AA}" type="datetimeFigureOut">
              <a:rPr lang="en-US" smtClean="0"/>
              <a:t>1/31/2015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F3FA0F-031B-481C-A304-F8408796BD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9461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C599B-63FF-4225-838E-DF87FDAC00AA}" type="datetimeFigureOut">
              <a:rPr lang="en-US" smtClean="0"/>
              <a:t>1/31/2015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F3FA0F-031B-481C-A304-F8408796BD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31204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AC599B-63FF-4225-838E-DF87FDAC00AA}" type="datetimeFigureOut">
              <a:rPr lang="en-US" smtClean="0"/>
              <a:t>1/31/2015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F3FA0F-031B-481C-A304-F8408796BD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15105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tags" Target="../tags/tag10.xml"/><Relationship Id="rId13" Type="http://schemas.openxmlformats.org/officeDocument/2006/relationships/slideLayout" Target="../slideLayouts/slideLayout2.xml"/><Relationship Id="rId3" Type="http://schemas.openxmlformats.org/officeDocument/2006/relationships/tags" Target="../tags/tag5.xml"/><Relationship Id="rId7" Type="http://schemas.openxmlformats.org/officeDocument/2006/relationships/tags" Target="../tags/tag9.xml"/><Relationship Id="rId12" Type="http://schemas.openxmlformats.org/officeDocument/2006/relationships/tags" Target="../tags/tag14.xml"/><Relationship Id="rId2" Type="http://schemas.openxmlformats.org/officeDocument/2006/relationships/tags" Target="../tags/tag4.xml"/><Relationship Id="rId1" Type="http://schemas.openxmlformats.org/officeDocument/2006/relationships/tags" Target="../tags/tag3.xml"/><Relationship Id="rId6" Type="http://schemas.openxmlformats.org/officeDocument/2006/relationships/tags" Target="../tags/tag8.xml"/><Relationship Id="rId11" Type="http://schemas.openxmlformats.org/officeDocument/2006/relationships/tags" Target="../tags/tag13.xml"/><Relationship Id="rId5" Type="http://schemas.openxmlformats.org/officeDocument/2006/relationships/tags" Target="../tags/tag7.xml"/><Relationship Id="rId10" Type="http://schemas.openxmlformats.org/officeDocument/2006/relationships/tags" Target="../tags/tag12.xml"/><Relationship Id="rId4" Type="http://schemas.openxmlformats.org/officeDocument/2006/relationships/tags" Target="../tags/tag6.xml"/><Relationship Id="rId9" Type="http://schemas.openxmlformats.org/officeDocument/2006/relationships/tags" Target="../tags/tag11.xml"/><Relationship Id="rId14" Type="http://schemas.openxmlformats.org/officeDocument/2006/relationships/image" Target="../media/image2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13" Type="http://schemas.openxmlformats.org/officeDocument/2006/relationships/image" Target="../media/image14.GIF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12" Type="http://schemas.openxmlformats.org/officeDocument/2006/relationships/image" Target="../media/image13.gif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jpeg"/><Relationship Id="rId11" Type="http://schemas.openxmlformats.org/officeDocument/2006/relationships/image" Target="../media/image12.png"/><Relationship Id="rId5" Type="http://schemas.openxmlformats.org/officeDocument/2006/relationships/image" Target="../media/image6.png"/><Relationship Id="rId10" Type="http://schemas.openxmlformats.org/officeDocument/2006/relationships/image" Target="../media/image11.png"/><Relationship Id="rId4" Type="http://schemas.openxmlformats.org/officeDocument/2006/relationships/image" Target="../media/image5.png"/><Relationship Id="rId9" Type="http://schemas.openxmlformats.org/officeDocument/2006/relationships/image" Target="../media/image10.png"/><Relationship Id="rId14" Type="http://schemas.openxmlformats.org/officeDocument/2006/relationships/image" Target="../media/image15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-1"/>
            <a:ext cx="9144000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2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247" r="17137"/>
          <a:stretch/>
        </p:blipFill>
        <p:spPr>
          <a:xfrm>
            <a:off x="889000" y="1378857"/>
            <a:ext cx="2667000" cy="2218703"/>
          </a:xfrm>
          <a:prstGeom prst="rect">
            <a:avLst/>
          </a:prstGeom>
          <a:effectLst>
            <a:outerShdw blurRad="50800" dist="50800" dir="5400000" algn="ctr" rotWithShape="0">
              <a:srgbClr val="000000">
                <a:alpha val="20000"/>
              </a:srgbClr>
            </a:outerShdw>
          </a:effectLst>
        </p:spPr>
      </p:pic>
      <p:sp>
        <p:nvSpPr>
          <p:cNvPr id="6" name="TextBox 5"/>
          <p:cNvSpPr txBox="1"/>
          <p:nvPr/>
        </p:nvSpPr>
        <p:spPr>
          <a:xfrm>
            <a:off x="889000" y="4189274"/>
            <a:ext cx="7696200" cy="646331"/>
          </a:xfrm>
          <a:prstGeom prst="rect">
            <a:avLst/>
          </a:prstGeom>
          <a:noFill/>
          <a:effectLst>
            <a:outerShdw blurRad="38100" dist="38100" dir="2700000" algn="ctr" rotWithShape="0">
              <a:srgbClr val="000000">
                <a:alpha val="21000"/>
              </a:srgbClr>
            </a:outerShdw>
          </a:effectLst>
        </p:spPr>
        <p:txBody>
          <a:bodyPr wrap="square" rtlCol="0">
            <a:spAutoFit/>
          </a:bodyPr>
          <a:lstStyle/>
          <a:p>
            <a:r>
              <a:rPr lang="en-US" sz="3600" b="1" smtClean="0">
                <a:solidFill>
                  <a:schemeClr val="bg1"/>
                </a:solidFill>
                <a:effectLst>
                  <a:outerShdw blurRad="38100" dist="38100" dir="2700000" algn="ctr" rotWithShape="0">
                    <a:srgbClr val="000000">
                      <a:alpha val="23000"/>
                    </a:srgbClr>
                  </a:outerShdw>
                </a:effectLst>
              </a:rPr>
              <a:t>Customized </a:t>
            </a:r>
            <a:r>
              <a:rPr lang="en-US" sz="3600" b="1" smtClean="0">
                <a:solidFill>
                  <a:schemeClr val="bg1"/>
                </a:solidFill>
                <a:effectLst>
                  <a:outerShdw blurRad="38100" dist="38100" dir="2700000" algn="ctr" rotWithShape="0">
                    <a:srgbClr val="000000">
                      <a:alpha val="23000"/>
                    </a:srgbClr>
                  </a:outerShdw>
                </a:effectLst>
              </a:rPr>
              <a:t>Shapes and Maps - </a:t>
            </a:r>
            <a:r>
              <a:rPr lang="en-US" sz="3600" b="1" dirty="0" smtClean="0">
                <a:solidFill>
                  <a:schemeClr val="bg1"/>
                </a:solidFill>
                <a:effectLst>
                  <a:outerShdw blurRad="38100" dist="38100" dir="2700000" algn="ctr" rotWithShape="0">
                    <a:srgbClr val="000000">
                      <a:alpha val="23000"/>
                    </a:srgbClr>
                  </a:outerShdw>
                </a:effectLst>
              </a:rPr>
              <a:t>Bonus</a:t>
            </a:r>
            <a:endParaRPr lang="en-US" sz="3600" b="1" dirty="0">
              <a:solidFill>
                <a:schemeClr val="bg1"/>
              </a:solidFill>
              <a:effectLst>
                <a:outerShdw blurRad="38100" dist="38100" dir="2700000" algn="ctr" rotWithShape="0">
                  <a:srgbClr val="000000">
                    <a:alpha val="23000"/>
                  </a:srgbClr>
                </a:outerShdw>
              </a:effectLst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34781" y="6096000"/>
            <a:ext cx="1987610" cy="5407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0017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TextBox 51"/>
          <p:cNvSpPr txBox="1"/>
          <p:nvPr/>
        </p:nvSpPr>
        <p:spPr>
          <a:xfrm>
            <a:off x="451100" y="533400"/>
            <a:ext cx="6705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002060"/>
                </a:solidFill>
              </a:rPr>
              <a:t>Maps - Asia</a:t>
            </a:r>
            <a:endParaRPr lang="en-US" sz="2400" b="1" dirty="0">
              <a:solidFill>
                <a:srgbClr val="002060"/>
              </a:solidFill>
            </a:endParaRPr>
          </a:p>
        </p:txBody>
      </p:sp>
      <p:sp>
        <p:nvSpPr>
          <p:cNvPr id="53" name="Rectangle 52"/>
          <p:cNvSpPr/>
          <p:nvPr/>
        </p:nvSpPr>
        <p:spPr>
          <a:xfrm>
            <a:off x="381000" y="1039368"/>
            <a:ext cx="8071376" cy="27432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54" name="Rectangle 53"/>
          <p:cNvSpPr/>
          <p:nvPr/>
        </p:nvSpPr>
        <p:spPr>
          <a:xfrm rot="5400000">
            <a:off x="211836" y="870204"/>
            <a:ext cx="365760" cy="27432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2060"/>
              </a:solidFill>
            </a:endParaRPr>
          </a:p>
        </p:txBody>
      </p:sp>
      <p:pic>
        <p:nvPicPr>
          <p:cNvPr id="55" name="Picture 5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22990" y="565158"/>
            <a:ext cx="1987610" cy="540747"/>
          </a:xfrm>
          <a:prstGeom prst="rect">
            <a:avLst/>
          </a:prstGeom>
        </p:spPr>
      </p:pic>
      <p:sp>
        <p:nvSpPr>
          <p:cNvPr id="272" name="Sri Lanka"/>
          <p:cNvSpPr>
            <a:spLocks/>
          </p:cNvSpPr>
          <p:nvPr/>
        </p:nvSpPr>
        <p:spPr bwMode="auto">
          <a:xfrm>
            <a:off x="2558897" y="5383807"/>
            <a:ext cx="108925" cy="235243"/>
          </a:xfrm>
          <a:custGeom>
            <a:avLst/>
            <a:gdLst/>
            <a:ahLst/>
            <a:cxnLst>
              <a:cxn ang="0">
                <a:pos x="18" y="0"/>
              </a:cxn>
              <a:cxn ang="0">
                <a:pos x="32" y="4"/>
              </a:cxn>
              <a:cxn ang="0">
                <a:pos x="44" y="12"/>
              </a:cxn>
              <a:cxn ang="0">
                <a:pos x="52" y="32"/>
              </a:cxn>
              <a:cxn ang="0">
                <a:pos x="64" y="48"/>
              </a:cxn>
              <a:cxn ang="0">
                <a:pos x="66" y="56"/>
              </a:cxn>
              <a:cxn ang="0">
                <a:pos x="72" y="66"/>
              </a:cxn>
              <a:cxn ang="0">
                <a:pos x="84" y="88"/>
              </a:cxn>
              <a:cxn ang="0">
                <a:pos x="90" y="102"/>
              </a:cxn>
              <a:cxn ang="0">
                <a:pos x="96" y="122"/>
              </a:cxn>
              <a:cxn ang="0">
                <a:pos x="96" y="142"/>
              </a:cxn>
              <a:cxn ang="0">
                <a:pos x="90" y="166"/>
              </a:cxn>
              <a:cxn ang="0">
                <a:pos x="80" y="174"/>
              </a:cxn>
              <a:cxn ang="0">
                <a:pos x="66" y="186"/>
              </a:cxn>
              <a:cxn ang="0">
                <a:pos x="46" y="190"/>
              </a:cxn>
              <a:cxn ang="0">
                <a:pos x="34" y="196"/>
              </a:cxn>
              <a:cxn ang="0">
                <a:pos x="16" y="190"/>
              </a:cxn>
              <a:cxn ang="0">
                <a:pos x="10" y="170"/>
              </a:cxn>
              <a:cxn ang="0">
                <a:pos x="2" y="146"/>
              </a:cxn>
              <a:cxn ang="0">
                <a:pos x="2" y="128"/>
              </a:cxn>
              <a:cxn ang="0">
                <a:pos x="2" y="104"/>
              </a:cxn>
              <a:cxn ang="0">
                <a:pos x="0" y="84"/>
              </a:cxn>
              <a:cxn ang="0">
                <a:pos x="2" y="74"/>
              </a:cxn>
              <a:cxn ang="0">
                <a:pos x="4" y="66"/>
              </a:cxn>
              <a:cxn ang="0">
                <a:pos x="8" y="54"/>
              </a:cxn>
              <a:cxn ang="0">
                <a:pos x="10" y="40"/>
              </a:cxn>
              <a:cxn ang="0">
                <a:pos x="6" y="32"/>
              </a:cxn>
              <a:cxn ang="0">
                <a:pos x="12" y="32"/>
              </a:cxn>
              <a:cxn ang="0">
                <a:pos x="20" y="22"/>
              </a:cxn>
              <a:cxn ang="0">
                <a:pos x="16" y="14"/>
              </a:cxn>
              <a:cxn ang="0">
                <a:pos x="18" y="0"/>
              </a:cxn>
            </a:cxnLst>
            <a:rect l="0" t="0" r="r" b="b"/>
            <a:pathLst>
              <a:path w="96" h="196">
                <a:moveTo>
                  <a:pt x="18" y="0"/>
                </a:moveTo>
                <a:lnTo>
                  <a:pt x="32" y="4"/>
                </a:lnTo>
                <a:lnTo>
                  <a:pt x="44" y="12"/>
                </a:lnTo>
                <a:lnTo>
                  <a:pt x="52" y="32"/>
                </a:lnTo>
                <a:lnTo>
                  <a:pt x="64" y="48"/>
                </a:lnTo>
                <a:lnTo>
                  <a:pt x="66" y="56"/>
                </a:lnTo>
                <a:lnTo>
                  <a:pt x="72" y="66"/>
                </a:lnTo>
                <a:lnTo>
                  <a:pt x="84" y="88"/>
                </a:lnTo>
                <a:lnTo>
                  <a:pt x="90" y="102"/>
                </a:lnTo>
                <a:lnTo>
                  <a:pt x="96" y="122"/>
                </a:lnTo>
                <a:lnTo>
                  <a:pt x="96" y="142"/>
                </a:lnTo>
                <a:lnTo>
                  <a:pt x="90" y="166"/>
                </a:lnTo>
                <a:lnTo>
                  <a:pt x="80" y="174"/>
                </a:lnTo>
                <a:lnTo>
                  <a:pt x="66" y="186"/>
                </a:lnTo>
                <a:lnTo>
                  <a:pt x="46" y="190"/>
                </a:lnTo>
                <a:lnTo>
                  <a:pt x="34" y="196"/>
                </a:lnTo>
                <a:lnTo>
                  <a:pt x="16" y="190"/>
                </a:lnTo>
                <a:lnTo>
                  <a:pt x="10" y="170"/>
                </a:lnTo>
                <a:lnTo>
                  <a:pt x="2" y="146"/>
                </a:lnTo>
                <a:lnTo>
                  <a:pt x="2" y="128"/>
                </a:lnTo>
                <a:lnTo>
                  <a:pt x="2" y="104"/>
                </a:lnTo>
                <a:lnTo>
                  <a:pt x="0" y="84"/>
                </a:lnTo>
                <a:lnTo>
                  <a:pt x="2" y="74"/>
                </a:lnTo>
                <a:lnTo>
                  <a:pt x="4" y="66"/>
                </a:lnTo>
                <a:lnTo>
                  <a:pt x="8" y="54"/>
                </a:lnTo>
                <a:lnTo>
                  <a:pt x="10" y="40"/>
                </a:lnTo>
                <a:lnTo>
                  <a:pt x="6" y="32"/>
                </a:lnTo>
                <a:lnTo>
                  <a:pt x="12" y="32"/>
                </a:lnTo>
                <a:lnTo>
                  <a:pt x="20" y="22"/>
                </a:lnTo>
                <a:lnTo>
                  <a:pt x="16" y="14"/>
                </a:lnTo>
                <a:lnTo>
                  <a:pt x="18" y="0"/>
                </a:lnTo>
                <a:close/>
              </a:path>
            </a:pathLst>
          </a:custGeom>
          <a:solidFill>
            <a:srgbClr val="002060"/>
          </a:solidFill>
          <a:ln w="3175" cmpd="sng">
            <a:solidFill>
              <a:schemeClr val="accent5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GB" dirty="0">
              <a:solidFill>
                <a:schemeClr val="accent3"/>
              </a:solidFill>
            </a:endParaRPr>
          </a:p>
        </p:txBody>
      </p:sp>
      <p:sp>
        <p:nvSpPr>
          <p:cNvPr id="273" name="Pakistan"/>
          <p:cNvSpPr>
            <a:spLocks/>
          </p:cNvSpPr>
          <p:nvPr/>
        </p:nvSpPr>
        <p:spPr bwMode="auto">
          <a:xfrm>
            <a:off x="1852022" y="3997551"/>
            <a:ext cx="672836" cy="592909"/>
          </a:xfrm>
          <a:custGeom>
            <a:avLst/>
            <a:gdLst/>
            <a:ahLst/>
            <a:cxnLst>
              <a:cxn ang="0">
                <a:pos x="212" y="484"/>
              </a:cxn>
              <a:cxn ang="0">
                <a:pos x="192" y="462"/>
              </a:cxn>
              <a:cxn ang="0">
                <a:pos x="172" y="436"/>
              </a:cxn>
              <a:cxn ang="0">
                <a:pos x="166" y="406"/>
              </a:cxn>
              <a:cxn ang="0">
                <a:pos x="104" y="408"/>
              </a:cxn>
              <a:cxn ang="0">
                <a:pos x="64" y="402"/>
              </a:cxn>
              <a:cxn ang="0">
                <a:pos x="26" y="398"/>
              </a:cxn>
              <a:cxn ang="0">
                <a:pos x="16" y="350"/>
              </a:cxn>
              <a:cxn ang="0">
                <a:pos x="66" y="342"/>
              </a:cxn>
              <a:cxn ang="0">
                <a:pos x="58" y="318"/>
              </a:cxn>
              <a:cxn ang="0">
                <a:pos x="66" y="278"/>
              </a:cxn>
              <a:cxn ang="0">
                <a:pos x="42" y="264"/>
              </a:cxn>
              <a:cxn ang="0">
                <a:pos x="18" y="204"/>
              </a:cxn>
              <a:cxn ang="0">
                <a:pos x="102" y="236"/>
              </a:cxn>
              <a:cxn ang="0">
                <a:pos x="138" y="240"/>
              </a:cxn>
              <a:cxn ang="0">
                <a:pos x="192" y="240"/>
              </a:cxn>
              <a:cxn ang="0">
                <a:pos x="200" y="210"/>
              </a:cxn>
              <a:cxn ang="0">
                <a:pos x="224" y="186"/>
              </a:cxn>
              <a:cxn ang="0">
                <a:pos x="252" y="192"/>
              </a:cxn>
              <a:cxn ang="0">
                <a:pos x="262" y="180"/>
              </a:cxn>
              <a:cxn ang="0">
                <a:pos x="286" y="176"/>
              </a:cxn>
              <a:cxn ang="0">
                <a:pos x="296" y="184"/>
              </a:cxn>
              <a:cxn ang="0">
                <a:pos x="306" y="154"/>
              </a:cxn>
              <a:cxn ang="0">
                <a:pos x="318" y="132"/>
              </a:cxn>
              <a:cxn ang="0">
                <a:pos x="332" y="134"/>
              </a:cxn>
              <a:cxn ang="0">
                <a:pos x="342" y="112"/>
              </a:cxn>
              <a:cxn ang="0">
                <a:pos x="336" y="98"/>
              </a:cxn>
              <a:cxn ang="0">
                <a:pos x="366" y="102"/>
              </a:cxn>
              <a:cxn ang="0">
                <a:pos x="376" y="90"/>
              </a:cxn>
              <a:cxn ang="0">
                <a:pos x="389" y="68"/>
              </a:cxn>
              <a:cxn ang="0">
                <a:pos x="393" y="44"/>
              </a:cxn>
              <a:cxn ang="0">
                <a:pos x="385" y="24"/>
              </a:cxn>
              <a:cxn ang="0">
                <a:pos x="419" y="6"/>
              </a:cxn>
              <a:cxn ang="0">
                <a:pos x="467" y="2"/>
              </a:cxn>
              <a:cxn ang="0">
                <a:pos x="491" y="0"/>
              </a:cxn>
              <a:cxn ang="0">
                <a:pos x="507" y="2"/>
              </a:cxn>
              <a:cxn ang="0">
                <a:pos x="513" y="12"/>
              </a:cxn>
              <a:cxn ang="0">
                <a:pos x="533" y="28"/>
              </a:cxn>
              <a:cxn ang="0">
                <a:pos x="537" y="48"/>
              </a:cxn>
              <a:cxn ang="0">
                <a:pos x="549" y="52"/>
              </a:cxn>
              <a:cxn ang="0">
                <a:pos x="593" y="64"/>
              </a:cxn>
              <a:cxn ang="0">
                <a:pos x="555" y="94"/>
              </a:cxn>
              <a:cxn ang="0">
                <a:pos x="519" y="98"/>
              </a:cxn>
              <a:cxn ang="0">
                <a:pos x="461" y="94"/>
              </a:cxn>
              <a:cxn ang="0">
                <a:pos x="473" y="114"/>
              </a:cxn>
              <a:cxn ang="0">
                <a:pos x="461" y="140"/>
              </a:cxn>
              <a:cxn ang="0">
                <a:pos x="483" y="158"/>
              </a:cxn>
              <a:cxn ang="0">
                <a:pos x="503" y="182"/>
              </a:cxn>
              <a:cxn ang="0">
                <a:pos x="475" y="228"/>
              </a:cxn>
              <a:cxn ang="0">
                <a:pos x="433" y="266"/>
              </a:cxn>
              <a:cxn ang="0">
                <a:pos x="391" y="308"/>
              </a:cxn>
              <a:cxn ang="0">
                <a:pos x="372" y="338"/>
              </a:cxn>
              <a:cxn ang="0">
                <a:pos x="334" y="344"/>
              </a:cxn>
              <a:cxn ang="0">
                <a:pos x="304" y="348"/>
              </a:cxn>
              <a:cxn ang="0">
                <a:pos x="292" y="382"/>
              </a:cxn>
              <a:cxn ang="0">
                <a:pos x="300" y="408"/>
              </a:cxn>
              <a:cxn ang="0">
                <a:pos x="320" y="428"/>
              </a:cxn>
              <a:cxn ang="0">
                <a:pos x="328" y="476"/>
              </a:cxn>
              <a:cxn ang="0">
                <a:pos x="310" y="474"/>
              </a:cxn>
              <a:cxn ang="0">
                <a:pos x="274" y="476"/>
              </a:cxn>
              <a:cxn ang="0">
                <a:pos x="244" y="470"/>
              </a:cxn>
              <a:cxn ang="0">
                <a:pos x="224" y="494"/>
              </a:cxn>
            </a:cxnLst>
            <a:rect l="0" t="0" r="r" b="b"/>
            <a:pathLst>
              <a:path w="593" h="494">
                <a:moveTo>
                  <a:pt x="224" y="494"/>
                </a:moveTo>
                <a:lnTo>
                  <a:pt x="212" y="484"/>
                </a:lnTo>
                <a:lnTo>
                  <a:pt x="198" y="480"/>
                </a:lnTo>
                <a:lnTo>
                  <a:pt x="192" y="462"/>
                </a:lnTo>
                <a:lnTo>
                  <a:pt x="192" y="444"/>
                </a:lnTo>
                <a:lnTo>
                  <a:pt x="172" y="436"/>
                </a:lnTo>
                <a:lnTo>
                  <a:pt x="180" y="424"/>
                </a:lnTo>
                <a:lnTo>
                  <a:pt x="166" y="406"/>
                </a:lnTo>
                <a:lnTo>
                  <a:pt x="112" y="406"/>
                </a:lnTo>
                <a:lnTo>
                  <a:pt x="104" y="408"/>
                </a:lnTo>
                <a:lnTo>
                  <a:pt x="72" y="398"/>
                </a:lnTo>
                <a:lnTo>
                  <a:pt x="64" y="402"/>
                </a:lnTo>
                <a:lnTo>
                  <a:pt x="32" y="394"/>
                </a:lnTo>
                <a:lnTo>
                  <a:pt x="26" y="398"/>
                </a:lnTo>
                <a:lnTo>
                  <a:pt x="0" y="390"/>
                </a:lnTo>
                <a:lnTo>
                  <a:pt x="16" y="350"/>
                </a:lnTo>
                <a:lnTo>
                  <a:pt x="52" y="340"/>
                </a:lnTo>
                <a:lnTo>
                  <a:pt x="66" y="342"/>
                </a:lnTo>
                <a:lnTo>
                  <a:pt x="76" y="324"/>
                </a:lnTo>
                <a:lnTo>
                  <a:pt x="58" y="318"/>
                </a:lnTo>
                <a:lnTo>
                  <a:pt x="66" y="298"/>
                </a:lnTo>
                <a:lnTo>
                  <a:pt x="66" y="278"/>
                </a:lnTo>
                <a:lnTo>
                  <a:pt x="54" y="270"/>
                </a:lnTo>
                <a:lnTo>
                  <a:pt x="42" y="264"/>
                </a:lnTo>
                <a:lnTo>
                  <a:pt x="32" y="248"/>
                </a:lnTo>
                <a:lnTo>
                  <a:pt x="18" y="204"/>
                </a:lnTo>
                <a:lnTo>
                  <a:pt x="62" y="232"/>
                </a:lnTo>
                <a:lnTo>
                  <a:pt x="102" y="236"/>
                </a:lnTo>
                <a:lnTo>
                  <a:pt x="118" y="242"/>
                </a:lnTo>
                <a:lnTo>
                  <a:pt x="138" y="240"/>
                </a:lnTo>
                <a:lnTo>
                  <a:pt x="150" y="244"/>
                </a:lnTo>
                <a:lnTo>
                  <a:pt x="192" y="240"/>
                </a:lnTo>
                <a:lnTo>
                  <a:pt x="200" y="236"/>
                </a:lnTo>
                <a:lnTo>
                  <a:pt x="200" y="210"/>
                </a:lnTo>
                <a:lnTo>
                  <a:pt x="208" y="198"/>
                </a:lnTo>
                <a:lnTo>
                  <a:pt x="224" y="186"/>
                </a:lnTo>
                <a:lnTo>
                  <a:pt x="236" y="192"/>
                </a:lnTo>
                <a:lnTo>
                  <a:pt x="252" y="192"/>
                </a:lnTo>
                <a:lnTo>
                  <a:pt x="248" y="182"/>
                </a:lnTo>
                <a:lnTo>
                  <a:pt x="262" y="180"/>
                </a:lnTo>
                <a:lnTo>
                  <a:pt x="268" y="174"/>
                </a:lnTo>
                <a:lnTo>
                  <a:pt x="286" y="176"/>
                </a:lnTo>
                <a:lnTo>
                  <a:pt x="288" y="184"/>
                </a:lnTo>
                <a:lnTo>
                  <a:pt x="296" y="184"/>
                </a:lnTo>
                <a:lnTo>
                  <a:pt x="306" y="174"/>
                </a:lnTo>
                <a:lnTo>
                  <a:pt x="306" y="154"/>
                </a:lnTo>
                <a:lnTo>
                  <a:pt x="314" y="146"/>
                </a:lnTo>
                <a:lnTo>
                  <a:pt x="318" y="132"/>
                </a:lnTo>
                <a:lnTo>
                  <a:pt x="328" y="130"/>
                </a:lnTo>
                <a:lnTo>
                  <a:pt x="332" y="134"/>
                </a:lnTo>
                <a:lnTo>
                  <a:pt x="346" y="126"/>
                </a:lnTo>
                <a:lnTo>
                  <a:pt x="342" y="112"/>
                </a:lnTo>
                <a:lnTo>
                  <a:pt x="336" y="108"/>
                </a:lnTo>
                <a:lnTo>
                  <a:pt x="336" y="98"/>
                </a:lnTo>
                <a:lnTo>
                  <a:pt x="352" y="102"/>
                </a:lnTo>
                <a:lnTo>
                  <a:pt x="366" y="102"/>
                </a:lnTo>
                <a:lnTo>
                  <a:pt x="374" y="98"/>
                </a:lnTo>
                <a:lnTo>
                  <a:pt x="376" y="90"/>
                </a:lnTo>
                <a:lnTo>
                  <a:pt x="370" y="84"/>
                </a:lnTo>
                <a:lnTo>
                  <a:pt x="389" y="68"/>
                </a:lnTo>
                <a:lnTo>
                  <a:pt x="395" y="60"/>
                </a:lnTo>
                <a:lnTo>
                  <a:pt x="393" y="44"/>
                </a:lnTo>
                <a:lnTo>
                  <a:pt x="389" y="32"/>
                </a:lnTo>
                <a:lnTo>
                  <a:pt x="385" y="24"/>
                </a:lnTo>
                <a:lnTo>
                  <a:pt x="405" y="14"/>
                </a:lnTo>
                <a:lnTo>
                  <a:pt x="419" y="6"/>
                </a:lnTo>
                <a:lnTo>
                  <a:pt x="443" y="2"/>
                </a:lnTo>
                <a:lnTo>
                  <a:pt x="467" y="2"/>
                </a:lnTo>
                <a:lnTo>
                  <a:pt x="473" y="4"/>
                </a:lnTo>
                <a:lnTo>
                  <a:pt x="491" y="0"/>
                </a:lnTo>
                <a:lnTo>
                  <a:pt x="499" y="4"/>
                </a:lnTo>
                <a:lnTo>
                  <a:pt x="507" y="2"/>
                </a:lnTo>
                <a:lnTo>
                  <a:pt x="515" y="6"/>
                </a:lnTo>
                <a:lnTo>
                  <a:pt x="513" y="12"/>
                </a:lnTo>
                <a:lnTo>
                  <a:pt x="525" y="14"/>
                </a:lnTo>
                <a:lnTo>
                  <a:pt x="533" y="28"/>
                </a:lnTo>
                <a:lnTo>
                  <a:pt x="529" y="36"/>
                </a:lnTo>
                <a:lnTo>
                  <a:pt x="537" y="48"/>
                </a:lnTo>
                <a:lnTo>
                  <a:pt x="547" y="46"/>
                </a:lnTo>
                <a:lnTo>
                  <a:pt x="549" y="52"/>
                </a:lnTo>
                <a:lnTo>
                  <a:pt x="557" y="60"/>
                </a:lnTo>
                <a:lnTo>
                  <a:pt x="593" y="64"/>
                </a:lnTo>
                <a:lnTo>
                  <a:pt x="561" y="80"/>
                </a:lnTo>
                <a:lnTo>
                  <a:pt x="555" y="94"/>
                </a:lnTo>
                <a:lnTo>
                  <a:pt x="543" y="88"/>
                </a:lnTo>
                <a:lnTo>
                  <a:pt x="519" y="98"/>
                </a:lnTo>
                <a:lnTo>
                  <a:pt x="475" y="84"/>
                </a:lnTo>
                <a:lnTo>
                  <a:pt x="461" y="94"/>
                </a:lnTo>
                <a:lnTo>
                  <a:pt x="461" y="108"/>
                </a:lnTo>
                <a:lnTo>
                  <a:pt x="473" y="114"/>
                </a:lnTo>
                <a:lnTo>
                  <a:pt x="465" y="120"/>
                </a:lnTo>
                <a:lnTo>
                  <a:pt x="461" y="140"/>
                </a:lnTo>
                <a:lnTo>
                  <a:pt x="471" y="156"/>
                </a:lnTo>
                <a:lnTo>
                  <a:pt x="483" y="158"/>
                </a:lnTo>
                <a:lnTo>
                  <a:pt x="483" y="172"/>
                </a:lnTo>
                <a:lnTo>
                  <a:pt x="503" y="182"/>
                </a:lnTo>
                <a:lnTo>
                  <a:pt x="473" y="198"/>
                </a:lnTo>
                <a:lnTo>
                  <a:pt x="475" y="228"/>
                </a:lnTo>
                <a:lnTo>
                  <a:pt x="449" y="254"/>
                </a:lnTo>
                <a:lnTo>
                  <a:pt x="433" y="266"/>
                </a:lnTo>
                <a:lnTo>
                  <a:pt x="411" y="300"/>
                </a:lnTo>
                <a:lnTo>
                  <a:pt x="391" y="308"/>
                </a:lnTo>
                <a:lnTo>
                  <a:pt x="385" y="322"/>
                </a:lnTo>
                <a:lnTo>
                  <a:pt x="372" y="338"/>
                </a:lnTo>
                <a:lnTo>
                  <a:pt x="350" y="340"/>
                </a:lnTo>
                <a:lnTo>
                  <a:pt x="334" y="344"/>
                </a:lnTo>
                <a:lnTo>
                  <a:pt x="326" y="330"/>
                </a:lnTo>
                <a:lnTo>
                  <a:pt x="304" y="348"/>
                </a:lnTo>
                <a:lnTo>
                  <a:pt x="286" y="368"/>
                </a:lnTo>
                <a:lnTo>
                  <a:pt x="292" y="382"/>
                </a:lnTo>
                <a:lnTo>
                  <a:pt x="306" y="388"/>
                </a:lnTo>
                <a:lnTo>
                  <a:pt x="300" y="408"/>
                </a:lnTo>
                <a:lnTo>
                  <a:pt x="310" y="422"/>
                </a:lnTo>
                <a:lnTo>
                  <a:pt x="320" y="428"/>
                </a:lnTo>
                <a:lnTo>
                  <a:pt x="330" y="464"/>
                </a:lnTo>
                <a:lnTo>
                  <a:pt x="328" y="476"/>
                </a:lnTo>
                <a:lnTo>
                  <a:pt x="312" y="482"/>
                </a:lnTo>
                <a:lnTo>
                  <a:pt x="310" y="474"/>
                </a:lnTo>
                <a:lnTo>
                  <a:pt x="286" y="482"/>
                </a:lnTo>
                <a:lnTo>
                  <a:pt x="274" y="476"/>
                </a:lnTo>
                <a:lnTo>
                  <a:pt x="260" y="474"/>
                </a:lnTo>
                <a:lnTo>
                  <a:pt x="244" y="470"/>
                </a:lnTo>
                <a:lnTo>
                  <a:pt x="242" y="484"/>
                </a:lnTo>
                <a:lnTo>
                  <a:pt x="224" y="494"/>
                </a:lnTo>
                <a:close/>
              </a:path>
            </a:pathLst>
          </a:custGeom>
          <a:solidFill>
            <a:srgbClr val="002060"/>
          </a:solidFill>
          <a:ln w="3175" cmpd="sng">
            <a:solidFill>
              <a:schemeClr val="accent5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GB" dirty="0">
              <a:solidFill>
                <a:schemeClr val="accent3"/>
              </a:solidFill>
            </a:endParaRPr>
          </a:p>
        </p:txBody>
      </p:sp>
      <p:sp>
        <p:nvSpPr>
          <p:cNvPr id="274" name="Afghanistan"/>
          <p:cNvSpPr>
            <a:spLocks/>
          </p:cNvSpPr>
          <p:nvPr/>
        </p:nvSpPr>
        <p:spPr bwMode="auto">
          <a:xfrm>
            <a:off x="1872445" y="3924338"/>
            <a:ext cx="548026" cy="366067"/>
          </a:xfrm>
          <a:custGeom>
            <a:avLst/>
            <a:gdLst/>
            <a:ahLst/>
            <a:cxnLst>
              <a:cxn ang="0">
                <a:pos x="38" y="235"/>
              </a:cxn>
              <a:cxn ang="0">
                <a:pos x="12" y="201"/>
              </a:cxn>
              <a:cxn ang="0">
                <a:pos x="18" y="141"/>
              </a:cxn>
              <a:cxn ang="0">
                <a:pos x="24" y="123"/>
              </a:cxn>
              <a:cxn ang="0">
                <a:pos x="40" y="99"/>
              </a:cxn>
              <a:cxn ang="0">
                <a:pos x="48" y="81"/>
              </a:cxn>
              <a:cxn ang="0">
                <a:pos x="64" y="53"/>
              </a:cxn>
              <a:cxn ang="0">
                <a:pos x="82" y="63"/>
              </a:cxn>
              <a:cxn ang="0">
                <a:pos x="90" y="77"/>
              </a:cxn>
              <a:cxn ang="0">
                <a:pos x="122" y="65"/>
              </a:cxn>
              <a:cxn ang="0">
                <a:pos x="140" y="55"/>
              </a:cxn>
              <a:cxn ang="0">
                <a:pos x="154" y="49"/>
              </a:cxn>
              <a:cxn ang="0">
                <a:pos x="170" y="44"/>
              </a:cxn>
              <a:cxn ang="0">
                <a:pos x="178" y="20"/>
              </a:cxn>
              <a:cxn ang="0">
                <a:pos x="202" y="20"/>
              </a:cxn>
              <a:cxn ang="0">
                <a:pos x="214" y="8"/>
              </a:cxn>
              <a:cxn ang="0">
                <a:pos x="234" y="20"/>
              </a:cxn>
              <a:cxn ang="0">
                <a:pos x="252" y="30"/>
              </a:cxn>
              <a:cxn ang="0">
                <a:pos x="268" y="38"/>
              </a:cxn>
              <a:cxn ang="0">
                <a:pos x="302" y="32"/>
              </a:cxn>
              <a:cxn ang="0">
                <a:pos x="318" y="38"/>
              </a:cxn>
              <a:cxn ang="0">
                <a:pos x="324" y="26"/>
              </a:cxn>
              <a:cxn ang="0">
                <a:pos x="342" y="30"/>
              </a:cxn>
              <a:cxn ang="0">
                <a:pos x="346" y="14"/>
              </a:cxn>
              <a:cxn ang="0">
                <a:pos x="373" y="0"/>
              </a:cxn>
              <a:cxn ang="0">
                <a:pos x="377" y="18"/>
              </a:cxn>
              <a:cxn ang="0">
                <a:pos x="383" y="26"/>
              </a:cxn>
              <a:cxn ang="0">
                <a:pos x="379" y="63"/>
              </a:cxn>
              <a:cxn ang="0">
                <a:pos x="405" y="55"/>
              </a:cxn>
              <a:cxn ang="0">
                <a:pos x="419" y="47"/>
              </a:cxn>
              <a:cxn ang="0">
                <a:pos x="437" y="40"/>
              </a:cxn>
              <a:cxn ang="0">
                <a:pos x="443" y="49"/>
              </a:cxn>
              <a:cxn ang="0">
                <a:pos x="467" y="46"/>
              </a:cxn>
              <a:cxn ang="0">
                <a:pos x="483" y="55"/>
              </a:cxn>
              <a:cxn ang="0">
                <a:pos x="473" y="61"/>
              </a:cxn>
              <a:cxn ang="0">
                <a:pos x="449" y="63"/>
              </a:cxn>
              <a:cxn ang="0">
                <a:pos x="401" y="67"/>
              </a:cxn>
              <a:cxn ang="0">
                <a:pos x="371" y="93"/>
              </a:cxn>
              <a:cxn ang="0">
                <a:pos x="377" y="121"/>
              </a:cxn>
              <a:cxn ang="0">
                <a:pos x="352" y="145"/>
              </a:cxn>
              <a:cxn ang="0">
                <a:pos x="356" y="159"/>
              </a:cxn>
              <a:cxn ang="0">
                <a:pos x="334" y="163"/>
              </a:cxn>
              <a:cxn ang="0">
                <a:pos x="318" y="169"/>
              </a:cxn>
              <a:cxn ang="0">
                <a:pos x="328" y="187"/>
              </a:cxn>
              <a:cxn ang="0">
                <a:pos x="310" y="191"/>
              </a:cxn>
              <a:cxn ang="0">
                <a:pos x="296" y="207"/>
              </a:cxn>
              <a:cxn ang="0">
                <a:pos x="288" y="235"/>
              </a:cxn>
              <a:cxn ang="0">
                <a:pos x="270" y="245"/>
              </a:cxn>
              <a:cxn ang="0">
                <a:pos x="250" y="235"/>
              </a:cxn>
              <a:cxn ang="0">
                <a:pos x="230" y="243"/>
              </a:cxn>
              <a:cxn ang="0">
                <a:pos x="218" y="253"/>
              </a:cxn>
              <a:cxn ang="0">
                <a:pos x="190" y="259"/>
              </a:cxn>
              <a:cxn ang="0">
                <a:pos x="182" y="297"/>
              </a:cxn>
              <a:cxn ang="0">
                <a:pos x="132" y="305"/>
              </a:cxn>
              <a:cxn ang="0">
                <a:pos x="100" y="303"/>
              </a:cxn>
              <a:cxn ang="0">
                <a:pos x="44" y="293"/>
              </a:cxn>
            </a:cxnLst>
            <a:rect l="0" t="0" r="r" b="b"/>
            <a:pathLst>
              <a:path w="483" h="305">
                <a:moveTo>
                  <a:pt x="0" y="265"/>
                </a:moveTo>
                <a:lnTo>
                  <a:pt x="38" y="235"/>
                </a:lnTo>
                <a:lnTo>
                  <a:pt x="38" y="213"/>
                </a:lnTo>
                <a:lnTo>
                  <a:pt x="12" y="201"/>
                </a:lnTo>
                <a:lnTo>
                  <a:pt x="18" y="175"/>
                </a:lnTo>
                <a:lnTo>
                  <a:pt x="18" y="141"/>
                </a:lnTo>
                <a:lnTo>
                  <a:pt x="34" y="129"/>
                </a:lnTo>
                <a:lnTo>
                  <a:pt x="24" y="123"/>
                </a:lnTo>
                <a:lnTo>
                  <a:pt x="26" y="105"/>
                </a:lnTo>
                <a:lnTo>
                  <a:pt x="40" y="99"/>
                </a:lnTo>
                <a:lnTo>
                  <a:pt x="38" y="91"/>
                </a:lnTo>
                <a:lnTo>
                  <a:pt x="48" y="81"/>
                </a:lnTo>
                <a:lnTo>
                  <a:pt x="54" y="65"/>
                </a:lnTo>
                <a:lnTo>
                  <a:pt x="64" y="53"/>
                </a:lnTo>
                <a:lnTo>
                  <a:pt x="70" y="61"/>
                </a:lnTo>
                <a:lnTo>
                  <a:pt x="82" y="63"/>
                </a:lnTo>
                <a:lnTo>
                  <a:pt x="90" y="71"/>
                </a:lnTo>
                <a:lnTo>
                  <a:pt x="90" y="77"/>
                </a:lnTo>
                <a:lnTo>
                  <a:pt x="114" y="71"/>
                </a:lnTo>
                <a:lnTo>
                  <a:pt x="122" y="65"/>
                </a:lnTo>
                <a:lnTo>
                  <a:pt x="120" y="57"/>
                </a:lnTo>
                <a:lnTo>
                  <a:pt x="140" y="55"/>
                </a:lnTo>
                <a:lnTo>
                  <a:pt x="148" y="57"/>
                </a:lnTo>
                <a:lnTo>
                  <a:pt x="154" y="49"/>
                </a:lnTo>
                <a:lnTo>
                  <a:pt x="164" y="49"/>
                </a:lnTo>
                <a:lnTo>
                  <a:pt x="170" y="44"/>
                </a:lnTo>
                <a:lnTo>
                  <a:pt x="170" y="36"/>
                </a:lnTo>
                <a:lnTo>
                  <a:pt x="178" y="20"/>
                </a:lnTo>
                <a:lnTo>
                  <a:pt x="188" y="16"/>
                </a:lnTo>
                <a:lnTo>
                  <a:pt x="202" y="20"/>
                </a:lnTo>
                <a:lnTo>
                  <a:pt x="208" y="10"/>
                </a:lnTo>
                <a:lnTo>
                  <a:pt x="214" y="8"/>
                </a:lnTo>
                <a:lnTo>
                  <a:pt x="224" y="20"/>
                </a:lnTo>
                <a:lnTo>
                  <a:pt x="234" y="20"/>
                </a:lnTo>
                <a:lnTo>
                  <a:pt x="248" y="22"/>
                </a:lnTo>
                <a:lnTo>
                  <a:pt x="252" y="30"/>
                </a:lnTo>
                <a:lnTo>
                  <a:pt x="268" y="32"/>
                </a:lnTo>
                <a:lnTo>
                  <a:pt x="268" y="38"/>
                </a:lnTo>
                <a:lnTo>
                  <a:pt x="274" y="44"/>
                </a:lnTo>
                <a:lnTo>
                  <a:pt x="302" y="32"/>
                </a:lnTo>
                <a:lnTo>
                  <a:pt x="312" y="40"/>
                </a:lnTo>
                <a:lnTo>
                  <a:pt x="318" y="38"/>
                </a:lnTo>
                <a:lnTo>
                  <a:pt x="318" y="30"/>
                </a:lnTo>
                <a:lnTo>
                  <a:pt x="324" y="26"/>
                </a:lnTo>
                <a:lnTo>
                  <a:pt x="336" y="26"/>
                </a:lnTo>
                <a:lnTo>
                  <a:pt x="342" y="30"/>
                </a:lnTo>
                <a:lnTo>
                  <a:pt x="348" y="22"/>
                </a:lnTo>
                <a:lnTo>
                  <a:pt x="346" y="14"/>
                </a:lnTo>
                <a:lnTo>
                  <a:pt x="360" y="0"/>
                </a:lnTo>
                <a:lnTo>
                  <a:pt x="373" y="0"/>
                </a:lnTo>
                <a:lnTo>
                  <a:pt x="381" y="8"/>
                </a:lnTo>
                <a:lnTo>
                  <a:pt x="377" y="18"/>
                </a:lnTo>
                <a:lnTo>
                  <a:pt x="385" y="18"/>
                </a:lnTo>
                <a:lnTo>
                  <a:pt x="383" y="26"/>
                </a:lnTo>
                <a:lnTo>
                  <a:pt x="377" y="51"/>
                </a:lnTo>
                <a:lnTo>
                  <a:pt x="379" y="63"/>
                </a:lnTo>
                <a:lnTo>
                  <a:pt x="387" y="67"/>
                </a:lnTo>
                <a:lnTo>
                  <a:pt x="405" y="55"/>
                </a:lnTo>
                <a:lnTo>
                  <a:pt x="413" y="55"/>
                </a:lnTo>
                <a:lnTo>
                  <a:pt x="419" y="47"/>
                </a:lnTo>
                <a:lnTo>
                  <a:pt x="429" y="47"/>
                </a:lnTo>
                <a:lnTo>
                  <a:pt x="437" y="40"/>
                </a:lnTo>
                <a:lnTo>
                  <a:pt x="449" y="44"/>
                </a:lnTo>
                <a:lnTo>
                  <a:pt x="443" y="49"/>
                </a:lnTo>
                <a:lnTo>
                  <a:pt x="449" y="51"/>
                </a:lnTo>
                <a:lnTo>
                  <a:pt x="467" y="46"/>
                </a:lnTo>
                <a:lnTo>
                  <a:pt x="477" y="47"/>
                </a:lnTo>
                <a:lnTo>
                  <a:pt x="483" y="55"/>
                </a:lnTo>
                <a:lnTo>
                  <a:pt x="467" y="53"/>
                </a:lnTo>
                <a:lnTo>
                  <a:pt x="473" y="61"/>
                </a:lnTo>
                <a:lnTo>
                  <a:pt x="455" y="65"/>
                </a:lnTo>
                <a:lnTo>
                  <a:pt x="449" y="63"/>
                </a:lnTo>
                <a:lnTo>
                  <a:pt x="425" y="63"/>
                </a:lnTo>
                <a:lnTo>
                  <a:pt x="401" y="67"/>
                </a:lnTo>
                <a:lnTo>
                  <a:pt x="367" y="85"/>
                </a:lnTo>
                <a:lnTo>
                  <a:pt x="371" y="93"/>
                </a:lnTo>
                <a:lnTo>
                  <a:pt x="373" y="101"/>
                </a:lnTo>
                <a:lnTo>
                  <a:pt x="377" y="121"/>
                </a:lnTo>
                <a:lnTo>
                  <a:pt x="371" y="129"/>
                </a:lnTo>
                <a:lnTo>
                  <a:pt x="352" y="145"/>
                </a:lnTo>
                <a:lnTo>
                  <a:pt x="358" y="151"/>
                </a:lnTo>
                <a:lnTo>
                  <a:pt x="356" y="159"/>
                </a:lnTo>
                <a:lnTo>
                  <a:pt x="348" y="163"/>
                </a:lnTo>
                <a:lnTo>
                  <a:pt x="334" y="163"/>
                </a:lnTo>
                <a:lnTo>
                  <a:pt x="318" y="159"/>
                </a:lnTo>
                <a:lnTo>
                  <a:pt x="318" y="169"/>
                </a:lnTo>
                <a:lnTo>
                  <a:pt x="324" y="173"/>
                </a:lnTo>
                <a:lnTo>
                  <a:pt x="328" y="187"/>
                </a:lnTo>
                <a:lnTo>
                  <a:pt x="314" y="195"/>
                </a:lnTo>
                <a:lnTo>
                  <a:pt x="310" y="191"/>
                </a:lnTo>
                <a:lnTo>
                  <a:pt x="300" y="193"/>
                </a:lnTo>
                <a:lnTo>
                  <a:pt x="296" y="207"/>
                </a:lnTo>
                <a:lnTo>
                  <a:pt x="288" y="215"/>
                </a:lnTo>
                <a:lnTo>
                  <a:pt x="288" y="235"/>
                </a:lnTo>
                <a:lnTo>
                  <a:pt x="278" y="245"/>
                </a:lnTo>
                <a:lnTo>
                  <a:pt x="270" y="245"/>
                </a:lnTo>
                <a:lnTo>
                  <a:pt x="268" y="237"/>
                </a:lnTo>
                <a:lnTo>
                  <a:pt x="250" y="235"/>
                </a:lnTo>
                <a:lnTo>
                  <a:pt x="244" y="241"/>
                </a:lnTo>
                <a:lnTo>
                  <a:pt x="230" y="243"/>
                </a:lnTo>
                <a:lnTo>
                  <a:pt x="234" y="253"/>
                </a:lnTo>
                <a:lnTo>
                  <a:pt x="218" y="253"/>
                </a:lnTo>
                <a:lnTo>
                  <a:pt x="206" y="247"/>
                </a:lnTo>
                <a:lnTo>
                  <a:pt x="190" y="259"/>
                </a:lnTo>
                <a:lnTo>
                  <a:pt x="182" y="271"/>
                </a:lnTo>
                <a:lnTo>
                  <a:pt x="182" y="297"/>
                </a:lnTo>
                <a:lnTo>
                  <a:pt x="174" y="301"/>
                </a:lnTo>
                <a:lnTo>
                  <a:pt x="132" y="305"/>
                </a:lnTo>
                <a:lnTo>
                  <a:pt x="120" y="301"/>
                </a:lnTo>
                <a:lnTo>
                  <a:pt x="100" y="303"/>
                </a:lnTo>
                <a:lnTo>
                  <a:pt x="84" y="297"/>
                </a:lnTo>
                <a:lnTo>
                  <a:pt x="44" y="293"/>
                </a:lnTo>
                <a:lnTo>
                  <a:pt x="0" y="265"/>
                </a:lnTo>
                <a:close/>
              </a:path>
            </a:pathLst>
          </a:custGeom>
          <a:solidFill>
            <a:srgbClr val="002060"/>
          </a:solidFill>
          <a:ln w="3175" cmpd="sng">
            <a:solidFill>
              <a:schemeClr val="accent5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GB" dirty="0">
              <a:solidFill>
                <a:schemeClr val="accent3"/>
              </a:solidFill>
            </a:endParaRPr>
          </a:p>
        </p:txBody>
      </p:sp>
      <p:sp>
        <p:nvSpPr>
          <p:cNvPr id="275" name="Uzbekistan"/>
          <p:cNvSpPr>
            <a:spLocks/>
          </p:cNvSpPr>
          <p:nvPr/>
        </p:nvSpPr>
        <p:spPr bwMode="auto">
          <a:xfrm>
            <a:off x="1831598" y="3530666"/>
            <a:ext cx="543488" cy="432080"/>
          </a:xfrm>
          <a:custGeom>
            <a:avLst/>
            <a:gdLst/>
            <a:ahLst/>
            <a:cxnLst>
              <a:cxn ang="0">
                <a:pos x="276" y="324"/>
              </a:cxn>
              <a:cxn ang="0">
                <a:pos x="216" y="276"/>
              </a:cxn>
              <a:cxn ang="0">
                <a:pos x="170" y="212"/>
              </a:cxn>
              <a:cxn ang="0">
                <a:pos x="152" y="172"/>
              </a:cxn>
              <a:cxn ang="0">
                <a:pos x="116" y="160"/>
              </a:cxn>
              <a:cxn ang="0">
                <a:pos x="116" y="140"/>
              </a:cxn>
              <a:cxn ang="0">
                <a:pos x="102" y="122"/>
              </a:cxn>
              <a:cxn ang="0">
                <a:pos x="78" y="116"/>
              </a:cxn>
              <a:cxn ang="0">
                <a:pos x="48" y="116"/>
              </a:cxn>
              <a:cxn ang="0">
                <a:pos x="36" y="142"/>
              </a:cxn>
              <a:cxn ang="0">
                <a:pos x="40" y="4"/>
              </a:cxn>
              <a:cxn ang="0">
                <a:pos x="186" y="96"/>
              </a:cxn>
              <a:cxn ang="0">
                <a:pos x="266" y="104"/>
              </a:cxn>
              <a:cxn ang="0">
                <a:pos x="284" y="140"/>
              </a:cxn>
              <a:cxn ang="0">
                <a:pos x="298" y="176"/>
              </a:cxn>
              <a:cxn ang="0">
                <a:pos x="332" y="212"/>
              </a:cxn>
              <a:cxn ang="0">
                <a:pos x="346" y="238"/>
              </a:cxn>
              <a:cxn ang="0">
                <a:pos x="366" y="216"/>
              </a:cxn>
              <a:cxn ang="0">
                <a:pos x="384" y="200"/>
              </a:cxn>
              <a:cxn ang="0">
                <a:pos x="411" y="192"/>
              </a:cxn>
              <a:cxn ang="0">
                <a:pos x="427" y="182"/>
              </a:cxn>
              <a:cxn ang="0">
                <a:pos x="417" y="196"/>
              </a:cxn>
              <a:cxn ang="0">
                <a:pos x="400" y="206"/>
              </a:cxn>
              <a:cxn ang="0">
                <a:pos x="413" y="220"/>
              </a:cxn>
              <a:cxn ang="0">
                <a:pos x="433" y="220"/>
              </a:cxn>
              <a:cxn ang="0">
                <a:pos x="445" y="226"/>
              </a:cxn>
              <a:cxn ang="0">
                <a:pos x="457" y="232"/>
              </a:cxn>
              <a:cxn ang="0">
                <a:pos x="461" y="252"/>
              </a:cxn>
              <a:cxn ang="0">
                <a:pos x="449" y="254"/>
              </a:cxn>
              <a:cxn ang="0">
                <a:pos x="429" y="262"/>
              </a:cxn>
              <a:cxn ang="0">
                <a:pos x="405" y="260"/>
              </a:cxn>
              <a:cxn ang="0">
                <a:pos x="407" y="230"/>
              </a:cxn>
              <a:cxn ang="0">
                <a:pos x="380" y="238"/>
              </a:cxn>
              <a:cxn ang="0">
                <a:pos x="370" y="240"/>
              </a:cxn>
              <a:cxn ang="0">
                <a:pos x="366" y="254"/>
              </a:cxn>
              <a:cxn ang="0">
                <a:pos x="348" y="256"/>
              </a:cxn>
              <a:cxn ang="0">
                <a:pos x="352" y="258"/>
              </a:cxn>
              <a:cxn ang="0">
                <a:pos x="346" y="268"/>
              </a:cxn>
              <a:cxn ang="0">
                <a:pos x="316" y="270"/>
              </a:cxn>
              <a:cxn ang="0">
                <a:pos x="314" y="286"/>
              </a:cxn>
              <a:cxn ang="0">
                <a:pos x="324" y="294"/>
              </a:cxn>
              <a:cxn ang="0">
                <a:pos x="322" y="318"/>
              </a:cxn>
              <a:cxn ang="0">
                <a:pos x="318" y="334"/>
              </a:cxn>
              <a:cxn ang="0">
                <a:pos x="304" y="360"/>
              </a:cxn>
              <a:cxn ang="0">
                <a:pos x="270" y="348"/>
              </a:cxn>
            </a:cxnLst>
            <a:rect l="0" t="0" r="r" b="b"/>
            <a:pathLst>
              <a:path w="479" h="360">
                <a:moveTo>
                  <a:pt x="270" y="348"/>
                </a:moveTo>
                <a:lnTo>
                  <a:pt x="270" y="334"/>
                </a:lnTo>
                <a:lnTo>
                  <a:pt x="276" y="324"/>
                </a:lnTo>
                <a:lnTo>
                  <a:pt x="258" y="310"/>
                </a:lnTo>
                <a:lnTo>
                  <a:pt x="248" y="310"/>
                </a:lnTo>
                <a:lnTo>
                  <a:pt x="216" y="276"/>
                </a:lnTo>
                <a:lnTo>
                  <a:pt x="210" y="276"/>
                </a:lnTo>
                <a:lnTo>
                  <a:pt x="168" y="226"/>
                </a:lnTo>
                <a:lnTo>
                  <a:pt x="170" y="212"/>
                </a:lnTo>
                <a:lnTo>
                  <a:pt x="164" y="204"/>
                </a:lnTo>
                <a:lnTo>
                  <a:pt x="164" y="184"/>
                </a:lnTo>
                <a:lnTo>
                  <a:pt x="152" y="172"/>
                </a:lnTo>
                <a:lnTo>
                  <a:pt x="146" y="178"/>
                </a:lnTo>
                <a:lnTo>
                  <a:pt x="126" y="172"/>
                </a:lnTo>
                <a:lnTo>
                  <a:pt x="116" y="160"/>
                </a:lnTo>
                <a:lnTo>
                  <a:pt x="118" y="148"/>
                </a:lnTo>
                <a:lnTo>
                  <a:pt x="122" y="146"/>
                </a:lnTo>
                <a:lnTo>
                  <a:pt x="116" y="140"/>
                </a:lnTo>
                <a:lnTo>
                  <a:pt x="120" y="132"/>
                </a:lnTo>
                <a:lnTo>
                  <a:pt x="114" y="124"/>
                </a:lnTo>
                <a:lnTo>
                  <a:pt x="102" y="122"/>
                </a:lnTo>
                <a:lnTo>
                  <a:pt x="88" y="100"/>
                </a:lnTo>
                <a:lnTo>
                  <a:pt x="76" y="102"/>
                </a:lnTo>
                <a:lnTo>
                  <a:pt x="78" y="116"/>
                </a:lnTo>
                <a:lnTo>
                  <a:pt x="66" y="110"/>
                </a:lnTo>
                <a:lnTo>
                  <a:pt x="60" y="118"/>
                </a:lnTo>
                <a:lnTo>
                  <a:pt x="48" y="116"/>
                </a:lnTo>
                <a:lnTo>
                  <a:pt x="34" y="122"/>
                </a:lnTo>
                <a:lnTo>
                  <a:pt x="30" y="136"/>
                </a:lnTo>
                <a:lnTo>
                  <a:pt x="36" y="142"/>
                </a:lnTo>
                <a:lnTo>
                  <a:pt x="30" y="146"/>
                </a:lnTo>
                <a:lnTo>
                  <a:pt x="0" y="136"/>
                </a:lnTo>
                <a:lnTo>
                  <a:pt x="40" y="4"/>
                </a:lnTo>
                <a:lnTo>
                  <a:pt x="112" y="0"/>
                </a:lnTo>
                <a:lnTo>
                  <a:pt x="168" y="60"/>
                </a:lnTo>
                <a:lnTo>
                  <a:pt x="186" y="96"/>
                </a:lnTo>
                <a:lnTo>
                  <a:pt x="216" y="98"/>
                </a:lnTo>
                <a:lnTo>
                  <a:pt x="250" y="108"/>
                </a:lnTo>
                <a:lnTo>
                  <a:pt x="266" y="104"/>
                </a:lnTo>
                <a:lnTo>
                  <a:pt x="272" y="116"/>
                </a:lnTo>
                <a:lnTo>
                  <a:pt x="278" y="122"/>
                </a:lnTo>
                <a:lnTo>
                  <a:pt x="284" y="140"/>
                </a:lnTo>
                <a:lnTo>
                  <a:pt x="292" y="136"/>
                </a:lnTo>
                <a:lnTo>
                  <a:pt x="286" y="172"/>
                </a:lnTo>
                <a:lnTo>
                  <a:pt x="298" y="176"/>
                </a:lnTo>
                <a:lnTo>
                  <a:pt x="300" y="206"/>
                </a:lnTo>
                <a:lnTo>
                  <a:pt x="314" y="212"/>
                </a:lnTo>
                <a:lnTo>
                  <a:pt x="332" y="212"/>
                </a:lnTo>
                <a:lnTo>
                  <a:pt x="336" y="218"/>
                </a:lnTo>
                <a:lnTo>
                  <a:pt x="334" y="226"/>
                </a:lnTo>
                <a:lnTo>
                  <a:pt x="346" y="238"/>
                </a:lnTo>
                <a:lnTo>
                  <a:pt x="350" y="234"/>
                </a:lnTo>
                <a:lnTo>
                  <a:pt x="350" y="224"/>
                </a:lnTo>
                <a:lnTo>
                  <a:pt x="366" y="216"/>
                </a:lnTo>
                <a:lnTo>
                  <a:pt x="364" y="208"/>
                </a:lnTo>
                <a:lnTo>
                  <a:pt x="376" y="206"/>
                </a:lnTo>
                <a:lnTo>
                  <a:pt x="384" y="200"/>
                </a:lnTo>
                <a:lnTo>
                  <a:pt x="396" y="200"/>
                </a:lnTo>
                <a:lnTo>
                  <a:pt x="407" y="188"/>
                </a:lnTo>
                <a:lnTo>
                  <a:pt x="411" y="192"/>
                </a:lnTo>
                <a:lnTo>
                  <a:pt x="415" y="184"/>
                </a:lnTo>
                <a:lnTo>
                  <a:pt x="421" y="182"/>
                </a:lnTo>
                <a:lnTo>
                  <a:pt x="427" y="182"/>
                </a:lnTo>
                <a:lnTo>
                  <a:pt x="431" y="188"/>
                </a:lnTo>
                <a:lnTo>
                  <a:pt x="419" y="192"/>
                </a:lnTo>
                <a:lnTo>
                  <a:pt x="417" y="196"/>
                </a:lnTo>
                <a:lnTo>
                  <a:pt x="413" y="196"/>
                </a:lnTo>
                <a:lnTo>
                  <a:pt x="407" y="200"/>
                </a:lnTo>
                <a:lnTo>
                  <a:pt x="400" y="206"/>
                </a:lnTo>
                <a:lnTo>
                  <a:pt x="405" y="214"/>
                </a:lnTo>
                <a:lnTo>
                  <a:pt x="413" y="212"/>
                </a:lnTo>
                <a:lnTo>
                  <a:pt x="413" y="220"/>
                </a:lnTo>
                <a:lnTo>
                  <a:pt x="423" y="226"/>
                </a:lnTo>
                <a:lnTo>
                  <a:pt x="431" y="226"/>
                </a:lnTo>
                <a:lnTo>
                  <a:pt x="433" y="220"/>
                </a:lnTo>
                <a:lnTo>
                  <a:pt x="437" y="220"/>
                </a:lnTo>
                <a:lnTo>
                  <a:pt x="441" y="214"/>
                </a:lnTo>
                <a:lnTo>
                  <a:pt x="445" y="226"/>
                </a:lnTo>
                <a:lnTo>
                  <a:pt x="451" y="228"/>
                </a:lnTo>
                <a:lnTo>
                  <a:pt x="453" y="234"/>
                </a:lnTo>
                <a:lnTo>
                  <a:pt x="457" y="232"/>
                </a:lnTo>
                <a:lnTo>
                  <a:pt x="463" y="240"/>
                </a:lnTo>
                <a:lnTo>
                  <a:pt x="479" y="242"/>
                </a:lnTo>
                <a:lnTo>
                  <a:pt x="461" y="252"/>
                </a:lnTo>
                <a:lnTo>
                  <a:pt x="457" y="248"/>
                </a:lnTo>
                <a:lnTo>
                  <a:pt x="455" y="256"/>
                </a:lnTo>
                <a:lnTo>
                  <a:pt x="449" y="254"/>
                </a:lnTo>
                <a:lnTo>
                  <a:pt x="445" y="260"/>
                </a:lnTo>
                <a:lnTo>
                  <a:pt x="437" y="262"/>
                </a:lnTo>
                <a:lnTo>
                  <a:pt x="429" y="262"/>
                </a:lnTo>
                <a:lnTo>
                  <a:pt x="425" y="256"/>
                </a:lnTo>
                <a:lnTo>
                  <a:pt x="413" y="258"/>
                </a:lnTo>
                <a:lnTo>
                  <a:pt x="405" y="260"/>
                </a:lnTo>
                <a:lnTo>
                  <a:pt x="398" y="250"/>
                </a:lnTo>
                <a:lnTo>
                  <a:pt x="411" y="240"/>
                </a:lnTo>
                <a:lnTo>
                  <a:pt x="407" y="230"/>
                </a:lnTo>
                <a:lnTo>
                  <a:pt x="401" y="228"/>
                </a:lnTo>
                <a:lnTo>
                  <a:pt x="398" y="232"/>
                </a:lnTo>
                <a:lnTo>
                  <a:pt x="380" y="238"/>
                </a:lnTo>
                <a:lnTo>
                  <a:pt x="374" y="232"/>
                </a:lnTo>
                <a:lnTo>
                  <a:pt x="370" y="232"/>
                </a:lnTo>
                <a:lnTo>
                  <a:pt x="370" y="240"/>
                </a:lnTo>
                <a:lnTo>
                  <a:pt x="366" y="242"/>
                </a:lnTo>
                <a:lnTo>
                  <a:pt x="368" y="250"/>
                </a:lnTo>
                <a:lnTo>
                  <a:pt x="366" y="254"/>
                </a:lnTo>
                <a:lnTo>
                  <a:pt x="356" y="252"/>
                </a:lnTo>
                <a:lnTo>
                  <a:pt x="346" y="252"/>
                </a:lnTo>
                <a:lnTo>
                  <a:pt x="348" y="256"/>
                </a:lnTo>
                <a:lnTo>
                  <a:pt x="358" y="256"/>
                </a:lnTo>
                <a:lnTo>
                  <a:pt x="358" y="258"/>
                </a:lnTo>
                <a:lnTo>
                  <a:pt x="352" y="258"/>
                </a:lnTo>
                <a:lnTo>
                  <a:pt x="352" y="264"/>
                </a:lnTo>
                <a:lnTo>
                  <a:pt x="346" y="266"/>
                </a:lnTo>
                <a:lnTo>
                  <a:pt x="346" y="268"/>
                </a:lnTo>
                <a:lnTo>
                  <a:pt x="344" y="272"/>
                </a:lnTo>
                <a:lnTo>
                  <a:pt x="338" y="274"/>
                </a:lnTo>
                <a:lnTo>
                  <a:pt x="316" y="270"/>
                </a:lnTo>
                <a:lnTo>
                  <a:pt x="310" y="270"/>
                </a:lnTo>
                <a:lnTo>
                  <a:pt x="306" y="282"/>
                </a:lnTo>
                <a:lnTo>
                  <a:pt x="314" y="286"/>
                </a:lnTo>
                <a:lnTo>
                  <a:pt x="312" y="292"/>
                </a:lnTo>
                <a:lnTo>
                  <a:pt x="316" y="294"/>
                </a:lnTo>
                <a:lnTo>
                  <a:pt x="324" y="294"/>
                </a:lnTo>
                <a:lnTo>
                  <a:pt x="326" y="300"/>
                </a:lnTo>
                <a:lnTo>
                  <a:pt x="322" y="310"/>
                </a:lnTo>
                <a:lnTo>
                  <a:pt x="322" y="318"/>
                </a:lnTo>
                <a:lnTo>
                  <a:pt x="328" y="322"/>
                </a:lnTo>
                <a:lnTo>
                  <a:pt x="324" y="334"/>
                </a:lnTo>
                <a:lnTo>
                  <a:pt x="318" y="334"/>
                </a:lnTo>
                <a:lnTo>
                  <a:pt x="308" y="348"/>
                </a:lnTo>
                <a:lnTo>
                  <a:pt x="308" y="354"/>
                </a:lnTo>
                <a:lnTo>
                  <a:pt x="304" y="360"/>
                </a:lnTo>
                <a:lnTo>
                  <a:pt x="288" y="358"/>
                </a:lnTo>
                <a:lnTo>
                  <a:pt x="284" y="350"/>
                </a:lnTo>
                <a:lnTo>
                  <a:pt x="270" y="348"/>
                </a:lnTo>
                <a:close/>
              </a:path>
            </a:pathLst>
          </a:custGeom>
          <a:solidFill>
            <a:srgbClr val="002060"/>
          </a:solidFill>
          <a:ln w="3175" cmpd="sng">
            <a:solidFill>
              <a:schemeClr val="accent5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GB" dirty="0">
              <a:solidFill>
                <a:schemeClr val="accent3"/>
              </a:solidFill>
            </a:endParaRPr>
          </a:p>
        </p:txBody>
      </p:sp>
      <p:sp>
        <p:nvSpPr>
          <p:cNvPr id="276" name="Turkmenistan"/>
          <p:cNvSpPr>
            <a:spLocks/>
          </p:cNvSpPr>
          <p:nvPr/>
        </p:nvSpPr>
        <p:spPr bwMode="auto">
          <a:xfrm>
            <a:off x="1715866" y="3626683"/>
            <a:ext cx="428891" cy="390072"/>
          </a:xfrm>
          <a:custGeom>
            <a:avLst/>
            <a:gdLst/>
            <a:ahLst/>
            <a:cxnLst>
              <a:cxn ang="0">
                <a:pos x="204" y="282"/>
              </a:cxn>
              <a:cxn ang="0">
                <a:pos x="174" y="240"/>
              </a:cxn>
              <a:cxn ang="0">
                <a:pos x="158" y="218"/>
              </a:cxn>
              <a:cxn ang="0">
                <a:pos x="128" y="206"/>
              </a:cxn>
              <a:cxn ang="0">
                <a:pos x="106" y="174"/>
              </a:cxn>
              <a:cxn ang="0">
                <a:pos x="78" y="172"/>
              </a:cxn>
              <a:cxn ang="0">
                <a:pos x="24" y="182"/>
              </a:cxn>
              <a:cxn ang="0">
                <a:pos x="2" y="160"/>
              </a:cxn>
              <a:cxn ang="0">
                <a:pos x="18" y="124"/>
              </a:cxn>
              <a:cxn ang="0">
                <a:pos x="6" y="106"/>
              </a:cxn>
              <a:cxn ang="0">
                <a:pos x="4" y="96"/>
              </a:cxn>
              <a:cxn ang="0">
                <a:pos x="18" y="98"/>
              </a:cxn>
              <a:cxn ang="0">
                <a:pos x="20" y="84"/>
              </a:cxn>
              <a:cxn ang="0">
                <a:pos x="6" y="78"/>
              </a:cxn>
              <a:cxn ang="0">
                <a:pos x="2" y="60"/>
              </a:cxn>
              <a:cxn ang="0">
                <a:pos x="14" y="34"/>
              </a:cxn>
              <a:cxn ang="0">
                <a:pos x="22" y="52"/>
              </a:cxn>
              <a:cxn ang="0">
                <a:pos x="32" y="50"/>
              </a:cxn>
              <a:cxn ang="0">
                <a:pos x="44" y="60"/>
              </a:cxn>
              <a:cxn ang="0">
                <a:pos x="50" y="58"/>
              </a:cxn>
              <a:cxn ang="0">
                <a:pos x="54" y="62"/>
              </a:cxn>
              <a:cxn ang="0">
                <a:pos x="62" y="46"/>
              </a:cxn>
              <a:cxn ang="0">
                <a:pos x="54" y="22"/>
              </a:cxn>
              <a:cxn ang="0">
                <a:pos x="50" y="6"/>
              </a:cxn>
              <a:cxn ang="0">
                <a:pos x="34" y="4"/>
              </a:cxn>
              <a:cxn ang="0">
                <a:pos x="22" y="18"/>
              </a:cxn>
              <a:cxn ang="0">
                <a:pos x="14" y="30"/>
              </a:cxn>
              <a:cxn ang="0">
                <a:pos x="14" y="14"/>
              </a:cxn>
              <a:cxn ang="0">
                <a:pos x="42" y="0"/>
              </a:cxn>
              <a:cxn ang="0">
                <a:pos x="78" y="18"/>
              </a:cxn>
              <a:cxn ang="0">
                <a:pos x="88" y="52"/>
              </a:cxn>
              <a:cxn ang="0">
                <a:pos x="132" y="66"/>
              </a:cxn>
              <a:cxn ang="0">
                <a:pos x="136" y="42"/>
              </a:cxn>
              <a:cxn ang="0">
                <a:pos x="168" y="30"/>
              </a:cxn>
              <a:cxn ang="0">
                <a:pos x="190" y="20"/>
              </a:cxn>
              <a:cxn ang="0">
                <a:pos x="222" y="52"/>
              </a:cxn>
              <a:cxn ang="0">
                <a:pos x="220" y="68"/>
              </a:cxn>
              <a:cxn ang="0">
                <a:pos x="248" y="98"/>
              </a:cxn>
              <a:cxn ang="0">
                <a:pos x="266" y="124"/>
              </a:cxn>
              <a:cxn ang="0">
                <a:pos x="312" y="196"/>
              </a:cxn>
              <a:cxn ang="0">
                <a:pos x="360" y="230"/>
              </a:cxn>
              <a:cxn ang="0">
                <a:pos x="372" y="268"/>
              </a:cxn>
              <a:cxn ang="0">
                <a:pos x="346" y="258"/>
              </a:cxn>
              <a:cxn ang="0">
                <a:pos x="316" y="268"/>
              </a:cxn>
              <a:cxn ang="0">
                <a:pos x="302" y="297"/>
              </a:cxn>
              <a:cxn ang="0">
                <a:pos x="278" y="303"/>
              </a:cxn>
              <a:cxn ang="0">
                <a:pos x="252" y="319"/>
              </a:cxn>
              <a:cxn ang="0">
                <a:pos x="220" y="311"/>
              </a:cxn>
            </a:cxnLst>
            <a:rect l="0" t="0" r="r" b="b"/>
            <a:pathLst>
              <a:path w="378" h="325">
                <a:moveTo>
                  <a:pt x="202" y="301"/>
                </a:moveTo>
                <a:lnTo>
                  <a:pt x="198" y="288"/>
                </a:lnTo>
                <a:lnTo>
                  <a:pt x="204" y="282"/>
                </a:lnTo>
                <a:lnTo>
                  <a:pt x="204" y="262"/>
                </a:lnTo>
                <a:lnTo>
                  <a:pt x="182" y="258"/>
                </a:lnTo>
                <a:lnTo>
                  <a:pt x="174" y="240"/>
                </a:lnTo>
                <a:lnTo>
                  <a:pt x="164" y="234"/>
                </a:lnTo>
                <a:lnTo>
                  <a:pt x="156" y="226"/>
                </a:lnTo>
                <a:lnTo>
                  <a:pt x="158" y="218"/>
                </a:lnTo>
                <a:lnTo>
                  <a:pt x="140" y="206"/>
                </a:lnTo>
                <a:lnTo>
                  <a:pt x="136" y="208"/>
                </a:lnTo>
                <a:lnTo>
                  <a:pt x="128" y="206"/>
                </a:lnTo>
                <a:lnTo>
                  <a:pt x="128" y="198"/>
                </a:lnTo>
                <a:lnTo>
                  <a:pt x="106" y="188"/>
                </a:lnTo>
                <a:lnTo>
                  <a:pt x="106" y="174"/>
                </a:lnTo>
                <a:lnTo>
                  <a:pt x="100" y="176"/>
                </a:lnTo>
                <a:lnTo>
                  <a:pt x="86" y="170"/>
                </a:lnTo>
                <a:lnTo>
                  <a:pt x="78" y="172"/>
                </a:lnTo>
                <a:lnTo>
                  <a:pt x="52" y="168"/>
                </a:lnTo>
                <a:lnTo>
                  <a:pt x="30" y="174"/>
                </a:lnTo>
                <a:lnTo>
                  <a:pt x="24" y="182"/>
                </a:lnTo>
                <a:lnTo>
                  <a:pt x="10" y="184"/>
                </a:lnTo>
                <a:lnTo>
                  <a:pt x="0" y="182"/>
                </a:lnTo>
                <a:lnTo>
                  <a:pt x="2" y="160"/>
                </a:lnTo>
                <a:lnTo>
                  <a:pt x="10" y="144"/>
                </a:lnTo>
                <a:lnTo>
                  <a:pt x="12" y="132"/>
                </a:lnTo>
                <a:lnTo>
                  <a:pt x="18" y="124"/>
                </a:lnTo>
                <a:lnTo>
                  <a:pt x="14" y="114"/>
                </a:lnTo>
                <a:lnTo>
                  <a:pt x="12" y="106"/>
                </a:lnTo>
                <a:lnTo>
                  <a:pt x="6" y="106"/>
                </a:lnTo>
                <a:lnTo>
                  <a:pt x="2" y="106"/>
                </a:lnTo>
                <a:lnTo>
                  <a:pt x="0" y="100"/>
                </a:lnTo>
                <a:lnTo>
                  <a:pt x="4" y="96"/>
                </a:lnTo>
                <a:lnTo>
                  <a:pt x="12" y="98"/>
                </a:lnTo>
                <a:lnTo>
                  <a:pt x="14" y="100"/>
                </a:lnTo>
                <a:lnTo>
                  <a:pt x="18" y="98"/>
                </a:lnTo>
                <a:lnTo>
                  <a:pt x="14" y="94"/>
                </a:lnTo>
                <a:lnTo>
                  <a:pt x="14" y="90"/>
                </a:lnTo>
                <a:lnTo>
                  <a:pt x="20" y="84"/>
                </a:lnTo>
                <a:lnTo>
                  <a:pt x="18" y="80"/>
                </a:lnTo>
                <a:lnTo>
                  <a:pt x="12" y="82"/>
                </a:lnTo>
                <a:lnTo>
                  <a:pt x="6" y="78"/>
                </a:lnTo>
                <a:lnTo>
                  <a:pt x="4" y="82"/>
                </a:lnTo>
                <a:lnTo>
                  <a:pt x="0" y="74"/>
                </a:lnTo>
                <a:lnTo>
                  <a:pt x="2" y="60"/>
                </a:lnTo>
                <a:lnTo>
                  <a:pt x="10" y="52"/>
                </a:lnTo>
                <a:lnTo>
                  <a:pt x="14" y="40"/>
                </a:lnTo>
                <a:lnTo>
                  <a:pt x="14" y="34"/>
                </a:lnTo>
                <a:lnTo>
                  <a:pt x="16" y="36"/>
                </a:lnTo>
                <a:lnTo>
                  <a:pt x="18" y="50"/>
                </a:lnTo>
                <a:lnTo>
                  <a:pt x="22" y="52"/>
                </a:lnTo>
                <a:lnTo>
                  <a:pt x="26" y="52"/>
                </a:lnTo>
                <a:lnTo>
                  <a:pt x="26" y="54"/>
                </a:lnTo>
                <a:lnTo>
                  <a:pt x="32" y="50"/>
                </a:lnTo>
                <a:lnTo>
                  <a:pt x="34" y="60"/>
                </a:lnTo>
                <a:lnTo>
                  <a:pt x="40" y="62"/>
                </a:lnTo>
                <a:lnTo>
                  <a:pt x="44" y="60"/>
                </a:lnTo>
                <a:lnTo>
                  <a:pt x="48" y="60"/>
                </a:lnTo>
                <a:lnTo>
                  <a:pt x="52" y="66"/>
                </a:lnTo>
                <a:lnTo>
                  <a:pt x="50" y="58"/>
                </a:lnTo>
                <a:lnTo>
                  <a:pt x="54" y="56"/>
                </a:lnTo>
                <a:lnTo>
                  <a:pt x="56" y="58"/>
                </a:lnTo>
                <a:lnTo>
                  <a:pt x="54" y="62"/>
                </a:lnTo>
                <a:lnTo>
                  <a:pt x="60" y="62"/>
                </a:lnTo>
                <a:lnTo>
                  <a:pt x="66" y="56"/>
                </a:lnTo>
                <a:lnTo>
                  <a:pt x="62" y="46"/>
                </a:lnTo>
                <a:lnTo>
                  <a:pt x="58" y="42"/>
                </a:lnTo>
                <a:lnTo>
                  <a:pt x="52" y="32"/>
                </a:lnTo>
                <a:lnTo>
                  <a:pt x="54" y="22"/>
                </a:lnTo>
                <a:lnTo>
                  <a:pt x="52" y="18"/>
                </a:lnTo>
                <a:lnTo>
                  <a:pt x="54" y="12"/>
                </a:lnTo>
                <a:lnTo>
                  <a:pt x="50" y="6"/>
                </a:lnTo>
                <a:lnTo>
                  <a:pt x="40" y="6"/>
                </a:lnTo>
                <a:lnTo>
                  <a:pt x="38" y="6"/>
                </a:lnTo>
                <a:lnTo>
                  <a:pt x="34" y="4"/>
                </a:lnTo>
                <a:lnTo>
                  <a:pt x="28" y="6"/>
                </a:lnTo>
                <a:lnTo>
                  <a:pt x="20" y="14"/>
                </a:lnTo>
                <a:lnTo>
                  <a:pt x="22" y="18"/>
                </a:lnTo>
                <a:lnTo>
                  <a:pt x="18" y="26"/>
                </a:lnTo>
                <a:lnTo>
                  <a:pt x="16" y="30"/>
                </a:lnTo>
                <a:lnTo>
                  <a:pt x="14" y="30"/>
                </a:lnTo>
                <a:lnTo>
                  <a:pt x="14" y="24"/>
                </a:lnTo>
                <a:lnTo>
                  <a:pt x="12" y="18"/>
                </a:lnTo>
                <a:lnTo>
                  <a:pt x="14" y="14"/>
                </a:lnTo>
                <a:lnTo>
                  <a:pt x="10" y="10"/>
                </a:lnTo>
                <a:lnTo>
                  <a:pt x="30" y="0"/>
                </a:lnTo>
                <a:lnTo>
                  <a:pt x="42" y="0"/>
                </a:lnTo>
                <a:lnTo>
                  <a:pt x="60" y="2"/>
                </a:lnTo>
                <a:lnTo>
                  <a:pt x="68" y="6"/>
                </a:lnTo>
                <a:lnTo>
                  <a:pt x="78" y="18"/>
                </a:lnTo>
                <a:lnTo>
                  <a:pt x="82" y="26"/>
                </a:lnTo>
                <a:lnTo>
                  <a:pt x="80" y="28"/>
                </a:lnTo>
                <a:lnTo>
                  <a:pt x="88" y="52"/>
                </a:lnTo>
                <a:lnTo>
                  <a:pt x="92" y="56"/>
                </a:lnTo>
                <a:lnTo>
                  <a:pt x="102" y="56"/>
                </a:lnTo>
                <a:lnTo>
                  <a:pt x="132" y="66"/>
                </a:lnTo>
                <a:lnTo>
                  <a:pt x="138" y="62"/>
                </a:lnTo>
                <a:lnTo>
                  <a:pt x="132" y="56"/>
                </a:lnTo>
                <a:lnTo>
                  <a:pt x="136" y="42"/>
                </a:lnTo>
                <a:lnTo>
                  <a:pt x="150" y="36"/>
                </a:lnTo>
                <a:lnTo>
                  <a:pt x="162" y="38"/>
                </a:lnTo>
                <a:lnTo>
                  <a:pt x="168" y="30"/>
                </a:lnTo>
                <a:lnTo>
                  <a:pt x="180" y="36"/>
                </a:lnTo>
                <a:lnTo>
                  <a:pt x="178" y="22"/>
                </a:lnTo>
                <a:lnTo>
                  <a:pt x="190" y="20"/>
                </a:lnTo>
                <a:lnTo>
                  <a:pt x="204" y="42"/>
                </a:lnTo>
                <a:lnTo>
                  <a:pt x="216" y="44"/>
                </a:lnTo>
                <a:lnTo>
                  <a:pt x="222" y="52"/>
                </a:lnTo>
                <a:lnTo>
                  <a:pt x="218" y="60"/>
                </a:lnTo>
                <a:lnTo>
                  <a:pt x="224" y="66"/>
                </a:lnTo>
                <a:lnTo>
                  <a:pt x="220" y="68"/>
                </a:lnTo>
                <a:lnTo>
                  <a:pt x="218" y="80"/>
                </a:lnTo>
                <a:lnTo>
                  <a:pt x="228" y="92"/>
                </a:lnTo>
                <a:lnTo>
                  <a:pt x="248" y="98"/>
                </a:lnTo>
                <a:lnTo>
                  <a:pt x="254" y="92"/>
                </a:lnTo>
                <a:lnTo>
                  <a:pt x="266" y="104"/>
                </a:lnTo>
                <a:lnTo>
                  <a:pt x="266" y="124"/>
                </a:lnTo>
                <a:lnTo>
                  <a:pt x="272" y="132"/>
                </a:lnTo>
                <a:lnTo>
                  <a:pt x="270" y="146"/>
                </a:lnTo>
                <a:lnTo>
                  <a:pt x="312" y="196"/>
                </a:lnTo>
                <a:lnTo>
                  <a:pt x="318" y="196"/>
                </a:lnTo>
                <a:lnTo>
                  <a:pt x="350" y="230"/>
                </a:lnTo>
                <a:lnTo>
                  <a:pt x="360" y="230"/>
                </a:lnTo>
                <a:lnTo>
                  <a:pt x="378" y="244"/>
                </a:lnTo>
                <a:lnTo>
                  <a:pt x="372" y="254"/>
                </a:lnTo>
                <a:lnTo>
                  <a:pt x="372" y="268"/>
                </a:lnTo>
                <a:lnTo>
                  <a:pt x="362" y="268"/>
                </a:lnTo>
                <a:lnTo>
                  <a:pt x="352" y="256"/>
                </a:lnTo>
                <a:lnTo>
                  <a:pt x="346" y="258"/>
                </a:lnTo>
                <a:lnTo>
                  <a:pt x="340" y="268"/>
                </a:lnTo>
                <a:lnTo>
                  <a:pt x="326" y="264"/>
                </a:lnTo>
                <a:lnTo>
                  <a:pt x="316" y="268"/>
                </a:lnTo>
                <a:lnTo>
                  <a:pt x="308" y="284"/>
                </a:lnTo>
                <a:lnTo>
                  <a:pt x="308" y="292"/>
                </a:lnTo>
                <a:lnTo>
                  <a:pt x="302" y="297"/>
                </a:lnTo>
                <a:lnTo>
                  <a:pt x="292" y="297"/>
                </a:lnTo>
                <a:lnTo>
                  <a:pt x="286" y="305"/>
                </a:lnTo>
                <a:lnTo>
                  <a:pt x="278" y="303"/>
                </a:lnTo>
                <a:lnTo>
                  <a:pt x="258" y="305"/>
                </a:lnTo>
                <a:lnTo>
                  <a:pt x="260" y="313"/>
                </a:lnTo>
                <a:lnTo>
                  <a:pt x="252" y="319"/>
                </a:lnTo>
                <a:lnTo>
                  <a:pt x="228" y="325"/>
                </a:lnTo>
                <a:lnTo>
                  <a:pt x="228" y="319"/>
                </a:lnTo>
                <a:lnTo>
                  <a:pt x="220" y="311"/>
                </a:lnTo>
                <a:lnTo>
                  <a:pt x="208" y="309"/>
                </a:lnTo>
                <a:lnTo>
                  <a:pt x="202" y="301"/>
                </a:lnTo>
                <a:close/>
              </a:path>
            </a:pathLst>
          </a:custGeom>
          <a:solidFill>
            <a:srgbClr val="002060"/>
          </a:solidFill>
          <a:ln w="3175" cmpd="sng">
            <a:solidFill>
              <a:schemeClr val="accent5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GB" dirty="0">
              <a:solidFill>
                <a:schemeClr val="accent3"/>
              </a:solidFill>
            </a:endParaRPr>
          </a:p>
        </p:txBody>
      </p:sp>
      <p:sp>
        <p:nvSpPr>
          <p:cNvPr id="277" name="Iraq"/>
          <p:cNvSpPr>
            <a:spLocks/>
          </p:cNvSpPr>
          <p:nvPr/>
        </p:nvSpPr>
        <p:spPr bwMode="auto">
          <a:xfrm>
            <a:off x="1149684" y="3698697"/>
            <a:ext cx="298408" cy="402073"/>
          </a:xfrm>
          <a:custGeom>
            <a:avLst/>
            <a:gdLst/>
            <a:ahLst/>
            <a:cxnLst>
              <a:cxn ang="0">
                <a:pos x="167" y="335"/>
              </a:cxn>
              <a:cxn ang="0">
                <a:pos x="67" y="206"/>
              </a:cxn>
              <a:cxn ang="0">
                <a:pos x="31" y="154"/>
              </a:cxn>
              <a:cxn ang="0">
                <a:pos x="6" y="128"/>
              </a:cxn>
              <a:cxn ang="0">
                <a:pos x="2" y="122"/>
              </a:cxn>
              <a:cxn ang="0">
                <a:pos x="6" y="114"/>
              </a:cxn>
              <a:cxn ang="0">
                <a:pos x="91" y="78"/>
              </a:cxn>
              <a:cxn ang="0">
                <a:pos x="111" y="54"/>
              </a:cxn>
              <a:cxn ang="0">
                <a:pos x="121" y="42"/>
              </a:cxn>
              <a:cxn ang="0">
                <a:pos x="125" y="24"/>
              </a:cxn>
              <a:cxn ang="0">
                <a:pos x="139" y="10"/>
              </a:cxn>
              <a:cxn ang="0">
                <a:pos x="175" y="4"/>
              </a:cxn>
              <a:cxn ang="0">
                <a:pos x="189" y="0"/>
              </a:cxn>
              <a:cxn ang="0">
                <a:pos x="201" y="4"/>
              </a:cxn>
              <a:cxn ang="0">
                <a:pos x="205" y="16"/>
              </a:cxn>
              <a:cxn ang="0">
                <a:pos x="219" y="16"/>
              </a:cxn>
              <a:cxn ang="0">
                <a:pos x="225" y="22"/>
              </a:cxn>
              <a:cxn ang="0">
                <a:pos x="221" y="26"/>
              </a:cxn>
              <a:cxn ang="0">
                <a:pos x="223" y="32"/>
              </a:cxn>
              <a:cxn ang="0">
                <a:pos x="231" y="30"/>
              </a:cxn>
              <a:cxn ang="0">
                <a:pos x="239" y="32"/>
              </a:cxn>
              <a:cxn ang="0">
                <a:pos x="237" y="42"/>
              </a:cxn>
              <a:cxn ang="0">
                <a:pos x="239" y="48"/>
              </a:cxn>
              <a:cxn ang="0">
                <a:pos x="235" y="54"/>
              </a:cxn>
              <a:cxn ang="0">
                <a:pos x="239" y="64"/>
              </a:cxn>
              <a:cxn ang="0">
                <a:pos x="235" y="78"/>
              </a:cxn>
              <a:cxn ang="0">
                <a:pos x="241" y="80"/>
              </a:cxn>
              <a:cxn ang="0">
                <a:pos x="245" y="90"/>
              </a:cxn>
              <a:cxn ang="0">
                <a:pos x="261" y="98"/>
              </a:cxn>
              <a:cxn ang="0">
                <a:pos x="251" y="98"/>
              </a:cxn>
              <a:cxn ang="0">
                <a:pos x="249" y="112"/>
              </a:cxn>
              <a:cxn ang="0">
                <a:pos x="247" y="120"/>
              </a:cxn>
              <a:cxn ang="0">
                <a:pos x="239" y="118"/>
              </a:cxn>
              <a:cxn ang="0">
                <a:pos x="233" y="122"/>
              </a:cxn>
              <a:cxn ang="0">
                <a:pos x="227" y="128"/>
              </a:cxn>
              <a:cxn ang="0">
                <a:pos x="219" y="130"/>
              </a:cxn>
              <a:cxn ang="0">
                <a:pos x="215" y="134"/>
              </a:cxn>
              <a:cxn ang="0">
                <a:pos x="217" y="138"/>
              </a:cxn>
              <a:cxn ang="0">
                <a:pos x="207" y="150"/>
              </a:cxn>
              <a:cxn ang="0">
                <a:pos x="211" y="168"/>
              </a:cxn>
              <a:cxn ang="0">
                <a:pos x="217" y="170"/>
              </a:cxn>
              <a:cxn ang="0">
                <a:pos x="219" y="174"/>
              </a:cxn>
              <a:cxn ang="0">
                <a:pos x="215" y="188"/>
              </a:cxn>
              <a:cxn ang="0">
                <a:pos x="213" y="192"/>
              </a:cxn>
              <a:cxn ang="0">
                <a:pos x="219" y="196"/>
              </a:cxn>
              <a:cxn ang="0">
                <a:pos x="235" y="224"/>
              </a:cxn>
              <a:cxn ang="0">
                <a:pos x="243" y="239"/>
              </a:cxn>
              <a:cxn ang="0">
                <a:pos x="239" y="267"/>
              </a:cxn>
              <a:cxn ang="0">
                <a:pos x="241" y="287"/>
              </a:cxn>
              <a:cxn ang="0">
                <a:pos x="235" y="305"/>
              </a:cxn>
              <a:cxn ang="0">
                <a:pos x="237" y="311"/>
              </a:cxn>
              <a:cxn ang="0">
                <a:pos x="243" y="319"/>
              </a:cxn>
              <a:cxn ang="0">
                <a:pos x="241" y="325"/>
              </a:cxn>
              <a:cxn ang="0">
                <a:pos x="237" y="327"/>
              </a:cxn>
              <a:cxn ang="0">
                <a:pos x="231" y="321"/>
              </a:cxn>
              <a:cxn ang="0">
                <a:pos x="219" y="315"/>
              </a:cxn>
              <a:cxn ang="0">
                <a:pos x="201" y="311"/>
              </a:cxn>
              <a:cxn ang="0">
                <a:pos x="173" y="335"/>
              </a:cxn>
            </a:cxnLst>
            <a:rect l="0" t="0" r="r" b="b"/>
            <a:pathLst>
              <a:path w="263" h="335">
                <a:moveTo>
                  <a:pt x="173" y="335"/>
                </a:moveTo>
                <a:lnTo>
                  <a:pt x="167" y="335"/>
                </a:lnTo>
                <a:lnTo>
                  <a:pt x="117" y="309"/>
                </a:lnTo>
                <a:lnTo>
                  <a:pt x="67" y="206"/>
                </a:lnTo>
                <a:lnTo>
                  <a:pt x="51" y="188"/>
                </a:lnTo>
                <a:lnTo>
                  <a:pt x="31" y="154"/>
                </a:lnTo>
                <a:lnTo>
                  <a:pt x="0" y="130"/>
                </a:lnTo>
                <a:lnTo>
                  <a:pt x="6" y="128"/>
                </a:lnTo>
                <a:lnTo>
                  <a:pt x="8" y="124"/>
                </a:lnTo>
                <a:lnTo>
                  <a:pt x="2" y="122"/>
                </a:lnTo>
                <a:lnTo>
                  <a:pt x="2" y="116"/>
                </a:lnTo>
                <a:lnTo>
                  <a:pt x="6" y="114"/>
                </a:lnTo>
                <a:lnTo>
                  <a:pt x="11" y="82"/>
                </a:lnTo>
                <a:lnTo>
                  <a:pt x="91" y="78"/>
                </a:lnTo>
                <a:lnTo>
                  <a:pt x="105" y="68"/>
                </a:lnTo>
                <a:lnTo>
                  <a:pt x="111" y="54"/>
                </a:lnTo>
                <a:lnTo>
                  <a:pt x="117" y="44"/>
                </a:lnTo>
                <a:lnTo>
                  <a:pt x="121" y="42"/>
                </a:lnTo>
                <a:lnTo>
                  <a:pt x="125" y="34"/>
                </a:lnTo>
                <a:lnTo>
                  <a:pt x="125" y="24"/>
                </a:lnTo>
                <a:lnTo>
                  <a:pt x="131" y="16"/>
                </a:lnTo>
                <a:lnTo>
                  <a:pt x="139" y="10"/>
                </a:lnTo>
                <a:lnTo>
                  <a:pt x="151" y="14"/>
                </a:lnTo>
                <a:lnTo>
                  <a:pt x="175" y="4"/>
                </a:lnTo>
                <a:lnTo>
                  <a:pt x="181" y="4"/>
                </a:lnTo>
                <a:lnTo>
                  <a:pt x="189" y="0"/>
                </a:lnTo>
                <a:lnTo>
                  <a:pt x="193" y="4"/>
                </a:lnTo>
                <a:lnTo>
                  <a:pt x="201" y="4"/>
                </a:lnTo>
                <a:lnTo>
                  <a:pt x="201" y="8"/>
                </a:lnTo>
                <a:lnTo>
                  <a:pt x="205" y="16"/>
                </a:lnTo>
                <a:lnTo>
                  <a:pt x="213" y="18"/>
                </a:lnTo>
                <a:lnTo>
                  <a:pt x="219" y="16"/>
                </a:lnTo>
                <a:lnTo>
                  <a:pt x="221" y="18"/>
                </a:lnTo>
                <a:lnTo>
                  <a:pt x="225" y="22"/>
                </a:lnTo>
                <a:lnTo>
                  <a:pt x="223" y="24"/>
                </a:lnTo>
                <a:lnTo>
                  <a:pt x="221" y="26"/>
                </a:lnTo>
                <a:lnTo>
                  <a:pt x="221" y="30"/>
                </a:lnTo>
                <a:lnTo>
                  <a:pt x="223" y="32"/>
                </a:lnTo>
                <a:lnTo>
                  <a:pt x="225" y="30"/>
                </a:lnTo>
                <a:lnTo>
                  <a:pt x="231" y="30"/>
                </a:lnTo>
                <a:lnTo>
                  <a:pt x="233" y="28"/>
                </a:lnTo>
                <a:lnTo>
                  <a:pt x="239" y="32"/>
                </a:lnTo>
                <a:lnTo>
                  <a:pt x="239" y="38"/>
                </a:lnTo>
                <a:lnTo>
                  <a:pt x="237" y="42"/>
                </a:lnTo>
                <a:lnTo>
                  <a:pt x="233" y="44"/>
                </a:lnTo>
                <a:lnTo>
                  <a:pt x="239" y="48"/>
                </a:lnTo>
                <a:lnTo>
                  <a:pt x="237" y="52"/>
                </a:lnTo>
                <a:lnTo>
                  <a:pt x="235" y="54"/>
                </a:lnTo>
                <a:lnTo>
                  <a:pt x="235" y="62"/>
                </a:lnTo>
                <a:lnTo>
                  <a:pt x="239" y="64"/>
                </a:lnTo>
                <a:lnTo>
                  <a:pt x="239" y="74"/>
                </a:lnTo>
                <a:lnTo>
                  <a:pt x="235" y="78"/>
                </a:lnTo>
                <a:lnTo>
                  <a:pt x="237" y="80"/>
                </a:lnTo>
                <a:lnTo>
                  <a:pt x="241" y="80"/>
                </a:lnTo>
                <a:lnTo>
                  <a:pt x="245" y="84"/>
                </a:lnTo>
                <a:lnTo>
                  <a:pt x="245" y="90"/>
                </a:lnTo>
                <a:lnTo>
                  <a:pt x="263" y="96"/>
                </a:lnTo>
                <a:lnTo>
                  <a:pt x="261" y="98"/>
                </a:lnTo>
                <a:lnTo>
                  <a:pt x="255" y="98"/>
                </a:lnTo>
                <a:lnTo>
                  <a:pt x="251" y="98"/>
                </a:lnTo>
                <a:lnTo>
                  <a:pt x="247" y="104"/>
                </a:lnTo>
                <a:lnTo>
                  <a:pt x="249" y="112"/>
                </a:lnTo>
                <a:lnTo>
                  <a:pt x="249" y="116"/>
                </a:lnTo>
                <a:lnTo>
                  <a:pt x="247" y="120"/>
                </a:lnTo>
                <a:lnTo>
                  <a:pt x="241" y="120"/>
                </a:lnTo>
                <a:lnTo>
                  <a:pt x="239" y="118"/>
                </a:lnTo>
                <a:lnTo>
                  <a:pt x="235" y="122"/>
                </a:lnTo>
                <a:lnTo>
                  <a:pt x="233" y="122"/>
                </a:lnTo>
                <a:lnTo>
                  <a:pt x="225" y="126"/>
                </a:lnTo>
                <a:lnTo>
                  <a:pt x="227" y="128"/>
                </a:lnTo>
                <a:lnTo>
                  <a:pt x="225" y="134"/>
                </a:lnTo>
                <a:lnTo>
                  <a:pt x="219" y="130"/>
                </a:lnTo>
                <a:lnTo>
                  <a:pt x="219" y="134"/>
                </a:lnTo>
                <a:lnTo>
                  <a:pt x="215" y="134"/>
                </a:lnTo>
                <a:lnTo>
                  <a:pt x="215" y="136"/>
                </a:lnTo>
                <a:lnTo>
                  <a:pt x="217" y="138"/>
                </a:lnTo>
                <a:lnTo>
                  <a:pt x="215" y="144"/>
                </a:lnTo>
                <a:lnTo>
                  <a:pt x="207" y="150"/>
                </a:lnTo>
                <a:lnTo>
                  <a:pt x="211" y="154"/>
                </a:lnTo>
                <a:lnTo>
                  <a:pt x="211" y="168"/>
                </a:lnTo>
                <a:lnTo>
                  <a:pt x="217" y="168"/>
                </a:lnTo>
                <a:lnTo>
                  <a:pt x="217" y="170"/>
                </a:lnTo>
                <a:lnTo>
                  <a:pt x="213" y="172"/>
                </a:lnTo>
                <a:lnTo>
                  <a:pt x="219" y="174"/>
                </a:lnTo>
                <a:lnTo>
                  <a:pt x="219" y="188"/>
                </a:lnTo>
                <a:lnTo>
                  <a:pt x="215" y="188"/>
                </a:lnTo>
                <a:lnTo>
                  <a:pt x="215" y="192"/>
                </a:lnTo>
                <a:lnTo>
                  <a:pt x="213" y="192"/>
                </a:lnTo>
                <a:lnTo>
                  <a:pt x="213" y="196"/>
                </a:lnTo>
                <a:lnTo>
                  <a:pt x="219" y="196"/>
                </a:lnTo>
                <a:lnTo>
                  <a:pt x="223" y="202"/>
                </a:lnTo>
                <a:lnTo>
                  <a:pt x="235" y="224"/>
                </a:lnTo>
                <a:lnTo>
                  <a:pt x="245" y="228"/>
                </a:lnTo>
                <a:lnTo>
                  <a:pt x="243" y="239"/>
                </a:lnTo>
                <a:lnTo>
                  <a:pt x="249" y="255"/>
                </a:lnTo>
                <a:lnTo>
                  <a:pt x="239" y="267"/>
                </a:lnTo>
                <a:lnTo>
                  <a:pt x="233" y="281"/>
                </a:lnTo>
                <a:lnTo>
                  <a:pt x="241" y="287"/>
                </a:lnTo>
                <a:lnTo>
                  <a:pt x="237" y="301"/>
                </a:lnTo>
                <a:lnTo>
                  <a:pt x="235" y="305"/>
                </a:lnTo>
                <a:lnTo>
                  <a:pt x="237" y="309"/>
                </a:lnTo>
                <a:lnTo>
                  <a:pt x="237" y="311"/>
                </a:lnTo>
                <a:lnTo>
                  <a:pt x="241" y="313"/>
                </a:lnTo>
                <a:lnTo>
                  <a:pt x="243" y="319"/>
                </a:lnTo>
                <a:lnTo>
                  <a:pt x="241" y="321"/>
                </a:lnTo>
                <a:lnTo>
                  <a:pt x="241" y="325"/>
                </a:lnTo>
                <a:lnTo>
                  <a:pt x="243" y="329"/>
                </a:lnTo>
                <a:lnTo>
                  <a:pt x="237" y="327"/>
                </a:lnTo>
                <a:lnTo>
                  <a:pt x="233" y="323"/>
                </a:lnTo>
                <a:lnTo>
                  <a:pt x="231" y="321"/>
                </a:lnTo>
                <a:lnTo>
                  <a:pt x="225" y="321"/>
                </a:lnTo>
                <a:lnTo>
                  <a:pt x="219" y="315"/>
                </a:lnTo>
                <a:lnTo>
                  <a:pt x="207" y="311"/>
                </a:lnTo>
                <a:lnTo>
                  <a:pt x="201" y="311"/>
                </a:lnTo>
                <a:lnTo>
                  <a:pt x="189" y="327"/>
                </a:lnTo>
                <a:lnTo>
                  <a:pt x="173" y="335"/>
                </a:lnTo>
                <a:close/>
              </a:path>
            </a:pathLst>
          </a:custGeom>
          <a:solidFill>
            <a:srgbClr val="002060"/>
          </a:solidFill>
          <a:ln w="3175" cmpd="sng">
            <a:solidFill>
              <a:schemeClr val="accent5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GB" dirty="0">
              <a:solidFill>
                <a:schemeClr val="accent3"/>
              </a:solidFill>
            </a:endParaRPr>
          </a:p>
        </p:txBody>
      </p:sp>
      <p:sp>
        <p:nvSpPr>
          <p:cNvPr id="278" name="Mongolia"/>
          <p:cNvSpPr>
            <a:spLocks/>
          </p:cNvSpPr>
          <p:nvPr/>
        </p:nvSpPr>
        <p:spPr bwMode="auto">
          <a:xfrm>
            <a:off x="2826670" y="3211407"/>
            <a:ext cx="926994" cy="494491"/>
          </a:xfrm>
          <a:custGeom>
            <a:avLst/>
            <a:gdLst/>
            <a:ahLst/>
            <a:cxnLst>
              <a:cxn ang="0">
                <a:pos x="10" y="184"/>
              </a:cxn>
              <a:cxn ang="0">
                <a:pos x="44" y="170"/>
              </a:cxn>
              <a:cxn ang="0">
                <a:pos x="66" y="152"/>
              </a:cxn>
              <a:cxn ang="0">
                <a:pos x="92" y="126"/>
              </a:cxn>
              <a:cxn ang="0">
                <a:pos x="112" y="124"/>
              </a:cxn>
              <a:cxn ang="0">
                <a:pos x="152" y="126"/>
              </a:cxn>
              <a:cxn ang="0">
                <a:pos x="174" y="142"/>
              </a:cxn>
              <a:cxn ang="0">
                <a:pos x="224" y="140"/>
              </a:cxn>
              <a:cxn ang="0">
                <a:pos x="252" y="120"/>
              </a:cxn>
              <a:cxn ang="0">
                <a:pos x="236" y="96"/>
              </a:cxn>
              <a:cxn ang="0">
                <a:pos x="242" y="62"/>
              </a:cxn>
              <a:cxn ang="0">
                <a:pos x="274" y="50"/>
              </a:cxn>
              <a:cxn ang="0">
                <a:pos x="314" y="60"/>
              </a:cxn>
              <a:cxn ang="0">
                <a:pos x="346" y="82"/>
              </a:cxn>
              <a:cxn ang="0">
                <a:pos x="372" y="92"/>
              </a:cxn>
              <a:cxn ang="0">
                <a:pos x="398" y="92"/>
              </a:cxn>
              <a:cxn ang="0">
                <a:pos x="436" y="70"/>
              </a:cxn>
              <a:cxn ang="0">
                <a:pos x="468" y="78"/>
              </a:cxn>
              <a:cxn ang="0">
                <a:pos x="510" y="92"/>
              </a:cxn>
              <a:cxn ang="0">
                <a:pos x="569" y="80"/>
              </a:cxn>
              <a:cxn ang="0">
                <a:pos x="613" y="46"/>
              </a:cxn>
              <a:cxn ang="0">
                <a:pos x="645" y="8"/>
              </a:cxn>
              <a:cxn ang="0">
                <a:pos x="679" y="2"/>
              </a:cxn>
              <a:cxn ang="0">
                <a:pos x="693" y="60"/>
              </a:cxn>
              <a:cxn ang="0">
                <a:pos x="693" y="84"/>
              </a:cxn>
              <a:cxn ang="0">
                <a:pos x="725" y="72"/>
              </a:cxn>
              <a:cxn ang="0">
                <a:pos x="747" y="58"/>
              </a:cxn>
              <a:cxn ang="0">
                <a:pos x="783" y="58"/>
              </a:cxn>
              <a:cxn ang="0">
                <a:pos x="815" y="88"/>
              </a:cxn>
              <a:cxn ang="0">
                <a:pos x="773" y="100"/>
              </a:cxn>
              <a:cxn ang="0">
                <a:pos x="759" y="114"/>
              </a:cxn>
              <a:cxn ang="0">
                <a:pos x="743" y="140"/>
              </a:cxn>
              <a:cxn ang="0">
                <a:pos x="717" y="180"/>
              </a:cxn>
              <a:cxn ang="0">
                <a:pos x="707" y="194"/>
              </a:cxn>
              <a:cxn ang="0">
                <a:pos x="657" y="214"/>
              </a:cxn>
              <a:cxn ang="0">
                <a:pos x="639" y="248"/>
              </a:cxn>
              <a:cxn ang="0">
                <a:pos x="663" y="266"/>
              </a:cxn>
              <a:cxn ang="0">
                <a:pos x="641" y="292"/>
              </a:cxn>
              <a:cxn ang="0">
                <a:pos x="597" y="342"/>
              </a:cxn>
              <a:cxn ang="0">
                <a:pos x="508" y="392"/>
              </a:cxn>
              <a:cxn ang="0">
                <a:pos x="486" y="394"/>
              </a:cxn>
              <a:cxn ang="0">
                <a:pos x="434" y="396"/>
              </a:cxn>
              <a:cxn ang="0">
                <a:pos x="408" y="390"/>
              </a:cxn>
              <a:cxn ang="0">
                <a:pos x="280" y="406"/>
              </a:cxn>
              <a:cxn ang="0">
                <a:pos x="226" y="368"/>
              </a:cxn>
              <a:cxn ang="0">
                <a:pos x="210" y="360"/>
              </a:cxn>
              <a:cxn ang="0">
                <a:pos x="128" y="342"/>
              </a:cxn>
              <a:cxn ang="0">
                <a:pos x="88" y="330"/>
              </a:cxn>
              <a:cxn ang="0">
                <a:pos x="86" y="296"/>
              </a:cxn>
              <a:cxn ang="0">
                <a:pos x="66" y="246"/>
              </a:cxn>
              <a:cxn ang="0">
                <a:pos x="38" y="240"/>
              </a:cxn>
              <a:cxn ang="0">
                <a:pos x="4" y="218"/>
              </a:cxn>
              <a:cxn ang="0">
                <a:pos x="0" y="198"/>
              </a:cxn>
            </a:cxnLst>
            <a:rect l="0" t="0" r="r" b="b"/>
            <a:pathLst>
              <a:path w="817" h="412">
                <a:moveTo>
                  <a:pt x="0" y="198"/>
                </a:moveTo>
                <a:lnTo>
                  <a:pt x="10" y="192"/>
                </a:lnTo>
                <a:lnTo>
                  <a:pt x="10" y="184"/>
                </a:lnTo>
                <a:lnTo>
                  <a:pt x="26" y="184"/>
                </a:lnTo>
                <a:lnTo>
                  <a:pt x="34" y="176"/>
                </a:lnTo>
                <a:lnTo>
                  <a:pt x="44" y="170"/>
                </a:lnTo>
                <a:lnTo>
                  <a:pt x="44" y="162"/>
                </a:lnTo>
                <a:lnTo>
                  <a:pt x="52" y="160"/>
                </a:lnTo>
                <a:lnTo>
                  <a:pt x="66" y="152"/>
                </a:lnTo>
                <a:lnTo>
                  <a:pt x="74" y="140"/>
                </a:lnTo>
                <a:lnTo>
                  <a:pt x="84" y="136"/>
                </a:lnTo>
                <a:lnTo>
                  <a:pt x="92" y="126"/>
                </a:lnTo>
                <a:lnTo>
                  <a:pt x="100" y="126"/>
                </a:lnTo>
                <a:lnTo>
                  <a:pt x="104" y="118"/>
                </a:lnTo>
                <a:lnTo>
                  <a:pt x="112" y="124"/>
                </a:lnTo>
                <a:lnTo>
                  <a:pt x="120" y="122"/>
                </a:lnTo>
                <a:lnTo>
                  <a:pt x="122" y="126"/>
                </a:lnTo>
                <a:lnTo>
                  <a:pt x="152" y="126"/>
                </a:lnTo>
                <a:lnTo>
                  <a:pt x="158" y="136"/>
                </a:lnTo>
                <a:lnTo>
                  <a:pt x="162" y="142"/>
                </a:lnTo>
                <a:lnTo>
                  <a:pt x="174" y="142"/>
                </a:lnTo>
                <a:lnTo>
                  <a:pt x="186" y="146"/>
                </a:lnTo>
                <a:lnTo>
                  <a:pt x="194" y="140"/>
                </a:lnTo>
                <a:lnTo>
                  <a:pt x="224" y="140"/>
                </a:lnTo>
                <a:lnTo>
                  <a:pt x="232" y="146"/>
                </a:lnTo>
                <a:lnTo>
                  <a:pt x="248" y="134"/>
                </a:lnTo>
                <a:lnTo>
                  <a:pt x="252" y="120"/>
                </a:lnTo>
                <a:lnTo>
                  <a:pt x="252" y="110"/>
                </a:lnTo>
                <a:lnTo>
                  <a:pt x="244" y="108"/>
                </a:lnTo>
                <a:lnTo>
                  <a:pt x="236" y="96"/>
                </a:lnTo>
                <a:lnTo>
                  <a:pt x="240" y="78"/>
                </a:lnTo>
                <a:lnTo>
                  <a:pt x="244" y="76"/>
                </a:lnTo>
                <a:lnTo>
                  <a:pt x="242" y="62"/>
                </a:lnTo>
                <a:lnTo>
                  <a:pt x="252" y="58"/>
                </a:lnTo>
                <a:lnTo>
                  <a:pt x="252" y="46"/>
                </a:lnTo>
                <a:lnTo>
                  <a:pt x="274" y="50"/>
                </a:lnTo>
                <a:lnTo>
                  <a:pt x="280" y="54"/>
                </a:lnTo>
                <a:lnTo>
                  <a:pt x="300" y="54"/>
                </a:lnTo>
                <a:lnTo>
                  <a:pt x="314" y="60"/>
                </a:lnTo>
                <a:lnTo>
                  <a:pt x="322" y="58"/>
                </a:lnTo>
                <a:lnTo>
                  <a:pt x="338" y="60"/>
                </a:lnTo>
                <a:lnTo>
                  <a:pt x="346" y="82"/>
                </a:lnTo>
                <a:lnTo>
                  <a:pt x="348" y="88"/>
                </a:lnTo>
                <a:lnTo>
                  <a:pt x="356" y="92"/>
                </a:lnTo>
                <a:lnTo>
                  <a:pt x="372" y="92"/>
                </a:lnTo>
                <a:lnTo>
                  <a:pt x="374" y="96"/>
                </a:lnTo>
                <a:lnTo>
                  <a:pt x="384" y="96"/>
                </a:lnTo>
                <a:lnTo>
                  <a:pt x="398" y="92"/>
                </a:lnTo>
                <a:lnTo>
                  <a:pt x="402" y="84"/>
                </a:lnTo>
                <a:lnTo>
                  <a:pt x="418" y="72"/>
                </a:lnTo>
                <a:lnTo>
                  <a:pt x="436" y="70"/>
                </a:lnTo>
                <a:lnTo>
                  <a:pt x="446" y="74"/>
                </a:lnTo>
                <a:lnTo>
                  <a:pt x="460" y="70"/>
                </a:lnTo>
                <a:lnTo>
                  <a:pt x="468" y="78"/>
                </a:lnTo>
                <a:lnTo>
                  <a:pt x="488" y="76"/>
                </a:lnTo>
                <a:lnTo>
                  <a:pt x="490" y="82"/>
                </a:lnTo>
                <a:lnTo>
                  <a:pt x="510" y="92"/>
                </a:lnTo>
                <a:lnTo>
                  <a:pt x="525" y="86"/>
                </a:lnTo>
                <a:lnTo>
                  <a:pt x="533" y="90"/>
                </a:lnTo>
                <a:lnTo>
                  <a:pt x="569" y="80"/>
                </a:lnTo>
                <a:lnTo>
                  <a:pt x="573" y="70"/>
                </a:lnTo>
                <a:lnTo>
                  <a:pt x="603" y="54"/>
                </a:lnTo>
                <a:lnTo>
                  <a:pt x="613" y="46"/>
                </a:lnTo>
                <a:lnTo>
                  <a:pt x="613" y="36"/>
                </a:lnTo>
                <a:lnTo>
                  <a:pt x="629" y="10"/>
                </a:lnTo>
                <a:lnTo>
                  <a:pt x="645" y="8"/>
                </a:lnTo>
                <a:lnTo>
                  <a:pt x="657" y="12"/>
                </a:lnTo>
                <a:lnTo>
                  <a:pt x="669" y="12"/>
                </a:lnTo>
                <a:lnTo>
                  <a:pt x="679" y="2"/>
                </a:lnTo>
                <a:lnTo>
                  <a:pt x="689" y="0"/>
                </a:lnTo>
                <a:lnTo>
                  <a:pt x="693" y="4"/>
                </a:lnTo>
                <a:lnTo>
                  <a:pt x="693" y="60"/>
                </a:lnTo>
                <a:lnTo>
                  <a:pt x="697" y="70"/>
                </a:lnTo>
                <a:lnTo>
                  <a:pt x="689" y="78"/>
                </a:lnTo>
                <a:lnTo>
                  <a:pt x="693" y="84"/>
                </a:lnTo>
                <a:lnTo>
                  <a:pt x="707" y="88"/>
                </a:lnTo>
                <a:lnTo>
                  <a:pt x="713" y="78"/>
                </a:lnTo>
                <a:lnTo>
                  <a:pt x="725" y="72"/>
                </a:lnTo>
                <a:lnTo>
                  <a:pt x="735" y="74"/>
                </a:lnTo>
                <a:lnTo>
                  <a:pt x="741" y="76"/>
                </a:lnTo>
                <a:lnTo>
                  <a:pt x="747" y="58"/>
                </a:lnTo>
                <a:lnTo>
                  <a:pt x="765" y="50"/>
                </a:lnTo>
                <a:lnTo>
                  <a:pt x="773" y="58"/>
                </a:lnTo>
                <a:lnTo>
                  <a:pt x="783" y="58"/>
                </a:lnTo>
                <a:lnTo>
                  <a:pt x="809" y="70"/>
                </a:lnTo>
                <a:lnTo>
                  <a:pt x="817" y="80"/>
                </a:lnTo>
                <a:lnTo>
                  <a:pt x="815" y="88"/>
                </a:lnTo>
                <a:lnTo>
                  <a:pt x="789" y="90"/>
                </a:lnTo>
                <a:lnTo>
                  <a:pt x="783" y="98"/>
                </a:lnTo>
                <a:lnTo>
                  <a:pt x="773" y="100"/>
                </a:lnTo>
                <a:lnTo>
                  <a:pt x="771" y="110"/>
                </a:lnTo>
                <a:lnTo>
                  <a:pt x="763" y="110"/>
                </a:lnTo>
                <a:lnTo>
                  <a:pt x="759" y="114"/>
                </a:lnTo>
                <a:lnTo>
                  <a:pt x="761" y="120"/>
                </a:lnTo>
                <a:lnTo>
                  <a:pt x="745" y="128"/>
                </a:lnTo>
                <a:lnTo>
                  <a:pt x="743" y="140"/>
                </a:lnTo>
                <a:lnTo>
                  <a:pt x="741" y="152"/>
                </a:lnTo>
                <a:lnTo>
                  <a:pt x="733" y="170"/>
                </a:lnTo>
                <a:lnTo>
                  <a:pt x="717" y="180"/>
                </a:lnTo>
                <a:lnTo>
                  <a:pt x="711" y="178"/>
                </a:lnTo>
                <a:lnTo>
                  <a:pt x="705" y="184"/>
                </a:lnTo>
                <a:lnTo>
                  <a:pt x="707" y="194"/>
                </a:lnTo>
                <a:lnTo>
                  <a:pt x="693" y="216"/>
                </a:lnTo>
                <a:lnTo>
                  <a:pt x="665" y="220"/>
                </a:lnTo>
                <a:lnTo>
                  <a:pt x="657" y="214"/>
                </a:lnTo>
                <a:lnTo>
                  <a:pt x="645" y="218"/>
                </a:lnTo>
                <a:lnTo>
                  <a:pt x="639" y="228"/>
                </a:lnTo>
                <a:lnTo>
                  <a:pt x="639" y="248"/>
                </a:lnTo>
                <a:lnTo>
                  <a:pt x="649" y="258"/>
                </a:lnTo>
                <a:lnTo>
                  <a:pt x="657" y="258"/>
                </a:lnTo>
                <a:lnTo>
                  <a:pt x="663" y="266"/>
                </a:lnTo>
                <a:lnTo>
                  <a:pt x="655" y="280"/>
                </a:lnTo>
                <a:lnTo>
                  <a:pt x="647" y="282"/>
                </a:lnTo>
                <a:lnTo>
                  <a:pt x="641" y="292"/>
                </a:lnTo>
                <a:lnTo>
                  <a:pt x="635" y="314"/>
                </a:lnTo>
                <a:lnTo>
                  <a:pt x="617" y="328"/>
                </a:lnTo>
                <a:lnTo>
                  <a:pt x="597" y="342"/>
                </a:lnTo>
                <a:lnTo>
                  <a:pt x="559" y="352"/>
                </a:lnTo>
                <a:lnTo>
                  <a:pt x="541" y="362"/>
                </a:lnTo>
                <a:lnTo>
                  <a:pt x="508" y="392"/>
                </a:lnTo>
                <a:lnTo>
                  <a:pt x="502" y="402"/>
                </a:lnTo>
                <a:lnTo>
                  <a:pt x="490" y="402"/>
                </a:lnTo>
                <a:lnTo>
                  <a:pt x="486" y="394"/>
                </a:lnTo>
                <a:lnTo>
                  <a:pt x="472" y="402"/>
                </a:lnTo>
                <a:lnTo>
                  <a:pt x="456" y="402"/>
                </a:lnTo>
                <a:lnTo>
                  <a:pt x="434" y="396"/>
                </a:lnTo>
                <a:lnTo>
                  <a:pt x="426" y="398"/>
                </a:lnTo>
                <a:lnTo>
                  <a:pt x="414" y="398"/>
                </a:lnTo>
                <a:lnTo>
                  <a:pt x="408" y="390"/>
                </a:lnTo>
                <a:lnTo>
                  <a:pt x="364" y="392"/>
                </a:lnTo>
                <a:lnTo>
                  <a:pt x="344" y="404"/>
                </a:lnTo>
                <a:lnTo>
                  <a:pt x="280" y="406"/>
                </a:lnTo>
                <a:lnTo>
                  <a:pt x="256" y="412"/>
                </a:lnTo>
                <a:lnTo>
                  <a:pt x="238" y="396"/>
                </a:lnTo>
                <a:lnTo>
                  <a:pt x="226" y="368"/>
                </a:lnTo>
                <a:lnTo>
                  <a:pt x="220" y="368"/>
                </a:lnTo>
                <a:lnTo>
                  <a:pt x="220" y="358"/>
                </a:lnTo>
                <a:lnTo>
                  <a:pt x="210" y="360"/>
                </a:lnTo>
                <a:lnTo>
                  <a:pt x="188" y="354"/>
                </a:lnTo>
                <a:lnTo>
                  <a:pt x="166" y="340"/>
                </a:lnTo>
                <a:lnTo>
                  <a:pt x="128" y="342"/>
                </a:lnTo>
                <a:lnTo>
                  <a:pt x="106" y="344"/>
                </a:lnTo>
                <a:lnTo>
                  <a:pt x="94" y="338"/>
                </a:lnTo>
                <a:lnTo>
                  <a:pt x="88" y="330"/>
                </a:lnTo>
                <a:lnTo>
                  <a:pt x="86" y="318"/>
                </a:lnTo>
                <a:lnTo>
                  <a:pt x="94" y="306"/>
                </a:lnTo>
                <a:lnTo>
                  <a:pt x="86" y="296"/>
                </a:lnTo>
                <a:lnTo>
                  <a:pt x="90" y="278"/>
                </a:lnTo>
                <a:lnTo>
                  <a:pt x="72" y="264"/>
                </a:lnTo>
                <a:lnTo>
                  <a:pt x="66" y="246"/>
                </a:lnTo>
                <a:lnTo>
                  <a:pt x="52" y="244"/>
                </a:lnTo>
                <a:lnTo>
                  <a:pt x="46" y="236"/>
                </a:lnTo>
                <a:lnTo>
                  <a:pt x="38" y="240"/>
                </a:lnTo>
                <a:lnTo>
                  <a:pt x="22" y="232"/>
                </a:lnTo>
                <a:lnTo>
                  <a:pt x="22" y="226"/>
                </a:lnTo>
                <a:lnTo>
                  <a:pt x="4" y="218"/>
                </a:lnTo>
                <a:lnTo>
                  <a:pt x="4" y="210"/>
                </a:lnTo>
                <a:lnTo>
                  <a:pt x="0" y="206"/>
                </a:lnTo>
                <a:lnTo>
                  <a:pt x="0" y="198"/>
                </a:lnTo>
                <a:close/>
              </a:path>
            </a:pathLst>
          </a:custGeom>
          <a:solidFill>
            <a:srgbClr val="002060"/>
          </a:solidFill>
          <a:ln w="3175" cmpd="sng">
            <a:solidFill>
              <a:schemeClr val="accent5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GB" dirty="0">
              <a:solidFill>
                <a:schemeClr val="accent3"/>
              </a:solidFill>
            </a:endParaRPr>
          </a:p>
        </p:txBody>
      </p:sp>
      <p:sp>
        <p:nvSpPr>
          <p:cNvPr id="279" name="Taiwan"/>
          <p:cNvSpPr>
            <a:spLocks/>
          </p:cNvSpPr>
          <p:nvPr/>
        </p:nvSpPr>
        <p:spPr bwMode="auto">
          <a:xfrm>
            <a:off x="4187093" y="4170383"/>
            <a:ext cx="61270" cy="163230"/>
          </a:xfrm>
          <a:custGeom>
            <a:avLst/>
            <a:gdLst/>
            <a:ahLst/>
            <a:cxnLst>
              <a:cxn ang="0">
                <a:pos x="18" y="0"/>
              </a:cxn>
              <a:cxn ang="0">
                <a:pos x="24" y="2"/>
              </a:cxn>
              <a:cxn ang="0">
                <a:pos x="34" y="2"/>
              </a:cxn>
              <a:cxn ang="0">
                <a:pos x="34" y="12"/>
              </a:cxn>
              <a:cxn ang="0">
                <a:pos x="38" y="22"/>
              </a:cxn>
              <a:cxn ang="0">
                <a:pos x="40" y="38"/>
              </a:cxn>
              <a:cxn ang="0">
                <a:pos x="42" y="52"/>
              </a:cxn>
              <a:cxn ang="0">
                <a:pos x="48" y="68"/>
              </a:cxn>
              <a:cxn ang="0">
                <a:pos x="48" y="82"/>
              </a:cxn>
              <a:cxn ang="0">
                <a:pos x="50" y="96"/>
              </a:cxn>
              <a:cxn ang="0">
                <a:pos x="48" y="114"/>
              </a:cxn>
              <a:cxn ang="0">
                <a:pos x="50" y="124"/>
              </a:cxn>
              <a:cxn ang="0">
                <a:pos x="54" y="134"/>
              </a:cxn>
              <a:cxn ang="0">
                <a:pos x="50" y="136"/>
              </a:cxn>
              <a:cxn ang="0">
                <a:pos x="46" y="128"/>
              </a:cxn>
              <a:cxn ang="0">
                <a:pos x="34" y="122"/>
              </a:cxn>
              <a:cxn ang="0">
                <a:pos x="24" y="122"/>
              </a:cxn>
              <a:cxn ang="0">
                <a:pos x="10" y="106"/>
              </a:cxn>
              <a:cxn ang="0">
                <a:pos x="6" y="92"/>
              </a:cxn>
              <a:cxn ang="0">
                <a:pos x="0" y="80"/>
              </a:cxn>
              <a:cxn ang="0">
                <a:pos x="2" y="50"/>
              </a:cxn>
              <a:cxn ang="0">
                <a:pos x="6" y="34"/>
              </a:cxn>
              <a:cxn ang="0">
                <a:pos x="8" y="12"/>
              </a:cxn>
              <a:cxn ang="0">
                <a:pos x="12" y="8"/>
              </a:cxn>
              <a:cxn ang="0">
                <a:pos x="18" y="0"/>
              </a:cxn>
            </a:cxnLst>
            <a:rect l="0" t="0" r="r" b="b"/>
            <a:pathLst>
              <a:path w="54" h="136">
                <a:moveTo>
                  <a:pt x="18" y="0"/>
                </a:moveTo>
                <a:lnTo>
                  <a:pt x="24" y="2"/>
                </a:lnTo>
                <a:lnTo>
                  <a:pt x="34" y="2"/>
                </a:lnTo>
                <a:lnTo>
                  <a:pt x="34" y="12"/>
                </a:lnTo>
                <a:lnTo>
                  <a:pt x="38" y="22"/>
                </a:lnTo>
                <a:lnTo>
                  <a:pt x="40" y="38"/>
                </a:lnTo>
                <a:lnTo>
                  <a:pt x="42" y="52"/>
                </a:lnTo>
                <a:lnTo>
                  <a:pt x="48" y="68"/>
                </a:lnTo>
                <a:lnTo>
                  <a:pt x="48" y="82"/>
                </a:lnTo>
                <a:lnTo>
                  <a:pt x="50" y="96"/>
                </a:lnTo>
                <a:lnTo>
                  <a:pt x="48" y="114"/>
                </a:lnTo>
                <a:lnTo>
                  <a:pt x="50" y="124"/>
                </a:lnTo>
                <a:lnTo>
                  <a:pt x="54" y="134"/>
                </a:lnTo>
                <a:lnTo>
                  <a:pt x="50" y="136"/>
                </a:lnTo>
                <a:lnTo>
                  <a:pt x="46" y="128"/>
                </a:lnTo>
                <a:lnTo>
                  <a:pt x="34" y="122"/>
                </a:lnTo>
                <a:lnTo>
                  <a:pt x="24" y="122"/>
                </a:lnTo>
                <a:lnTo>
                  <a:pt x="10" y="106"/>
                </a:lnTo>
                <a:lnTo>
                  <a:pt x="6" y="92"/>
                </a:lnTo>
                <a:lnTo>
                  <a:pt x="0" y="80"/>
                </a:lnTo>
                <a:lnTo>
                  <a:pt x="2" y="50"/>
                </a:lnTo>
                <a:lnTo>
                  <a:pt x="6" y="34"/>
                </a:lnTo>
                <a:lnTo>
                  <a:pt x="8" y="12"/>
                </a:lnTo>
                <a:lnTo>
                  <a:pt x="12" y="8"/>
                </a:lnTo>
                <a:lnTo>
                  <a:pt x="18" y="0"/>
                </a:lnTo>
                <a:close/>
              </a:path>
            </a:pathLst>
          </a:custGeom>
          <a:solidFill>
            <a:srgbClr val="002060"/>
          </a:solidFill>
          <a:ln w="3175" cmpd="sng">
            <a:solidFill>
              <a:schemeClr val="accent5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GB" dirty="0">
              <a:solidFill>
                <a:schemeClr val="accent3"/>
              </a:solidFill>
            </a:endParaRPr>
          </a:p>
        </p:txBody>
      </p:sp>
      <p:sp>
        <p:nvSpPr>
          <p:cNvPr id="280" name="Vietnam"/>
          <p:cNvSpPr>
            <a:spLocks/>
          </p:cNvSpPr>
          <p:nvPr/>
        </p:nvSpPr>
        <p:spPr bwMode="auto">
          <a:xfrm>
            <a:off x="3504045" y="4504045"/>
            <a:ext cx="451584" cy="783745"/>
          </a:xfrm>
          <a:custGeom>
            <a:avLst/>
            <a:gdLst/>
            <a:ahLst/>
            <a:cxnLst>
              <a:cxn ang="0">
                <a:pos x="40" y="40"/>
              </a:cxn>
              <a:cxn ang="0">
                <a:pos x="76" y="36"/>
              </a:cxn>
              <a:cxn ang="0">
                <a:pos x="122" y="10"/>
              </a:cxn>
              <a:cxn ang="0">
                <a:pos x="158" y="16"/>
              </a:cxn>
              <a:cxn ang="0">
                <a:pos x="220" y="46"/>
              </a:cxn>
              <a:cxn ang="0">
                <a:pos x="200" y="72"/>
              </a:cxn>
              <a:cxn ang="0">
                <a:pos x="182" y="92"/>
              </a:cxn>
              <a:cxn ang="0">
                <a:pos x="166" y="128"/>
              </a:cxn>
              <a:cxn ang="0">
                <a:pos x="162" y="174"/>
              </a:cxn>
              <a:cxn ang="0">
                <a:pos x="204" y="212"/>
              </a:cxn>
              <a:cxn ang="0">
                <a:pos x="264" y="252"/>
              </a:cxn>
              <a:cxn ang="0">
                <a:pos x="292" y="268"/>
              </a:cxn>
              <a:cxn ang="0">
                <a:pos x="334" y="296"/>
              </a:cxn>
              <a:cxn ang="0">
                <a:pos x="368" y="350"/>
              </a:cxn>
              <a:cxn ang="0">
                <a:pos x="378" y="384"/>
              </a:cxn>
              <a:cxn ang="0">
                <a:pos x="394" y="407"/>
              </a:cxn>
              <a:cxn ang="0">
                <a:pos x="390" y="419"/>
              </a:cxn>
              <a:cxn ang="0">
                <a:pos x="394" y="443"/>
              </a:cxn>
              <a:cxn ang="0">
                <a:pos x="386" y="473"/>
              </a:cxn>
              <a:cxn ang="0">
                <a:pos x="364" y="499"/>
              </a:cxn>
              <a:cxn ang="0">
                <a:pos x="332" y="533"/>
              </a:cxn>
              <a:cxn ang="0">
                <a:pos x="320" y="541"/>
              </a:cxn>
              <a:cxn ang="0">
                <a:pos x="320" y="553"/>
              </a:cxn>
              <a:cxn ang="0">
                <a:pos x="306" y="559"/>
              </a:cxn>
              <a:cxn ang="0">
                <a:pos x="312" y="567"/>
              </a:cxn>
              <a:cxn ang="0">
                <a:pos x="318" y="577"/>
              </a:cxn>
              <a:cxn ang="0">
                <a:pos x="294" y="577"/>
              </a:cxn>
              <a:cxn ang="0">
                <a:pos x="306" y="593"/>
              </a:cxn>
              <a:cxn ang="0">
                <a:pos x="278" y="639"/>
              </a:cxn>
              <a:cxn ang="0">
                <a:pos x="260" y="647"/>
              </a:cxn>
              <a:cxn ang="0">
                <a:pos x="246" y="593"/>
              </a:cxn>
              <a:cxn ang="0">
                <a:pos x="230" y="577"/>
              </a:cxn>
              <a:cxn ang="0">
                <a:pos x="242" y="547"/>
              </a:cxn>
              <a:cxn ang="0">
                <a:pos x="268" y="525"/>
              </a:cxn>
              <a:cxn ang="0">
                <a:pos x="284" y="515"/>
              </a:cxn>
              <a:cxn ang="0">
                <a:pos x="268" y="491"/>
              </a:cxn>
              <a:cxn ang="0">
                <a:pos x="280" y="473"/>
              </a:cxn>
              <a:cxn ang="0">
                <a:pos x="312" y="445"/>
              </a:cxn>
              <a:cxn ang="0">
                <a:pos x="310" y="411"/>
              </a:cxn>
              <a:cxn ang="0">
                <a:pos x="290" y="368"/>
              </a:cxn>
              <a:cxn ang="0">
                <a:pos x="288" y="328"/>
              </a:cxn>
              <a:cxn ang="0">
                <a:pos x="276" y="302"/>
              </a:cxn>
              <a:cxn ang="0">
                <a:pos x="264" y="286"/>
              </a:cxn>
              <a:cxn ang="0">
                <a:pos x="250" y="272"/>
              </a:cxn>
              <a:cxn ang="0">
                <a:pos x="226" y="262"/>
              </a:cxn>
              <a:cxn ang="0">
                <a:pos x="204" y="242"/>
              </a:cxn>
              <a:cxn ang="0">
                <a:pos x="166" y="210"/>
              </a:cxn>
              <a:cxn ang="0">
                <a:pos x="150" y="194"/>
              </a:cxn>
              <a:cxn ang="0">
                <a:pos x="118" y="186"/>
              </a:cxn>
              <a:cxn ang="0">
                <a:pos x="112" y="158"/>
              </a:cxn>
              <a:cxn ang="0">
                <a:pos x="128" y="138"/>
              </a:cxn>
              <a:cxn ang="0">
                <a:pos x="104" y="128"/>
              </a:cxn>
              <a:cxn ang="0">
                <a:pos x="84" y="106"/>
              </a:cxn>
              <a:cxn ang="0">
                <a:pos x="46" y="114"/>
              </a:cxn>
              <a:cxn ang="0">
                <a:pos x="34" y="86"/>
              </a:cxn>
              <a:cxn ang="0">
                <a:pos x="24" y="92"/>
              </a:cxn>
              <a:cxn ang="0">
                <a:pos x="0" y="68"/>
              </a:cxn>
            </a:cxnLst>
            <a:rect l="0" t="0" r="r" b="b"/>
            <a:pathLst>
              <a:path w="398" h="653">
                <a:moveTo>
                  <a:pt x="0" y="68"/>
                </a:moveTo>
                <a:lnTo>
                  <a:pt x="6" y="50"/>
                </a:lnTo>
                <a:lnTo>
                  <a:pt x="20" y="52"/>
                </a:lnTo>
                <a:lnTo>
                  <a:pt x="30" y="54"/>
                </a:lnTo>
                <a:lnTo>
                  <a:pt x="40" y="40"/>
                </a:lnTo>
                <a:lnTo>
                  <a:pt x="46" y="46"/>
                </a:lnTo>
                <a:lnTo>
                  <a:pt x="52" y="40"/>
                </a:lnTo>
                <a:lnTo>
                  <a:pt x="62" y="44"/>
                </a:lnTo>
                <a:lnTo>
                  <a:pt x="68" y="30"/>
                </a:lnTo>
                <a:lnTo>
                  <a:pt x="76" y="36"/>
                </a:lnTo>
                <a:lnTo>
                  <a:pt x="90" y="24"/>
                </a:lnTo>
                <a:lnTo>
                  <a:pt x="88" y="16"/>
                </a:lnTo>
                <a:lnTo>
                  <a:pt x="100" y="0"/>
                </a:lnTo>
                <a:lnTo>
                  <a:pt x="110" y="6"/>
                </a:lnTo>
                <a:lnTo>
                  <a:pt x="122" y="10"/>
                </a:lnTo>
                <a:lnTo>
                  <a:pt x="134" y="6"/>
                </a:lnTo>
                <a:lnTo>
                  <a:pt x="144" y="10"/>
                </a:lnTo>
                <a:lnTo>
                  <a:pt x="156" y="4"/>
                </a:lnTo>
                <a:lnTo>
                  <a:pt x="160" y="8"/>
                </a:lnTo>
                <a:lnTo>
                  <a:pt x="158" y="16"/>
                </a:lnTo>
                <a:lnTo>
                  <a:pt x="156" y="28"/>
                </a:lnTo>
                <a:lnTo>
                  <a:pt x="164" y="38"/>
                </a:lnTo>
                <a:lnTo>
                  <a:pt x="192" y="48"/>
                </a:lnTo>
                <a:lnTo>
                  <a:pt x="208" y="44"/>
                </a:lnTo>
                <a:lnTo>
                  <a:pt x="220" y="46"/>
                </a:lnTo>
                <a:lnTo>
                  <a:pt x="214" y="48"/>
                </a:lnTo>
                <a:lnTo>
                  <a:pt x="210" y="54"/>
                </a:lnTo>
                <a:lnTo>
                  <a:pt x="204" y="62"/>
                </a:lnTo>
                <a:lnTo>
                  <a:pt x="198" y="64"/>
                </a:lnTo>
                <a:lnTo>
                  <a:pt x="200" y="72"/>
                </a:lnTo>
                <a:lnTo>
                  <a:pt x="196" y="78"/>
                </a:lnTo>
                <a:lnTo>
                  <a:pt x="188" y="78"/>
                </a:lnTo>
                <a:lnTo>
                  <a:pt x="180" y="82"/>
                </a:lnTo>
                <a:lnTo>
                  <a:pt x="176" y="84"/>
                </a:lnTo>
                <a:lnTo>
                  <a:pt x="182" y="92"/>
                </a:lnTo>
                <a:lnTo>
                  <a:pt x="178" y="96"/>
                </a:lnTo>
                <a:lnTo>
                  <a:pt x="180" y="104"/>
                </a:lnTo>
                <a:lnTo>
                  <a:pt x="180" y="114"/>
                </a:lnTo>
                <a:lnTo>
                  <a:pt x="170" y="128"/>
                </a:lnTo>
                <a:lnTo>
                  <a:pt x="166" y="128"/>
                </a:lnTo>
                <a:lnTo>
                  <a:pt x="166" y="136"/>
                </a:lnTo>
                <a:lnTo>
                  <a:pt x="160" y="148"/>
                </a:lnTo>
                <a:lnTo>
                  <a:pt x="166" y="160"/>
                </a:lnTo>
                <a:lnTo>
                  <a:pt x="164" y="168"/>
                </a:lnTo>
                <a:lnTo>
                  <a:pt x="162" y="174"/>
                </a:lnTo>
                <a:lnTo>
                  <a:pt x="174" y="186"/>
                </a:lnTo>
                <a:lnTo>
                  <a:pt x="186" y="198"/>
                </a:lnTo>
                <a:lnTo>
                  <a:pt x="200" y="202"/>
                </a:lnTo>
                <a:lnTo>
                  <a:pt x="208" y="208"/>
                </a:lnTo>
                <a:lnTo>
                  <a:pt x="204" y="212"/>
                </a:lnTo>
                <a:lnTo>
                  <a:pt x="218" y="228"/>
                </a:lnTo>
                <a:lnTo>
                  <a:pt x="228" y="234"/>
                </a:lnTo>
                <a:lnTo>
                  <a:pt x="240" y="238"/>
                </a:lnTo>
                <a:lnTo>
                  <a:pt x="244" y="242"/>
                </a:lnTo>
                <a:lnTo>
                  <a:pt x="264" y="252"/>
                </a:lnTo>
                <a:lnTo>
                  <a:pt x="278" y="260"/>
                </a:lnTo>
                <a:lnTo>
                  <a:pt x="280" y="264"/>
                </a:lnTo>
                <a:lnTo>
                  <a:pt x="286" y="258"/>
                </a:lnTo>
                <a:lnTo>
                  <a:pt x="294" y="262"/>
                </a:lnTo>
                <a:lnTo>
                  <a:pt x="292" y="268"/>
                </a:lnTo>
                <a:lnTo>
                  <a:pt x="300" y="268"/>
                </a:lnTo>
                <a:lnTo>
                  <a:pt x="306" y="278"/>
                </a:lnTo>
                <a:lnTo>
                  <a:pt x="320" y="288"/>
                </a:lnTo>
                <a:lnTo>
                  <a:pt x="330" y="290"/>
                </a:lnTo>
                <a:lnTo>
                  <a:pt x="334" y="296"/>
                </a:lnTo>
                <a:lnTo>
                  <a:pt x="334" y="300"/>
                </a:lnTo>
                <a:lnTo>
                  <a:pt x="348" y="316"/>
                </a:lnTo>
                <a:lnTo>
                  <a:pt x="350" y="324"/>
                </a:lnTo>
                <a:lnTo>
                  <a:pt x="362" y="340"/>
                </a:lnTo>
                <a:lnTo>
                  <a:pt x="368" y="350"/>
                </a:lnTo>
                <a:lnTo>
                  <a:pt x="368" y="356"/>
                </a:lnTo>
                <a:lnTo>
                  <a:pt x="370" y="366"/>
                </a:lnTo>
                <a:lnTo>
                  <a:pt x="376" y="370"/>
                </a:lnTo>
                <a:lnTo>
                  <a:pt x="374" y="374"/>
                </a:lnTo>
                <a:lnTo>
                  <a:pt x="378" y="384"/>
                </a:lnTo>
                <a:lnTo>
                  <a:pt x="390" y="393"/>
                </a:lnTo>
                <a:lnTo>
                  <a:pt x="388" y="397"/>
                </a:lnTo>
                <a:lnTo>
                  <a:pt x="390" y="401"/>
                </a:lnTo>
                <a:lnTo>
                  <a:pt x="394" y="405"/>
                </a:lnTo>
                <a:lnTo>
                  <a:pt x="394" y="407"/>
                </a:lnTo>
                <a:lnTo>
                  <a:pt x="390" y="405"/>
                </a:lnTo>
                <a:lnTo>
                  <a:pt x="386" y="401"/>
                </a:lnTo>
                <a:lnTo>
                  <a:pt x="382" y="407"/>
                </a:lnTo>
                <a:lnTo>
                  <a:pt x="392" y="417"/>
                </a:lnTo>
                <a:lnTo>
                  <a:pt x="390" y="419"/>
                </a:lnTo>
                <a:lnTo>
                  <a:pt x="386" y="417"/>
                </a:lnTo>
                <a:lnTo>
                  <a:pt x="388" y="423"/>
                </a:lnTo>
                <a:lnTo>
                  <a:pt x="392" y="435"/>
                </a:lnTo>
                <a:lnTo>
                  <a:pt x="398" y="437"/>
                </a:lnTo>
                <a:lnTo>
                  <a:pt x="394" y="443"/>
                </a:lnTo>
                <a:lnTo>
                  <a:pt x="398" y="449"/>
                </a:lnTo>
                <a:lnTo>
                  <a:pt x="396" y="455"/>
                </a:lnTo>
                <a:lnTo>
                  <a:pt x="392" y="459"/>
                </a:lnTo>
                <a:lnTo>
                  <a:pt x="396" y="467"/>
                </a:lnTo>
                <a:lnTo>
                  <a:pt x="386" y="473"/>
                </a:lnTo>
                <a:lnTo>
                  <a:pt x="386" y="479"/>
                </a:lnTo>
                <a:lnTo>
                  <a:pt x="378" y="483"/>
                </a:lnTo>
                <a:lnTo>
                  <a:pt x="376" y="491"/>
                </a:lnTo>
                <a:lnTo>
                  <a:pt x="372" y="499"/>
                </a:lnTo>
                <a:lnTo>
                  <a:pt x="364" y="499"/>
                </a:lnTo>
                <a:lnTo>
                  <a:pt x="362" y="511"/>
                </a:lnTo>
                <a:lnTo>
                  <a:pt x="358" y="513"/>
                </a:lnTo>
                <a:lnTo>
                  <a:pt x="348" y="523"/>
                </a:lnTo>
                <a:lnTo>
                  <a:pt x="338" y="535"/>
                </a:lnTo>
                <a:lnTo>
                  <a:pt x="332" y="533"/>
                </a:lnTo>
                <a:lnTo>
                  <a:pt x="326" y="533"/>
                </a:lnTo>
                <a:lnTo>
                  <a:pt x="316" y="529"/>
                </a:lnTo>
                <a:lnTo>
                  <a:pt x="312" y="529"/>
                </a:lnTo>
                <a:lnTo>
                  <a:pt x="312" y="535"/>
                </a:lnTo>
                <a:lnTo>
                  <a:pt x="320" y="541"/>
                </a:lnTo>
                <a:lnTo>
                  <a:pt x="320" y="547"/>
                </a:lnTo>
                <a:lnTo>
                  <a:pt x="312" y="549"/>
                </a:lnTo>
                <a:lnTo>
                  <a:pt x="306" y="551"/>
                </a:lnTo>
                <a:lnTo>
                  <a:pt x="318" y="553"/>
                </a:lnTo>
                <a:lnTo>
                  <a:pt x="320" y="553"/>
                </a:lnTo>
                <a:lnTo>
                  <a:pt x="322" y="555"/>
                </a:lnTo>
                <a:lnTo>
                  <a:pt x="318" y="563"/>
                </a:lnTo>
                <a:lnTo>
                  <a:pt x="312" y="561"/>
                </a:lnTo>
                <a:lnTo>
                  <a:pt x="306" y="557"/>
                </a:lnTo>
                <a:lnTo>
                  <a:pt x="306" y="559"/>
                </a:lnTo>
                <a:lnTo>
                  <a:pt x="306" y="561"/>
                </a:lnTo>
                <a:lnTo>
                  <a:pt x="316" y="567"/>
                </a:lnTo>
                <a:lnTo>
                  <a:pt x="322" y="569"/>
                </a:lnTo>
                <a:lnTo>
                  <a:pt x="318" y="571"/>
                </a:lnTo>
                <a:lnTo>
                  <a:pt x="312" y="567"/>
                </a:lnTo>
                <a:lnTo>
                  <a:pt x="300" y="563"/>
                </a:lnTo>
                <a:lnTo>
                  <a:pt x="304" y="565"/>
                </a:lnTo>
                <a:lnTo>
                  <a:pt x="310" y="571"/>
                </a:lnTo>
                <a:lnTo>
                  <a:pt x="312" y="573"/>
                </a:lnTo>
                <a:lnTo>
                  <a:pt x="318" y="577"/>
                </a:lnTo>
                <a:lnTo>
                  <a:pt x="320" y="581"/>
                </a:lnTo>
                <a:lnTo>
                  <a:pt x="316" y="587"/>
                </a:lnTo>
                <a:lnTo>
                  <a:pt x="310" y="587"/>
                </a:lnTo>
                <a:lnTo>
                  <a:pt x="300" y="581"/>
                </a:lnTo>
                <a:lnTo>
                  <a:pt x="294" y="577"/>
                </a:lnTo>
                <a:lnTo>
                  <a:pt x="286" y="573"/>
                </a:lnTo>
                <a:lnTo>
                  <a:pt x="288" y="577"/>
                </a:lnTo>
                <a:lnTo>
                  <a:pt x="296" y="581"/>
                </a:lnTo>
                <a:lnTo>
                  <a:pt x="302" y="589"/>
                </a:lnTo>
                <a:lnTo>
                  <a:pt x="306" y="593"/>
                </a:lnTo>
                <a:lnTo>
                  <a:pt x="306" y="599"/>
                </a:lnTo>
                <a:lnTo>
                  <a:pt x="282" y="619"/>
                </a:lnTo>
                <a:lnTo>
                  <a:pt x="280" y="625"/>
                </a:lnTo>
                <a:lnTo>
                  <a:pt x="278" y="635"/>
                </a:lnTo>
                <a:lnTo>
                  <a:pt x="278" y="639"/>
                </a:lnTo>
                <a:lnTo>
                  <a:pt x="274" y="641"/>
                </a:lnTo>
                <a:lnTo>
                  <a:pt x="272" y="647"/>
                </a:lnTo>
                <a:lnTo>
                  <a:pt x="268" y="651"/>
                </a:lnTo>
                <a:lnTo>
                  <a:pt x="260" y="653"/>
                </a:lnTo>
                <a:lnTo>
                  <a:pt x="260" y="647"/>
                </a:lnTo>
                <a:lnTo>
                  <a:pt x="264" y="645"/>
                </a:lnTo>
                <a:lnTo>
                  <a:pt x="262" y="639"/>
                </a:lnTo>
                <a:lnTo>
                  <a:pt x="258" y="641"/>
                </a:lnTo>
                <a:lnTo>
                  <a:pt x="248" y="605"/>
                </a:lnTo>
                <a:lnTo>
                  <a:pt x="246" y="593"/>
                </a:lnTo>
                <a:lnTo>
                  <a:pt x="252" y="581"/>
                </a:lnTo>
                <a:lnTo>
                  <a:pt x="248" y="577"/>
                </a:lnTo>
                <a:lnTo>
                  <a:pt x="244" y="577"/>
                </a:lnTo>
                <a:lnTo>
                  <a:pt x="234" y="573"/>
                </a:lnTo>
                <a:lnTo>
                  <a:pt x="230" y="577"/>
                </a:lnTo>
                <a:lnTo>
                  <a:pt x="224" y="571"/>
                </a:lnTo>
                <a:lnTo>
                  <a:pt x="222" y="567"/>
                </a:lnTo>
                <a:lnTo>
                  <a:pt x="224" y="561"/>
                </a:lnTo>
                <a:lnTo>
                  <a:pt x="236" y="557"/>
                </a:lnTo>
                <a:lnTo>
                  <a:pt x="242" y="547"/>
                </a:lnTo>
                <a:lnTo>
                  <a:pt x="238" y="537"/>
                </a:lnTo>
                <a:lnTo>
                  <a:pt x="240" y="533"/>
                </a:lnTo>
                <a:lnTo>
                  <a:pt x="252" y="537"/>
                </a:lnTo>
                <a:lnTo>
                  <a:pt x="254" y="531"/>
                </a:lnTo>
                <a:lnTo>
                  <a:pt x="268" y="525"/>
                </a:lnTo>
                <a:lnTo>
                  <a:pt x="274" y="529"/>
                </a:lnTo>
                <a:lnTo>
                  <a:pt x="288" y="531"/>
                </a:lnTo>
                <a:lnTo>
                  <a:pt x="284" y="523"/>
                </a:lnTo>
                <a:lnTo>
                  <a:pt x="286" y="521"/>
                </a:lnTo>
                <a:lnTo>
                  <a:pt x="284" y="515"/>
                </a:lnTo>
                <a:lnTo>
                  <a:pt x="278" y="517"/>
                </a:lnTo>
                <a:lnTo>
                  <a:pt x="268" y="511"/>
                </a:lnTo>
                <a:lnTo>
                  <a:pt x="268" y="503"/>
                </a:lnTo>
                <a:lnTo>
                  <a:pt x="262" y="497"/>
                </a:lnTo>
                <a:lnTo>
                  <a:pt x="268" y="491"/>
                </a:lnTo>
                <a:lnTo>
                  <a:pt x="268" y="485"/>
                </a:lnTo>
                <a:lnTo>
                  <a:pt x="286" y="485"/>
                </a:lnTo>
                <a:lnTo>
                  <a:pt x="282" y="481"/>
                </a:lnTo>
                <a:lnTo>
                  <a:pt x="284" y="477"/>
                </a:lnTo>
                <a:lnTo>
                  <a:pt x="280" y="473"/>
                </a:lnTo>
                <a:lnTo>
                  <a:pt x="294" y="469"/>
                </a:lnTo>
                <a:lnTo>
                  <a:pt x="294" y="463"/>
                </a:lnTo>
                <a:lnTo>
                  <a:pt x="302" y="461"/>
                </a:lnTo>
                <a:lnTo>
                  <a:pt x="306" y="449"/>
                </a:lnTo>
                <a:lnTo>
                  <a:pt x="312" y="445"/>
                </a:lnTo>
                <a:lnTo>
                  <a:pt x="318" y="445"/>
                </a:lnTo>
                <a:lnTo>
                  <a:pt x="320" y="441"/>
                </a:lnTo>
                <a:lnTo>
                  <a:pt x="316" y="421"/>
                </a:lnTo>
                <a:lnTo>
                  <a:pt x="312" y="417"/>
                </a:lnTo>
                <a:lnTo>
                  <a:pt x="310" y="411"/>
                </a:lnTo>
                <a:lnTo>
                  <a:pt x="310" y="395"/>
                </a:lnTo>
                <a:lnTo>
                  <a:pt x="308" y="388"/>
                </a:lnTo>
                <a:lnTo>
                  <a:pt x="298" y="378"/>
                </a:lnTo>
                <a:lnTo>
                  <a:pt x="296" y="368"/>
                </a:lnTo>
                <a:lnTo>
                  <a:pt x="290" y="368"/>
                </a:lnTo>
                <a:lnTo>
                  <a:pt x="288" y="350"/>
                </a:lnTo>
                <a:lnTo>
                  <a:pt x="292" y="348"/>
                </a:lnTo>
                <a:lnTo>
                  <a:pt x="288" y="338"/>
                </a:lnTo>
                <a:lnTo>
                  <a:pt x="286" y="332"/>
                </a:lnTo>
                <a:lnTo>
                  <a:pt x="288" y="328"/>
                </a:lnTo>
                <a:lnTo>
                  <a:pt x="284" y="326"/>
                </a:lnTo>
                <a:lnTo>
                  <a:pt x="282" y="322"/>
                </a:lnTo>
                <a:lnTo>
                  <a:pt x="284" y="320"/>
                </a:lnTo>
                <a:lnTo>
                  <a:pt x="286" y="310"/>
                </a:lnTo>
                <a:lnTo>
                  <a:pt x="276" y="302"/>
                </a:lnTo>
                <a:lnTo>
                  <a:pt x="266" y="300"/>
                </a:lnTo>
                <a:lnTo>
                  <a:pt x="264" y="294"/>
                </a:lnTo>
                <a:lnTo>
                  <a:pt x="260" y="294"/>
                </a:lnTo>
                <a:lnTo>
                  <a:pt x="260" y="290"/>
                </a:lnTo>
                <a:lnTo>
                  <a:pt x="264" y="286"/>
                </a:lnTo>
                <a:lnTo>
                  <a:pt x="270" y="280"/>
                </a:lnTo>
                <a:lnTo>
                  <a:pt x="266" y="276"/>
                </a:lnTo>
                <a:lnTo>
                  <a:pt x="262" y="280"/>
                </a:lnTo>
                <a:lnTo>
                  <a:pt x="252" y="276"/>
                </a:lnTo>
                <a:lnTo>
                  <a:pt x="250" y="272"/>
                </a:lnTo>
                <a:lnTo>
                  <a:pt x="246" y="272"/>
                </a:lnTo>
                <a:lnTo>
                  <a:pt x="242" y="270"/>
                </a:lnTo>
                <a:lnTo>
                  <a:pt x="238" y="264"/>
                </a:lnTo>
                <a:lnTo>
                  <a:pt x="234" y="270"/>
                </a:lnTo>
                <a:lnTo>
                  <a:pt x="226" y="262"/>
                </a:lnTo>
                <a:lnTo>
                  <a:pt x="222" y="248"/>
                </a:lnTo>
                <a:lnTo>
                  <a:pt x="216" y="250"/>
                </a:lnTo>
                <a:lnTo>
                  <a:pt x="210" y="240"/>
                </a:lnTo>
                <a:lnTo>
                  <a:pt x="208" y="238"/>
                </a:lnTo>
                <a:lnTo>
                  <a:pt x="204" y="242"/>
                </a:lnTo>
                <a:lnTo>
                  <a:pt x="188" y="228"/>
                </a:lnTo>
                <a:lnTo>
                  <a:pt x="182" y="228"/>
                </a:lnTo>
                <a:lnTo>
                  <a:pt x="174" y="222"/>
                </a:lnTo>
                <a:lnTo>
                  <a:pt x="172" y="216"/>
                </a:lnTo>
                <a:lnTo>
                  <a:pt x="166" y="210"/>
                </a:lnTo>
                <a:lnTo>
                  <a:pt x="162" y="210"/>
                </a:lnTo>
                <a:lnTo>
                  <a:pt x="152" y="206"/>
                </a:lnTo>
                <a:lnTo>
                  <a:pt x="152" y="202"/>
                </a:lnTo>
                <a:lnTo>
                  <a:pt x="148" y="200"/>
                </a:lnTo>
                <a:lnTo>
                  <a:pt x="150" y="194"/>
                </a:lnTo>
                <a:lnTo>
                  <a:pt x="146" y="192"/>
                </a:lnTo>
                <a:lnTo>
                  <a:pt x="138" y="192"/>
                </a:lnTo>
                <a:lnTo>
                  <a:pt x="130" y="190"/>
                </a:lnTo>
                <a:lnTo>
                  <a:pt x="122" y="186"/>
                </a:lnTo>
                <a:lnTo>
                  <a:pt x="118" y="186"/>
                </a:lnTo>
                <a:lnTo>
                  <a:pt x="94" y="178"/>
                </a:lnTo>
                <a:lnTo>
                  <a:pt x="100" y="168"/>
                </a:lnTo>
                <a:lnTo>
                  <a:pt x="96" y="160"/>
                </a:lnTo>
                <a:lnTo>
                  <a:pt x="108" y="156"/>
                </a:lnTo>
                <a:lnTo>
                  <a:pt x="112" y="158"/>
                </a:lnTo>
                <a:lnTo>
                  <a:pt x="118" y="156"/>
                </a:lnTo>
                <a:lnTo>
                  <a:pt x="124" y="150"/>
                </a:lnTo>
                <a:lnTo>
                  <a:pt x="122" y="146"/>
                </a:lnTo>
                <a:lnTo>
                  <a:pt x="122" y="142"/>
                </a:lnTo>
                <a:lnTo>
                  <a:pt x="128" y="138"/>
                </a:lnTo>
                <a:lnTo>
                  <a:pt x="122" y="130"/>
                </a:lnTo>
                <a:lnTo>
                  <a:pt x="114" y="132"/>
                </a:lnTo>
                <a:lnTo>
                  <a:pt x="112" y="128"/>
                </a:lnTo>
                <a:lnTo>
                  <a:pt x="108" y="126"/>
                </a:lnTo>
                <a:lnTo>
                  <a:pt x="104" y="128"/>
                </a:lnTo>
                <a:lnTo>
                  <a:pt x="100" y="126"/>
                </a:lnTo>
                <a:lnTo>
                  <a:pt x="100" y="122"/>
                </a:lnTo>
                <a:lnTo>
                  <a:pt x="106" y="120"/>
                </a:lnTo>
                <a:lnTo>
                  <a:pt x="108" y="114"/>
                </a:lnTo>
                <a:lnTo>
                  <a:pt x="84" y="106"/>
                </a:lnTo>
                <a:lnTo>
                  <a:pt x="74" y="116"/>
                </a:lnTo>
                <a:lnTo>
                  <a:pt x="72" y="124"/>
                </a:lnTo>
                <a:lnTo>
                  <a:pt x="62" y="120"/>
                </a:lnTo>
                <a:lnTo>
                  <a:pt x="52" y="120"/>
                </a:lnTo>
                <a:lnTo>
                  <a:pt x="46" y="114"/>
                </a:lnTo>
                <a:lnTo>
                  <a:pt x="42" y="114"/>
                </a:lnTo>
                <a:lnTo>
                  <a:pt x="38" y="108"/>
                </a:lnTo>
                <a:lnTo>
                  <a:pt x="34" y="106"/>
                </a:lnTo>
                <a:lnTo>
                  <a:pt x="36" y="98"/>
                </a:lnTo>
                <a:lnTo>
                  <a:pt x="34" y="86"/>
                </a:lnTo>
                <a:lnTo>
                  <a:pt x="32" y="88"/>
                </a:lnTo>
                <a:lnTo>
                  <a:pt x="32" y="84"/>
                </a:lnTo>
                <a:lnTo>
                  <a:pt x="28" y="84"/>
                </a:lnTo>
                <a:lnTo>
                  <a:pt x="28" y="90"/>
                </a:lnTo>
                <a:lnTo>
                  <a:pt x="24" y="92"/>
                </a:lnTo>
                <a:lnTo>
                  <a:pt x="22" y="86"/>
                </a:lnTo>
                <a:lnTo>
                  <a:pt x="14" y="82"/>
                </a:lnTo>
                <a:lnTo>
                  <a:pt x="12" y="76"/>
                </a:lnTo>
                <a:lnTo>
                  <a:pt x="4" y="74"/>
                </a:lnTo>
                <a:lnTo>
                  <a:pt x="0" y="68"/>
                </a:lnTo>
                <a:close/>
              </a:path>
            </a:pathLst>
          </a:custGeom>
          <a:solidFill>
            <a:srgbClr val="002060"/>
          </a:solidFill>
          <a:ln w="3175" cmpd="sng">
            <a:solidFill>
              <a:schemeClr val="accent5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GB" dirty="0">
              <a:solidFill>
                <a:schemeClr val="accent3"/>
              </a:solidFill>
            </a:endParaRPr>
          </a:p>
        </p:txBody>
      </p:sp>
      <p:sp>
        <p:nvSpPr>
          <p:cNvPr id="281" name="Myanmar (Burma)"/>
          <p:cNvSpPr>
            <a:spLocks/>
          </p:cNvSpPr>
          <p:nvPr/>
        </p:nvSpPr>
        <p:spPr bwMode="auto">
          <a:xfrm>
            <a:off x="3101251" y="4333613"/>
            <a:ext cx="409602" cy="944574"/>
          </a:xfrm>
          <a:custGeom>
            <a:avLst/>
            <a:gdLst/>
            <a:ahLst/>
            <a:cxnLst>
              <a:cxn ang="0">
                <a:pos x="166" y="14"/>
              </a:cxn>
              <a:cxn ang="0">
                <a:pos x="200" y="84"/>
              </a:cxn>
              <a:cxn ang="0">
                <a:pos x="194" y="114"/>
              </a:cxn>
              <a:cxn ang="0">
                <a:pos x="178" y="144"/>
              </a:cxn>
              <a:cxn ang="0">
                <a:pos x="184" y="186"/>
              </a:cxn>
              <a:cxn ang="0">
                <a:pos x="226" y="186"/>
              </a:cxn>
              <a:cxn ang="0">
                <a:pos x="252" y="218"/>
              </a:cxn>
              <a:cxn ang="0">
                <a:pos x="283" y="254"/>
              </a:cxn>
              <a:cxn ang="0">
                <a:pos x="315" y="250"/>
              </a:cxn>
              <a:cxn ang="0">
                <a:pos x="311" y="276"/>
              </a:cxn>
              <a:cxn ang="0">
                <a:pos x="303" y="288"/>
              </a:cxn>
              <a:cxn ang="0">
                <a:pos x="275" y="314"/>
              </a:cxn>
              <a:cxn ang="0">
                <a:pos x="264" y="340"/>
              </a:cxn>
              <a:cxn ang="0">
                <a:pos x="228" y="346"/>
              </a:cxn>
              <a:cxn ang="0">
                <a:pos x="226" y="402"/>
              </a:cxn>
              <a:cxn ang="0">
                <a:pos x="230" y="428"/>
              </a:cxn>
              <a:cxn ang="0">
                <a:pos x="268" y="476"/>
              </a:cxn>
              <a:cxn ang="0">
                <a:pos x="287" y="502"/>
              </a:cxn>
              <a:cxn ang="0">
                <a:pos x="277" y="535"/>
              </a:cxn>
              <a:cxn ang="0">
                <a:pos x="291" y="579"/>
              </a:cxn>
              <a:cxn ang="0">
                <a:pos x="327" y="637"/>
              </a:cxn>
              <a:cxn ang="0">
                <a:pos x="355" y="677"/>
              </a:cxn>
              <a:cxn ang="0">
                <a:pos x="345" y="735"/>
              </a:cxn>
              <a:cxn ang="0">
                <a:pos x="339" y="761"/>
              </a:cxn>
              <a:cxn ang="0">
                <a:pos x="331" y="739"/>
              </a:cxn>
              <a:cxn ang="0">
                <a:pos x="329" y="701"/>
              </a:cxn>
              <a:cxn ang="0">
                <a:pos x="311" y="697"/>
              </a:cxn>
              <a:cxn ang="0">
                <a:pos x="317" y="679"/>
              </a:cxn>
              <a:cxn ang="0">
                <a:pos x="305" y="643"/>
              </a:cxn>
              <a:cxn ang="0">
                <a:pos x="285" y="607"/>
              </a:cxn>
              <a:cxn ang="0">
                <a:pos x="275" y="601"/>
              </a:cxn>
              <a:cxn ang="0">
                <a:pos x="258" y="563"/>
              </a:cxn>
              <a:cxn ang="0">
                <a:pos x="240" y="514"/>
              </a:cxn>
              <a:cxn ang="0">
                <a:pos x="218" y="478"/>
              </a:cxn>
              <a:cxn ang="0">
                <a:pos x="202" y="468"/>
              </a:cxn>
              <a:cxn ang="0">
                <a:pos x="180" y="492"/>
              </a:cxn>
              <a:cxn ang="0">
                <a:pos x="176" y="516"/>
              </a:cxn>
              <a:cxn ang="0">
                <a:pos x="158" y="539"/>
              </a:cxn>
              <a:cxn ang="0">
                <a:pos x="146" y="539"/>
              </a:cxn>
              <a:cxn ang="0">
                <a:pos x="136" y="541"/>
              </a:cxn>
              <a:cxn ang="0">
                <a:pos x="130" y="524"/>
              </a:cxn>
              <a:cxn ang="0">
                <a:pos x="118" y="539"/>
              </a:cxn>
              <a:cxn ang="0">
                <a:pos x="106" y="533"/>
              </a:cxn>
              <a:cxn ang="0">
                <a:pos x="112" y="464"/>
              </a:cxn>
              <a:cxn ang="0">
                <a:pos x="88" y="418"/>
              </a:cxn>
              <a:cxn ang="0">
                <a:pos x="64" y="404"/>
              </a:cxn>
              <a:cxn ang="0">
                <a:pos x="66" y="384"/>
              </a:cxn>
              <a:cxn ang="0">
                <a:pos x="40" y="366"/>
              </a:cxn>
              <a:cxn ang="0">
                <a:pos x="26" y="362"/>
              </a:cxn>
              <a:cxn ang="0">
                <a:pos x="8" y="340"/>
              </a:cxn>
              <a:cxn ang="0">
                <a:pos x="16" y="318"/>
              </a:cxn>
              <a:cxn ang="0">
                <a:pos x="32" y="242"/>
              </a:cxn>
              <a:cxn ang="0">
                <a:pos x="64" y="140"/>
              </a:cxn>
              <a:cxn ang="0">
                <a:pos x="122" y="52"/>
              </a:cxn>
            </a:cxnLst>
            <a:rect l="0" t="0" r="r" b="b"/>
            <a:pathLst>
              <a:path w="361" h="787">
                <a:moveTo>
                  <a:pt x="136" y="18"/>
                </a:moveTo>
                <a:lnTo>
                  <a:pt x="142" y="10"/>
                </a:lnTo>
                <a:lnTo>
                  <a:pt x="144" y="0"/>
                </a:lnTo>
                <a:lnTo>
                  <a:pt x="160" y="8"/>
                </a:lnTo>
                <a:lnTo>
                  <a:pt x="166" y="14"/>
                </a:lnTo>
                <a:lnTo>
                  <a:pt x="176" y="32"/>
                </a:lnTo>
                <a:lnTo>
                  <a:pt x="182" y="28"/>
                </a:lnTo>
                <a:lnTo>
                  <a:pt x="190" y="32"/>
                </a:lnTo>
                <a:lnTo>
                  <a:pt x="200" y="68"/>
                </a:lnTo>
                <a:lnTo>
                  <a:pt x="200" y="84"/>
                </a:lnTo>
                <a:lnTo>
                  <a:pt x="196" y="88"/>
                </a:lnTo>
                <a:lnTo>
                  <a:pt x="204" y="96"/>
                </a:lnTo>
                <a:lnTo>
                  <a:pt x="202" y="102"/>
                </a:lnTo>
                <a:lnTo>
                  <a:pt x="196" y="102"/>
                </a:lnTo>
                <a:lnTo>
                  <a:pt x="194" y="114"/>
                </a:lnTo>
                <a:lnTo>
                  <a:pt x="186" y="112"/>
                </a:lnTo>
                <a:lnTo>
                  <a:pt x="184" y="124"/>
                </a:lnTo>
                <a:lnTo>
                  <a:pt x="180" y="130"/>
                </a:lnTo>
                <a:lnTo>
                  <a:pt x="176" y="132"/>
                </a:lnTo>
                <a:lnTo>
                  <a:pt x="178" y="144"/>
                </a:lnTo>
                <a:lnTo>
                  <a:pt x="172" y="148"/>
                </a:lnTo>
                <a:lnTo>
                  <a:pt x="174" y="162"/>
                </a:lnTo>
                <a:lnTo>
                  <a:pt x="180" y="166"/>
                </a:lnTo>
                <a:lnTo>
                  <a:pt x="176" y="178"/>
                </a:lnTo>
                <a:lnTo>
                  <a:pt x="184" y="186"/>
                </a:lnTo>
                <a:lnTo>
                  <a:pt x="196" y="170"/>
                </a:lnTo>
                <a:lnTo>
                  <a:pt x="212" y="168"/>
                </a:lnTo>
                <a:lnTo>
                  <a:pt x="224" y="164"/>
                </a:lnTo>
                <a:lnTo>
                  <a:pt x="218" y="178"/>
                </a:lnTo>
                <a:lnTo>
                  <a:pt x="226" y="186"/>
                </a:lnTo>
                <a:lnTo>
                  <a:pt x="230" y="202"/>
                </a:lnTo>
                <a:lnTo>
                  <a:pt x="242" y="204"/>
                </a:lnTo>
                <a:lnTo>
                  <a:pt x="250" y="200"/>
                </a:lnTo>
                <a:lnTo>
                  <a:pt x="256" y="208"/>
                </a:lnTo>
                <a:lnTo>
                  <a:pt x="252" y="218"/>
                </a:lnTo>
                <a:lnTo>
                  <a:pt x="254" y="226"/>
                </a:lnTo>
                <a:lnTo>
                  <a:pt x="250" y="242"/>
                </a:lnTo>
                <a:lnTo>
                  <a:pt x="266" y="242"/>
                </a:lnTo>
                <a:lnTo>
                  <a:pt x="279" y="242"/>
                </a:lnTo>
                <a:lnTo>
                  <a:pt x="283" y="254"/>
                </a:lnTo>
                <a:lnTo>
                  <a:pt x="287" y="256"/>
                </a:lnTo>
                <a:lnTo>
                  <a:pt x="291" y="266"/>
                </a:lnTo>
                <a:lnTo>
                  <a:pt x="297" y="260"/>
                </a:lnTo>
                <a:lnTo>
                  <a:pt x="305" y="260"/>
                </a:lnTo>
                <a:lnTo>
                  <a:pt x="315" y="250"/>
                </a:lnTo>
                <a:lnTo>
                  <a:pt x="323" y="244"/>
                </a:lnTo>
                <a:lnTo>
                  <a:pt x="327" y="252"/>
                </a:lnTo>
                <a:lnTo>
                  <a:pt x="317" y="266"/>
                </a:lnTo>
                <a:lnTo>
                  <a:pt x="311" y="266"/>
                </a:lnTo>
                <a:lnTo>
                  <a:pt x="311" y="276"/>
                </a:lnTo>
                <a:lnTo>
                  <a:pt x="309" y="280"/>
                </a:lnTo>
                <a:lnTo>
                  <a:pt x="309" y="284"/>
                </a:lnTo>
                <a:lnTo>
                  <a:pt x="313" y="284"/>
                </a:lnTo>
                <a:lnTo>
                  <a:pt x="309" y="288"/>
                </a:lnTo>
                <a:lnTo>
                  <a:pt x="303" y="288"/>
                </a:lnTo>
                <a:lnTo>
                  <a:pt x="299" y="296"/>
                </a:lnTo>
                <a:lnTo>
                  <a:pt x="297" y="312"/>
                </a:lnTo>
                <a:lnTo>
                  <a:pt x="291" y="308"/>
                </a:lnTo>
                <a:lnTo>
                  <a:pt x="287" y="314"/>
                </a:lnTo>
                <a:lnTo>
                  <a:pt x="275" y="314"/>
                </a:lnTo>
                <a:lnTo>
                  <a:pt x="279" y="322"/>
                </a:lnTo>
                <a:lnTo>
                  <a:pt x="274" y="328"/>
                </a:lnTo>
                <a:lnTo>
                  <a:pt x="266" y="324"/>
                </a:lnTo>
                <a:lnTo>
                  <a:pt x="262" y="328"/>
                </a:lnTo>
                <a:lnTo>
                  <a:pt x="264" y="340"/>
                </a:lnTo>
                <a:lnTo>
                  <a:pt x="260" y="344"/>
                </a:lnTo>
                <a:lnTo>
                  <a:pt x="254" y="342"/>
                </a:lnTo>
                <a:lnTo>
                  <a:pt x="248" y="350"/>
                </a:lnTo>
                <a:lnTo>
                  <a:pt x="238" y="352"/>
                </a:lnTo>
                <a:lnTo>
                  <a:pt x="228" y="346"/>
                </a:lnTo>
                <a:lnTo>
                  <a:pt x="228" y="356"/>
                </a:lnTo>
                <a:lnTo>
                  <a:pt x="220" y="366"/>
                </a:lnTo>
                <a:lnTo>
                  <a:pt x="224" y="378"/>
                </a:lnTo>
                <a:lnTo>
                  <a:pt x="220" y="386"/>
                </a:lnTo>
                <a:lnTo>
                  <a:pt x="226" y="402"/>
                </a:lnTo>
                <a:lnTo>
                  <a:pt x="218" y="406"/>
                </a:lnTo>
                <a:lnTo>
                  <a:pt x="212" y="406"/>
                </a:lnTo>
                <a:lnTo>
                  <a:pt x="214" y="412"/>
                </a:lnTo>
                <a:lnTo>
                  <a:pt x="220" y="418"/>
                </a:lnTo>
                <a:lnTo>
                  <a:pt x="230" y="428"/>
                </a:lnTo>
                <a:lnTo>
                  <a:pt x="230" y="434"/>
                </a:lnTo>
                <a:lnTo>
                  <a:pt x="246" y="448"/>
                </a:lnTo>
                <a:lnTo>
                  <a:pt x="262" y="464"/>
                </a:lnTo>
                <a:lnTo>
                  <a:pt x="270" y="472"/>
                </a:lnTo>
                <a:lnTo>
                  <a:pt x="268" y="476"/>
                </a:lnTo>
                <a:lnTo>
                  <a:pt x="275" y="482"/>
                </a:lnTo>
                <a:lnTo>
                  <a:pt x="279" y="496"/>
                </a:lnTo>
                <a:lnTo>
                  <a:pt x="283" y="484"/>
                </a:lnTo>
                <a:lnTo>
                  <a:pt x="289" y="490"/>
                </a:lnTo>
                <a:lnTo>
                  <a:pt x="287" y="502"/>
                </a:lnTo>
                <a:lnTo>
                  <a:pt x="277" y="504"/>
                </a:lnTo>
                <a:lnTo>
                  <a:pt x="279" y="510"/>
                </a:lnTo>
                <a:lnTo>
                  <a:pt x="281" y="522"/>
                </a:lnTo>
                <a:lnTo>
                  <a:pt x="285" y="533"/>
                </a:lnTo>
                <a:lnTo>
                  <a:pt x="277" y="535"/>
                </a:lnTo>
                <a:lnTo>
                  <a:pt x="277" y="541"/>
                </a:lnTo>
                <a:lnTo>
                  <a:pt x="272" y="545"/>
                </a:lnTo>
                <a:lnTo>
                  <a:pt x="275" y="561"/>
                </a:lnTo>
                <a:lnTo>
                  <a:pt x="285" y="569"/>
                </a:lnTo>
                <a:lnTo>
                  <a:pt x="291" y="579"/>
                </a:lnTo>
                <a:lnTo>
                  <a:pt x="309" y="591"/>
                </a:lnTo>
                <a:lnTo>
                  <a:pt x="323" y="607"/>
                </a:lnTo>
                <a:lnTo>
                  <a:pt x="329" y="629"/>
                </a:lnTo>
                <a:lnTo>
                  <a:pt x="325" y="629"/>
                </a:lnTo>
                <a:lnTo>
                  <a:pt x="327" y="637"/>
                </a:lnTo>
                <a:lnTo>
                  <a:pt x="331" y="639"/>
                </a:lnTo>
                <a:lnTo>
                  <a:pt x="331" y="647"/>
                </a:lnTo>
                <a:lnTo>
                  <a:pt x="345" y="657"/>
                </a:lnTo>
                <a:lnTo>
                  <a:pt x="349" y="675"/>
                </a:lnTo>
                <a:lnTo>
                  <a:pt x="355" y="677"/>
                </a:lnTo>
                <a:lnTo>
                  <a:pt x="355" y="689"/>
                </a:lnTo>
                <a:lnTo>
                  <a:pt x="361" y="691"/>
                </a:lnTo>
                <a:lnTo>
                  <a:pt x="357" y="697"/>
                </a:lnTo>
                <a:lnTo>
                  <a:pt x="355" y="699"/>
                </a:lnTo>
                <a:lnTo>
                  <a:pt x="345" y="735"/>
                </a:lnTo>
                <a:lnTo>
                  <a:pt x="343" y="735"/>
                </a:lnTo>
                <a:lnTo>
                  <a:pt x="343" y="743"/>
                </a:lnTo>
                <a:lnTo>
                  <a:pt x="339" y="745"/>
                </a:lnTo>
                <a:lnTo>
                  <a:pt x="337" y="751"/>
                </a:lnTo>
                <a:lnTo>
                  <a:pt x="339" y="761"/>
                </a:lnTo>
                <a:lnTo>
                  <a:pt x="331" y="787"/>
                </a:lnTo>
                <a:lnTo>
                  <a:pt x="327" y="777"/>
                </a:lnTo>
                <a:lnTo>
                  <a:pt x="327" y="769"/>
                </a:lnTo>
                <a:lnTo>
                  <a:pt x="321" y="753"/>
                </a:lnTo>
                <a:lnTo>
                  <a:pt x="331" y="739"/>
                </a:lnTo>
                <a:lnTo>
                  <a:pt x="325" y="731"/>
                </a:lnTo>
                <a:lnTo>
                  <a:pt x="329" y="725"/>
                </a:lnTo>
                <a:lnTo>
                  <a:pt x="325" y="717"/>
                </a:lnTo>
                <a:lnTo>
                  <a:pt x="325" y="707"/>
                </a:lnTo>
                <a:lnTo>
                  <a:pt x="329" y="701"/>
                </a:lnTo>
                <a:lnTo>
                  <a:pt x="325" y="699"/>
                </a:lnTo>
                <a:lnTo>
                  <a:pt x="321" y="707"/>
                </a:lnTo>
                <a:lnTo>
                  <a:pt x="317" y="703"/>
                </a:lnTo>
                <a:lnTo>
                  <a:pt x="319" y="695"/>
                </a:lnTo>
                <a:lnTo>
                  <a:pt x="311" y="697"/>
                </a:lnTo>
                <a:lnTo>
                  <a:pt x="309" y="689"/>
                </a:lnTo>
                <a:lnTo>
                  <a:pt x="313" y="691"/>
                </a:lnTo>
                <a:lnTo>
                  <a:pt x="321" y="689"/>
                </a:lnTo>
                <a:lnTo>
                  <a:pt x="315" y="685"/>
                </a:lnTo>
                <a:lnTo>
                  <a:pt x="317" y="679"/>
                </a:lnTo>
                <a:lnTo>
                  <a:pt x="311" y="681"/>
                </a:lnTo>
                <a:lnTo>
                  <a:pt x="315" y="673"/>
                </a:lnTo>
                <a:lnTo>
                  <a:pt x="311" y="669"/>
                </a:lnTo>
                <a:lnTo>
                  <a:pt x="311" y="653"/>
                </a:lnTo>
                <a:lnTo>
                  <a:pt x="305" y="643"/>
                </a:lnTo>
                <a:lnTo>
                  <a:pt x="303" y="635"/>
                </a:lnTo>
                <a:lnTo>
                  <a:pt x="297" y="631"/>
                </a:lnTo>
                <a:lnTo>
                  <a:pt x="291" y="617"/>
                </a:lnTo>
                <a:lnTo>
                  <a:pt x="285" y="613"/>
                </a:lnTo>
                <a:lnTo>
                  <a:pt x="285" y="607"/>
                </a:lnTo>
                <a:lnTo>
                  <a:pt x="281" y="599"/>
                </a:lnTo>
                <a:lnTo>
                  <a:pt x="281" y="607"/>
                </a:lnTo>
                <a:lnTo>
                  <a:pt x="283" y="617"/>
                </a:lnTo>
                <a:lnTo>
                  <a:pt x="277" y="613"/>
                </a:lnTo>
                <a:lnTo>
                  <a:pt x="275" y="601"/>
                </a:lnTo>
                <a:lnTo>
                  <a:pt x="275" y="591"/>
                </a:lnTo>
                <a:lnTo>
                  <a:pt x="270" y="583"/>
                </a:lnTo>
                <a:lnTo>
                  <a:pt x="262" y="571"/>
                </a:lnTo>
                <a:lnTo>
                  <a:pt x="264" y="565"/>
                </a:lnTo>
                <a:lnTo>
                  <a:pt x="258" y="563"/>
                </a:lnTo>
                <a:lnTo>
                  <a:pt x="256" y="549"/>
                </a:lnTo>
                <a:lnTo>
                  <a:pt x="252" y="549"/>
                </a:lnTo>
                <a:lnTo>
                  <a:pt x="252" y="539"/>
                </a:lnTo>
                <a:lnTo>
                  <a:pt x="248" y="520"/>
                </a:lnTo>
                <a:lnTo>
                  <a:pt x="240" y="514"/>
                </a:lnTo>
                <a:lnTo>
                  <a:pt x="240" y="504"/>
                </a:lnTo>
                <a:lnTo>
                  <a:pt x="238" y="494"/>
                </a:lnTo>
                <a:lnTo>
                  <a:pt x="228" y="496"/>
                </a:lnTo>
                <a:lnTo>
                  <a:pt x="220" y="486"/>
                </a:lnTo>
                <a:lnTo>
                  <a:pt x="218" y="478"/>
                </a:lnTo>
                <a:lnTo>
                  <a:pt x="220" y="470"/>
                </a:lnTo>
                <a:lnTo>
                  <a:pt x="212" y="470"/>
                </a:lnTo>
                <a:lnTo>
                  <a:pt x="208" y="464"/>
                </a:lnTo>
                <a:lnTo>
                  <a:pt x="200" y="460"/>
                </a:lnTo>
                <a:lnTo>
                  <a:pt x="202" y="468"/>
                </a:lnTo>
                <a:lnTo>
                  <a:pt x="206" y="478"/>
                </a:lnTo>
                <a:lnTo>
                  <a:pt x="200" y="490"/>
                </a:lnTo>
                <a:lnTo>
                  <a:pt x="196" y="498"/>
                </a:lnTo>
                <a:lnTo>
                  <a:pt x="188" y="500"/>
                </a:lnTo>
                <a:lnTo>
                  <a:pt x="180" y="492"/>
                </a:lnTo>
                <a:lnTo>
                  <a:pt x="182" y="502"/>
                </a:lnTo>
                <a:lnTo>
                  <a:pt x="186" y="508"/>
                </a:lnTo>
                <a:lnTo>
                  <a:pt x="180" y="512"/>
                </a:lnTo>
                <a:lnTo>
                  <a:pt x="174" y="510"/>
                </a:lnTo>
                <a:lnTo>
                  <a:pt x="176" y="516"/>
                </a:lnTo>
                <a:lnTo>
                  <a:pt x="170" y="520"/>
                </a:lnTo>
                <a:lnTo>
                  <a:pt x="166" y="520"/>
                </a:lnTo>
                <a:lnTo>
                  <a:pt x="166" y="528"/>
                </a:lnTo>
                <a:lnTo>
                  <a:pt x="164" y="533"/>
                </a:lnTo>
                <a:lnTo>
                  <a:pt x="158" y="539"/>
                </a:lnTo>
                <a:lnTo>
                  <a:pt x="150" y="541"/>
                </a:lnTo>
                <a:lnTo>
                  <a:pt x="154" y="531"/>
                </a:lnTo>
                <a:lnTo>
                  <a:pt x="152" y="524"/>
                </a:lnTo>
                <a:lnTo>
                  <a:pt x="150" y="531"/>
                </a:lnTo>
                <a:lnTo>
                  <a:pt x="146" y="539"/>
                </a:lnTo>
                <a:lnTo>
                  <a:pt x="144" y="533"/>
                </a:lnTo>
                <a:lnTo>
                  <a:pt x="142" y="526"/>
                </a:lnTo>
                <a:lnTo>
                  <a:pt x="140" y="533"/>
                </a:lnTo>
                <a:lnTo>
                  <a:pt x="140" y="541"/>
                </a:lnTo>
                <a:lnTo>
                  <a:pt x="136" y="541"/>
                </a:lnTo>
                <a:lnTo>
                  <a:pt x="134" y="537"/>
                </a:lnTo>
                <a:lnTo>
                  <a:pt x="134" y="533"/>
                </a:lnTo>
                <a:lnTo>
                  <a:pt x="134" y="526"/>
                </a:lnTo>
                <a:lnTo>
                  <a:pt x="134" y="522"/>
                </a:lnTo>
                <a:lnTo>
                  <a:pt x="130" y="524"/>
                </a:lnTo>
                <a:lnTo>
                  <a:pt x="130" y="531"/>
                </a:lnTo>
                <a:lnTo>
                  <a:pt x="128" y="541"/>
                </a:lnTo>
                <a:lnTo>
                  <a:pt x="124" y="537"/>
                </a:lnTo>
                <a:lnTo>
                  <a:pt x="124" y="528"/>
                </a:lnTo>
                <a:lnTo>
                  <a:pt x="118" y="539"/>
                </a:lnTo>
                <a:lnTo>
                  <a:pt x="114" y="535"/>
                </a:lnTo>
                <a:lnTo>
                  <a:pt x="122" y="524"/>
                </a:lnTo>
                <a:lnTo>
                  <a:pt x="118" y="524"/>
                </a:lnTo>
                <a:lnTo>
                  <a:pt x="110" y="535"/>
                </a:lnTo>
                <a:lnTo>
                  <a:pt x="106" y="533"/>
                </a:lnTo>
                <a:lnTo>
                  <a:pt x="108" y="516"/>
                </a:lnTo>
                <a:lnTo>
                  <a:pt x="110" y="500"/>
                </a:lnTo>
                <a:lnTo>
                  <a:pt x="108" y="484"/>
                </a:lnTo>
                <a:lnTo>
                  <a:pt x="114" y="478"/>
                </a:lnTo>
                <a:lnTo>
                  <a:pt x="112" y="464"/>
                </a:lnTo>
                <a:lnTo>
                  <a:pt x="106" y="452"/>
                </a:lnTo>
                <a:lnTo>
                  <a:pt x="104" y="440"/>
                </a:lnTo>
                <a:lnTo>
                  <a:pt x="98" y="436"/>
                </a:lnTo>
                <a:lnTo>
                  <a:pt x="94" y="430"/>
                </a:lnTo>
                <a:lnTo>
                  <a:pt x="88" y="418"/>
                </a:lnTo>
                <a:lnTo>
                  <a:pt x="82" y="412"/>
                </a:lnTo>
                <a:lnTo>
                  <a:pt x="78" y="402"/>
                </a:lnTo>
                <a:lnTo>
                  <a:pt x="78" y="414"/>
                </a:lnTo>
                <a:lnTo>
                  <a:pt x="70" y="410"/>
                </a:lnTo>
                <a:lnTo>
                  <a:pt x="64" y="404"/>
                </a:lnTo>
                <a:lnTo>
                  <a:pt x="58" y="396"/>
                </a:lnTo>
                <a:lnTo>
                  <a:pt x="62" y="392"/>
                </a:lnTo>
                <a:lnTo>
                  <a:pt x="72" y="398"/>
                </a:lnTo>
                <a:lnTo>
                  <a:pt x="68" y="392"/>
                </a:lnTo>
                <a:lnTo>
                  <a:pt x="66" y="384"/>
                </a:lnTo>
                <a:lnTo>
                  <a:pt x="66" y="378"/>
                </a:lnTo>
                <a:lnTo>
                  <a:pt x="60" y="378"/>
                </a:lnTo>
                <a:lnTo>
                  <a:pt x="60" y="372"/>
                </a:lnTo>
                <a:lnTo>
                  <a:pt x="48" y="364"/>
                </a:lnTo>
                <a:lnTo>
                  <a:pt x="40" y="366"/>
                </a:lnTo>
                <a:lnTo>
                  <a:pt x="40" y="374"/>
                </a:lnTo>
                <a:lnTo>
                  <a:pt x="36" y="370"/>
                </a:lnTo>
                <a:lnTo>
                  <a:pt x="36" y="360"/>
                </a:lnTo>
                <a:lnTo>
                  <a:pt x="30" y="366"/>
                </a:lnTo>
                <a:lnTo>
                  <a:pt x="26" y="362"/>
                </a:lnTo>
                <a:lnTo>
                  <a:pt x="30" y="356"/>
                </a:lnTo>
                <a:lnTo>
                  <a:pt x="24" y="350"/>
                </a:lnTo>
                <a:lnTo>
                  <a:pt x="22" y="358"/>
                </a:lnTo>
                <a:lnTo>
                  <a:pt x="16" y="350"/>
                </a:lnTo>
                <a:lnTo>
                  <a:pt x="8" y="340"/>
                </a:lnTo>
                <a:lnTo>
                  <a:pt x="0" y="326"/>
                </a:lnTo>
                <a:lnTo>
                  <a:pt x="0" y="318"/>
                </a:lnTo>
                <a:lnTo>
                  <a:pt x="2" y="312"/>
                </a:lnTo>
                <a:lnTo>
                  <a:pt x="10" y="314"/>
                </a:lnTo>
                <a:lnTo>
                  <a:pt x="16" y="318"/>
                </a:lnTo>
                <a:lnTo>
                  <a:pt x="8" y="278"/>
                </a:lnTo>
                <a:lnTo>
                  <a:pt x="24" y="288"/>
                </a:lnTo>
                <a:lnTo>
                  <a:pt x="30" y="276"/>
                </a:lnTo>
                <a:lnTo>
                  <a:pt x="24" y="242"/>
                </a:lnTo>
                <a:lnTo>
                  <a:pt x="32" y="242"/>
                </a:lnTo>
                <a:lnTo>
                  <a:pt x="30" y="202"/>
                </a:lnTo>
                <a:lnTo>
                  <a:pt x="56" y="206"/>
                </a:lnTo>
                <a:lnTo>
                  <a:pt x="70" y="154"/>
                </a:lnTo>
                <a:lnTo>
                  <a:pt x="64" y="148"/>
                </a:lnTo>
                <a:lnTo>
                  <a:pt x="64" y="140"/>
                </a:lnTo>
                <a:lnTo>
                  <a:pt x="74" y="124"/>
                </a:lnTo>
                <a:lnTo>
                  <a:pt x="74" y="102"/>
                </a:lnTo>
                <a:lnTo>
                  <a:pt x="76" y="88"/>
                </a:lnTo>
                <a:lnTo>
                  <a:pt x="100" y="62"/>
                </a:lnTo>
                <a:lnTo>
                  <a:pt x="122" y="52"/>
                </a:lnTo>
                <a:lnTo>
                  <a:pt x="140" y="60"/>
                </a:lnTo>
                <a:lnTo>
                  <a:pt x="128" y="40"/>
                </a:lnTo>
                <a:lnTo>
                  <a:pt x="140" y="24"/>
                </a:lnTo>
                <a:lnTo>
                  <a:pt x="136" y="18"/>
                </a:lnTo>
                <a:close/>
              </a:path>
            </a:pathLst>
          </a:custGeom>
          <a:solidFill>
            <a:srgbClr val="002060"/>
          </a:solidFill>
          <a:ln w="3175" cmpd="sng">
            <a:solidFill>
              <a:schemeClr val="accent5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GB" dirty="0">
              <a:solidFill>
                <a:schemeClr val="accent3"/>
              </a:solidFill>
            </a:endParaRPr>
          </a:p>
        </p:txBody>
      </p:sp>
      <p:sp>
        <p:nvSpPr>
          <p:cNvPr id="282" name="Thailand"/>
          <p:cNvSpPr>
            <a:spLocks/>
          </p:cNvSpPr>
          <p:nvPr/>
        </p:nvSpPr>
        <p:spPr bwMode="auto">
          <a:xfrm>
            <a:off x="3341793" y="4700881"/>
            <a:ext cx="402794" cy="817351"/>
          </a:xfrm>
          <a:custGeom>
            <a:avLst/>
            <a:gdLst/>
            <a:ahLst/>
            <a:cxnLst>
              <a:cxn ang="0">
                <a:pos x="323" y="214"/>
              </a:cxn>
              <a:cxn ang="0">
                <a:pos x="257" y="241"/>
              </a:cxn>
              <a:cxn ang="0">
                <a:pos x="241" y="277"/>
              </a:cxn>
              <a:cxn ang="0">
                <a:pos x="267" y="323"/>
              </a:cxn>
              <a:cxn ang="0">
                <a:pos x="255" y="343"/>
              </a:cxn>
              <a:cxn ang="0">
                <a:pos x="219" y="327"/>
              </a:cxn>
              <a:cxn ang="0">
                <a:pos x="187" y="329"/>
              </a:cxn>
              <a:cxn ang="0">
                <a:pos x="179" y="293"/>
              </a:cxn>
              <a:cxn ang="0">
                <a:pos x="151" y="317"/>
              </a:cxn>
              <a:cxn ang="0">
                <a:pos x="161" y="363"/>
              </a:cxn>
              <a:cxn ang="0">
                <a:pos x="151" y="405"/>
              </a:cxn>
              <a:cxn ang="0">
                <a:pos x="145" y="447"/>
              </a:cxn>
              <a:cxn ang="0">
                <a:pos x="147" y="487"/>
              </a:cxn>
              <a:cxn ang="0">
                <a:pos x="161" y="513"/>
              </a:cxn>
              <a:cxn ang="0">
                <a:pos x="187" y="515"/>
              </a:cxn>
              <a:cxn ang="0">
                <a:pos x="213" y="555"/>
              </a:cxn>
              <a:cxn ang="0">
                <a:pos x="239" y="603"/>
              </a:cxn>
              <a:cxn ang="0">
                <a:pos x="285" y="613"/>
              </a:cxn>
              <a:cxn ang="0">
                <a:pos x="313" y="655"/>
              </a:cxn>
              <a:cxn ang="0">
                <a:pos x="301" y="663"/>
              </a:cxn>
              <a:cxn ang="0">
                <a:pos x="281" y="681"/>
              </a:cxn>
              <a:cxn ang="0">
                <a:pos x="271" y="649"/>
              </a:cxn>
              <a:cxn ang="0">
                <a:pos x="247" y="641"/>
              </a:cxn>
              <a:cxn ang="0">
                <a:pos x="227" y="645"/>
              </a:cxn>
              <a:cxn ang="0">
                <a:pos x="201" y="617"/>
              </a:cxn>
              <a:cxn ang="0">
                <a:pos x="183" y="609"/>
              </a:cxn>
              <a:cxn ang="0">
                <a:pos x="163" y="589"/>
              </a:cxn>
              <a:cxn ang="0">
                <a:pos x="147" y="573"/>
              </a:cxn>
              <a:cxn ang="0">
                <a:pos x="133" y="573"/>
              </a:cxn>
              <a:cxn ang="0">
                <a:pos x="121" y="513"/>
              </a:cxn>
              <a:cxn ang="0">
                <a:pos x="125" y="445"/>
              </a:cxn>
              <a:cxn ang="0">
                <a:pos x="133" y="429"/>
              </a:cxn>
              <a:cxn ang="0">
                <a:pos x="143" y="383"/>
              </a:cxn>
              <a:cxn ang="0">
                <a:pos x="119" y="341"/>
              </a:cxn>
              <a:cxn ang="0">
                <a:pos x="117" y="323"/>
              </a:cxn>
              <a:cxn ang="0">
                <a:pos x="73" y="263"/>
              </a:cxn>
              <a:cxn ang="0">
                <a:pos x="65" y="229"/>
              </a:cxn>
              <a:cxn ang="0">
                <a:pos x="65" y="198"/>
              </a:cxn>
              <a:cxn ang="0">
                <a:pos x="67" y="190"/>
              </a:cxn>
              <a:cxn ang="0">
                <a:pos x="50" y="158"/>
              </a:cxn>
              <a:cxn ang="0">
                <a:pos x="8" y="112"/>
              </a:cxn>
              <a:cxn ang="0">
                <a:pos x="14" y="96"/>
              </a:cxn>
              <a:cxn ang="0">
                <a:pos x="16" y="50"/>
              </a:cxn>
              <a:cxn ang="0">
                <a:pos x="42" y="36"/>
              </a:cxn>
              <a:cxn ang="0">
                <a:pos x="54" y="18"/>
              </a:cxn>
              <a:cxn ang="0">
                <a:pos x="75" y="8"/>
              </a:cxn>
              <a:cxn ang="0">
                <a:pos x="91" y="8"/>
              </a:cxn>
              <a:cxn ang="0">
                <a:pos x="105" y="8"/>
              </a:cxn>
              <a:cxn ang="0">
                <a:pos x="113" y="32"/>
              </a:cxn>
              <a:cxn ang="0">
                <a:pos x="135" y="26"/>
              </a:cxn>
              <a:cxn ang="0">
                <a:pos x="145" y="48"/>
              </a:cxn>
              <a:cxn ang="0">
                <a:pos x="149" y="90"/>
              </a:cxn>
              <a:cxn ang="0">
                <a:pos x="157" y="108"/>
              </a:cxn>
              <a:cxn ang="0">
                <a:pos x="175" y="88"/>
              </a:cxn>
              <a:cxn ang="0">
                <a:pos x="203" y="84"/>
              </a:cxn>
              <a:cxn ang="0">
                <a:pos x="215" y="78"/>
              </a:cxn>
              <a:cxn ang="0">
                <a:pos x="229" y="56"/>
              </a:cxn>
              <a:cxn ang="0">
                <a:pos x="281" y="78"/>
              </a:cxn>
              <a:cxn ang="0">
                <a:pos x="301" y="124"/>
              </a:cxn>
              <a:cxn ang="0">
                <a:pos x="331" y="144"/>
              </a:cxn>
              <a:cxn ang="0">
                <a:pos x="343" y="166"/>
              </a:cxn>
              <a:cxn ang="0">
                <a:pos x="353" y="180"/>
              </a:cxn>
              <a:cxn ang="0">
                <a:pos x="343" y="214"/>
              </a:cxn>
            </a:cxnLst>
            <a:rect l="0" t="0" r="r" b="b"/>
            <a:pathLst>
              <a:path w="355" h="681">
                <a:moveTo>
                  <a:pt x="343" y="214"/>
                </a:moveTo>
                <a:lnTo>
                  <a:pt x="339" y="220"/>
                </a:lnTo>
                <a:lnTo>
                  <a:pt x="335" y="214"/>
                </a:lnTo>
                <a:lnTo>
                  <a:pt x="323" y="214"/>
                </a:lnTo>
                <a:lnTo>
                  <a:pt x="319" y="220"/>
                </a:lnTo>
                <a:lnTo>
                  <a:pt x="287" y="229"/>
                </a:lnTo>
                <a:lnTo>
                  <a:pt x="283" y="225"/>
                </a:lnTo>
                <a:lnTo>
                  <a:pt x="257" y="241"/>
                </a:lnTo>
                <a:lnTo>
                  <a:pt x="253" y="253"/>
                </a:lnTo>
                <a:lnTo>
                  <a:pt x="251" y="265"/>
                </a:lnTo>
                <a:lnTo>
                  <a:pt x="247" y="275"/>
                </a:lnTo>
                <a:lnTo>
                  <a:pt x="241" y="277"/>
                </a:lnTo>
                <a:lnTo>
                  <a:pt x="243" y="291"/>
                </a:lnTo>
                <a:lnTo>
                  <a:pt x="251" y="299"/>
                </a:lnTo>
                <a:lnTo>
                  <a:pt x="255" y="317"/>
                </a:lnTo>
                <a:lnTo>
                  <a:pt x="267" y="323"/>
                </a:lnTo>
                <a:lnTo>
                  <a:pt x="271" y="335"/>
                </a:lnTo>
                <a:lnTo>
                  <a:pt x="275" y="347"/>
                </a:lnTo>
                <a:lnTo>
                  <a:pt x="265" y="337"/>
                </a:lnTo>
                <a:lnTo>
                  <a:pt x="255" y="343"/>
                </a:lnTo>
                <a:lnTo>
                  <a:pt x="249" y="333"/>
                </a:lnTo>
                <a:lnTo>
                  <a:pt x="237" y="327"/>
                </a:lnTo>
                <a:lnTo>
                  <a:pt x="227" y="323"/>
                </a:lnTo>
                <a:lnTo>
                  <a:pt x="219" y="327"/>
                </a:lnTo>
                <a:lnTo>
                  <a:pt x="213" y="329"/>
                </a:lnTo>
                <a:lnTo>
                  <a:pt x="205" y="331"/>
                </a:lnTo>
                <a:lnTo>
                  <a:pt x="195" y="331"/>
                </a:lnTo>
                <a:lnTo>
                  <a:pt x="187" y="329"/>
                </a:lnTo>
                <a:lnTo>
                  <a:pt x="187" y="317"/>
                </a:lnTo>
                <a:lnTo>
                  <a:pt x="187" y="303"/>
                </a:lnTo>
                <a:lnTo>
                  <a:pt x="187" y="293"/>
                </a:lnTo>
                <a:lnTo>
                  <a:pt x="179" y="293"/>
                </a:lnTo>
                <a:lnTo>
                  <a:pt x="171" y="293"/>
                </a:lnTo>
                <a:lnTo>
                  <a:pt x="157" y="303"/>
                </a:lnTo>
                <a:lnTo>
                  <a:pt x="145" y="307"/>
                </a:lnTo>
                <a:lnTo>
                  <a:pt x="151" y="317"/>
                </a:lnTo>
                <a:lnTo>
                  <a:pt x="155" y="323"/>
                </a:lnTo>
                <a:lnTo>
                  <a:pt x="153" y="337"/>
                </a:lnTo>
                <a:lnTo>
                  <a:pt x="157" y="351"/>
                </a:lnTo>
                <a:lnTo>
                  <a:pt x="161" y="363"/>
                </a:lnTo>
                <a:lnTo>
                  <a:pt x="155" y="373"/>
                </a:lnTo>
                <a:lnTo>
                  <a:pt x="155" y="385"/>
                </a:lnTo>
                <a:lnTo>
                  <a:pt x="153" y="391"/>
                </a:lnTo>
                <a:lnTo>
                  <a:pt x="151" y="405"/>
                </a:lnTo>
                <a:lnTo>
                  <a:pt x="151" y="415"/>
                </a:lnTo>
                <a:lnTo>
                  <a:pt x="151" y="425"/>
                </a:lnTo>
                <a:lnTo>
                  <a:pt x="151" y="433"/>
                </a:lnTo>
                <a:lnTo>
                  <a:pt x="145" y="447"/>
                </a:lnTo>
                <a:lnTo>
                  <a:pt x="145" y="455"/>
                </a:lnTo>
                <a:lnTo>
                  <a:pt x="143" y="461"/>
                </a:lnTo>
                <a:lnTo>
                  <a:pt x="145" y="475"/>
                </a:lnTo>
                <a:lnTo>
                  <a:pt x="147" y="487"/>
                </a:lnTo>
                <a:lnTo>
                  <a:pt x="153" y="499"/>
                </a:lnTo>
                <a:lnTo>
                  <a:pt x="159" y="501"/>
                </a:lnTo>
                <a:lnTo>
                  <a:pt x="155" y="511"/>
                </a:lnTo>
                <a:lnTo>
                  <a:pt x="161" y="513"/>
                </a:lnTo>
                <a:lnTo>
                  <a:pt x="171" y="509"/>
                </a:lnTo>
                <a:lnTo>
                  <a:pt x="177" y="507"/>
                </a:lnTo>
                <a:lnTo>
                  <a:pt x="181" y="505"/>
                </a:lnTo>
                <a:lnTo>
                  <a:pt x="187" y="515"/>
                </a:lnTo>
                <a:lnTo>
                  <a:pt x="195" y="533"/>
                </a:lnTo>
                <a:lnTo>
                  <a:pt x="199" y="541"/>
                </a:lnTo>
                <a:lnTo>
                  <a:pt x="209" y="545"/>
                </a:lnTo>
                <a:lnTo>
                  <a:pt x="213" y="555"/>
                </a:lnTo>
                <a:lnTo>
                  <a:pt x="219" y="569"/>
                </a:lnTo>
                <a:lnTo>
                  <a:pt x="225" y="583"/>
                </a:lnTo>
                <a:lnTo>
                  <a:pt x="231" y="595"/>
                </a:lnTo>
                <a:lnTo>
                  <a:pt x="239" y="603"/>
                </a:lnTo>
                <a:lnTo>
                  <a:pt x="249" y="615"/>
                </a:lnTo>
                <a:lnTo>
                  <a:pt x="259" y="617"/>
                </a:lnTo>
                <a:lnTo>
                  <a:pt x="275" y="611"/>
                </a:lnTo>
                <a:lnTo>
                  <a:pt x="285" y="613"/>
                </a:lnTo>
                <a:lnTo>
                  <a:pt x="295" y="625"/>
                </a:lnTo>
                <a:lnTo>
                  <a:pt x="303" y="631"/>
                </a:lnTo>
                <a:lnTo>
                  <a:pt x="317" y="643"/>
                </a:lnTo>
                <a:lnTo>
                  <a:pt x="313" y="655"/>
                </a:lnTo>
                <a:lnTo>
                  <a:pt x="311" y="663"/>
                </a:lnTo>
                <a:lnTo>
                  <a:pt x="307" y="669"/>
                </a:lnTo>
                <a:lnTo>
                  <a:pt x="301" y="667"/>
                </a:lnTo>
                <a:lnTo>
                  <a:pt x="301" y="663"/>
                </a:lnTo>
                <a:lnTo>
                  <a:pt x="295" y="663"/>
                </a:lnTo>
                <a:lnTo>
                  <a:pt x="285" y="671"/>
                </a:lnTo>
                <a:lnTo>
                  <a:pt x="285" y="675"/>
                </a:lnTo>
                <a:lnTo>
                  <a:pt x="281" y="681"/>
                </a:lnTo>
                <a:lnTo>
                  <a:pt x="271" y="675"/>
                </a:lnTo>
                <a:lnTo>
                  <a:pt x="275" y="661"/>
                </a:lnTo>
                <a:lnTo>
                  <a:pt x="271" y="655"/>
                </a:lnTo>
                <a:lnTo>
                  <a:pt x="271" y="649"/>
                </a:lnTo>
                <a:lnTo>
                  <a:pt x="265" y="649"/>
                </a:lnTo>
                <a:lnTo>
                  <a:pt x="259" y="649"/>
                </a:lnTo>
                <a:lnTo>
                  <a:pt x="253" y="639"/>
                </a:lnTo>
                <a:lnTo>
                  <a:pt x="247" y="641"/>
                </a:lnTo>
                <a:lnTo>
                  <a:pt x="237" y="639"/>
                </a:lnTo>
                <a:lnTo>
                  <a:pt x="233" y="633"/>
                </a:lnTo>
                <a:lnTo>
                  <a:pt x="225" y="635"/>
                </a:lnTo>
                <a:lnTo>
                  <a:pt x="227" y="645"/>
                </a:lnTo>
                <a:lnTo>
                  <a:pt x="217" y="639"/>
                </a:lnTo>
                <a:lnTo>
                  <a:pt x="211" y="633"/>
                </a:lnTo>
                <a:lnTo>
                  <a:pt x="201" y="629"/>
                </a:lnTo>
                <a:lnTo>
                  <a:pt x="201" y="617"/>
                </a:lnTo>
                <a:lnTo>
                  <a:pt x="195" y="617"/>
                </a:lnTo>
                <a:lnTo>
                  <a:pt x="191" y="609"/>
                </a:lnTo>
                <a:lnTo>
                  <a:pt x="193" y="605"/>
                </a:lnTo>
                <a:lnTo>
                  <a:pt x="183" y="609"/>
                </a:lnTo>
                <a:lnTo>
                  <a:pt x="181" y="599"/>
                </a:lnTo>
                <a:lnTo>
                  <a:pt x="175" y="595"/>
                </a:lnTo>
                <a:lnTo>
                  <a:pt x="169" y="591"/>
                </a:lnTo>
                <a:lnTo>
                  <a:pt x="163" y="589"/>
                </a:lnTo>
                <a:lnTo>
                  <a:pt x="163" y="581"/>
                </a:lnTo>
                <a:lnTo>
                  <a:pt x="155" y="575"/>
                </a:lnTo>
                <a:lnTo>
                  <a:pt x="149" y="579"/>
                </a:lnTo>
                <a:lnTo>
                  <a:pt x="147" y="573"/>
                </a:lnTo>
                <a:lnTo>
                  <a:pt x="145" y="565"/>
                </a:lnTo>
                <a:lnTo>
                  <a:pt x="139" y="561"/>
                </a:lnTo>
                <a:lnTo>
                  <a:pt x="135" y="565"/>
                </a:lnTo>
                <a:lnTo>
                  <a:pt x="133" y="573"/>
                </a:lnTo>
                <a:lnTo>
                  <a:pt x="125" y="571"/>
                </a:lnTo>
                <a:lnTo>
                  <a:pt x="119" y="555"/>
                </a:lnTo>
                <a:lnTo>
                  <a:pt x="119" y="535"/>
                </a:lnTo>
                <a:lnTo>
                  <a:pt x="121" y="513"/>
                </a:lnTo>
                <a:lnTo>
                  <a:pt x="119" y="487"/>
                </a:lnTo>
                <a:lnTo>
                  <a:pt x="119" y="481"/>
                </a:lnTo>
                <a:lnTo>
                  <a:pt x="127" y="455"/>
                </a:lnTo>
                <a:lnTo>
                  <a:pt x="125" y="445"/>
                </a:lnTo>
                <a:lnTo>
                  <a:pt x="127" y="439"/>
                </a:lnTo>
                <a:lnTo>
                  <a:pt x="131" y="437"/>
                </a:lnTo>
                <a:lnTo>
                  <a:pt x="131" y="429"/>
                </a:lnTo>
                <a:lnTo>
                  <a:pt x="133" y="429"/>
                </a:lnTo>
                <a:lnTo>
                  <a:pt x="143" y="393"/>
                </a:lnTo>
                <a:lnTo>
                  <a:pt x="145" y="391"/>
                </a:lnTo>
                <a:lnTo>
                  <a:pt x="149" y="385"/>
                </a:lnTo>
                <a:lnTo>
                  <a:pt x="143" y="383"/>
                </a:lnTo>
                <a:lnTo>
                  <a:pt x="143" y="371"/>
                </a:lnTo>
                <a:lnTo>
                  <a:pt x="137" y="369"/>
                </a:lnTo>
                <a:lnTo>
                  <a:pt x="133" y="351"/>
                </a:lnTo>
                <a:lnTo>
                  <a:pt x="119" y="341"/>
                </a:lnTo>
                <a:lnTo>
                  <a:pt x="119" y="333"/>
                </a:lnTo>
                <a:lnTo>
                  <a:pt x="115" y="331"/>
                </a:lnTo>
                <a:lnTo>
                  <a:pt x="113" y="323"/>
                </a:lnTo>
                <a:lnTo>
                  <a:pt x="117" y="323"/>
                </a:lnTo>
                <a:lnTo>
                  <a:pt x="111" y="301"/>
                </a:lnTo>
                <a:lnTo>
                  <a:pt x="97" y="285"/>
                </a:lnTo>
                <a:lnTo>
                  <a:pt x="79" y="273"/>
                </a:lnTo>
                <a:lnTo>
                  <a:pt x="73" y="263"/>
                </a:lnTo>
                <a:lnTo>
                  <a:pt x="63" y="255"/>
                </a:lnTo>
                <a:lnTo>
                  <a:pt x="60" y="239"/>
                </a:lnTo>
                <a:lnTo>
                  <a:pt x="65" y="235"/>
                </a:lnTo>
                <a:lnTo>
                  <a:pt x="65" y="229"/>
                </a:lnTo>
                <a:lnTo>
                  <a:pt x="73" y="227"/>
                </a:lnTo>
                <a:lnTo>
                  <a:pt x="69" y="214"/>
                </a:lnTo>
                <a:lnTo>
                  <a:pt x="67" y="204"/>
                </a:lnTo>
                <a:lnTo>
                  <a:pt x="65" y="198"/>
                </a:lnTo>
                <a:lnTo>
                  <a:pt x="75" y="196"/>
                </a:lnTo>
                <a:lnTo>
                  <a:pt x="77" y="184"/>
                </a:lnTo>
                <a:lnTo>
                  <a:pt x="71" y="178"/>
                </a:lnTo>
                <a:lnTo>
                  <a:pt x="67" y="190"/>
                </a:lnTo>
                <a:lnTo>
                  <a:pt x="63" y="176"/>
                </a:lnTo>
                <a:lnTo>
                  <a:pt x="56" y="170"/>
                </a:lnTo>
                <a:lnTo>
                  <a:pt x="58" y="166"/>
                </a:lnTo>
                <a:lnTo>
                  <a:pt x="50" y="158"/>
                </a:lnTo>
                <a:lnTo>
                  <a:pt x="34" y="142"/>
                </a:lnTo>
                <a:lnTo>
                  <a:pt x="18" y="128"/>
                </a:lnTo>
                <a:lnTo>
                  <a:pt x="18" y="122"/>
                </a:lnTo>
                <a:lnTo>
                  <a:pt x="8" y="112"/>
                </a:lnTo>
                <a:lnTo>
                  <a:pt x="2" y="106"/>
                </a:lnTo>
                <a:lnTo>
                  <a:pt x="0" y="100"/>
                </a:lnTo>
                <a:lnTo>
                  <a:pt x="6" y="100"/>
                </a:lnTo>
                <a:lnTo>
                  <a:pt x="14" y="96"/>
                </a:lnTo>
                <a:lnTo>
                  <a:pt x="8" y="80"/>
                </a:lnTo>
                <a:lnTo>
                  <a:pt x="12" y="72"/>
                </a:lnTo>
                <a:lnTo>
                  <a:pt x="8" y="60"/>
                </a:lnTo>
                <a:lnTo>
                  <a:pt x="16" y="50"/>
                </a:lnTo>
                <a:lnTo>
                  <a:pt x="16" y="40"/>
                </a:lnTo>
                <a:lnTo>
                  <a:pt x="26" y="46"/>
                </a:lnTo>
                <a:lnTo>
                  <a:pt x="36" y="44"/>
                </a:lnTo>
                <a:lnTo>
                  <a:pt x="42" y="36"/>
                </a:lnTo>
                <a:lnTo>
                  <a:pt x="48" y="38"/>
                </a:lnTo>
                <a:lnTo>
                  <a:pt x="52" y="34"/>
                </a:lnTo>
                <a:lnTo>
                  <a:pt x="50" y="22"/>
                </a:lnTo>
                <a:lnTo>
                  <a:pt x="54" y="18"/>
                </a:lnTo>
                <a:lnTo>
                  <a:pt x="62" y="22"/>
                </a:lnTo>
                <a:lnTo>
                  <a:pt x="67" y="16"/>
                </a:lnTo>
                <a:lnTo>
                  <a:pt x="63" y="8"/>
                </a:lnTo>
                <a:lnTo>
                  <a:pt x="75" y="8"/>
                </a:lnTo>
                <a:lnTo>
                  <a:pt x="79" y="2"/>
                </a:lnTo>
                <a:lnTo>
                  <a:pt x="85" y="6"/>
                </a:lnTo>
                <a:lnTo>
                  <a:pt x="87" y="8"/>
                </a:lnTo>
                <a:lnTo>
                  <a:pt x="91" y="8"/>
                </a:lnTo>
                <a:lnTo>
                  <a:pt x="91" y="0"/>
                </a:lnTo>
                <a:lnTo>
                  <a:pt x="97" y="2"/>
                </a:lnTo>
                <a:lnTo>
                  <a:pt x="101" y="6"/>
                </a:lnTo>
                <a:lnTo>
                  <a:pt x="105" y="8"/>
                </a:lnTo>
                <a:lnTo>
                  <a:pt x="103" y="26"/>
                </a:lnTo>
                <a:lnTo>
                  <a:pt x="105" y="32"/>
                </a:lnTo>
                <a:lnTo>
                  <a:pt x="111" y="36"/>
                </a:lnTo>
                <a:lnTo>
                  <a:pt x="113" y="32"/>
                </a:lnTo>
                <a:lnTo>
                  <a:pt x="121" y="34"/>
                </a:lnTo>
                <a:lnTo>
                  <a:pt x="123" y="28"/>
                </a:lnTo>
                <a:lnTo>
                  <a:pt x="131" y="28"/>
                </a:lnTo>
                <a:lnTo>
                  <a:pt x="135" y="26"/>
                </a:lnTo>
                <a:lnTo>
                  <a:pt x="139" y="28"/>
                </a:lnTo>
                <a:lnTo>
                  <a:pt x="137" y="36"/>
                </a:lnTo>
                <a:lnTo>
                  <a:pt x="141" y="44"/>
                </a:lnTo>
                <a:lnTo>
                  <a:pt x="145" y="48"/>
                </a:lnTo>
                <a:lnTo>
                  <a:pt x="145" y="64"/>
                </a:lnTo>
                <a:lnTo>
                  <a:pt x="141" y="76"/>
                </a:lnTo>
                <a:lnTo>
                  <a:pt x="147" y="80"/>
                </a:lnTo>
                <a:lnTo>
                  <a:pt x="149" y="90"/>
                </a:lnTo>
                <a:lnTo>
                  <a:pt x="143" y="104"/>
                </a:lnTo>
                <a:lnTo>
                  <a:pt x="143" y="114"/>
                </a:lnTo>
                <a:lnTo>
                  <a:pt x="153" y="118"/>
                </a:lnTo>
                <a:lnTo>
                  <a:pt x="157" y="108"/>
                </a:lnTo>
                <a:lnTo>
                  <a:pt x="165" y="100"/>
                </a:lnTo>
                <a:lnTo>
                  <a:pt x="169" y="92"/>
                </a:lnTo>
                <a:lnTo>
                  <a:pt x="169" y="86"/>
                </a:lnTo>
                <a:lnTo>
                  <a:pt x="175" y="88"/>
                </a:lnTo>
                <a:lnTo>
                  <a:pt x="181" y="76"/>
                </a:lnTo>
                <a:lnTo>
                  <a:pt x="185" y="76"/>
                </a:lnTo>
                <a:lnTo>
                  <a:pt x="189" y="82"/>
                </a:lnTo>
                <a:lnTo>
                  <a:pt x="203" y="84"/>
                </a:lnTo>
                <a:lnTo>
                  <a:pt x="203" y="88"/>
                </a:lnTo>
                <a:lnTo>
                  <a:pt x="207" y="88"/>
                </a:lnTo>
                <a:lnTo>
                  <a:pt x="207" y="84"/>
                </a:lnTo>
                <a:lnTo>
                  <a:pt x="215" y="78"/>
                </a:lnTo>
                <a:lnTo>
                  <a:pt x="219" y="78"/>
                </a:lnTo>
                <a:lnTo>
                  <a:pt x="221" y="66"/>
                </a:lnTo>
                <a:lnTo>
                  <a:pt x="223" y="58"/>
                </a:lnTo>
                <a:lnTo>
                  <a:pt x="229" y="56"/>
                </a:lnTo>
                <a:lnTo>
                  <a:pt x="245" y="58"/>
                </a:lnTo>
                <a:lnTo>
                  <a:pt x="251" y="54"/>
                </a:lnTo>
                <a:lnTo>
                  <a:pt x="273" y="76"/>
                </a:lnTo>
                <a:lnTo>
                  <a:pt x="281" y="78"/>
                </a:lnTo>
                <a:lnTo>
                  <a:pt x="291" y="84"/>
                </a:lnTo>
                <a:lnTo>
                  <a:pt x="295" y="94"/>
                </a:lnTo>
                <a:lnTo>
                  <a:pt x="295" y="108"/>
                </a:lnTo>
                <a:lnTo>
                  <a:pt x="301" y="124"/>
                </a:lnTo>
                <a:lnTo>
                  <a:pt x="313" y="132"/>
                </a:lnTo>
                <a:lnTo>
                  <a:pt x="317" y="138"/>
                </a:lnTo>
                <a:lnTo>
                  <a:pt x="333" y="138"/>
                </a:lnTo>
                <a:lnTo>
                  <a:pt x="331" y="144"/>
                </a:lnTo>
                <a:lnTo>
                  <a:pt x="335" y="148"/>
                </a:lnTo>
                <a:lnTo>
                  <a:pt x="343" y="148"/>
                </a:lnTo>
                <a:lnTo>
                  <a:pt x="347" y="162"/>
                </a:lnTo>
                <a:lnTo>
                  <a:pt x="343" y="166"/>
                </a:lnTo>
                <a:lnTo>
                  <a:pt x="349" y="166"/>
                </a:lnTo>
                <a:lnTo>
                  <a:pt x="349" y="170"/>
                </a:lnTo>
                <a:lnTo>
                  <a:pt x="345" y="176"/>
                </a:lnTo>
                <a:lnTo>
                  <a:pt x="353" y="180"/>
                </a:lnTo>
                <a:lnTo>
                  <a:pt x="351" y="192"/>
                </a:lnTo>
                <a:lnTo>
                  <a:pt x="355" y="200"/>
                </a:lnTo>
                <a:lnTo>
                  <a:pt x="351" y="208"/>
                </a:lnTo>
                <a:lnTo>
                  <a:pt x="343" y="214"/>
                </a:lnTo>
                <a:close/>
              </a:path>
            </a:pathLst>
          </a:custGeom>
          <a:solidFill>
            <a:srgbClr val="002060"/>
          </a:solidFill>
          <a:ln w="3175" cmpd="sng">
            <a:solidFill>
              <a:schemeClr val="accent5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GB" dirty="0">
              <a:solidFill>
                <a:schemeClr val="accent3"/>
              </a:solidFill>
            </a:endParaRPr>
          </a:p>
        </p:txBody>
      </p:sp>
      <p:sp>
        <p:nvSpPr>
          <p:cNvPr id="285" name="Bangladesh"/>
          <p:cNvSpPr>
            <a:spLocks/>
          </p:cNvSpPr>
          <p:nvPr/>
        </p:nvSpPr>
        <p:spPr bwMode="auto">
          <a:xfrm>
            <a:off x="2912902" y="4484842"/>
            <a:ext cx="206503" cy="256847"/>
          </a:xfrm>
          <a:custGeom>
            <a:avLst/>
            <a:gdLst/>
            <a:ahLst/>
            <a:cxnLst>
              <a:cxn ang="0">
                <a:pos x="182" y="192"/>
              </a:cxn>
              <a:cxn ang="0">
                <a:pos x="168" y="186"/>
              </a:cxn>
              <a:cxn ang="0">
                <a:pos x="166" y="200"/>
              </a:cxn>
              <a:cxn ang="0">
                <a:pos x="168" y="210"/>
              </a:cxn>
              <a:cxn ang="0">
                <a:pos x="156" y="186"/>
              </a:cxn>
              <a:cxn ang="0">
                <a:pos x="142" y="148"/>
              </a:cxn>
              <a:cxn ang="0">
                <a:pos x="130" y="130"/>
              </a:cxn>
              <a:cxn ang="0">
                <a:pos x="126" y="134"/>
              </a:cxn>
              <a:cxn ang="0">
                <a:pos x="104" y="132"/>
              </a:cxn>
              <a:cxn ang="0">
                <a:pos x="96" y="108"/>
              </a:cxn>
              <a:cxn ang="0">
                <a:pos x="68" y="102"/>
              </a:cxn>
              <a:cxn ang="0">
                <a:pos x="72" y="108"/>
              </a:cxn>
              <a:cxn ang="0">
                <a:pos x="94" y="116"/>
              </a:cxn>
              <a:cxn ang="0">
                <a:pos x="92" y="130"/>
              </a:cxn>
              <a:cxn ang="0">
                <a:pos x="106" y="146"/>
              </a:cxn>
              <a:cxn ang="0">
                <a:pos x="108" y="170"/>
              </a:cxn>
              <a:cxn ang="0">
                <a:pos x="100" y="158"/>
              </a:cxn>
              <a:cxn ang="0">
                <a:pos x="88" y="180"/>
              </a:cxn>
              <a:cxn ang="0">
                <a:pos x="80" y="172"/>
              </a:cxn>
              <a:cxn ang="0">
                <a:pos x="76" y="158"/>
              </a:cxn>
              <a:cxn ang="0">
                <a:pos x="76" y="178"/>
              </a:cxn>
              <a:cxn ang="0">
                <a:pos x="68" y="186"/>
              </a:cxn>
              <a:cxn ang="0">
                <a:pos x="54" y="188"/>
              </a:cxn>
              <a:cxn ang="0">
                <a:pos x="36" y="140"/>
              </a:cxn>
              <a:cxn ang="0">
                <a:pos x="30" y="122"/>
              </a:cxn>
              <a:cxn ang="0">
                <a:pos x="28" y="98"/>
              </a:cxn>
              <a:cxn ang="0">
                <a:pos x="0" y="74"/>
              </a:cxn>
              <a:cxn ang="0">
                <a:pos x="12" y="60"/>
              </a:cxn>
              <a:cxn ang="0">
                <a:pos x="32" y="42"/>
              </a:cxn>
              <a:cxn ang="0">
                <a:pos x="0" y="24"/>
              </a:cxn>
              <a:cxn ang="0">
                <a:pos x="8" y="2"/>
              </a:cxn>
              <a:cxn ang="0">
                <a:pos x="30" y="0"/>
              </a:cxn>
              <a:cxn ang="0">
                <a:pos x="50" y="12"/>
              </a:cxn>
              <a:cxn ang="0">
                <a:pos x="54" y="2"/>
              </a:cxn>
              <a:cxn ang="0">
                <a:pos x="62" y="38"/>
              </a:cxn>
              <a:cxn ang="0">
                <a:pos x="122" y="40"/>
              </a:cxn>
              <a:cxn ang="0">
                <a:pos x="158" y="44"/>
              </a:cxn>
              <a:cxn ang="0">
                <a:pos x="148" y="64"/>
              </a:cxn>
              <a:cxn ang="0">
                <a:pos x="122" y="82"/>
              </a:cxn>
              <a:cxn ang="0">
                <a:pos x="122" y="114"/>
              </a:cxn>
              <a:cxn ang="0">
                <a:pos x="136" y="128"/>
              </a:cxn>
              <a:cxn ang="0">
                <a:pos x="140" y="108"/>
              </a:cxn>
              <a:cxn ang="0">
                <a:pos x="158" y="94"/>
              </a:cxn>
            </a:cxnLst>
            <a:rect l="0" t="0" r="r" b="b"/>
            <a:pathLst>
              <a:path w="182" h="214">
                <a:moveTo>
                  <a:pt x="174" y="152"/>
                </a:moveTo>
                <a:lnTo>
                  <a:pt x="182" y="192"/>
                </a:lnTo>
                <a:lnTo>
                  <a:pt x="176" y="188"/>
                </a:lnTo>
                <a:lnTo>
                  <a:pt x="168" y="186"/>
                </a:lnTo>
                <a:lnTo>
                  <a:pt x="166" y="192"/>
                </a:lnTo>
                <a:lnTo>
                  <a:pt x="166" y="200"/>
                </a:lnTo>
                <a:lnTo>
                  <a:pt x="174" y="214"/>
                </a:lnTo>
                <a:lnTo>
                  <a:pt x="168" y="210"/>
                </a:lnTo>
                <a:lnTo>
                  <a:pt x="160" y="198"/>
                </a:lnTo>
                <a:lnTo>
                  <a:pt x="156" y="186"/>
                </a:lnTo>
                <a:lnTo>
                  <a:pt x="152" y="168"/>
                </a:lnTo>
                <a:lnTo>
                  <a:pt x="142" y="148"/>
                </a:lnTo>
                <a:lnTo>
                  <a:pt x="134" y="138"/>
                </a:lnTo>
                <a:lnTo>
                  <a:pt x="130" y="130"/>
                </a:lnTo>
                <a:lnTo>
                  <a:pt x="126" y="132"/>
                </a:lnTo>
                <a:lnTo>
                  <a:pt x="126" y="134"/>
                </a:lnTo>
                <a:lnTo>
                  <a:pt x="116" y="136"/>
                </a:lnTo>
                <a:lnTo>
                  <a:pt x="104" y="132"/>
                </a:lnTo>
                <a:lnTo>
                  <a:pt x="100" y="128"/>
                </a:lnTo>
                <a:lnTo>
                  <a:pt x="96" y="108"/>
                </a:lnTo>
                <a:lnTo>
                  <a:pt x="84" y="112"/>
                </a:lnTo>
                <a:lnTo>
                  <a:pt x="68" y="102"/>
                </a:lnTo>
                <a:lnTo>
                  <a:pt x="62" y="100"/>
                </a:lnTo>
                <a:lnTo>
                  <a:pt x="72" y="108"/>
                </a:lnTo>
                <a:lnTo>
                  <a:pt x="82" y="114"/>
                </a:lnTo>
                <a:lnTo>
                  <a:pt x="94" y="116"/>
                </a:lnTo>
                <a:lnTo>
                  <a:pt x="94" y="126"/>
                </a:lnTo>
                <a:lnTo>
                  <a:pt x="92" y="130"/>
                </a:lnTo>
                <a:lnTo>
                  <a:pt x="100" y="136"/>
                </a:lnTo>
                <a:lnTo>
                  <a:pt x="106" y="146"/>
                </a:lnTo>
                <a:lnTo>
                  <a:pt x="110" y="158"/>
                </a:lnTo>
                <a:lnTo>
                  <a:pt x="108" y="170"/>
                </a:lnTo>
                <a:lnTo>
                  <a:pt x="100" y="168"/>
                </a:lnTo>
                <a:lnTo>
                  <a:pt x="100" y="158"/>
                </a:lnTo>
                <a:lnTo>
                  <a:pt x="94" y="170"/>
                </a:lnTo>
                <a:lnTo>
                  <a:pt x="88" y="180"/>
                </a:lnTo>
                <a:lnTo>
                  <a:pt x="82" y="178"/>
                </a:lnTo>
                <a:lnTo>
                  <a:pt x="80" y="172"/>
                </a:lnTo>
                <a:lnTo>
                  <a:pt x="76" y="164"/>
                </a:lnTo>
                <a:lnTo>
                  <a:pt x="76" y="158"/>
                </a:lnTo>
                <a:lnTo>
                  <a:pt x="74" y="168"/>
                </a:lnTo>
                <a:lnTo>
                  <a:pt x="76" y="178"/>
                </a:lnTo>
                <a:lnTo>
                  <a:pt x="70" y="180"/>
                </a:lnTo>
                <a:lnTo>
                  <a:pt x="68" y="186"/>
                </a:lnTo>
                <a:lnTo>
                  <a:pt x="62" y="184"/>
                </a:lnTo>
                <a:lnTo>
                  <a:pt x="54" y="188"/>
                </a:lnTo>
                <a:lnTo>
                  <a:pt x="48" y="188"/>
                </a:lnTo>
                <a:lnTo>
                  <a:pt x="36" y="140"/>
                </a:lnTo>
                <a:lnTo>
                  <a:pt x="38" y="128"/>
                </a:lnTo>
                <a:lnTo>
                  <a:pt x="30" y="122"/>
                </a:lnTo>
                <a:lnTo>
                  <a:pt x="20" y="102"/>
                </a:lnTo>
                <a:lnTo>
                  <a:pt x="28" y="98"/>
                </a:lnTo>
                <a:lnTo>
                  <a:pt x="24" y="86"/>
                </a:lnTo>
                <a:lnTo>
                  <a:pt x="0" y="74"/>
                </a:lnTo>
                <a:lnTo>
                  <a:pt x="2" y="60"/>
                </a:lnTo>
                <a:lnTo>
                  <a:pt x="12" y="60"/>
                </a:lnTo>
                <a:lnTo>
                  <a:pt x="16" y="48"/>
                </a:lnTo>
                <a:lnTo>
                  <a:pt x="32" y="42"/>
                </a:lnTo>
                <a:lnTo>
                  <a:pt x="14" y="34"/>
                </a:lnTo>
                <a:lnTo>
                  <a:pt x="0" y="24"/>
                </a:lnTo>
                <a:lnTo>
                  <a:pt x="0" y="12"/>
                </a:lnTo>
                <a:lnTo>
                  <a:pt x="8" y="2"/>
                </a:lnTo>
                <a:lnTo>
                  <a:pt x="18" y="2"/>
                </a:lnTo>
                <a:lnTo>
                  <a:pt x="30" y="0"/>
                </a:lnTo>
                <a:lnTo>
                  <a:pt x="36" y="8"/>
                </a:lnTo>
                <a:lnTo>
                  <a:pt x="50" y="12"/>
                </a:lnTo>
                <a:lnTo>
                  <a:pt x="48" y="6"/>
                </a:lnTo>
                <a:lnTo>
                  <a:pt x="54" y="2"/>
                </a:lnTo>
                <a:lnTo>
                  <a:pt x="60" y="14"/>
                </a:lnTo>
                <a:lnTo>
                  <a:pt x="62" y="38"/>
                </a:lnTo>
                <a:lnTo>
                  <a:pt x="86" y="44"/>
                </a:lnTo>
                <a:lnTo>
                  <a:pt x="122" y="40"/>
                </a:lnTo>
                <a:lnTo>
                  <a:pt x="146" y="36"/>
                </a:lnTo>
                <a:lnTo>
                  <a:pt x="158" y="44"/>
                </a:lnTo>
                <a:lnTo>
                  <a:pt x="150" y="48"/>
                </a:lnTo>
                <a:lnTo>
                  <a:pt x="148" y="64"/>
                </a:lnTo>
                <a:lnTo>
                  <a:pt x="140" y="74"/>
                </a:lnTo>
                <a:lnTo>
                  <a:pt x="122" y="82"/>
                </a:lnTo>
                <a:lnTo>
                  <a:pt x="116" y="98"/>
                </a:lnTo>
                <a:lnTo>
                  <a:pt x="122" y="114"/>
                </a:lnTo>
                <a:lnTo>
                  <a:pt x="128" y="114"/>
                </a:lnTo>
                <a:lnTo>
                  <a:pt x="136" y="128"/>
                </a:lnTo>
                <a:lnTo>
                  <a:pt x="142" y="122"/>
                </a:lnTo>
                <a:lnTo>
                  <a:pt x="140" y="108"/>
                </a:lnTo>
                <a:lnTo>
                  <a:pt x="144" y="96"/>
                </a:lnTo>
                <a:lnTo>
                  <a:pt x="158" y="94"/>
                </a:lnTo>
                <a:lnTo>
                  <a:pt x="174" y="152"/>
                </a:lnTo>
                <a:close/>
              </a:path>
            </a:pathLst>
          </a:custGeom>
          <a:solidFill>
            <a:srgbClr val="002060"/>
          </a:solidFill>
          <a:ln w="3175" cmpd="sng">
            <a:solidFill>
              <a:schemeClr val="accent5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GB" dirty="0">
              <a:solidFill>
                <a:schemeClr val="accent3"/>
              </a:solidFill>
            </a:endParaRPr>
          </a:p>
        </p:txBody>
      </p:sp>
      <p:sp>
        <p:nvSpPr>
          <p:cNvPr id="286" name="Nepal"/>
          <p:cNvSpPr>
            <a:spLocks/>
          </p:cNvSpPr>
          <p:nvPr/>
        </p:nvSpPr>
        <p:spPr bwMode="auto">
          <a:xfrm>
            <a:off x="2592936" y="4307209"/>
            <a:ext cx="317697" cy="182434"/>
          </a:xfrm>
          <a:custGeom>
            <a:avLst/>
            <a:gdLst/>
            <a:ahLst/>
            <a:cxnLst>
              <a:cxn ang="0">
                <a:pos x="34" y="16"/>
              </a:cxn>
              <a:cxn ang="0">
                <a:pos x="44" y="2"/>
              </a:cxn>
              <a:cxn ang="0">
                <a:pos x="52" y="0"/>
              </a:cxn>
              <a:cxn ang="0">
                <a:pos x="70" y="14"/>
              </a:cxn>
              <a:cxn ang="0">
                <a:pos x="94" y="30"/>
              </a:cxn>
              <a:cxn ang="0">
                <a:pos x="108" y="38"/>
              </a:cxn>
              <a:cxn ang="0">
                <a:pos x="122" y="48"/>
              </a:cxn>
              <a:cxn ang="0">
                <a:pos x="138" y="46"/>
              </a:cxn>
              <a:cxn ang="0">
                <a:pos x="160" y="70"/>
              </a:cxn>
              <a:cxn ang="0">
                <a:pos x="168" y="68"/>
              </a:cxn>
              <a:cxn ang="0">
                <a:pos x="170" y="74"/>
              </a:cxn>
              <a:cxn ang="0">
                <a:pos x="176" y="82"/>
              </a:cxn>
              <a:cxn ang="0">
                <a:pos x="192" y="80"/>
              </a:cxn>
              <a:cxn ang="0">
                <a:pos x="202" y="96"/>
              </a:cxn>
              <a:cxn ang="0">
                <a:pos x="206" y="88"/>
              </a:cxn>
              <a:cxn ang="0">
                <a:pos x="210" y="86"/>
              </a:cxn>
              <a:cxn ang="0">
                <a:pos x="216" y="94"/>
              </a:cxn>
              <a:cxn ang="0">
                <a:pos x="222" y="84"/>
              </a:cxn>
              <a:cxn ang="0">
                <a:pos x="238" y="90"/>
              </a:cxn>
              <a:cxn ang="0">
                <a:pos x="250" y="94"/>
              </a:cxn>
              <a:cxn ang="0">
                <a:pos x="266" y="90"/>
              </a:cxn>
              <a:cxn ang="0">
                <a:pos x="274" y="118"/>
              </a:cxn>
              <a:cxn ang="0">
                <a:pos x="278" y="148"/>
              </a:cxn>
              <a:cxn ang="0">
                <a:pos x="242" y="144"/>
              </a:cxn>
              <a:cxn ang="0">
                <a:pos x="206" y="144"/>
              </a:cxn>
              <a:cxn ang="0">
                <a:pos x="188" y="138"/>
              </a:cxn>
              <a:cxn ang="0">
                <a:pos x="158" y="130"/>
              </a:cxn>
              <a:cxn ang="0">
                <a:pos x="138" y="112"/>
              </a:cxn>
              <a:cxn ang="0">
                <a:pos x="92" y="114"/>
              </a:cxn>
              <a:cxn ang="0">
                <a:pos x="80" y="108"/>
              </a:cxn>
              <a:cxn ang="0">
                <a:pos x="42" y="90"/>
              </a:cxn>
              <a:cxn ang="0">
                <a:pos x="0" y="58"/>
              </a:cxn>
              <a:cxn ang="0">
                <a:pos x="10" y="26"/>
              </a:cxn>
            </a:cxnLst>
            <a:rect l="0" t="0" r="r" b="b"/>
            <a:pathLst>
              <a:path w="280" h="152">
                <a:moveTo>
                  <a:pt x="28" y="8"/>
                </a:moveTo>
                <a:lnTo>
                  <a:pt x="34" y="16"/>
                </a:lnTo>
                <a:lnTo>
                  <a:pt x="42" y="14"/>
                </a:lnTo>
                <a:lnTo>
                  <a:pt x="44" y="2"/>
                </a:lnTo>
                <a:lnTo>
                  <a:pt x="50" y="4"/>
                </a:lnTo>
                <a:lnTo>
                  <a:pt x="52" y="0"/>
                </a:lnTo>
                <a:lnTo>
                  <a:pt x="68" y="4"/>
                </a:lnTo>
                <a:lnTo>
                  <a:pt x="70" y="14"/>
                </a:lnTo>
                <a:lnTo>
                  <a:pt x="84" y="20"/>
                </a:lnTo>
                <a:lnTo>
                  <a:pt x="94" y="30"/>
                </a:lnTo>
                <a:lnTo>
                  <a:pt x="104" y="32"/>
                </a:lnTo>
                <a:lnTo>
                  <a:pt x="108" y="38"/>
                </a:lnTo>
                <a:lnTo>
                  <a:pt x="118" y="48"/>
                </a:lnTo>
                <a:lnTo>
                  <a:pt x="122" y="48"/>
                </a:lnTo>
                <a:lnTo>
                  <a:pt x="132" y="44"/>
                </a:lnTo>
                <a:lnTo>
                  <a:pt x="138" y="46"/>
                </a:lnTo>
                <a:lnTo>
                  <a:pt x="140" y="56"/>
                </a:lnTo>
                <a:lnTo>
                  <a:pt x="160" y="70"/>
                </a:lnTo>
                <a:lnTo>
                  <a:pt x="166" y="72"/>
                </a:lnTo>
                <a:lnTo>
                  <a:pt x="168" y="68"/>
                </a:lnTo>
                <a:lnTo>
                  <a:pt x="172" y="70"/>
                </a:lnTo>
                <a:lnTo>
                  <a:pt x="170" y="74"/>
                </a:lnTo>
                <a:lnTo>
                  <a:pt x="172" y="80"/>
                </a:lnTo>
                <a:lnTo>
                  <a:pt x="176" y="82"/>
                </a:lnTo>
                <a:lnTo>
                  <a:pt x="188" y="82"/>
                </a:lnTo>
                <a:lnTo>
                  <a:pt x="192" y="80"/>
                </a:lnTo>
                <a:lnTo>
                  <a:pt x="200" y="88"/>
                </a:lnTo>
                <a:lnTo>
                  <a:pt x="202" y="96"/>
                </a:lnTo>
                <a:lnTo>
                  <a:pt x="206" y="94"/>
                </a:lnTo>
                <a:lnTo>
                  <a:pt x="206" y="88"/>
                </a:lnTo>
                <a:lnTo>
                  <a:pt x="208" y="84"/>
                </a:lnTo>
                <a:lnTo>
                  <a:pt x="210" y="86"/>
                </a:lnTo>
                <a:lnTo>
                  <a:pt x="208" y="90"/>
                </a:lnTo>
                <a:lnTo>
                  <a:pt x="216" y="94"/>
                </a:lnTo>
                <a:lnTo>
                  <a:pt x="220" y="92"/>
                </a:lnTo>
                <a:lnTo>
                  <a:pt x="222" y="84"/>
                </a:lnTo>
                <a:lnTo>
                  <a:pt x="228" y="86"/>
                </a:lnTo>
                <a:lnTo>
                  <a:pt x="238" y="90"/>
                </a:lnTo>
                <a:lnTo>
                  <a:pt x="244" y="96"/>
                </a:lnTo>
                <a:lnTo>
                  <a:pt x="250" y="94"/>
                </a:lnTo>
                <a:lnTo>
                  <a:pt x="262" y="96"/>
                </a:lnTo>
                <a:lnTo>
                  <a:pt x="266" y="90"/>
                </a:lnTo>
                <a:lnTo>
                  <a:pt x="276" y="88"/>
                </a:lnTo>
                <a:lnTo>
                  <a:pt x="274" y="118"/>
                </a:lnTo>
                <a:lnTo>
                  <a:pt x="280" y="132"/>
                </a:lnTo>
                <a:lnTo>
                  <a:pt x="278" y="148"/>
                </a:lnTo>
                <a:lnTo>
                  <a:pt x="248" y="152"/>
                </a:lnTo>
                <a:lnTo>
                  <a:pt x="242" y="144"/>
                </a:lnTo>
                <a:lnTo>
                  <a:pt x="232" y="152"/>
                </a:lnTo>
                <a:lnTo>
                  <a:pt x="206" y="144"/>
                </a:lnTo>
                <a:lnTo>
                  <a:pt x="196" y="144"/>
                </a:lnTo>
                <a:lnTo>
                  <a:pt x="188" y="138"/>
                </a:lnTo>
                <a:lnTo>
                  <a:pt x="178" y="142"/>
                </a:lnTo>
                <a:lnTo>
                  <a:pt x="158" y="130"/>
                </a:lnTo>
                <a:lnTo>
                  <a:pt x="156" y="118"/>
                </a:lnTo>
                <a:lnTo>
                  <a:pt x="138" y="112"/>
                </a:lnTo>
                <a:lnTo>
                  <a:pt x="112" y="118"/>
                </a:lnTo>
                <a:lnTo>
                  <a:pt x="92" y="114"/>
                </a:lnTo>
                <a:lnTo>
                  <a:pt x="90" y="106"/>
                </a:lnTo>
                <a:lnTo>
                  <a:pt x="80" y="108"/>
                </a:lnTo>
                <a:lnTo>
                  <a:pt x="64" y="98"/>
                </a:lnTo>
                <a:lnTo>
                  <a:pt x="42" y="90"/>
                </a:lnTo>
                <a:lnTo>
                  <a:pt x="16" y="68"/>
                </a:lnTo>
                <a:lnTo>
                  <a:pt x="0" y="58"/>
                </a:lnTo>
                <a:lnTo>
                  <a:pt x="4" y="48"/>
                </a:lnTo>
                <a:lnTo>
                  <a:pt x="10" y="26"/>
                </a:lnTo>
                <a:lnTo>
                  <a:pt x="28" y="8"/>
                </a:lnTo>
                <a:close/>
              </a:path>
            </a:pathLst>
          </a:custGeom>
          <a:solidFill>
            <a:srgbClr val="002060"/>
          </a:solidFill>
          <a:ln w="3175" cmpd="sng">
            <a:solidFill>
              <a:schemeClr val="accent5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GB" dirty="0">
              <a:solidFill>
                <a:schemeClr val="accent3"/>
              </a:solidFill>
            </a:endParaRPr>
          </a:p>
        </p:txBody>
      </p:sp>
      <p:sp>
        <p:nvSpPr>
          <p:cNvPr id="288" name="United Arab Emirates"/>
          <p:cNvSpPr>
            <a:spLocks/>
          </p:cNvSpPr>
          <p:nvPr/>
        </p:nvSpPr>
        <p:spPr bwMode="auto">
          <a:xfrm>
            <a:off x="1432208" y="4367219"/>
            <a:ext cx="220119" cy="151227"/>
          </a:xfrm>
          <a:custGeom>
            <a:avLst/>
            <a:gdLst/>
            <a:ahLst/>
            <a:cxnLst>
              <a:cxn ang="0">
                <a:pos x="14" y="4"/>
              </a:cxn>
              <a:cxn ang="0">
                <a:pos x="16" y="8"/>
              </a:cxn>
              <a:cxn ang="0">
                <a:pos x="10" y="12"/>
              </a:cxn>
              <a:cxn ang="0">
                <a:pos x="6" y="16"/>
              </a:cxn>
              <a:cxn ang="0">
                <a:pos x="12" y="16"/>
              </a:cxn>
              <a:cxn ang="0">
                <a:pos x="14" y="22"/>
              </a:cxn>
              <a:cxn ang="0">
                <a:pos x="22" y="22"/>
              </a:cxn>
              <a:cxn ang="0">
                <a:pos x="20" y="28"/>
              </a:cxn>
              <a:cxn ang="0">
                <a:pos x="20" y="32"/>
              </a:cxn>
              <a:cxn ang="0">
                <a:pos x="24" y="38"/>
              </a:cxn>
              <a:cxn ang="0">
                <a:pos x="36" y="38"/>
              </a:cxn>
              <a:cxn ang="0">
                <a:pos x="48" y="36"/>
              </a:cxn>
              <a:cxn ang="0">
                <a:pos x="56" y="40"/>
              </a:cxn>
              <a:cxn ang="0">
                <a:pos x="66" y="42"/>
              </a:cxn>
              <a:cxn ang="0">
                <a:pos x="70" y="46"/>
              </a:cxn>
              <a:cxn ang="0">
                <a:pos x="76" y="46"/>
              </a:cxn>
              <a:cxn ang="0">
                <a:pos x="80" y="52"/>
              </a:cxn>
              <a:cxn ang="0">
                <a:pos x="90" y="54"/>
              </a:cxn>
              <a:cxn ang="0">
                <a:pos x="112" y="52"/>
              </a:cxn>
              <a:cxn ang="0">
                <a:pos x="118" y="46"/>
              </a:cxn>
              <a:cxn ang="0">
                <a:pos x="114" y="42"/>
              </a:cxn>
              <a:cxn ang="0">
                <a:pos x="116" y="40"/>
              </a:cxn>
              <a:cxn ang="0">
                <a:pos x="120" y="42"/>
              </a:cxn>
              <a:cxn ang="0">
                <a:pos x="126" y="36"/>
              </a:cxn>
              <a:cxn ang="0">
                <a:pos x="142" y="30"/>
              </a:cxn>
              <a:cxn ang="0">
                <a:pos x="154" y="24"/>
              </a:cxn>
              <a:cxn ang="0">
                <a:pos x="166" y="14"/>
              </a:cxn>
              <a:cxn ang="0">
                <a:pos x="174" y="10"/>
              </a:cxn>
              <a:cxn ang="0">
                <a:pos x="182" y="10"/>
              </a:cxn>
              <a:cxn ang="0">
                <a:pos x="190" y="0"/>
              </a:cxn>
              <a:cxn ang="0">
                <a:pos x="194" y="2"/>
              </a:cxn>
              <a:cxn ang="0">
                <a:pos x="188" y="14"/>
              </a:cxn>
              <a:cxn ang="0">
                <a:pos x="188" y="18"/>
              </a:cxn>
              <a:cxn ang="0">
                <a:pos x="192" y="20"/>
              </a:cxn>
              <a:cxn ang="0">
                <a:pos x="192" y="28"/>
              </a:cxn>
              <a:cxn ang="0">
                <a:pos x="188" y="40"/>
              </a:cxn>
              <a:cxn ang="0">
                <a:pos x="188" y="46"/>
              </a:cxn>
              <a:cxn ang="0">
                <a:pos x="180" y="48"/>
              </a:cxn>
              <a:cxn ang="0">
                <a:pos x="176" y="50"/>
              </a:cxn>
              <a:cxn ang="0">
                <a:pos x="174" y="44"/>
              </a:cxn>
              <a:cxn ang="0">
                <a:pos x="176" y="40"/>
              </a:cxn>
              <a:cxn ang="0">
                <a:pos x="170" y="40"/>
              </a:cxn>
              <a:cxn ang="0">
                <a:pos x="166" y="42"/>
              </a:cxn>
              <a:cxn ang="0">
                <a:pos x="164" y="52"/>
              </a:cxn>
              <a:cxn ang="0">
                <a:pos x="160" y="66"/>
              </a:cxn>
              <a:cxn ang="0">
                <a:pos x="164" y="70"/>
              </a:cxn>
              <a:cxn ang="0">
                <a:pos x="164" y="76"/>
              </a:cxn>
              <a:cxn ang="0">
                <a:pos x="144" y="74"/>
              </a:cxn>
              <a:cxn ang="0">
                <a:pos x="146" y="78"/>
              </a:cxn>
              <a:cxn ang="0">
                <a:pos x="134" y="100"/>
              </a:cxn>
              <a:cxn ang="0">
                <a:pos x="126" y="106"/>
              </a:cxn>
              <a:cxn ang="0">
                <a:pos x="120" y="122"/>
              </a:cxn>
              <a:cxn ang="0">
                <a:pos x="110" y="126"/>
              </a:cxn>
              <a:cxn ang="0">
                <a:pos x="12" y="74"/>
              </a:cxn>
              <a:cxn ang="0">
                <a:pos x="14" y="38"/>
              </a:cxn>
              <a:cxn ang="0">
                <a:pos x="0" y="14"/>
              </a:cxn>
              <a:cxn ang="0">
                <a:pos x="2" y="4"/>
              </a:cxn>
              <a:cxn ang="0">
                <a:pos x="6" y="2"/>
              </a:cxn>
              <a:cxn ang="0">
                <a:pos x="10" y="2"/>
              </a:cxn>
              <a:cxn ang="0">
                <a:pos x="14" y="4"/>
              </a:cxn>
            </a:cxnLst>
            <a:rect l="0" t="0" r="r" b="b"/>
            <a:pathLst>
              <a:path w="194" h="126">
                <a:moveTo>
                  <a:pt x="14" y="4"/>
                </a:moveTo>
                <a:lnTo>
                  <a:pt x="16" y="8"/>
                </a:lnTo>
                <a:lnTo>
                  <a:pt x="10" y="12"/>
                </a:lnTo>
                <a:lnTo>
                  <a:pt x="6" y="16"/>
                </a:lnTo>
                <a:lnTo>
                  <a:pt x="12" y="16"/>
                </a:lnTo>
                <a:lnTo>
                  <a:pt x="14" y="22"/>
                </a:lnTo>
                <a:lnTo>
                  <a:pt x="22" y="22"/>
                </a:lnTo>
                <a:lnTo>
                  <a:pt x="20" y="28"/>
                </a:lnTo>
                <a:lnTo>
                  <a:pt x="20" y="32"/>
                </a:lnTo>
                <a:lnTo>
                  <a:pt x="24" y="38"/>
                </a:lnTo>
                <a:lnTo>
                  <a:pt x="36" y="38"/>
                </a:lnTo>
                <a:lnTo>
                  <a:pt x="48" y="36"/>
                </a:lnTo>
                <a:lnTo>
                  <a:pt x="56" y="40"/>
                </a:lnTo>
                <a:lnTo>
                  <a:pt x="66" y="42"/>
                </a:lnTo>
                <a:lnTo>
                  <a:pt x="70" y="46"/>
                </a:lnTo>
                <a:lnTo>
                  <a:pt x="76" y="46"/>
                </a:lnTo>
                <a:lnTo>
                  <a:pt x="80" y="52"/>
                </a:lnTo>
                <a:lnTo>
                  <a:pt x="90" y="54"/>
                </a:lnTo>
                <a:lnTo>
                  <a:pt x="112" y="52"/>
                </a:lnTo>
                <a:lnTo>
                  <a:pt x="118" y="46"/>
                </a:lnTo>
                <a:lnTo>
                  <a:pt x="114" y="42"/>
                </a:lnTo>
                <a:lnTo>
                  <a:pt x="116" y="40"/>
                </a:lnTo>
                <a:lnTo>
                  <a:pt x="120" y="42"/>
                </a:lnTo>
                <a:lnTo>
                  <a:pt x="126" y="36"/>
                </a:lnTo>
                <a:lnTo>
                  <a:pt x="142" y="30"/>
                </a:lnTo>
                <a:lnTo>
                  <a:pt x="154" y="24"/>
                </a:lnTo>
                <a:lnTo>
                  <a:pt x="166" y="14"/>
                </a:lnTo>
                <a:lnTo>
                  <a:pt x="174" y="10"/>
                </a:lnTo>
                <a:lnTo>
                  <a:pt x="182" y="10"/>
                </a:lnTo>
                <a:lnTo>
                  <a:pt x="190" y="0"/>
                </a:lnTo>
                <a:lnTo>
                  <a:pt x="194" y="2"/>
                </a:lnTo>
                <a:lnTo>
                  <a:pt x="188" y="14"/>
                </a:lnTo>
                <a:lnTo>
                  <a:pt x="188" y="18"/>
                </a:lnTo>
                <a:lnTo>
                  <a:pt x="192" y="20"/>
                </a:lnTo>
                <a:lnTo>
                  <a:pt x="192" y="28"/>
                </a:lnTo>
                <a:lnTo>
                  <a:pt x="188" y="40"/>
                </a:lnTo>
                <a:lnTo>
                  <a:pt x="188" y="46"/>
                </a:lnTo>
                <a:lnTo>
                  <a:pt x="180" y="48"/>
                </a:lnTo>
                <a:lnTo>
                  <a:pt x="176" y="50"/>
                </a:lnTo>
                <a:lnTo>
                  <a:pt x="174" y="44"/>
                </a:lnTo>
                <a:lnTo>
                  <a:pt x="176" y="40"/>
                </a:lnTo>
                <a:lnTo>
                  <a:pt x="170" y="40"/>
                </a:lnTo>
                <a:lnTo>
                  <a:pt x="166" y="42"/>
                </a:lnTo>
                <a:lnTo>
                  <a:pt x="164" y="52"/>
                </a:lnTo>
                <a:lnTo>
                  <a:pt x="160" y="66"/>
                </a:lnTo>
                <a:lnTo>
                  <a:pt x="164" y="70"/>
                </a:lnTo>
                <a:lnTo>
                  <a:pt x="164" y="76"/>
                </a:lnTo>
                <a:lnTo>
                  <a:pt x="144" y="74"/>
                </a:lnTo>
                <a:lnTo>
                  <a:pt x="146" y="78"/>
                </a:lnTo>
                <a:lnTo>
                  <a:pt x="134" y="100"/>
                </a:lnTo>
                <a:lnTo>
                  <a:pt x="126" y="106"/>
                </a:lnTo>
                <a:lnTo>
                  <a:pt x="120" y="122"/>
                </a:lnTo>
                <a:lnTo>
                  <a:pt x="110" y="126"/>
                </a:lnTo>
                <a:lnTo>
                  <a:pt x="12" y="74"/>
                </a:lnTo>
                <a:lnTo>
                  <a:pt x="14" y="38"/>
                </a:lnTo>
                <a:lnTo>
                  <a:pt x="0" y="14"/>
                </a:lnTo>
                <a:lnTo>
                  <a:pt x="2" y="4"/>
                </a:lnTo>
                <a:lnTo>
                  <a:pt x="6" y="2"/>
                </a:lnTo>
                <a:lnTo>
                  <a:pt x="10" y="2"/>
                </a:lnTo>
                <a:lnTo>
                  <a:pt x="14" y="4"/>
                </a:lnTo>
                <a:close/>
              </a:path>
            </a:pathLst>
          </a:custGeom>
          <a:solidFill>
            <a:srgbClr val="002060"/>
          </a:solidFill>
          <a:ln w="3175" cmpd="sng">
            <a:solidFill>
              <a:schemeClr val="accent5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GB" dirty="0">
              <a:solidFill>
                <a:schemeClr val="accent3"/>
              </a:solidFill>
            </a:endParaRPr>
          </a:p>
        </p:txBody>
      </p:sp>
      <p:sp>
        <p:nvSpPr>
          <p:cNvPr id="289" name="Kazakhstan"/>
          <p:cNvSpPr>
            <a:spLocks/>
          </p:cNvSpPr>
          <p:nvPr/>
        </p:nvSpPr>
        <p:spPr bwMode="auto">
          <a:xfrm>
            <a:off x="1661404" y="3136993"/>
            <a:ext cx="1151651" cy="679325"/>
          </a:xfrm>
          <a:custGeom>
            <a:avLst/>
            <a:gdLst/>
            <a:ahLst/>
            <a:cxnLst>
              <a:cxn ang="0">
                <a:pos x="68" y="378"/>
              </a:cxn>
              <a:cxn ang="0">
                <a:pos x="50" y="344"/>
              </a:cxn>
              <a:cxn ang="0">
                <a:pos x="34" y="304"/>
              </a:cxn>
              <a:cxn ang="0">
                <a:pos x="64" y="300"/>
              </a:cxn>
              <a:cxn ang="0">
                <a:pos x="86" y="280"/>
              </a:cxn>
              <a:cxn ang="0">
                <a:pos x="114" y="284"/>
              </a:cxn>
              <a:cxn ang="0">
                <a:pos x="138" y="240"/>
              </a:cxn>
              <a:cxn ang="0">
                <a:pos x="100" y="218"/>
              </a:cxn>
              <a:cxn ang="0">
                <a:pos x="42" y="216"/>
              </a:cxn>
              <a:cxn ang="0">
                <a:pos x="28" y="204"/>
              </a:cxn>
              <a:cxn ang="0">
                <a:pos x="34" y="180"/>
              </a:cxn>
              <a:cxn ang="0">
                <a:pos x="6" y="152"/>
              </a:cxn>
              <a:cxn ang="0">
                <a:pos x="24" y="102"/>
              </a:cxn>
              <a:cxn ang="0">
                <a:pos x="46" y="66"/>
              </a:cxn>
              <a:cxn ang="0">
                <a:pos x="78" y="80"/>
              </a:cxn>
              <a:cxn ang="0">
                <a:pos x="106" y="54"/>
              </a:cxn>
              <a:cxn ang="0">
                <a:pos x="156" y="52"/>
              </a:cxn>
              <a:cxn ang="0">
                <a:pos x="174" y="56"/>
              </a:cxn>
              <a:cxn ang="0">
                <a:pos x="206" y="84"/>
              </a:cxn>
              <a:cxn ang="0">
                <a:pos x="216" y="116"/>
              </a:cxn>
              <a:cxn ang="0">
                <a:pos x="234" y="106"/>
              </a:cxn>
              <a:cxn ang="0">
                <a:pos x="264" y="114"/>
              </a:cxn>
              <a:cxn ang="0">
                <a:pos x="298" y="116"/>
              </a:cxn>
              <a:cxn ang="0">
                <a:pos x="334" y="148"/>
              </a:cxn>
              <a:cxn ang="0">
                <a:pos x="364" y="150"/>
              </a:cxn>
              <a:cxn ang="0">
                <a:pos x="370" y="104"/>
              </a:cxn>
              <a:cxn ang="0">
                <a:pos x="386" y="76"/>
              </a:cxn>
              <a:cxn ang="0">
                <a:pos x="412" y="70"/>
              </a:cxn>
              <a:cxn ang="0">
                <a:pos x="408" y="44"/>
              </a:cxn>
              <a:cxn ang="0">
                <a:pos x="410" y="22"/>
              </a:cxn>
              <a:cxn ang="0">
                <a:pos x="442" y="28"/>
              </a:cxn>
              <a:cxn ang="0">
                <a:pos x="550" y="18"/>
              </a:cxn>
              <a:cxn ang="0">
                <a:pos x="629" y="8"/>
              </a:cxn>
              <a:cxn ang="0">
                <a:pos x="631" y="58"/>
              </a:cxn>
              <a:cxn ang="0">
                <a:pos x="659" y="60"/>
              </a:cxn>
              <a:cxn ang="0">
                <a:pos x="691" y="66"/>
              </a:cxn>
              <a:cxn ang="0">
                <a:pos x="689" y="84"/>
              </a:cxn>
              <a:cxn ang="0">
                <a:pos x="729" y="72"/>
              </a:cxn>
              <a:cxn ang="0">
                <a:pos x="757" y="66"/>
              </a:cxn>
              <a:cxn ang="0">
                <a:pos x="843" y="196"/>
              </a:cxn>
              <a:cxn ang="0">
                <a:pos x="867" y="196"/>
              </a:cxn>
              <a:cxn ang="0">
                <a:pos x="915" y="192"/>
              </a:cxn>
              <a:cxn ang="0">
                <a:pos x="963" y="246"/>
              </a:cxn>
              <a:cxn ang="0">
                <a:pos x="1005" y="254"/>
              </a:cxn>
              <a:cxn ang="0">
                <a:pos x="979" y="290"/>
              </a:cxn>
              <a:cxn ang="0">
                <a:pos x="951" y="346"/>
              </a:cxn>
              <a:cxn ang="0">
                <a:pos x="887" y="402"/>
              </a:cxn>
              <a:cxn ang="0">
                <a:pos x="875" y="412"/>
              </a:cxn>
              <a:cxn ang="0">
                <a:pos x="843" y="436"/>
              </a:cxn>
              <a:cxn ang="0">
                <a:pos x="849" y="488"/>
              </a:cxn>
              <a:cxn ang="0">
                <a:pos x="831" y="514"/>
              </a:cxn>
              <a:cxn ang="0">
                <a:pos x="797" y="510"/>
              </a:cxn>
              <a:cxn ang="0">
                <a:pos x="709" y="496"/>
              </a:cxn>
              <a:cxn ang="0">
                <a:pos x="643" y="504"/>
              </a:cxn>
              <a:cxn ang="0">
                <a:pos x="587" y="494"/>
              </a:cxn>
              <a:cxn ang="0">
                <a:pos x="557" y="516"/>
              </a:cxn>
              <a:cxn ang="0">
                <a:pos x="514" y="536"/>
              </a:cxn>
              <a:cxn ang="0">
                <a:pos x="484" y="554"/>
              </a:cxn>
              <a:cxn ang="0">
                <a:pos x="448" y="504"/>
              </a:cxn>
              <a:cxn ang="0">
                <a:pos x="422" y="444"/>
              </a:cxn>
              <a:cxn ang="0">
                <a:pos x="318" y="388"/>
              </a:cxn>
              <a:cxn ang="0">
                <a:pos x="136" y="460"/>
              </a:cxn>
              <a:cxn ang="0">
                <a:pos x="108" y="410"/>
              </a:cxn>
            </a:cxnLst>
            <a:rect l="0" t="0" r="r" b="b"/>
            <a:pathLst>
              <a:path w="1015" h="566">
                <a:moveTo>
                  <a:pt x="58" y="418"/>
                </a:moveTo>
                <a:lnTo>
                  <a:pt x="62" y="402"/>
                </a:lnTo>
                <a:lnTo>
                  <a:pt x="68" y="400"/>
                </a:lnTo>
                <a:lnTo>
                  <a:pt x="78" y="388"/>
                </a:lnTo>
                <a:lnTo>
                  <a:pt x="68" y="378"/>
                </a:lnTo>
                <a:lnTo>
                  <a:pt x="66" y="374"/>
                </a:lnTo>
                <a:lnTo>
                  <a:pt x="58" y="374"/>
                </a:lnTo>
                <a:lnTo>
                  <a:pt x="56" y="362"/>
                </a:lnTo>
                <a:lnTo>
                  <a:pt x="44" y="358"/>
                </a:lnTo>
                <a:lnTo>
                  <a:pt x="50" y="344"/>
                </a:lnTo>
                <a:lnTo>
                  <a:pt x="48" y="334"/>
                </a:lnTo>
                <a:lnTo>
                  <a:pt x="46" y="322"/>
                </a:lnTo>
                <a:lnTo>
                  <a:pt x="46" y="312"/>
                </a:lnTo>
                <a:lnTo>
                  <a:pt x="38" y="310"/>
                </a:lnTo>
                <a:lnTo>
                  <a:pt x="34" y="304"/>
                </a:lnTo>
                <a:lnTo>
                  <a:pt x="38" y="296"/>
                </a:lnTo>
                <a:lnTo>
                  <a:pt x="52" y="302"/>
                </a:lnTo>
                <a:lnTo>
                  <a:pt x="56" y="308"/>
                </a:lnTo>
                <a:lnTo>
                  <a:pt x="62" y="308"/>
                </a:lnTo>
                <a:lnTo>
                  <a:pt x="64" y="300"/>
                </a:lnTo>
                <a:lnTo>
                  <a:pt x="58" y="294"/>
                </a:lnTo>
                <a:lnTo>
                  <a:pt x="60" y="290"/>
                </a:lnTo>
                <a:lnTo>
                  <a:pt x="66" y="290"/>
                </a:lnTo>
                <a:lnTo>
                  <a:pt x="74" y="282"/>
                </a:lnTo>
                <a:lnTo>
                  <a:pt x="86" y="280"/>
                </a:lnTo>
                <a:lnTo>
                  <a:pt x="102" y="288"/>
                </a:lnTo>
                <a:lnTo>
                  <a:pt x="110" y="292"/>
                </a:lnTo>
                <a:lnTo>
                  <a:pt x="118" y="296"/>
                </a:lnTo>
                <a:lnTo>
                  <a:pt x="124" y="296"/>
                </a:lnTo>
                <a:lnTo>
                  <a:pt x="114" y="284"/>
                </a:lnTo>
                <a:lnTo>
                  <a:pt x="122" y="276"/>
                </a:lnTo>
                <a:lnTo>
                  <a:pt x="134" y="262"/>
                </a:lnTo>
                <a:lnTo>
                  <a:pt x="130" y="250"/>
                </a:lnTo>
                <a:lnTo>
                  <a:pt x="138" y="248"/>
                </a:lnTo>
                <a:lnTo>
                  <a:pt x="138" y="240"/>
                </a:lnTo>
                <a:lnTo>
                  <a:pt x="128" y="234"/>
                </a:lnTo>
                <a:lnTo>
                  <a:pt x="122" y="228"/>
                </a:lnTo>
                <a:lnTo>
                  <a:pt x="112" y="234"/>
                </a:lnTo>
                <a:lnTo>
                  <a:pt x="104" y="226"/>
                </a:lnTo>
                <a:lnTo>
                  <a:pt x="100" y="218"/>
                </a:lnTo>
                <a:lnTo>
                  <a:pt x="94" y="214"/>
                </a:lnTo>
                <a:lnTo>
                  <a:pt x="74" y="214"/>
                </a:lnTo>
                <a:lnTo>
                  <a:pt x="62" y="220"/>
                </a:lnTo>
                <a:lnTo>
                  <a:pt x="50" y="222"/>
                </a:lnTo>
                <a:lnTo>
                  <a:pt x="42" y="216"/>
                </a:lnTo>
                <a:lnTo>
                  <a:pt x="34" y="222"/>
                </a:lnTo>
                <a:lnTo>
                  <a:pt x="22" y="212"/>
                </a:lnTo>
                <a:lnTo>
                  <a:pt x="22" y="206"/>
                </a:lnTo>
                <a:lnTo>
                  <a:pt x="24" y="204"/>
                </a:lnTo>
                <a:lnTo>
                  <a:pt x="28" y="204"/>
                </a:lnTo>
                <a:lnTo>
                  <a:pt x="28" y="208"/>
                </a:lnTo>
                <a:lnTo>
                  <a:pt x="32" y="208"/>
                </a:lnTo>
                <a:lnTo>
                  <a:pt x="36" y="206"/>
                </a:lnTo>
                <a:lnTo>
                  <a:pt x="34" y="192"/>
                </a:lnTo>
                <a:lnTo>
                  <a:pt x="34" y="180"/>
                </a:lnTo>
                <a:lnTo>
                  <a:pt x="28" y="164"/>
                </a:lnTo>
                <a:lnTo>
                  <a:pt x="20" y="160"/>
                </a:lnTo>
                <a:lnTo>
                  <a:pt x="16" y="154"/>
                </a:lnTo>
                <a:lnTo>
                  <a:pt x="10" y="158"/>
                </a:lnTo>
                <a:lnTo>
                  <a:pt x="6" y="152"/>
                </a:lnTo>
                <a:lnTo>
                  <a:pt x="10" y="136"/>
                </a:lnTo>
                <a:lnTo>
                  <a:pt x="0" y="124"/>
                </a:lnTo>
                <a:lnTo>
                  <a:pt x="12" y="110"/>
                </a:lnTo>
                <a:lnTo>
                  <a:pt x="16" y="108"/>
                </a:lnTo>
                <a:lnTo>
                  <a:pt x="24" y="102"/>
                </a:lnTo>
                <a:lnTo>
                  <a:pt x="22" y="96"/>
                </a:lnTo>
                <a:lnTo>
                  <a:pt x="30" y="76"/>
                </a:lnTo>
                <a:lnTo>
                  <a:pt x="36" y="76"/>
                </a:lnTo>
                <a:lnTo>
                  <a:pt x="44" y="74"/>
                </a:lnTo>
                <a:lnTo>
                  <a:pt x="46" y="66"/>
                </a:lnTo>
                <a:lnTo>
                  <a:pt x="56" y="64"/>
                </a:lnTo>
                <a:lnTo>
                  <a:pt x="60" y="76"/>
                </a:lnTo>
                <a:lnTo>
                  <a:pt x="62" y="92"/>
                </a:lnTo>
                <a:lnTo>
                  <a:pt x="78" y="92"/>
                </a:lnTo>
                <a:lnTo>
                  <a:pt x="78" y="80"/>
                </a:lnTo>
                <a:lnTo>
                  <a:pt x="80" y="68"/>
                </a:lnTo>
                <a:lnTo>
                  <a:pt x="90" y="64"/>
                </a:lnTo>
                <a:lnTo>
                  <a:pt x="102" y="66"/>
                </a:lnTo>
                <a:lnTo>
                  <a:pt x="102" y="60"/>
                </a:lnTo>
                <a:lnTo>
                  <a:pt x="106" y="54"/>
                </a:lnTo>
                <a:lnTo>
                  <a:pt x="112" y="56"/>
                </a:lnTo>
                <a:lnTo>
                  <a:pt x="132" y="54"/>
                </a:lnTo>
                <a:lnTo>
                  <a:pt x="142" y="46"/>
                </a:lnTo>
                <a:lnTo>
                  <a:pt x="148" y="44"/>
                </a:lnTo>
                <a:lnTo>
                  <a:pt x="156" y="52"/>
                </a:lnTo>
                <a:lnTo>
                  <a:pt x="156" y="56"/>
                </a:lnTo>
                <a:lnTo>
                  <a:pt x="160" y="56"/>
                </a:lnTo>
                <a:lnTo>
                  <a:pt x="162" y="60"/>
                </a:lnTo>
                <a:lnTo>
                  <a:pt x="166" y="54"/>
                </a:lnTo>
                <a:lnTo>
                  <a:pt x="174" y="56"/>
                </a:lnTo>
                <a:lnTo>
                  <a:pt x="180" y="54"/>
                </a:lnTo>
                <a:lnTo>
                  <a:pt x="180" y="64"/>
                </a:lnTo>
                <a:lnTo>
                  <a:pt x="198" y="70"/>
                </a:lnTo>
                <a:lnTo>
                  <a:pt x="204" y="76"/>
                </a:lnTo>
                <a:lnTo>
                  <a:pt x="206" y="84"/>
                </a:lnTo>
                <a:lnTo>
                  <a:pt x="216" y="90"/>
                </a:lnTo>
                <a:lnTo>
                  <a:pt x="214" y="96"/>
                </a:lnTo>
                <a:lnTo>
                  <a:pt x="218" y="104"/>
                </a:lnTo>
                <a:lnTo>
                  <a:pt x="214" y="110"/>
                </a:lnTo>
                <a:lnTo>
                  <a:pt x="216" y="116"/>
                </a:lnTo>
                <a:lnTo>
                  <a:pt x="222" y="114"/>
                </a:lnTo>
                <a:lnTo>
                  <a:pt x="224" y="104"/>
                </a:lnTo>
                <a:lnTo>
                  <a:pt x="222" y="98"/>
                </a:lnTo>
                <a:lnTo>
                  <a:pt x="226" y="98"/>
                </a:lnTo>
                <a:lnTo>
                  <a:pt x="234" y="106"/>
                </a:lnTo>
                <a:lnTo>
                  <a:pt x="238" y="114"/>
                </a:lnTo>
                <a:lnTo>
                  <a:pt x="242" y="124"/>
                </a:lnTo>
                <a:lnTo>
                  <a:pt x="254" y="120"/>
                </a:lnTo>
                <a:lnTo>
                  <a:pt x="258" y="112"/>
                </a:lnTo>
                <a:lnTo>
                  <a:pt x="264" y="114"/>
                </a:lnTo>
                <a:lnTo>
                  <a:pt x="268" y="108"/>
                </a:lnTo>
                <a:lnTo>
                  <a:pt x="284" y="112"/>
                </a:lnTo>
                <a:lnTo>
                  <a:pt x="286" y="120"/>
                </a:lnTo>
                <a:lnTo>
                  <a:pt x="296" y="122"/>
                </a:lnTo>
                <a:lnTo>
                  <a:pt x="298" y="116"/>
                </a:lnTo>
                <a:lnTo>
                  <a:pt x="318" y="122"/>
                </a:lnTo>
                <a:lnTo>
                  <a:pt x="316" y="130"/>
                </a:lnTo>
                <a:lnTo>
                  <a:pt x="320" y="138"/>
                </a:lnTo>
                <a:lnTo>
                  <a:pt x="334" y="144"/>
                </a:lnTo>
                <a:lnTo>
                  <a:pt x="334" y="148"/>
                </a:lnTo>
                <a:lnTo>
                  <a:pt x="342" y="148"/>
                </a:lnTo>
                <a:lnTo>
                  <a:pt x="348" y="140"/>
                </a:lnTo>
                <a:lnTo>
                  <a:pt x="354" y="140"/>
                </a:lnTo>
                <a:lnTo>
                  <a:pt x="352" y="144"/>
                </a:lnTo>
                <a:lnTo>
                  <a:pt x="364" y="150"/>
                </a:lnTo>
                <a:lnTo>
                  <a:pt x="382" y="148"/>
                </a:lnTo>
                <a:lnTo>
                  <a:pt x="390" y="128"/>
                </a:lnTo>
                <a:lnTo>
                  <a:pt x="378" y="120"/>
                </a:lnTo>
                <a:lnTo>
                  <a:pt x="366" y="110"/>
                </a:lnTo>
                <a:lnTo>
                  <a:pt x="370" y="104"/>
                </a:lnTo>
                <a:lnTo>
                  <a:pt x="360" y="100"/>
                </a:lnTo>
                <a:lnTo>
                  <a:pt x="360" y="94"/>
                </a:lnTo>
                <a:lnTo>
                  <a:pt x="372" y="90"/>
                </a:lnTo>
                <a:lnTo>
                  <a:pt x="386" y="88"/>
                </a:lnTo>
                <a:lnTo>
                  <a:pt x="386" y="76"/>
                </a:lnTo>
                <a:lnTo>
                  <a:pt x="380" y="72"/>
                </a:lnTo>
                <a:lnTo>
                  <a:pt x="390" y="62"/>
                </a:lnTo>
                <a:lnTo>
                  <a:pt x="402" y="62"/>
                </a:lnTo>
                <a:lnTo>
                  <a:pt x="406" y="68"/>
                </a:lnTo>
                <a:lnTo>
                  <a:pt x="412" y="70"/>
                </a:lnTo>
                <a:lnTo>
                  <a:pt x="420" y="64"/>
                </a:lnTo>
                <a:lnTo>
                  <a:pt x="412" y="56"/>
                </a:lnTo>
                <a:lnTo>
                  <a:pt x="398" y="50"/>
                </a:lnTo>
                <a:lnTo>
                  <a:pt x="400" y="44"/>
                </a:lnTo>
                <a:lnTo>
                  <a:pt x="408" y="44"/>
                </a:lnTo>
                <a:lnTo>
                  <a:pt x="408" y="40"/>
                </a:lnTo>
                <a:lnTo>
                  <a:pt x="398" y="38"/>
                </a:lnTo>
                <a:lnTo>
                  <a:pt x="404" y="30"/>
                </a:lnTo>
                <a:lnTo>
                  <a:pt x="402" y="24"/>
                </a:lnTo>
                <a:lnTo>
                  <a:pt x="410" y="22"/>
                </a:lnTo>
                <a:lnTo>
                  <a:pt x="420" y="30"/>
                </a:lnTo>
                <a:lnTo>
                  <a:pt x="424" y="26"/>
                </a:lnTo>
                <a:lnTo>
                  <a:pt x="432" y="28"/>
                </a:lnTo>
                <a:lnTo>
                  <a:pt x="434" y="34"/>
                </a:lnTo>
                <a:lnTo>
                  <a:pt x="442" y="28"/>
                </a:lnTo>
                <a:lnTo>
                  <a:pt x="464" y="26"/>
                </a:lnTo>
                <a:lnTo>
                  <a:pt x="492" y="26"/>
                </a:lnTo>
                <a:lnTo>
                  <a:pt x="498" y="30"/>
                </a:lnTo>
                <a:lnTo>
                  <a:pt x="502" y="22"/>
                </a:lnTo>
                <a:lnTo>
                  <a:pt x="550" y="18"/>
                </a:lnTo>
                <a:lnTo>
                  <a:pt x="567" y="16"/>
                </a:lnTo>
                <a:lnTo>
                  <a:pt x="585" y="0"/>
                </a:lnTo>
                <a:lnTo>
                  <a:pt x="607" y="6"/>
                </a:lnTo>
                <a:lnTo>
                  <a:pt x="615" y="16"/>
                </a:lnTo>
                <a:lnTo>
                  <a:pt x="629" y="8"/>
                </a:lnTo>
                <a:lnTo>
                  <a:pt x="631" y="22"/>
                </a:lnTo>
                <a:lnTo>
                  <a:pt x="635" y="34"/>
                </a:lnTo>
                <a:lnTo>
                  <a:pt x="635" y="46"/>
                </a:lnTo>
                <a:lnTo>
                  <a:pt x="629" y="50"/>
                </a:lnTo>
                <a:lnTo>
                  <a:pt x="631" y="58"/>
                </a:lnTo>
                <a:lnTo>
                  <a:pt x="639" y="56"/>
                </a:lnTo>
                <a:lnTo>
                  <a:pt x="651" y="56"/>
                </a:lnTo>
                <a:lnTo>
                  <a:pt x="653" y="50"/>
                </a:lnTo>
                <a:lnTo>
                  <a:pt x="659" y="54"/>
                </a:lnTo>
                <a:lnTo>
                  <a:pt x="659" y="60"/>
                </a:lnTo>
                <a:lnTo>
                  <a:pt x="671" y="62"/>
                </a:lnTo>
                <a:lnTo>
                  <a:pt x="673" y="66"/>
                </a:lnTo>
                <a:lnTo>
                  <a:pt x="683" y="68"/>
                </a:lnTo>
                <a:lnTo>
                  <a:pt x="687" y="64"/>
                </a:lnTo>
                <a:lnTo>
                  <a:pt x="691" y="66"/>
                </a:lnTo>
                <a:lnTo>
                  <a:pt x="689" y="72"/>
                </a:lnTo>
                <a:lnTo>
                  <a:pt x="683" y="72"/>
                </a:lnTo>
                <a:lnTo>
                  <a:pt x="675" y="82"/>
                </a:lnTo>
                <a:lnTo>
                  <a:pt x="681" y="90"/>
                </a:lnTo>
                <a:lnTo>
                  <a:pt x="689" y="84"/>
                </a:lnTo>
                <a:lnTo>
                  <a:pt x="697" y="82"/>
                </a:lnTo>
                <a:lnTo>
                  <a:pt x="701" y="88"/>
                </a:lnTo>
                <a:lnTo>
                  <a:pt x="707" y="82"/>
                </a:lnTo>
                <a:lnTo>
                  <a:pt x="719" y="76"/>
                </a:lnTo>
                <a:lnTo>
                  <a:pt x="729" y="72"/>
                </a:lnTo>
                <a:lnTo>
                  <a:pt x="733" y="68"/>
                </a:lnTo>
                <a:lnTo>
                  <a:pt x="745" y="62"/>
                </a:lnTo>
                <a:lnTo>
                  <a:pt x="757" y="58"/>
                </a:lnTo>
                <a:lnTo>
                  <a:pt x="761" y="58"/>
                </a:lnTo>
                <a:lnTo>
                  <a:pt x="757" y="66"/>
                </a:lnTo>
                <a:lnTo>
                  <a:pt x="749" y="66"/>
                </a:lnTo>
                <a:lnTo>
                  <a:pt x="755" y="74"/>
                </a:lnTo>
                <a:lnTo>
                  <a:pt x="783" y="102"/>
                </a:lnTo>
                <a:lnTo>
                  <a:pt x="831" y="202"/>
                </a:lnTo>
                <a:lnTo>
                  <a:pt x="843" y="196"/>
                </a:lnTo>
                <a:lnTo>
                  <a:pt x="843" y="184"/>
                </a:lnTo>
                <a:lnTo>
                  <a:pt x="855" y="182"/>
                </a:lnTo>
                <a:lnTo>
                  <a:pt x="861" y="186"/>
                </a:lnTo>
                <a:lnTo>
                  <a:pt x="857" y="196"/>
                </a:lnTo>
                <a:lnTo>
                  <a:pt x="867" y="196"/>
                </a:lnTo>
                <a:lnTo>
                  <a:pt x="867" y="204"/>
                </a:lnTo>
                <a:lnTo>
                  <a:pt x="891" y="204"/>
                </a:lnTo>
                <a:lnTo>
                  <a:pt x="905" y="198"/>
                </a:lnTo>
                <a:lnTo>
                  <a:pt x="909" y="192"/>
                </a:lnTo>
                <a:lnTo>
                  <a:pt x="915" y="192"/>
                </a:lnTo>
                <a:lnTo>
                  <a:pt x="927" y="198"/>
                </a:lnTo>
                <a:lnTo>
                  <a:pt x="935" y="210"/>
                </a:lnTo>
                <a:lnTo>
                  <a:pt x="937" y="218"/>
                </a:lnTo>
                <a:lnTo>
                  <a:pt x="957" y="228"/>
                </a:lnTo>
                <a:lnTo>
                  <a:pt x="963" y="246"/>
                </a:lnTo>
                <a:lnTo>
                  <a:pt x="983" y="248"/>
                </a:lnTo>
                <a:lnTo>
                  <a:pt x="997" y="236"/>
                </a:lnTo>
                <a:lnTo>
                  <a:pt x="1001" y="238"/>
                </a:lnTo>
                <a:lnTo>
                  <a:pt x="995" y="244"/>
                </a:lnTo>
                <a:lnTo>
                  <a:pt x="1005" y="254"/>
                </a:lnTo>
                <a:lnTo>
                  <a:pt x="1015" y="262"/>
                </a:lnTo>
                <a:lnTo>
                  <a:pt x="1003" y="262"/>
                </a:lnTo>
                <a:lnTo>
                  <a:pt x="1001" y="270"/>
                </a:lnTo>
                <a:lnTo>
                  <a:pt x="997" y="288"/>
                </a:lnTo>
                <a:lnTo>
                  <a:pt x="979" y="290"/>
                </a:lnTo>
                <a:lnTo>
                  <a:pt x="971" y="308"/>
                </a:lnTo>
                <a:lnTo>
                  <a:pt x="977" y="334"/>
                </a:lnTo>
                <a:lnTo>
                  <a:pt x="971" y="342"/>
                </a:lnTo>
                <a:lnTo>
                  <a:pt x="955" y="352"/>
                </a:lnTo>
                <a:lnTo>
                  <a:pt x="951" y="346"/>
                </a:lnTo>
                <a:lnTo>
                  <a:pt x="935" y="348"/>
                </a:lnTo>
                <a:lnTo>
                  <a:pt x="925" y="344"/>
                </a:lnTo>
                <a:lnTo>
                  <a:pt x="911" y="338"/>
                </a:lnTo>
                <a:lnTo>
                  <a:pt x="907" y="346"/>
                </a:lnTo>
                <a:lnTo>
                  <a:pt x="887" y="402"/>
                </a:lnTo>
                <a:lnTo>
                  <a:pt x="899" y="406"/>
                </a:lnTo>
                <a:lnTo>
                  <a:pt x="897" y="418"/>
                </a:lnTo>
                <a:lnTo>
                  <a:pt x="891" y="414"/>
                </a:lnTo>
                <a:lnTo>
                  <a:pt x="881" y="418"/>
                </a:lnTo>
                <a:lnTo>
                  <a:pt x="875" y="412"/>
                </a:lnTo>
                <a:lnTo>
                  <a:pt x="831" y="424"/>
                </a:lnTo>
                <a:lnTo>
                  <a:pt x="823" y="428"/>
                </a:lnTo>
                <a:lnTo>
                  <a:pt x="827" y="432"/>
                </a:lnTo>
                <a:lnTo>
                  <a:pt x="835" y="432"/>
                </a:lnTo>
                <a:lnTo>
                  <a:pt x="843" y="436"/>
                </a:lnTo>
                <a:lnTo>
                  <a:pt x="839" y="440"/>
                </a:lnTo>
                <a:lnTo>
                  <a:pt x="837" y="456"/>
                </a:lnTo>
                <a:lnTo>
                  <a:pt x="845" y="482"/>
                </a:lnTo>
                <a:lnTo>
                  <a:pt x="845" y="486"/>
                </a:lnTo>
                <a:lnTo>
                  <a:pt x="849" y="488"/>
                </a:lnTo>
                <a:lnTo>
                  <a:pt x="849" y="498"/>
                </a:lnTo>
                <a:lnTo>
                  <a:pt x="837" y="498"/>
                </a:lnTo>
                <a:lnTo>
                  <a:pt x="843" y="504"/>
                </a:lnTo>
                <a:lnTo>
                  <a:pt x="835" y="506"/>
                </a:lnTo>
                <a:lnTo>
                  <a:pt x="831" y="514"/>
                </a:lnTo>
                <a:lnTo>
                  <a:pt x="833" y="530"/>
                </a:lnTo>
                <a:lnTo>
                  <a:pt x="825" y="522"/>
                </a:lnTo>
                <a:lnTo>
                  <a:pt x="813" y="520"/>
                </a:lnTo>
                <a:lnTo>
                  <a:pt x="803" y="506"/>
                </a:lnTo>
                <a:lnTo>
                  <a:pt x="797" y="510"/>
                </a:lnTo>
                <a:lnTo>
                  <a:pt x="785" y="502"/>
                </a:lnTo>
                <a:lnTo>
                  <a:pt x="751" y="502"/>
                </a:lnTo>
                <a:lnTo>
                  <a:pt x="745" y="498"/>
                </a:lnTo>
                <a:lnTo>
                  <a:pt x="729" y="500"/>
                </a:lnTo>
                <a:lnTo>
                  <a:pt x="709" y="496"/>
                </a:lnTo>
                <a:lnTo>
                  <a:pt x="705" y="502"/>
                </a:lnTo>
                <a:lnTo>
                  <a:pt x="681" y="494"/>
                </a:lnTo>
                <a:lnTo>
                  <a:pt x="667" y="482"/>
                </a:lnTo>
                <a:lnTo>
                  <a:pt x="651" y="488"/>
                </a:lnTo>
                <a:lnTo>
                  <a:pt x="643" y="504"/>
                </a:lnTo>
                <a:lnTo>
                  <a:pt x="643" y="512"/>
                </a:lnTo>
                <a:lnTo>
                  <a:pt x="637" y="508"/>
                </a:lnTo>
                <a:lnTo>
                  <a:pt x="627" y="506"/>
                </a:lnTo>
                <a:lnTo>
                  <a:pt x="599" y="492"/>
                </a:lnTo>
                <a:lnTo>
                  <a:pt x="587" y="494"/>
                </a:lnTo>
                <a:lnTo>
                  <a:pt x="575" y="498"/>
                </a:lnTo>
                <a:lnTo>
                  <a:pt x="571" y="510"/>
                </a:lnTo>
                <a:lnTo>
                  <a:pt x="565" y="512"/>
                </a:lnTo>
                <a:lnTo>
                  <a:pt x="561" y="520"/>
                </a:lnTo>
                <a:lnTo>
                  <a:pt x="557" y="516"/>
                </a:lnTo>
                <a:lnTo>
                  <a:pt x="550" y="522"/>
                </a:lnTo>
                <a:lnTo>
                  <a:pt x="546" y="528"/>
                </a:lnTo>
                <a:lnTo>
                  <a:pt x="534" y="528"/>
                </a:lnTo>
                <a:lnTo>
                  <a:pt x="526" y="534"/>
                </a:lnTo>
                <a:lnTo>
                  <a:pt x="514" y="536"/>
                </a:lnTo>
                <a:lnTo>
                  <a:pt x="516" y="544"/>
                </a:lnTo>
                <a:lnTo>
                  <a:pt x="500" y="552"/>
                </a:lnTo>
                <a:lnTo>
                  <a:pt x="500" y="562"/>
                </a:lnTo>
                <a:lnTo>
                  <a:pt x="496" y="566"/>
                </a:lnTo>
                <a:lnTo>
                  <a:pt x="484" y="554"/>
                </a:lnTo>
                <a:lnTo>
                  <a:pt x="486" y="546"/>
                </a:lnTo>
                <a:lnTo>
                  <a:pt x="482" y="540"/>
                </a:lnTo>
                <a:lnTo>
                  <a:pt x="464" y="540"/>
                </a:lnTo>
                <a:lnTo>
                  <a:pt x="450" y="534"/>
                </a:lnTo>
                <a:lnTo>
                  <a:pt x="448" y="504"/>
                </a:lnTo>
                <a:lnTo>
                  <a:pt x="436" y="500"/>
                </a:lnTo>
                <a:lnTo>
                  <a:pt x="442" y="464"/>
                </a:lnTo>
                <a:lnTo>
                  <a:pt x="434" y="468"/>
                </a:lnTo>
                <a:lnTo>
                  <a:pt x="428" y="450"/>
                </a:lnTo>
                <a:lnTo>
                  <a:pt x="422" y="444"/>
                </a:lnTo>
                <a:lnTo>
                  <a:pt x="416" y="432"/>
                </a:lnTo>
                <a:lnTo>
                  <a:pt x="400" y="436"/>
                </a:lnTo>
                <a:lnTo>
                  <a:pt x="366" y="426"/>
                </a:lnTo>
                <a:lnTo>
                  <a:pt x="336" y="424"/>
                </a:lnTo>
                <a:lnTo>
                  <a:pt x="318" y="388"/>
                </a:lnTo>
                <a:lnTo>
                  <a:pt x="262" y="328"/>
                </a:lnTo>
                <a:lnTo>
                  <a:pt x="190" y="332"/>
                </a:lnTo>
                <a:lnTo>
                  <a:pt x="150" y="464"/>
                </a:lnTo>
                <a:lnTo>
                  <a:pt x="140" y="464"/>
                </a:lnTo>
                <a:lnTo>
                  <a:pt x="136" y="460"/>
                </a:lnTo>
                <a:lnTo>
                  <a:pt x="128" y="436"/>
                </a:lnTo>
                <a:lnTo>
                  <a:pt x="130" y="434"/>
                </a:lnTo>
                <a:lnTo>
                  <a:pt x="126" y="426"/>
                </a:lnTo>
                <a:lnTo>
                  <a:pt x="116" y="414"/>
                </a:lnTo>
                <a:lnTo>
                  <a:pt x="108" y="410"/>
                </a:lnTo>
                <a:lnTo>
                  <a:pt x="92" y="408"/>
                </a:lnTo>
                <a:lnTo>
                  <a:pt x="78" y="408"/>
                </a:lnTo>
                <a:lnTo>
                  <a:pt x="58" y="418"/>
                </a:lnTo>
                <a:close/>
              </a:path>
            </a:pathLst>
          </a:custGeom>
          <a:solidFill>
            <a:srgbClr val="002060"/>
          </a:solidFill>
          <a:ln w="3175" cmpd="sng">
            <a:solidFill>
              <a:schemeClr val="accent5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GB" dirty="0">
              <a:solidFill>
                <a:schemeClr val="accent3"/>
              </a:solidFill>
            </a:endParaRPr>
          </a:p>
        </p:txBody>
      </p:sp>
      <p:sp>
        <p:nvSpPr>
          <p:cNvPr id="290" name="Laos"/>
          <p:cNvSpPr>
            <a:spLocks/>
          </p:cNvSpPr>
          <p:nvPr/>
        </p:nvSpPr>
        <p:spPr bwMode="auto">
          <a:xfrm>
            <a:off x="3438237" y="4583259"/>
            <a:ext cx="392583" cy="386471"/>
          </a:xfrm>
          <a:custGeom>
            <a:avLst/>
            <a:gdLst/>
            <a:ahLst/>
            <a:cxnLst>
              <a:cxn ang="0">
                <a:pos x="338" y="278"/>
              </a:cxn>
              <a:cxn ang="0">
                <a:pos x="308" y="288"/>
              </a:cxn>
              <a:cxn ang="0">
                <a:pos x="298" y="300"/>
              </a:cxn>
              <a:cxn ang="0">
                <a:pos x="302" y="316"/>
              </a:cxn>
              <a:cxn ang="0">
                <a:pos x="282" y="316"/>
              </a:cxn>
              <a:cxn ang="0">
                <a:pos x="266" y="306"/>
              </a:cxn>
              <a:cxn ang="0">
                <a:pos x="268" y="278"/>
              </a:cxn>
              <a:cxn ang="0">
                <a:pos x="264" y="264"/>
              </a:cxn>
              <a:cxn ang="0">
                <a:pos x="258" y="246"/>
              </a:cxn>
              <a:cxn ang="0">
                <a:pos x="248" y="236"/>
              </a:cxn>
              <a:cxn ang="0">
                <a:pos x="216" y="222"/>
              </a:cxn>
              <a:cxn ang="0">
                <a:pos x="206" y="182"/>
              </a:cxn>
              <a:cxn ang="0">
                <a:pos x="166" y="152"/>
              </a:cxn>
              <a:cxn ang="0">
                <a:pos x="138" y="156"/>
              </a:cxn>
              <a:cxn ang="0">
                <a:pos x="130" y="176"/>
              </a:cxn>
              <a:cxn ang="0">
                <a:pos x="118" y="186"/>
              </a:cxn>
              <a:cxn ang="0">
                <a:pos x="100" y="174"/>
              </a:cxn>
              <a:cxn ang="0">
                <a:pos x="84" y="184"/>
              </a:cxn>
              <a:cxn ang="0">
                <a:pos x="72" y="206"/>
              </a:cxn>
              <a:cxn ang="0">
                <a:pos x="58" y="202"/>
              </a:cxn>
              <a:cxn ang="0">
                <a:pos x="56" y="174"/>
              </a:cxn>
              <a:cxn ang="0">
                <a:pos x="56" y="142"/>
              </a:cxn>
              <a:cxn ang="0">
                <a:pos x="50" y="124"/>
              </a:cxn>
              <a:cxn ang="0">
                <a:pos x="36" y="132"/>
              </a:cxn>
              <a:cxn ang="0">
                <a:pos x="20" y="130"/>
              </a:cxn>
              <a:cxn ang="0">
                <a:pos x="16" y="104"/>
              </a:cxn>
              <a:cxn ang="0">
                <a:pos x="6" y="106"/>
              </a:cxn>
              <a:cxn ang="0">
                <a:pos x="2" y="88"/>
              </a:cxn>
              <a:cxn ang="0">
                <a:pos x="16" y="76"/>
              </a:cxn>
              <a:cxn ang="0">
                <a:pos x="14" y="68"/>
              </a:cxn>
              <a:cxn ang="0">
                <a:pos x="30" y="44"/>
              </a:cxn>
              <a:cxn ang="0">
                <a:pos x="34" y="56"/>
              </a:cxn>
              <a:cxn ang="0">
                <a:pos x="58" y="50"/>
              </a:cxn>
              <a:cxn ang="0">
                <a:pos x="48" y="32"/>
              </a:cxn>
              <a:cxn ang="0">
                <a:pos x="36" y="10"/>
              </a:cxn>
              <a:cxn ang="0">
                <a:pos x="46" y="4"/>
              </a:cxn>
              <a:cxn ang="0">
                <a:pos x="62" y="8"/>
              </a:cxn>
              <a:cxn ang="0">
                <a:pos x="80" y="20"/>
              </a:cxn>
              <a:cxn ang="0">
                <a:pos x="86" y="18"/>
              </a:cxn>
              <a:cxn ang="0">
                <a:pos x="92" y="20"/>
              </a:cxn>
              <a:cxn ang="0">
                <a:pos x="96" y="42"/>
              </a:cxn>
              <a:cxn ang="0">
                <a:pos x="110" y="54"/>
              </a:cxn>
              <a:cxn ang="0">
                <a:pos x="132" y="50"/>
              </a:cxn>
              <a:cxn ang="0">
                <a:pos x="164" y="54"/>
              </a:cxn>
              <a:cxn ang="0">
                <a:pos x="162" y="62"/>
              </a:cxn>
              <a:cxn ang="0">
                <a:pos x="172" y="66"/>
              </a:cxn>
              <a:cxn ang="0">
                <a:pos x="180" y="76"/>
              </a:cxn>
              <a:cxn ang="0">
                <a:pos x="176" y="90"/>
              </a:cxn>
              <a:cxn ang="0">
                <a:pos x="154" y="94"/>
              </a:cxn>
              <a:cxn ang="0">
                <a:pos x="176" y="120"/>
              </a:cxn>
              <a:cxn ang="0">
                <a:pos x="204" y="126"/>
              </a:cxn>
              <a:cxn ang="0">
                <a:pos x="210" y="136"/>
              </a:cxn>
              <a:cxn ang="0">
                <a:pos x="224" y="144"/>
              </a:cxn>
              <a:cxn ang="0">
                <a:pos x="240" y="162"/>
              </a:cxn>
              <a:cxn ang="0">
                <a:pos x="266" y="172"/>
              </a:cxn>
              <a:cxn ang="0">
                <a:pos x="280" y="182"/>
              </a:cxn>
              <a:cxn ang="0">
                <a:pos x="296" y="198"/>
              </a:cxn>
              <a:cxn ang="0">
                <a:pos x="308" y="206"/>
              </a:cxn>
              <a:cxn ang="0">
                <a:pos x="324" y="210"/>
              </a:cxn>
              <a:cxn ang="0">
                <a:pos x="318" y="224"/>
              </a:cxn>
              <a:cxn ang="0">
                <a:pos x="324" y="234"/>
              </a:cxn>
              <a:cxn ang="0">
                <a:pos x="342" y="254"/>
              </a:cxn>
              <a:cxn ang="0">
                <a:pos x="346" y="262"/>
              </a:cxn>
            </a:cxnLst>
            <a:rect l="0" t="0" r="r" b="b"/>
            <a:pathLst>
              <a:path w="346" h="322">
                <a:moveTo>
                  <a:pt x="346" y="272"/>
                </a:moveTo>
                <a:lnTo>
                  <a:pt x="344" y="278"/>
                </a:lnTo>
                <a:lnTo>
                  <a:pt x="338" y="278"/>
                </a:lnTo>
                <a:lnTo>
                  <a:pt x="334" y="288"/>
                </a:lnTo>
                <a:lnTo>
                  <a:pt x="324" y="294"/>
                </a:lnTo>
                <a:lnTo>
                  <a:pt x="308" y="288"/>
                </a:lnTo>
                <a:lnTo>
                  <a:pt x="302" y="296"/>
                </a:lnTo>
                <a:lnTo>
                  <a:pt x="298" y="294"/>
                </a:lnTo>
                <a:lnTo>
                  <a:pt x="298" y="300"/>
                </a:lnTo>
                <a:lnTo>
                  <a:pt x="290" y="304"/>
                </a:lnTo>
                <a:lnTo>
                  <a:pt x="294" y="310"/>
                </a:lnTo>
                <a:lnTo>
                  <a:pt x="302" y="316"/>
                </a:lnTo>
                <a:lnTo>
                  <a:pt x="300" y="322"/>
                </a:lnTo>
                <a:lnTo>
                  <a:pt x="294" y="322"/>
                </a:lnTo>
                <a:lnTo>
                  <a:pt x="282" y="316"/>
                </a:lnTo>
                <a:lnTo>
                  <a:pt x="270" y="320"/>
                </a:lnTo>
                <a:lnTo>
                  <a:pt x="258" y="312"/>
                </a:lnTo>
                <a:lnTo>
                  <a:pt x="266" y="306"/>
                </a:lnTo>
                <a:lnTo>
                  <a:pt x="270" y="298"/>
                </a:lnTo>
                <a:lnTo>
                  <a:pt x="266" y="290"/>
                </a:lnTo>
                <a:lnTo>
                  <a:pt x="268" y="278"/>
                </a:lnTo>
                <a:lnTo>
                  <a:pt x="260" y="274"/>
                </a:lnTo>
                <a:lnTo>
                  <a:pt x="264" y="268"/>
                </a:lnTo>
                <a:lnTo>
                  <a:pt x="264" y="264"/>
                </a:lnTo>
                <a:lnTo>
                  <a:pt x="258" y="264"/>
                </a:lnTo>
                <a:lnTo>
                  <a:pt x="262" y="260"/>
                </a:lnTo>
                <a:lnTo>
                  <a:pt x="258" y="246"/>
                </a:lnTo>
                <a:lnTo>
                  <a:pt x="250" y="246"/>
                </a:lnTo>
                <a:lnTo>
                  <a:pt x="246" y="242"/>
                </a:lnTo>
                <a:lnTo>
                  <a:pt x="248" y="236"/>
                </a:lnTo>
                <a:lnTo>
                  <a:pt x="232" y="236"/>
                </a:lnTo>
                <a:lnTo>
                  <a:pt x="228" y="230"/>
                </a:lnTo>
                <a:lnTo>
                  <a:pt x="216" y="222"/>
                </a:lnTo>
                <a:lnTo>
                  <a:pt x="210" y="204"/>
                </a:lnTo>
                <a:lnTo>
                  <a:pt x="210" y="192"/>
                </a:lnTo>
                <a:lnTo>
                  <a:pt x="206" y="182"/>
                </a:lnTo>
                <a:lnTo>
                  <a:pt x="196" y="176"/>
                </a:lnTo>
                <a:lnTo>
                  <a:pt x="188" y="174"/>
                </a:lnTo>
                <a:lnTo>
                  <a:pt x="166" y="152"/>
                </a:lnTo>
                <a:lnTo>
                  <a:pt x="160" y="156"/>
                </a:lnTo>
                <a:lnTo>
                  <a:pt x="144" y="154"/>
                </a:lnTo>
                <a:lnTo>
                  <a:pt x="138" y="156"/>
                </a:lnTo>
                <a:lnTo>
                  <a:pt x="136" y="164"/>
                </a:lnTo>
                <a:lnTo>
                  <a:pt x="134" y="176"/>
                </a:lnTo>
                <a:lnTo>
                  <a:pt x="130" y="176"/>
                </a:lnTo>
                <a:lnTo>
                  <a:pt x="122" y="182"/>
                </a:lnTo>
                <a:lnTo>
                  <a:pt x="122" y="186"/>
                </a:lnTo>
                <a:lnTo>
                  <a:pt x="118" y="186"/>
                </a:lnTo>
                <a:lnTo>
                  <a:pt x="118" y="182"/>
                </a:lnTo>
                <a:lnTo>
                  <a:pt x="104" y="180"/>
                </a:lnTo>
                <a:lnTo>
                  <a:pt x="100" y="174"/>
                </a:lnTo>
                <a:lnTo>
                  <a:pt x="96" y="174"/>
                </a:lnTo>
                <a:lnTo>
                  <a:pt x="90" y="186"/>
                </a:lnTo>
                <a:lnTo>
                  <a:pt x="84" y="184"/>
                </a:lnTo>
                <a:lnTo>
                  <a:pt x="84" y="190"/>
                </a:lnTo>
                <a:lnTo>
                  <a:pt x="80" y="198"/>
                </a:lnTo>
                <a:lnTo>
                  <a:pt x="72" y="206"/>
                </a:lnTo>
                <a:lnTo>
                  <a:pt x="68" y="216"/>
                </a:lnTo>
                <a:lnTo>
                  <a:pt x="58" y="212"/>
                </a:lnTo>
                <a:lnTo>
                  <a:pt x="58" y="202"/>
                </a:lnTo>
                <a:lnTo>
                  <a:pt x="64" y="188"/>
                </a:lnTo>
                <a:lnTo>
                  <a:pt x="62" y="178"/>
                </a:lnTo>
                <a:lnTo>
                  <a:pt x="56" y="174"/>
                </a:lnTo>
                <a:lnTo>
                  <a:pt x="60" y="162"/>
                </a:lnTo>
                <a:lnTo>
                  <a:pt x="60" y="146"/>
                </a:lnTo>
                <a:lnTo>
                  <a:pt x="56" y="142"/>
                </a:lnTo>
                <a:lnTo>
                  <a:pt x="52" y="134"/>
                </a:lnTo>
                <a:lnTo>
                  <a:pt x="54" y="126"/>
                </a:lnTo>
                <a:lnTo>
                  <a:pt x="50" y="124"/>
                </a:lnTo>
                <a:lnTo>
                  <a:pt x="46" y="126"/>
                </a:lnTo>
                <a:lnTo>
                  <a:pt x="38" y="126"/>
                </a:lnTo>
                <a:lnTo>
                  <a:pt x="36" y="132"/>
                </a:lnTo>
                <a:lnTo>
                  <a:pt x="28" y="130"/>
                </a:lnTo>
                <a:lnTo>
                  <a:pt x="26" y="134"/>
                </a:lnTo>
                <a:lnTo>
                  <a:pt x="20" y="130"/>
                </a:lnTo>
                <a:lnTo>
                  <a:pt x="18" y="124"/>
                </a:lnTo>
                <a:lnTo>
                  <a:pt x="20" y="106"/>
                </a:lnTo>
                <a:lnTo>
                  <a:pt x="16" y="104"/>
                </a:lnTo>
                <a:lnTo>
                  <a:pt x="12" y="100"/>
                </a:lnTo>
                <a:lnTo>
                  <a:pt x="6" y="98"/>
                </a:lnTo>
                <a:lnTo>
                  <a:pt x="6" y="106"/>
                </a:lnTo>
                <a:lnTo>
                  <a:pt x="2" y="106"/>
                </a:lnTo>
                <a:lnTo>
                  <a:pt x="0" y="100"/>
                </a:lnTo>
                <a:lnTo>
                  <a:pt x="2" y="88"/>
                </a:lnTo>
                <a:lnTo>
                  <a:pt x="6" y="80"/>
                </a:lnTo>
                <a:lnTo>
                  <a:pt x="12" y="80"/>
                </a:lnTo>
                <a:lnTo>
                  <a:pt x="16" y="76"/>
                </a:lnTo>
                <a:lnTo>
                  <a:pt x="12" y="76"/>
                </a:lnTo>
                <a:lnTo>
                  <a:pt x="12" y="72"/>
                </a:lnTo>
                <a:lnTo>
                  <a:pt x="14" y="68"/>
                </a:lnTo>
                <a:lnTo>
                  <a:pt x="14" y="58"/>
                </a:lnTo>
                <a:lnTo>
                  <a:pt x="20" y="58"/>
                </a:lnTo>
                <a:lnTo>
                  <a:pt x="30" y="44"/>
                </a:lnTo>
                <a:lnTo>
                  <a:pt x="32" y="50"/>
                </a:lnTo>
                <a:lnTo>
                  <a:pt x="34" y="50"/>
                </a:lnTo>
                <a:lnTo>
                  <a:pt x="34" y="56"/>
                </a:lnTo>
                <a:lnTo>
                  <a:pt x="48" y="54"/>
                </a:lnTo>
                <a:lnTo>
                  <a:pt x="54" y="56"/>
                </a:lnTo>
                <a:lnTo>
                  <a:pt x="58" y="50"/>
                </a:lnTo>
                <a:lnTo>
                  <a:pt x="50" y="48"/>
                </a:lnTo>
                <a:lnTo>
                  <a:pt x="52" y="36"/>
                </a:lnTo>
                <a:lnTo>
                  <a:pt x="48" y="32"/>
                </a:lnTo>
                <a:lnTo>
                  <a:pt x="48" y="26"/>
                </a:lnTo>
                <a:lnTo>
                  <a:pt x="42" y="20"/>
                </a:lnTo>
                <a:lnTo>
                  <a:pt x="36" y="10"/>
                </a:lnTo>
                <a:lnTo>
                  <a:pt x="40" y="2"/>
                </a:lnTo>
                <a:lnTo>
                  <a:pt x="44" y="0"/>
                </a:lnTo>
                <a:lnTo>
                  <a:pt x="46" y="4"/>
                </a:lnTo>
                <a:lnTo>
                  <a:pt x="50" y="0"/>
                </a:lnTo>
                <a:lnTo>
                  <a:pt x="58" y="2"/>
                </a:lnTo>
                <a:lnTo>
                  <a:pt x="62" y="8"/>
                </a:lnTo>
                <a:lnTo>
                  <a:pt x="70" y="10"/>
                </a:lnTo>
                <a:lnTo>
                  <a:pt x="72" y="16"/>
                </a:lnTo>
                <a:lnTo>
                  <a:pt x="80" y="20"/>
                </a:lnTo>
                <a:lnTo>
                  <a:pt x="82" y="26"/>
                </a:lnTo>
                <a:lnTo>
                  <a:pt x="86" y="24"/>
                </a:lnTo>
                <a:lnTo>
                  <a:pt x="86" y="18"/>
                </a:lnTo>
                <a:lnTo>
                  <a:pt x="90" y="18"/>
                </a:lnTo>
                <a:lnTo>
                  <a:pt x="90" y="22"/>
                </a:lnTo>
                <a:lnTo>
                  <a:pt x="92" y="20"/>
                </a:lnTo>
                <a:lnTo>
                  <a:pt x="94" y="32"/>
                </a:lnTo>
                <a:lnTo>
                  <a:pt x="92" y="40"/>
                </a:lnTo>
                <a:lnTo>
                  <a:pt x="96" y="42"/>
                </a:lnTo>
                <a:lnTo>
                  <a:pt x="100" y="48"/>
                </a:lnTo>
                <a:lnTo>
                  <a:pt x="104" y="48"/>
                </a:lnTo>
                <a:lnTo>
                  <a:pt x="110" y="54"/>
                </a:lnTo>
                <a:lnTo>
                  <a:pt x="120" y="54"/>
                </a:lnTo>
                <a:lnTo>
                  <a:pt x="130" y="58"/>
                </a:lnTo>
                <a:lnTo>
                  <a:pt x="132" y="50"/>
                </a:lnTo>
                <a:lnTo>
                  <a:pt x="142" y="40"/>
                </a:lnTo>
                <a:lnTo>
                  <a:pt x="166" y="48"/>
                </a:lnTo>
                <a:lnTo>
                  <a:pt x="164" y="54"/>
                </a:lnTo>
                <a:lnTo>
                  <a:pt x="158" y="56"/>
                </a:lnTo>
                <a:lnTo>
                  <a:pt x="158" y="60"/>
                </a:lnTo>
                <a:lnTo>
                  <a:pt x="162" y="62"/>
                </a:lnTo>
                <a:lnTo>
                  <a:pt x="166" y="60"/>
                </a:lnTo>
                <a:lnTo>
                  <a:pt x="170" y="62"/>
                </a:lnTo>
                <a:lnTo>
                  <a:pt x="172" y="66"/>
                </a:lnTo>
                <a:lnTo>
                  <a:pt x="180" y="64"/>
                </a:lnTo>
                <a:lnTo>
                  <a:pt x="186" y="72"/>
                </a:lnTo>
                <a:lnTo>
                  <a:pt x="180" y="76"/>
                </a:lnTo>
                <a:lnTo>
                  <a:pt x="180" y="80"/>
                </a:lnTo>
                <a:lnTo>
                  <a:pt x="182" y="84"/>
                </a:lnTo>
                <a:lnTo>
                  <a:pt x="176" y="90"/>
                </a:lnTo>
                <a:lnTo>
                  <a:pt x="170" y="92"/>
                </a:lnTo>
                <a:lnTo>
                  <a:pt x="166" y="90"/>
                </a:lnTo>
                <a:lnTo>
                  <a:pt x="154" y="94"/>
                </a:lnTo>
                <a:lnTo>
                  <a:pt x="158" y="102"/>
                </a:lnTo>
                <a:lnTo>
                  <a:pt x="152" y="112"/>
                </a:lnTo>
                <a:lnTo>
                  <a:pt x="176" y="120"/>
                </a:lnTo>
                <a:lnTo>
                  <a:pt x="180" y="120"/>
                </a:lnTo>
                <a:lnTo>
                  <a:pt x="188" y="124"/>
                </a:lnTo>
                <a:lnTo>
                  <a:pt x="204" y="126"/>
                </a:lnTo>
                <a:lnTo>
                  <a:pt x="208" y="128"/>
                </a:lnTo>
                <a:lnTo>
                  <a:pt x="206" y="134"/>
                </a:lnTo>
                <a:lnTo>
                  <a:pt x="210" y="136"/>
                </a:lnTo>
                <a:lnTo>
                  <a:pt x="210" y="140"/>
                </a:lnTo>
                <a:lnTo>
                  <a:pt x="220" y="144"/>
                </a:lnTo>
                <a:lnTo>
                  <a:pt x="224" y="144"/>
                </a:lnTo>
                <a:lnTo>
                  <a:pt x="230" y="150"/>
                </a:lnTo>
                <a:lnTo>
                  <a:pt x="232" y="156"/>
                </a:lnTo>
                <a:lnTo>
                  <a:pt x="240" y="162"/>
                </a:lnTo>
                <a:lnTo>
                  <a:pt x="246" y="162"/>
                </a:lnTo>
                <a:lnTo>
                  <a:pt x="262" y="176"/>
                </a:lnTo>
                <a:lnTo>
                  <a:pt x="266" y="172"/>
                </a:lnTo>
                <a:lnTo>
                  <a:pt x="268" y="174"/>
                </a:lnTo>
                <a:lnTo>
                  <a:pt x="274" y="184"/>
                </a:lnTo>
                <a:lnTo>
                  <a:pt x="280" y="182"/>
                </a:lnTo>
                <a:lnTo>
                  <a:pt x="284" y="196"/>
                </a:lnTo>
                <a:lnTo>
                  <a:pt x="292" y="204"/>
                </a:lnTo>
                <a:lnTo>
                  <a:pt x="296" y="198"/>
                </a:lnTo>
                <a:lnTo>
                  <a:pt x="300" y="204"/>
                </a:lnTo>
                <a:lnTo>
                  <a:pt x="304" y="206"/>
                </a:lnTo>
                <a:lnTo>
                  <a:pt x="308" y="206"/>
                </a:lnTo>
                <a:lnTo>
                  <a:pt x="310" y="210"/>
                </a:lnTo>
                <a:lnTo>
                  <a:pt x="320" y="214"/>
                </a:lnTo>
                <a:lnTo>
                  <a:pt x="324" y="210"/>
                </a:lnTo>
                <a:lnTo>
                  <a:pt x="328" y="214"/>
                </a:lnTo>
                <a:lnTo>
                  <a:pt x="322" y="220"/>
                </a:lnTo>
                <a:lnTo>
                  <a:pt x="318" y="224"/>
                </a:lnTo>
                <a:lnTo>
                  <a:pt x="318" y="228"/>
                </a:lnTo>
                <a:lnTo>
                  <a:pt x="322" y="228"/>
                </a:lnTo>
                <a:lnTo>
                  <a:pt x="324" y="234"/>
                </a:lnTo>
                <a:lnTo>
                  <a:pt x="334" y="236"/>
                </a:lnTo>
                <a:lnTo>
                  <a:pt x="344" y="244"/>
                </a:lnTo>
                <a:lnTo>
                  <a:pt x="342" y="254"/>
                </a:lnTo>
                <a:lnTo>
                  <a:pt x="340" y="256"/>
                </a:lnTo>
                <a:lnTo>
                  <a:pt x="342" y="260"/>
                </a:lnTo>
                <a:lnTo>
                  <a:pt x="346" y="262"/>
                </a:lnTo>
                <a:lnTo>
                  <a:pt x="344" y="266"/>
                </a:lnTo>
                <a:lnTo>
                  <a:pt x="346" y="272"/>
                </a:lnTo>
                <a:close/>
              </a:path>
            </a:pathLst>
          </a:custGeom>
          <a:solidFill>
            <a:srgbClr val="002060"/>
          </a:solidFill>
          <a:ln w="3175" cmpd="sng">
            <a:solidFill>
              <a:schemeClr val="accent5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GB" dirty="0">
              <a:solidFill>
                <a:schemeClr val="accent3"/>
              </a:solidFill>
            </a:endParaRPr>
          </a:p>
        </p:txBody>
      </p:sp>
      <p:sp>
        <p:nvSpPr>
          <p:cNvPr id="291" name="Cambodia"/>
          <p:cNvSpPr>
            <a:spLocks/>
          </p:cNvSpPr>
          <p:nvPr/>
        </p:nvSpPr>
        <p:spPr bwMode="auto">
          <a:xfrm>
            <a:off x="3615239" y="4909719"/>
            <a:ext cx="251889" cy="279652"/>
          </a:xfrm>
          <a:custGeom>
            <a:avLst/>
            <a:gdLst/>
            <a:ahLst/>
            <a:cxnLst>
              <a:cxn ang="0">
                <a:pos x="114" y="229"/>
              </a:cxn>
              <a:cxn ang="0">
                <a:pos x="100" y="227"/>
              </a:cxn>
              <a:cxn ang="0">
                <a:pos x="94" y="231"/>
              </a:cxn>
              <a:cxn ang="0">
                <a:pos x="80" y="229"/>
              </a:cxn>
              <a:cxn ang="0">
                <a:pos x="82" y="207"/>
              </a:cxn>
              <a:cxn ang="0">
                <a:pos x="72" y="217"/>
              </a:cxn>
              <a:cxn ang="0">
                <a:pos x="58" y="207"/>
              </a:cxn>
              <a:cxn ang="0">
                <a:pos x="58" y="199"/>
              </a:cxn>
              <a:cxn ang="0">
                <a:pos x="46" y="191"/>
              </a:cxn>
              <a:cxn ang="0">
                <a:pos x="34" y="173"/>
              </a:cxn>
              <a:cxn ang="0">
                <a:pos x="26" y="149"/>
              </a:cxn>
              <a:cxn ang="0">
                <a:pos x="10" y="125"/>
              </a:cxn>
              <a:cxn ang="0">
                <a:pos x="0" y="103"/>
              </a:cxn>
              <a:cxn ang="0">
                <a:pos x="10" y="91"/>
              </a:cxn>
              <a:cxn ang="0">
                <a:pos x="16" y="67"/>
              </a:cxn>
              <a:cxn ang="0">
                <a:pos x="46" y="55"/>
              </a:cxn>
              <a:cxn ang="0">
                <a:pos x="82" y="40"/>
              </a:cxn>
              <a:cxn ang="0">
                <a:pos x="98" y="46"/>
              </a:cxn>
              <a:cxn ang="0">
                <a:pos x="114" y="48"/>
              </a:cxn>
              <a:cxn ang="0">
                <a:pos x="138" y="50"/>
              </a:cxn>
              <a:cxn ang="0">
                <a:pos x="146" y="44"/>
              </a:cxn>
              <a:cxn ang="0">
                <a:pos x="134" y="32"/>
              </a:cxn>
              <a:cxn ang="0">
                <a:pos x="142" y="22"/>
              </a:cxn>
              <a:cxn ang="0">
                <a:pos x="152" y="16"/>
              </a:cxn>
              <a:cxn ang="0">
                <a:pos x="178" y="16"/>
              </a:cxn>
              <a:cxn ang="0">
                <a:pos x="188" y="6"/>
              </a:cxn>
              <a:cxn ang="0">
                <a:pos x="194" y="10"/>
              </a:cxn>
              <a:cxn ang="0">
                <a:pos x="192" y="30"/>
              </a:cxn>
              <a:cxn ang="0">
                <a:pos x="200" y="40"/>
              </a:cxn>
              <a:cxn ang="0">
                <a:pos x="212" y="57"/>
              </a:cxn>
              <a:cxn ang="0">
                <a:pos x="214" y="79"/>
              </a:cxn>
              <a:cxn ang="0">
                <a:pos x="222" y="103"/>
              </a:cxn>
              <a:cxn ang="0">
                <a:pos x="214" y="107"/>
              </a:cxn>
              <a:cxn ang="0">
                <a:pos x="204" y="123"/>
              </a:cxn>
              <a:cxn ang="0">
                <a:pos x="196" y="131"/>
              </a:cxn>
              <a:cxn ang="0">
                <a:pos x="186" y="139"/>
              </a:cxn>
              <a:cxn ang="0">
                <a:pos x="188" y="147"/>
              </a:cxn>
              <a:cxn ang="0">
                <a:pos x="170" y="153"/>
              </a:cxn>
              <a:cxn ang="0">
                <a:pos x="170" y="165"/>
              </a:cxn>
              <a:cxn ang="0">
                <a:pos x="180" y="179"/>
              </a:cxn>
              <a:cxn ang="0">
                <a:pos x="188" y="183"/>
              </a:cxn>
              <a:cxn ang="0">
                <a:pos x="190" y="193"/>
              </a:cxn>
              <a:cxn ang="0">
                <a:pos x="170" y="187"/>
              </a:cxn>
              <a:cxn ang="0">
                <a:pos x="154" y="199"/>
              </a:cxn>
              <a:cxn ang="0">
                <a:pos x="140" y="199"/>
              </a:cxn>
              <a:cxn ang="0">
                <a:pos x="138" y="219"/>
              </a:cxn>
              <a:cxn ang="0">
                <a:pos x="124" y="229"/>
              </a:cxn>
            </a:cxnLst>
            <a:rect l="0" t="0" r="r" b="b"/>
            <a:pathLst>
              <a:path w="222" h="233">
                <a:moveTo>
                  <a:pt x="124" y="229"/>
                </a:moveTo>
                <a:lnTo>
                  <a:pt x="114" y="229"/>
                </a:lnTo>
                <a:lnTo>
                  <a:pt x="112" y="225"/>
                </a:lnTo>
                <a:lnTo>
                  <a:pt x="100" y="227"/>
                </a:lnTo>
                <a:lnTo>
                  <a:pt x="96" y="225"/>
                </a:lnTo>
                <a:lnTo>
                  <a:pt x="94" y="231"/>
                </a:lnTo>
                <a:lnTo>
                  <a:pt x="86" y="233"/>
                </a:lnTo>
                <a:lnTo>
                  <a:pt x="80" y="229"/>
                </a:lnTo>
                <a:lnTo>
                  <a:pt x="86" y="221"/>
                </a:lnTo>
                <a:lnTo>
                  <a:pt x="82" y="207"/>
                </a:lnTo>
                <a:lnTo>
                  <a:pt x="72" y="203"/>
                </a:lnTo>
                <a:lnTo>
                  <a:pt x="72" y="217"/>
                </a:lnTo>
                <a:lnTo>
                  <a:pt x="60" y="221"/>
                </a:lnTo>
                <a:lnTo>
                  <a:pt x="58" y="207"/>
                </a:lnTo>
                <a:lnTo>
                  <a:pt x="54" y="207"/>
                </a:lnTo>
                <a:lnTo>
                  <a:pt x="58" y="199"/>
                </a:lnTo>
                <a:lnTo>
                  <a:pt x="50" y="191"/>
                </a:lnTo>
                <a:lnTo>
                  <a:pt x="46" y="191"/>
                </a:lnTo>
                <a:lnTo>
                  <a:pt x="40" y="177"/>
                </a:lnTo>
                <a:lnTo>
                  <a:pt x="34" y="173"/>
                </a:lnTo>
                <a:lnTo>
                  <a:pt x="28" y="159"/>
                </a:lnTo>
                <a:lnTo>
                  <a:pt x="26" y="149"/>
                </a:lnTo>
                <a:lnTo>
                  <a:pt x="14" y="143"/>
                </a:lnTo>
                <a:lnTo>
                  <a:pt x="10" y="125"/>
                </a:lnTo>
                <a:lnTo>
                  <a:pt x="2" y="117"/>
                </a:lnTo>
                <a:lnTo>
                  <a:pt x="0" y="103"/>
                </a:lnTo>
                <a:lnTo>
                  <a:pt x="6" y="101"/>
                </a:lnTo>
                <a:lnTo>
                  <a:pt x="10" y="91"/>
                </a:lnTo>
                <a:lnTo>
                  <a:pt x="12" y="79"/>
                </a:lnTo>
                <a:lnTo>
                  <a:pt x="16" y="67"/>
                </a:lnTo>
                <a:lnTo>
                  <a:pt x="42" y="51"/>
                </a:lnTo>
                <a:lnTo>
                  <a:pt x="46" y="55"/>
                </a:lnTo>
                <a:lnTo>
                  <a:pt x="78" y="46"/>
                </a:lnTo>
                <a:lnTo>
                  <a:pt x="82" y="40"/>
                </a:lnTo>
                <a:lnTo>
                  <a:pt x="94" y="40"/>
                </a:lnTo>
                <a:lnTo>
                  <a:pt x="98" y="46"/>
                </a:lnTo>
                <a:lnTo>
                  <a:pt x="102" y="40"/>
                </a:lnTo>
                <a:lnTo>
                  <a:pt x="114" y="48"/>
                </a:lnTo>
                <a:lnTo>
                  <a:pt x="126" y="44"/>
                </a:lnTo>
                <a:lnTo>
                  <a:pt x="138" y="50"/>
                </a:lnTo>
                <a:lnTo>
                  <a:pt x="144" y="50"/>
                </a:lnTo>
                <a:lnTo>
                  <a:pt x="146" y="44"/>
                </a:lnTo>
                <a:lnTo>
                  <a:pt x="138" y="38"/>
                </a:lnTo>
                <a:lnTo>
                  <a:pt x="134" y="32"/>
                </a:lnTo>
                <a:lnTo>
                  <a:pt x="142" y="28"/>
                </a:lnTo>
                <a:lnTo>
                  <a:pt x="142" y="22"/>
                </a:lnTo>
                <a:lnTo>
                  <a:pt x="146" y="24"/>
                </a:lnTo>
                <a:lnTo>
                  <a:pt x="152" y="16"/>
                </a:lnTo>
                <a:lnTo>
                  <a:pt x="168" y="22"/>
                </a:lnTo>
                <a:lnTo>
                  <a:pt x="178" y="16"/>
                </a:lnTo>
                <a:lnTo>
                  <a:pt x="182" y="6"/>
                </a:lnTo>
                <a:lnTo>
                  <a:pt x="188" y="6"/>
                </a:lnTo>
                <a:lnTo>
                  <a:pt x="190" y="0"/>
                </a:lnTo>
                <a:lnTo>
                  <a:pt x="194" y="10"/>
                </a:lnTo>
                <a:lnTo>
                  <a:pt x="190" y="12"/>
                </a:lnTo>
                <a:lnTo>
                  <a:pt x="192" y="30"/>
                </a:lnTo>
                <a:lnTo>
                  <a:pt x="198" y="30"/>
                </a:lnTo>
                <a:lnTo>
                  <a:pt x="200" y="40"/>
                </a:lnTo>
                <a:lnTo>
                  <a:pt x="210" y="50"/>
                </a:lnTo>
                <a:lnTo>
                  <a:pt x="212" y="57"/>
                </a:lnTo>
                <a:lnTo>
                  <a:pt x="212" y="73"/>
                </a:lnTo>
                <a:lnTo>
                  <a:pt x="214" y="79"/>
                </a:lnTo>
                <a:lnTo>
                  <a:pt x="218" y="83"/>
                </a:lnTo>
                <a:lnTo>
                  <a:pt x="222" y="103"/>
                </a:lnTo>
                <a:lnTo>
                  <a:pt x="220" y="107"/>
                </a:lnTo>
                <a:lnTo>
                  <a:pt x="214" y="107"/>
                </a:lnTo>
                <a:lnTo>
                  <a:pt x="208" y="111"/>
                </a:lnTo>
                <a:lnTo>
                  <a:pt x="204" y="123"/>
                </a:lnTo>
                <a:lnTo>
                  <a:pt x="196" y="125"/>
                </a:lnTo>
                <a:lnTo>
                  <a:pt x="196" y="131"/>
                </a:lnTo>
                <a:lnTo>
                  <a:pt x="182" y="135"/>
                </a:lnTo>
                <a:lnTo>
                  <a:pt x="186" y="139"/>
                </a:lnTo>
                <a:lnTo>
                  <a:pt x="184" y="143"/>
                </a:lnTo>
                <a:lnTo>
                  <a:pt x="188" y="147"/>
                </a:lnTo>
                <a:lnTo>
                  <a:pt x="170" y="147"/>
                </a:lnTo>
                <a:lnTo>
                  <a:pt x="170" y="153"/>
                </a:lnTo>
                <a:lnTo>
                  <a:pt x="164" y="159"/>
                </a:lnTo>
                <a:lnTo>
                  <a:pt x="170" y="165"/>
                </a:lnTo>
                <a:lnTo>
                  <a:pt x="170" y="173"/>
                </a:lnTo>
                <a:lnTo>
                  <a:pt x="180" y="179"/>
                </a:lnTo>
                <a:lnTo>
                  <a:pt x="186" y="177"/>
                </a:lnTo>
                <a:lnTo>
                  <a:pt x="188" y="183"/>
                </a:lnTo>
                <a:lnTo>
                  <a:pt x="186" y="185"/>
                </a:lnTo>
                <a:lnTo>
                  <a:pt x="190" y="193"/>
                </a:lnTo>
                <a:lnTo>
                  <a:pt x="176" y="191"/>
                </a:lnTo>
                <a:lnTo>
                  <a:pt x="170" y="187"/>
                </a:lnTo>
                <a:lnTo>
                  <a:pt x="156" y="193"/>
                </a:lnTo>
                <a:lnTo>
                  <a:pt x="154" y="199"/>
                </a:lnTo>
                <a:lnTo>
                  <a:pt x="142" y="195"/>
                </a:lnTo>
                <a:lnTo>
                  <a:pt x="140" y="199"/>
                </a:lnTo>
                <a:lnTo>
                  <a:pt x="144" y="209"/>
                </a:lnTo>
                <a:lnTo>
                  <a:pt x="138" y="219"/>
                </a:lnTo>
                <a:lnTo>
                  <a:pt x="126" y="223"/>
                </a:lnTo>
                <a:lnTo>
                  <a:pt x="124" y="229"/>
                </a:lnTo>
                <a:close/>
              </a:path>
            </a:pathLst>
          </a:custGeom>
          <a:solidFill>
            <a:srgbClr val="002060"/>
          </a:solidFill>
          <a:ln w="3175" cmpd="sng">
            <a:solidFill>
              <a:schemeClr val="accent5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GB" dirty="0">
              <a:solidFill>
                <a:schemeClr val="accent3"/>
              </a:solidFill>
            </a:endParaRPr>
          </a:p>
        </p:txBody>
      </p:sp>
      <p:sp>
        <p:nvSpPr>
          <p:cNvPr id="294" name="Sinai"/>
          <p:cNvSpPr>
            <a:spLocks/>
          </p:cNvSpPr>
          <p:nvPr/>
        </p:nvSpPr>
        <p:spPr bwMode="auto">
          <a:xfrm>
            <a:off x="877373" y="3761108"/>
            <a:ext cx="95309" cy="180033"/>
          </a:xfrm>
          <a:custGeom>
            <a:avLst/>
            <a:gdLst/>
            <a:ahLst/>
            <a:cxnLst>
              <a:cxn ang="0">
                <a:pos x="10" y="46"/>
              </a:cxn>
              <a:cxn ang="0">
                <a:pos x="28" y="0"/>
              </a:cxn>
              <a:cxn ang="0">
                <a:pos x="32" y="10"/>
              </a:cxn>
              <a:cxn ang="0">
                <a:pos x="42" y="14"/>
              </a:cxn>
              <a:cxn ang="0">
                <a:pos x="44" y="12"/>
              </a:cxn>
              <a:cxn ang="0">
                <a:pos x="44" y="16"/>
              </a:cxn>
              <a:cxn ang="0">
                <a:pos x="50" y="16"/>
              </a:cxn>
              <a:cxn ang="0">
                <a:pos x="54" y="22"/>
              </a:cxn>
              <a:cxn ang="0">
                <a:pos x="60" y="22"/>
              </a:cxn>
              <a:cxn ang="0">
                <a:pos x="68" y="28"/>
              </a:cxn>
              <a:cxn ang="0">
                <a:pos x="84" y="28"/>
              </a:cxn>
              <a:cxn ang="0">
                <a:pos x="80" y="48"/>
              </a:cxn>
              <a:cxn ang="0">
                <a:pos x="78" y="56"/>
              </a:cxn>
              <a:cxn ang="0">
                <a:pos x="76" y="60"/>
              </a:cxn>
              <a:cxn ang="0">
                <a:pos x="74" y="76"/>
              </a:cxn>
              <a:cxn ang="0">
                <a:pos x="72" y="84"/>
              </a:cxn>
              <a:cxn ang="0">
                <a:pos x="72" y="92"/>
              </a:cxn>
              <a:cxn ang="0">
                <a:pos x="68" y="100"/>
              </a:cxn>
              <a:cxn ang="0">
                <a:pos x="58" y="106"/>
              </a:cxn>
              <a:cxn ang="0">
                <a:pos x="56" y="108"/>
              </a:cxn>
              <a:cxn ang="0">
                <a:pos x="52" y="112"/>
              </a:cxn>
              <a:cxn ang="0">
                <a:pos x="52" y="114"/>
              </a:cxn>
              <a:cxn ang="0">
                <a:pos x="48" y="116"/>
              </a:cxn>
              <a:cxn ang="0">
                <a:pos x="46" y="124"/>
              </a:cxn>
              <a:cxn ang="0">
                <a:pos x="30" y="132"/>
              </a:cxn>
              <a:cxn ang="0">
                <a:pos x="28" y="138"/>
              </a:cxn>
              <a:cxn ang="0">
                <a:pos x="28" y="140"/>
              </a:cxn>
              <a:cxn ang="0">
                <a:pos x="24" y="146"/>
              </a:cxn>
              <a:cxn ang="0">
                <a:pos x="20" y="146"/>
              </a:cxn>
              <a:cxn ang="0">
                <a:pos x="14" y="150"/>
              </a:cxn>
              <a:cxn ang="0">
                <a:pos x="8" y="144"/>
              </a:cxn>
              <a:cxn ang="0">
                <a:pos x="8" y="138"/>
              </a:cxn>
              <a:cxn ang="0">
                <a:pos x="4" y="130"/>
              </a:cxn>
              <a:cxn ang="0">
                <a:pos x="4" y="118"/>
              </a:cxn>
              <a:cxn ang="0">
                <a:pos x="2" y="112"/>
              </a:cxn>
              <a:cxn ang="0">
                <a:pos x="2" y="108"/>
              </a:cxn>
              <a:cxn ang="0">
                <a:pos x="0" y="104"/>
              </a:cxn>
              <a:cxn ang="0">
                <a:pos x="4" y="98"/>
              </a:cxn>
              <a:cxn ang="0">
                <a:pos x="4" y="94"/>
              </a:cxn>
              <a:cxn ang="0">
                <a:pos x="8" y="88"/>
              </a:cxn>
              <a:cxn ang="0">
                <a:pos x="6" y="78"/>
              </a:cxn>
              <a:cxn ang="0">
                <a:pos x="4" y="74"/>
              </a:cxn>
              <a:cxn ang="0">
                <a:pos x="6" y="68"/>
              </a:cxn>
              <a:cxn ang="0">
                <a:pos x="4" y="66"/>
              </a:cxn>
              <a:cxn ang="0">
                <a:pos x="6" y="60"/>
              </a:cxn>
              <a:cxn ang="0">
                <a:pos x="10" y="56"/>
              </a:cxn>
              <a:cxn ang="0">
                <a:pos x="8" y="52"/>
              </a:cxn>
              <a:cxn ang="0">
                <a:pos x="10" y="50"/>
              </a:cxn>
              <a:cxn ang="0">
                <a:pos x="10" y="46"/>
              </a:cxn>
            </a:cxnLst>
            <a:rect l="0" t="0" r="r" b="b"/>
            <a:pathLst>
              <a:path w="84" h="150">
                <a:moveTo>
                  <a:pt x="10" y="46"/>
                </a:moveTo>
                <a:lnTo>
                  <a:pt x="28" y="0"/>
                </a:lnTo>
                <a:lnTo>
                  <a:pt x="32" y="10"/>
                </a:lnTo>
                <a:lnTo>
                  <a:pt x="42" y="14"/>
                </a:lnTo>
                <a:lnTo>
                  <a:pt x="44" y="12"/>
                </a:lnTo>
                <a:lnTo>
                  <a:pt x="44" y="16"/>
                </a:lnTo>
                <a:lnTo>
                  <a:pt x="50" y="16"/>
                </a:lnTo>
                <a:lnTo>
                  <a:pt x="54" y="22"/>
                </a:lnTo>
                <a:lnTo>
                  <a:pt x="60" y="22"/>
                </a:lnTo>
                <a:lnTo>
                  <a:pt x="68" y="28"/>
                </a:lnTo>
                <a:lnTo>
                  <a:pt x="84" y="28"/>
                </a:lnTo>
                <a:lnTo>
                  <a:pt x="80" y="48"/>
                </a:lnTo>
                <a:lnTo>
                  <a:pt x="78" y="56"/>
                </a:lnTo>
                <a:lnTo>
                  <a:pt x="76" y="60"/>
                </a:lnTo>
                <a:lnTo>
                  <a:pt x="74" y="76"/>
                </a:lnTo>
                <a:lnTo>
                  <a:pt x="72" y="84"/>
                </a:lnTo>
                <a:lnTo>
                  <a:pt x="72" y="92"/>
                </a:lnTo>
                <a:lnTo>
                  <a:pt x="68" y="100"/>
                </a:lnTo>
                <a:lnTo>
                  <a:pt x="58" y="106"/>
                </a:lnTo>
                <a:lnTo>
                  <a:pt x="56" y="108"/>
                </a:lnTo>
                <a:lnTo>
                  <a:pt x="52" y="112"/>
                </a:lnTo>
                <a:lnTo>
                  <a:pt x="52" y="114"/>
                </a:lnTo>
                <a:lnTo>
                  <a:pt x="48" y="116"/>
                </a:lnTo>
                <a:lnTo>
                  <a:pt x="46" y="124"/>
                </a:lnTo>
                <a:lnTo>
                  <a:pt x="30" y="132"/>
                </a:lnTo>
                <a:lnTo>
                  <a:pt x="28" y="138"/>
                </a:lnTo>
                <a:lnTo>
                  <a:pt x="28" y="140"/>
                </a:lnTo>
                <a:lnTo>
                  <a:pt x="24" y="146"/>
                </a:lnTo>
                <a:lnTo>
                  <a:pt x="20" y="146"/>
                </a:lnTo>
                <a:lnTo>
                  <a:pt x="14" y="150"/>
                </a:lnTo>
                <a:lnTo>
                  <a:pt x="8" y="144"/>
                </a:lnTo>
                <a:lnTo>
                  <a:pt x="8" y="138"/>
                </a:lnTo>
                <a:lnTo>
                  <a:pt x="4" y="130"/>
                </a:lnTo>
                <a:lnTo>
                  <a:pt x="4" y="118"/>
                </a:lnTo>
                <a:lnTo>
                  <a:pt x="2" y="112"/>
                </a:lnTo>
                <a:lnTo>
                  <a:pt x="2" y="108"/>
                </a:lnTo>
                <a:lnTo>
                  <a:pt x="0" y="104"/>
                </a:lnTo>
                <a:lnTo>
                  <a:pt x="4" y="98"/>
                </a:lnTo>
                <a:lnTo>
                  <a:pt x="4" y="94"/>
                </a:lnTo>
                <a:lnTo>
                  <a:pt x="8" y="88"/>
                </a:lnTo>
                <a:lnTo>
                  <a:pt x="6" y="78"/>
                </a:lnTo>
                <a:lnTo>
                  <a:pt x="4" y="74"/>
                </a:lnTo>
                <a:lnTo>
                  <a:pt x="6" y="68"/>
                </a:lnTo>
                <a:lnTo>
                  <a:pt x="4" y="66"/>
                </a:lnTo>
                <a:lnTo>
                  <a:pt x="6" y="60"/>
                </a:lnTo>
                <a:lnTo>
                  <a:pt x="10" y="56"/>
                </a:lnTo>
                <a:lnTo>
                  <a:pt x="8" y="52"/>
                </a:lnTo>
                <a:lnTo>
                  <a:pt x="10" y="50"/>
                </a:lnTo>
                <a:lnTo>
                  <a:pt x="10" y="46"/>
                </a:lnTo>
                <a:close/>
              </a:path>
            </a:pathLst>
          </a:custGeom>
          <a:solidFill>
            <a:srgbClr val="002060"/>
          </a:solidFill>
          <a:ln w="3175" cmpd="sng">
            <a:solidFill>
              <a:schemeClr val="accent5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GB" dirty="0">
              <a:solidFill>
                <a:schemeClr val="accent3"/>
              </a:solidFill>
            </a:endParaRPr>
          </a:p>
        </p:txBody>
      </p:sp>
      <p:sp>
        <p:nvSpPr>
          <p:cNvPr id="295" name="Jordan"/>
          <p:cNvSpPr>
            <a:spLocks/>
          </p:cNvSpPr>
          <p:nvPr/>
        </p:nvSpPr>
        <p:spPr bwMode="auto">
          <a:xfrm>
            <a:off x="952259" y="3765909"/>
            <a:ext cx="209907" cy="151227"/>
          </a:xfrm>
          <a:custGeom>
            <a:avLst/>
            <a:gdLst/>
            <a:ahLst/>
            <a:cxnLst>
              <a:cxn ang="0">
                <a:pos x="84" y="0"/>
              </a:cxn>
              <a:cxn ang="0">
                <a:pos x="90" y="2"/>
              </a:cxn>
              <a:cxn ang="0">
                <a:pos x="92" y="6"/>
              </a:cxn>
              <a:cxn ang="0">
                <a:pos x="94" y="14"/>
              </a:cxn>
              <a:cxn ang="0">
                <a:pos x="100" y="20"/>
              </a:cxn>
              <a:cxn ang="0">
                <a:pos x="100" y="22"/>
              </a:cxn>
              <a:cxn ang="0">
                <a:pos x="110" y="32"/>
              </a:cxn>
              <a:cxn ang="0">
                <a:pos x="185" y="26"/>
              </a:cxn>
              <a:cxn ang="0">
                <a:pos x="180" y="58"/>
              </a:cxn>
              <a:cxn ang="0">
                <a:pos x="176" y="60"/>
              </a:cxn>
              <a:cxn ang="0">
                <a:pos x="176" y="66"/>
              </a:cxn>
              <a:cxn ang="0">
                <a:pos x="182" y="68"/>
              </a:cxn>
              <a:cxn ang="0">
                <a:pos x="180" y="72"/>
              </a:cxn>
              <a:cxn ang="0">
                <a:pos x="174" y="74"/>
              </a:cxn>
              <a:cxn ang="0">
                <a:pos x="166" y="76"/>
              </a:cxn>
              <a:cxn ang="0">
                <a:pos x="100" y="62"/>
              </a:cxn>
              <a:cxn ang="0">
                <a:pos x="110" y="112"/>
              </a:cxn>
              <a:cxn ang="0">
                <a:pos x="98" y="112"/>
              </a:cxn>
              <a:cxn ang="0">
                <a:pos x="88" y="122"/>
              </a:cxn>
              <a:cxn ang="0">
                <a:pos x="62" y="114"/>
              </a:cxn>
              <a:cxn ang="0">
                <a:pos x="52" y="122"/>
              </a:cxn>
              <a:cxn ang="0">
                <a:pos x="30" y="126"/>
              </a:cxn>
              <a:cxn ang="0">
                <a:pos x="0" y="104"/>
              </a:cxn>
              <a:cxn ang="0">
                <a:pos x="2" y="100"/>
              </a:cxn>
              <a:cxn ang="0">
                <a:pos x="6" y="98"/>
              </a:cxn>
              <a:cxn ang="0">
                <a:pos x="6" y="96"/>
              </a:cxn>
              <a:cxn ang="0">
                <a:pos x="22" y="78"/>
              </a:cxn>
              <a:cxn ang="0">
                <a:pos x="24" y="76"/>
              </a:cxn>
              <a:cxn ang="0">
                <a:pos x="26" y="72"/>
              </a:cxn>
              <a:cxn ang="0">
                <a:pos x="28" y="70"/>
              </a:cxn>
              <a:cxn ang="0">
                <a:pos x="38" y="62"/>
              </a:cxn>
              <a:cxn ang="0">
                <a:pos x="42" y="58"/>
              </a:cxn>
              <a:cxn ang="0">
                <a:pos x="44" y="56"/>
              </a:cxn>
              <a:cxn ang="0">
                <a:pos x="50" y="50"/>
              </a:cxn>
              <a:cxn ang="0">
                <a:pos x="50" y="46"/>
              </a:cxn>
              <a:cxn ang="0">
                <a:pos x="56" y="44"/>
              </a:cxn>
              <a:cxn ang="0">
                <a:pos x="58" y="38"/>
              </a:cxn>
              <a:cxn ang="0">
                <a:pos x="68" y="24"/>
              </a:cxn>
              <a:cxn ang="0">
                <a:pos x="68" y="22"/>
              </a:cxn>
              <a:cxn ang="0">
                <a:pos x="76" y="10"/>
              </a:cxn>
              <a:cxn ang="0">
                <a:pos x="78" y="10"/>
              </a:cxn>
              <a:cxn ang="0">
                <a:pos x="78" y="6"/>
              </a:cxn>
              <a:cxn ang="0">
                <a:pos x="82" y="2"/>
              </a:cxn>
              <a:cxn ang="0">
                <a:pos x="84" y="0"/>
              </a:cxn>
            </a:cxnLst>
            <a:rect l="0" t="0" r="r" b="b"/>
            <a:pathLst>
              <a:path w="185" h="126">
                <a:moveTo>
                  <a:pt x="84" y="0"/>
                </a:moveTo>
                <a:lnTo>
                  <a:pt x="90" y="2"/>
                </a:lnTo>
                <a:lnTo>
                  <a:pt x="92" y="6"/>
                </a:lnTo>
                <a:lnTo>
                  <a:pt x="94" y="14"/>
                </a:lnTo>
                <a:lnTo>
                  <a:pt x="100" y="20"/>
                </a:lnTo>
                <a:lnTo>
                  <a:pt x="100" y="22"/>
                </a:lnTo>
                <a:lnTo>
                  <a:pt x="110" y="32"/>
                </a:lnTo>
                <a:lnTo>
                  <a:pt x="185" y="26"/>
                </a:lnTo>
                <a:lnTo>
                  <a:pt x="180" y="58"/>
                </a:lnTo>
                <a:lnTo>
                  <a:pt x="176" y="60"/>
                </a:lnTo>
                <a:lnTo>
                  <a:pt x="176" y="66"/>
                </a:lnTo>
                <a:lnTo>
                  <a:pt x="182" y="68"/>
                </a:lnTo>
                <a:lnTo>
                  <a:pt x="180" y="72"/>
                </a:lnTo>
                <a:lnTo>
                  <a:pt x="174" y="74"/>
                </a:lnTo>
                <a:lnTo>
                  <a:pt x="166" y="76"/>
                </a:lnTo>
                <a:lnTo>
                  <a:pt x="100" y="62"/>
                </a:lnTo>
                <a:lnTo>
                  <a:pt x="110" y="112"/>
                </a:lnTo>
                <a:lnTo>
                  <a:pt x="98" y="112"/>
                </a:lnTo>
                <a:lnTo>
                  <a:pt x="88" y="122"/>
                </a:lnTo>
                <a:lnTo>
                  <a:pt x="62" y="114"/>
                </a:lnTo>
                <a:lnTo>
                  <a:pt x="52" y="122"/>
                </a:lnTo>
                <a:lnTo>
                  <a:pt x="30" y="126"/>
                </a:lnTo>
                <a:lnTo>
                  <a:pt x="0" y="104"/>
                </a:lnTo>
                <a:lnTo>
                  <a:pt x="2" y="100"/>
                </a:lnTo>
                <a:lnTo>
                  <a:pt x="6" y="98"/>
                </a:lnTo>
                <a:lnTo>
                  <a:pt x="6" y="96"/>
                </a:lnTo>
                <a:lnTo>
                  <a:pt x="22" y="78"/>
                </a:lnTo>
                <a:lnTo>
                  <a:pt x="24" y="76"/>
                </a:lnTo>
                <a:lnTo>
                  <a:pt x="26" y="72"/>
                </a:lnTo>
                <a:lnTo>
                  <a:pt x="28" y="70"/>
                </a:lnTo>
                <a:lnTo>
                  <a:pt x="38" y="62"/>
                </a:lnTo>
                <a:lnTo>
                  <a:pt x="42" y="58"/>
                </a:lnTo>
                <a:lnTo>
                  <a:pt x="44" y="56"/>
                </a:lnTo>
                <a:lnTo>
                  <a:pt x="50" y="50"/>
                </a:lnTo>
                <a:lnTo>
                  <a:pt x="50" y="46"/>
                </a:lnTo>
                <a:lnTo>
                  <a:pt x="56" y="44"/>
                </a:lnTo>
                <a:lnTo>
                  <a:pt x="58" y="38"/>
                </a:lnTo>
                <a:lnTo>
                  <a:pt x="68" y="24"/>
                </a:lnTo>
                <a:lnTo>
                  <a:pt x="68" y="22"/>
                </a:lnTo>
                <a:lnTo>
                  <a:pt x="76" y="10"/>
                </a:lnTo>
                <a:lnTo>
                  <a:pt x="78" y="10"/>
                </a:lnTo>
                <a:lnTo>
                  <a:pt x="78" y="6"/>
                </a:lnTo>
                <a:lnTo>
                  <a:pt x="82" y="2"/>
                </a:lnTo>
                <a:lnTo>
                  <a:pt x="84" y="0"/>
                </a:lnTo>
                <a:close/>
              </a:path>
            </a:pathLst>
          </a:custGeom>
          <a:solidFill>
            <a:srgbClr val="002060"/>
          </a:solidFill>
          <a:ln w="3175" cmpd="sng">
            <a:solidFill>
              <a:schemeClr val="accent5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GB" dirty="0">
              <a:solidFill>
                <a:schemeClr val="accent3"/>
              </a:solidFill>
            </a:endParaRPr>
          </a:p>
        </p:txBody>
      </p:sp>
      <p:sp>
        <p:nvSpPr>
          <p:cNvPr id="296" name="Syria"/>
          <p:cNvSpPr>
            <a:spLocks/>
          </p:cNvSpPr>
          <p:nvPr/>
        </p:nvSpPr>
        <p:spPr bwMode="auto">
          <a:xfrm>
            <a:off x="1047568" y="3621882"/>
            <a:ext cx="300678" cy="182434"/>
          </a:xfrm>
          <a:custGeom>
            <a:avLst/>
            <a:gdLst/>
            <a:ahLst/>
            <a:cxnLst>
              <a:cxn ang="0">
                <a:pos x="48" y="52"/>
              </a:cxn>
              <a:cxn ang="0">
                <a:pos x="52" y="46"/>
              </a:cxn>
              <a:cxn ang="0">
                <a:pos x="56" y="40"/>
              </a:cxn>
              <a:cxn ang="0">
                <a:pos x="58" y="26"/>
              </a:cxn>
              <a:cxn ang="0">
                <a:pos x="64" y="18"/>
              </a:cxn>
              <a:cxn ang="0">
                <a:pos x="72" y="20"/>
              </a:cxn>
              <a:cxn ang="0">
                <a:pos x="78" y="22"/>
              </a:cxn>
              <a:cxn ang="0">
                <a:pos x="86" y="16"/>
              </a:cxn>
              <a:cxn ang="0">
                <a:pos x="96" y="12"/>
              </a:cxn>
              <a:cxn ang="0">
                <a:pos x="105" y="0"/>
              </a:cxn>
              <a:cxn ang="0">
                <a:pos x="113" y="8"/>
              </a:cxn>
              <a:cxn ang="0">
                <a:pos x="113" y="12"/>
              </a:cxn>
              <a:cxn ang="0">
                <a:pos x="145" y="20"/>
              </a:cxn>
              <a:cxn ang="0">
                <a:pos x="159" y="34"/>
              </a:cxn>
              <a:cxn ang="0">
                <a:pos x="189" y="46"/>
              </a:cxn>
              <a:cxn ang="0">
                <a:pos x="237" y="56"/>
              </a:cxn>
              <a:cxn ang="0">
                <a:pos x="263" y="58"/>
              </a:cxn>
              <a:cxn ang="0">
                <a:pos x="265" y="68"/>
              </a:cxn>
              <a:cxn ang="0">
                <a:pos x="229" y="74"/>
              </a:cxn>
              <a:cxn ang="0">
                <a:pos x="215" y="88"/>
              </a:cxn>
              <a:cxn ang="0">
                <a:pos x="211" y="106"/>
              </a:cxn>
              <a:cxn ang="0">
                <a:pos x="201" y="116"/>
              </a:cxn>
              <a:cxn ang="0">
                <a:pos x="181" y="142"/>
              </a:cxn>
              <a:cxn ang="0">
                <a:pos x="26" y="152"/>
              </a:cxn>
              <a:cxn ang="0">
                <a:pos x="16" y="140"/>
              </a:cxn>
              <a:cxn ang="0">
                <a:pos x="8" y="126"/>
              </a:cxn>
              <a:cxn ang="0">
                <a:pos x="0" y="120"/>
              </a:cxn>
              <a:cxn ang="0">
                <a:pos x="6" y="110"/>
              </a:cxn>
              <a:cxn ang="0">
                <a:pos x="12" y="104"/>
              </a:cxn>
              <a:cxn ang="0">
                <a:pos x="20" y="100"/>
              </a:cxn>
              <a:cxn ang="0">
                <a:pos x="28" y="94"/>
              </a:cxn>
              <a:cxn ang="0">
                <a:pos x="44" y="96"/>
              </a:cxn>
              <a:cxn ang="0">
                <a:pos x="56" y="86"/>
              </a:cxn>
              <a:cxn ang="0">
                <a:pos x="54" y="72"/>
              </a:cxn>
              <a:cxn ang="0">
                <a:pos x="56" y="66"/>
              </a:cxn>
              <a:cxn ang="0">
                <a:pos x="46" y="62"/>
              </a:cxn>
            </a:cxnLst>
            <a:rect l="0" t="0" r="r" b="b"/>
            <a:pathLst>
              <a:path w="265" h="152">
                <a:moveTo>
                  <a:pt x="46" y="62"/>
                </a:moveTo>
                <a:lnTo>
                  <a:pt x="48" y="52"/>
                </a:lnTo>
                <a:lnTo>
                  <a:pt x="52" y="48"/>
                </a:lnTo>
                <a:lnTo>
                  <a:pt x="52" y="46"/>
                </a:lnTo>
                <a:lnTo>
                  <a:pt x="58" y="44"/>
                </a:lnTo>
                <a:lnTo>
                  <a:pt x="56" y="40"/>
                </a:lnTo>
                <a:lnTo>
                  <a:pt x="60" y="36"/>
                </a:lnTo>
                <a:lnTo>
                  <a:pt x="58" y="26"/>
                </a:lnTo>
                <a:lnTo>
                  <a:pt x="62" y="24"/>
                </a:lnTo>
                <a:lnTo>
                  <a:pt x="64" y="18"/>
                </a:lnTo>
                <a:lnTo>
                  <a:pt x="70" y="18"/>
                </a:lnTo>
                <a:lnTo>
                  <a:pt x="72" y="20"/>
                </a:lnTo>
                <a:lnTo>
                  <a:pt x="74" y="26"/>
                </a:lnTo>
                <a:lnTo>
                  <a:pt x="78" y="22"/>
                </a:lnTo>
                <a:lnTo>
                  <a:pt x="82" y="22"/>
                </a:lnTo>
                <a:lnTo>
                  <a:pt x="86" y="16"/>
                </a:lnTo>
                <a:lnTo>
                  <a:pt x="96" y="20"/>
                </a:lnTo>
                <a:lnTo>
                  <a:pt x="96" y="12"/>
                </a:lnTo>
                <a:lnTo>
                  <a:pt x="98" y="8"/>
                </a:lnTo>
                <a:lnTo>
                  <a:pt x="105" y="0"/>
                </a:lnTo>
                <a:lnTo>
                  <a:pt x="111" y="6"/>
                </a:lnTo>
                <a:lnTo>
                  <a:pt x="113" y="8"/>
                </a:lnTo>
                <a:lnTo>
                  <a:pt x="111" y="10"/>
                </a:lnTo>
                <a:lnTo>
                  <a:pt x="113" y="12"/>
                </a:lnTo>
                <a:lnTo>
                  <a:pt x="123" y="18"/>
                </a:lnTo>
                <a:lnTo>
                  <a:pt x="145" y="20"/>
                </a:lnTo>
                <a:lnTo>
                  <a:pt x="153" y="22"/>
                </a:lnTo>
                <a:lnTo>
                  <a:pt x="159" y="34"/>
                </a:lnTo>
                <a:lnTo>
                  <a:pt x="169" y="40"/>
                </a:lnTo>
                <a:lnTo>
                  <a:pt x="189" y="46"/>
                </a:lnTo>
                <a:lnTo>
                  <a:pt x="221" y="46"/>
                </a:lnTo>
                <a:lnTo>
                  <a:pt x="237" y="56"/>
                </a:lnTo>
                <a:lnTo>
                  <a:pt x="257" y="60"/>
                </a:lnTo>
                <a:lnTo>
                  <a:pt x="263" y="58"/>
                </a:lnTo>
                <a:lnTo>
                  <a:pt x="265" y="62"/>
                </a:lnTo>
                <a:lnTo>
                  <a:pt x="265" y="68"/>
                </a:lnTo>
                <a:lnTo>
                  <a:pt x="241" y="78"/>
                </a:lnTo>
                <a:lnTo>
                  <a:pt x="229" y="74"/>
                </a:lnTo>
                <a:lnTo>
                  <a:pt x="221" y="80"/>
                </a:lnTo>
                <a:lnTo>
                  <a:pt x="215" y="88"/>
                </a:lnTo>
                <a:lnTo>
                  <a:pt x="215" y="98"/>
                </a:lnTo>
                <a:lnTo>
                  <a:pt x="211" y="106"/>
                </a:lnTo>
                <a:lnTo>
                  <a:pt x="207" y="108"/>
                </a:lnTo>
                <a:lnTo>
                  <a:pt x="201" y="116"/>
                </a:lnTo>
                <a:lnTo>
                  <a:pt x="195" y="132"/>
                </a:lnTo>
                <a:lnTo>
                  <a:pt x="181" y="142"/>
                </a:lnTo>
                <a:lnTo>
                  <a:pt x="101" y="146"/>
                </a:lnTo>
                <a:lnTo>
                  <a:pt x="26" y="152"/>
                </a:lnTo>
                <a:lnTo>
                  <a:pt x="16" y="142"/>
                </a:lnTo>
                <a:lnTo>
                  <a:pt x="16" y="140"/>
                </a:lnTo>
                <a:lnTo>
                  <a:pt x="10" y="134"/>
                </a:lnTo>
                <a:lnTo>
                  <a:pt x="8" y="126"/>
                </a:lnTo>
                <a:lnTo>
                  <a:pt x="6" y="122"/>
                </a:lnTo>
                <a:lnTo>
                  <a:pt x="0" y="120"/>
                </a:lnTo>
                <a:lnTo>
                  <a:pt x="4" y="116"/>
                </a:lnTo>
                <a:lnTo>
                  <a:pt x="6" y="110"/>
                </a:lnTo>
                <a:lnTo>
                  <a:pt x="10" y="106"/>
                </a:lnTo>
                <a:lnTo>
                  <a:pt x="12" y="104"/>
                </a:lnTo>
                <a:lnTo>
                  <a:pt x="18" y="102"/>
                </a:lnTo>
                <a:lnTo>
                  <a:pt x="20" y="100"/>
                </a:lnTo>
                <a:lnTo>
                  <a:pt x="30" y="98"/>
                </a:lnTo>
                <a:lnTo>
                  <a:pt x="28" y="94"/>
                </a:lnTo>
                <a:lnTo>
                  <a:pt x="36" y="92"/>
                </a:lnTo>
                <a:lnTo>
                  <a:pt x="44" y="96"/>
                </a:lnTo>
                <a:lnTo>
                  <a:pt x="42" y="90"/>
                </a:lnTo>
                <a:lnTo>
                  <a:pt x="56" y="86"/>
                </a:lnTo>
                <a:lnTo>
                  <a:pt x="58" y="78"/>
                </a:lnTo>
                <a:lnTo>
                  <a:pt x="54" y="72"/>
                </a:lnTo>
                <a:lnTo>
                  <a:pt x="58" y="70"/>
                </a:lnTo>
                <a:lnTo>
                  <a:pt x="56" y="66"/>
                </a:lnTo>
                <a:lnTo>
                  <a:pt x="50" y="64"/>
                </a:lnTo>
                <a:lnTo>
                  <a:pt x="46" y="62"/>
                </a:lnTo>
                <a:close/>
              </a:path>
            </a:pathLst>
          </a:custGeom>
          <a:solidFill>
            <a:srgbClr val="002060"/>
          </a:solidFill>
          <a:ln w="3175" cmpd="sng">
            <a:solidFill>
              <a:schemeClr val="accent5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GB" dirty="0">
              <a:solidFill>
                <a:schemeClr val="accent3"/>
              </a:solidFill>
            </a:endParaRPr>
          </a:p>
        </p:txBody>
      </p:sp>
      <p:sp>
        <p:nvSpPr>
          <p:cNvPr id="297" name="Turkey"/>
          <p:cNvSpPr>
            <a:spLocks/>
          </p:cNvSpPr>
          <p:nvPr/>
        </p:nvSpPr>
        <p:spPr bwMode="auto">
          <a:xfrm>
            <a:off x="890989" y="3300223"/>
            <a:ext cx="570720" cy="436880"/>
          </a:xfrm>
          <a:custGeom>
            <a:avLst/>
            <a:gdLst/>
            <a:ahLst/>
            <a:cxnLst>
              <a:cxn ang="0">
                <a:pos x="164" y="32"/>
              </a:cxn>
              <a:cxn ang="0">
                <a:pos x="196" y="44"/>
              </a:cxn>
              <a:cxn ang="0">
                <a:pos x="245" y="48"/>
              </a:cxn>
              <a:cxn ang="0">
                <a:pos x="293" y="72"/>
              </a:cxn>
              <a:cxn ang="0">
                <a:pos x="309" y="96"/>
              </a:cxn>
              <a:cxn ang="0">
                <a:pos x="317" y="118"/>
              </a:cxn>
              <a:cxn ang="0">
                <a:pos x="341" y="140"/>
              </a:cxn>
              <a:cxn ang="0">
                <a:pos x="369" y="156"/>
              </a:cxn>
              <a:cxn ang="0">
                <a:pos x="393" y="166"/>
              </a:cxn>
              <a:cxn ang="0">
                <a:pos x="425" y="178"/>
              </a:cxn>
              <a:cxn ang="0">
                <a:pos x="459" y="178"/>
              </a:cxn>
              <a:cxn ang="0">
                <a:pos x="491" y="208"/>
              </a:cxn>
              <a:cxn ang="0">
                <a:pos x="481" y="250"/>
              </a:cxn>
              <a:cxn ang="0">
                <a:pos x="481" y="278"/>
              </a:cxn>
              <a:cxn ang="0">
                <a:pos x="475" y="316"/>
              </a:cxn>
              <a:cxn ang="0">
                <a:pos x="465" y="352"/>
              </a:cxn>
              <a:cxn ang="0">
                <a:pos x="451" y="364"/>
              </a:cxn>
              <a:cxn ang="0">
                <a:pos x="441" y="350"/>
              </a:cxn>
              <a:cxn ang="0">
                <a:pos x="403" y="336"/>
              </a:cxn>
              <a:cxn ang="0">
                <a:pos x="307" y="308"/>
              </a:cxn>
              <a:cxn ang="0">
                <a:pos x="251" y="276"/>
              </a:cxn>
              <a:cxn ang="0">
                <a:pos x="220" y="290"/>
              </a:cxn>
              <a:cxn ang="0">
                <a:pos x="210" y="272"/>
              </a:cxn>
              <a:cxn ang="0">
                <a:pos x="228" y="254"/>
              </a:cxn>
              <a:cxn ang="0">
                <a:pos x="194" y="246"/>
              </a:cxn>
              <a:cxn ang="0">
                <a:pos x="166" y="246"/>
              </a:cxn>
              <a:cxn ang="0">
                <a:pos x="140" y="240"/>
              </a:cxn>
              <a:cxn ang="0">
                <a:pos x="118" y="224"/>
              </a:cxn>
              <a:cxn ang="0">
                <a:pos x="96" y="182"/>
              </a:cxn>
              <a:cxn ang="0">
                <a:pos x="68" y="190"/>
              </a:cxn>
              <a:cxn ang="0">
                <a:pos x="50" y="184"/>
              </a:cxn>
              <a:cxn ang="0">
                <a:pos x="40" y="162"/>
              </a:cxn>
              <a:cxn ang="0">
                <a:pos x="34" y="142"/>
              </a:cxn>
              <a:cxn ang="0">
                <a:pos x="16" y="136"/>
              </a:cxn>
              <a:cxn ang="0">
                <a:pos x="0" y="126"/>
              </a:cxn>
              <a:cxn ang="0">
                <a:pos x="18" y="132"/>
              </a:cxn>
              <a:cxn ang="0">
                <a:pos x="10" y="120"/>
              </a:cxn>
              <a:cxn ang="0">
                <a:pos x="14" y="114"/>
              </a:cxn>
              <a:cxn ang="0">
                <a:pos x="10" y="102"/>
              </a:cxn>
              <a:cxn ang="0">
                <a:pos x="10" y="80"/>
              </a:cxn>
              <a:cxn ang="0">
                <a:pos x="22" y="88"/>
              </a:cxn>
              <a:cxn ang="0">
                <a:pos x="12" y="68"/>
              </a:cxn>
              <a:cxn ang="0">
                <a:pos x="20" y="48"/>
              </a:cxn>
              <a:cxn ang="0">
                <a:pos x="22" y="60"/>
              </a:cxn>
              <a:cxn ang="0">
                <a:pos x="26" y="54"/>
              </a:cxn>
              <a:cxn ang="0">
                <a:pos x="40" y="50"/>
              </a:cxn>
              <a:cxn ang="0">
                <a:pos x="44" y="32"/>
              </a:cxn>
              <a:cxn ang="0">
                <a:pos x="36" y="22"/>
              </a:cxn>
              <a:cxn ang="0">
                <a:pos x="44" y="4"/>
              </a:cxn>
              <a:cxn ang="0">
                <a:pos x="66" y="2"/>
              </a:cxn>
              <a:cxn ang="0">
                <a:pos x="80" y="8"/>
              </a:cxn>
              <a:cxn ang="0">
                <a:pos x="90" y="16"/>
              </a:cxn>
              <a:cxn ang="0">
                <a:pos x="114" y="32"/>
              </a:cxn>
              <a:cxn ang="0">
                <a:pos x="124" y="28"/>
              </a:cxn>
              <a:cxn ang="0">
                <a:pos x="148" y="40"/>
              </a:cxn>
              <a:cxn ang="0">
                <a:pos x="134" y="26"/>
              </a:cxn>
            </a:cxnLst>
            <a:rect l="0" t="0" r="r" b="b"/>
            <a:pathLst>
              <a:path w="503" h="364">
                <a:moveTo>
                  <a:pt x="132" y="18"/>
                </a:moveTo>
                <a:lnTo>
                  <a:pt x="136" y="16"/>
                </a:lnTo>
                <a:lnTo>
                  <a:pt x="140" y="12"/>
                </a:lnTo>
                <a:lnTo>
                  <a:pt x="148" y="20"/>
                </a:lnTo>
                <a:lnTo>
                  <a:pt x="152" y="24"/>
                </a:lnTo>
                <a:lnTo>
                  <a:pt x="160" y="30"/>
                </a:lnTo>
                <a:lnTo>
                  <a:pt x="164" y="32"/>
                </a:lnTo>
                <a:lnTo>
                  <a:pt x="168" y="30"/>
                </a:lnTo>
                <a:lnTo>
                  <a:pt x="174" y="38"/>
                </a:lnTo>
                <a:lnTo>
                  <a:pt x="180" y="44"/>
                </a:lnTo>
                <a:lnTo>
                  <a:pt x="186" y="46"/>
                </a:lnTo>
                <a:lnTo>
                  <a:pt x="186" y="48"/>
                </a:lnTo>
                <a:lnTo>
                  <a:pt x="194" y="48"/>
                </a:lnTo>
                <a:lnTo>
                  <a:pt x="196" y="44"/>
                </a:lnTo>
                <a:lnTo>
                  <a:pt x="206" y="46"/>
                </a:lnTo>
                <a:lnTo>
                  <a:pt x="220" y="46"/>
                </a:lnTo>
                <a:lnTo>
                  <a:pt x="224" y="44"/>
                </a:lnTo>
                <a:lnTo>
                  <a:pt x="230" y="44"/>
                </a:lnTo>
                <a:lnTo>
                  <a:pt x="236" y="44"/>
                </a:lnTo>
                <a:lnTo>
                  <a:pt x="239" y="48"/>
                </a:lnTo>
                <a:lnTo>
                  <a:pt x="245" y="48"/>
                </a:lnTo>
                <a:lnTo>
                  <a:pt x="255" y="50"/>
                </a:lnTo>
                <a:lnTo>
                  <a:pt x="267" y="58"/>
                </a:lnTo>
                <a:lnTo>
                  <a:pt x="275" y="62"/>
                </a:lnTo>
                <a:lnTo>
                  <a:pt x="277" y="66"/>
                </a:lnTo>
                <a:lnTo>
                  <a:pt x="283" y="68"/>
                </a:lnTo>
                <a:lnTo>
                  <a:pt x="287" y="70"/>
                </a:lnTo>
                <a:lnTo>
                  <a:pt x="293" y="72"/>
                </a:lnTo>
                <a:lnTo>
                  <a:pt x="297" y="70"/>
                </a:lnTo>
                <a:lnTo>
                  <a:pt x="299" y="74"/>
                </a:lnTo>
                <a:lnTo>
                  <a:pt x="301" y="76"/>
                </a:lnTo>
                <a:lnTo>
                  <a:pt x="299" y="78"/>
                </a:lnTo>
                <a:lnTo>
                  <a:pt x="299" y="88"/>
                </a:lnTo>
                <a:lnTo>
                  <a:pt x="303" y="94"/>
                </a:lnTo>
                <a:lnTo>
                  <a:pt x="309" y="96"/>
                </a:lnTo>
                <a:lnTo>
                  <a:pt x="315" y="96"/>
                </a:lnTo>
                <a:lnTo>
                  <a:pt x="313" y="98"/>
                </a:lnTo>
                <a:lnTo>
                  <a:pt x="317" y="100"/>
                </a:lnTo>
                <a:lnTo>
                  <a:pt x="317" y="102"/>
                </a:lnTo>
                <a:lnTo>
                  <a:pt x="315" y="106"/>
                </a:lnTo>
                <a:lnTo>
                  <a:pt x="315" y="112"/>
                </a:lnTo>
                <a:lnTo>
                  <a:pt x="317" y="118"/>
                </a:lnTo>
                <a:lnTo>
                  <a:pt x="321" y="118"/>
                </a:lnTo>
                <a:lnTo>
                  <a:pt x="325" y="118"/>
                </a:lnTo>
                <a:lnTo>
                  <a:pt x="331" y="120"/>
                </a:lnTo>
                <a:lnTo>
                  <a:pt x="333" y="126"/>
                </a:lnTo>
                <a:lnTo>
                  <a:pt x="331" y="130"/>
                </a:lnTo>
                <a:lnTo>
                  <a:pt x="339" y="134"/>
                </a:lnTo>
                <a:lnTo>
                  <a:pt x="341" y="140"/>
                </a:lnTo>
                <a:lnTo>
                  <a:pt x="347" y="138"/>
                </a:lnTo>
                <a:lnTo>
                  <a:pt x="351" y="140"/>
                </a:lnTo>
                <a:lnTo>
                  <a:pt x="349" y="146"/>
                </a:lnTo>
                <a:lnTo>
                  <a:pt x="353" y="148"/>
                </a:lnTo>
                <a:lnTo>
                  <a:pt x="357" y="154"/>
                </a:lnTo>
                <a:lnTo>
                  <a:pt x="363" y="156"/>
                </a:lnTo>
                <a:lnTo>
                  <a:pt x="369" y="156"/>
                </a:lnTo>
                <a:lnTo>
                  <a:pt x="371" y="158"/>
                </a:lnTo>
                <a:lnTo>
                  <a:pt x="375" y="158"/>
                </a:lnTo>
                <a:lnTo>
                  <a:pt x="379" y="160"/>
                </a:lnTo>
                <a:lnTo>
                  <a:pt x="383" y="160"/>
                </a:lnTo>
                <a:lnTo>
                  <a:pt x="387" y="162"/>
                </a:lnTo>
                <a:lnTo>
                  <a:pt x="391" y="162"/>
                </a:lnTo>
                <a:lnTo>
                  <a:pt x="393" y="166"/>
                </a:lnTo>
                <a:lnTo>
                  <a:pt x="397" y="170"/>
                </a:lnTo>
                <a:lnTo>
                  <a:pt x="401" y="174"/>
                </a:lnTo>
                <a:lnTo>
                  <a:pt x="403" y="174"/>
                </a:lnTo>
                <a:lnTo>
                  <a:pt x="407" y="178"/>
                </a:lnTo>
                <a:lnTo>
                  <a:pt x="417" y="178"/>
                </a:lnTo>
                <a:lnTo>
                  <a:pt x="419" y="180"/>
                </a:lnTo>
                <a:lnTo>
                  <a:pt x="425" y="178"/>
                </a:lnTo>
                <a:lnTo>
                  <a:pt x="429" y="178"/>
                </a:lnTo>
                <a:lnTo>
                  <a:pt x="435" y="180"/>
                </a:lnTo>
                <a:lnTo>
                  <a:pt x="439" y="176"/>
                </a:lnTo>
                <a:lnTo>
                  <a:pt x="441" y="178"/>
                </a:lnTo>
                <a:lnTo>
                  <a:pt x="447" y="176"/>
                </a:lnTo>
                <a:lnTo>
                  <a:pt x="453" y="182"/>
                </a:lnTo>
                <a:lnTo>
                  <a:pt x="459" y="178"/>
                </a:lnTo>
                <a:lnTo>
                  <a:pt x="471" y="188"/>
                </a:lnTo>
                <a:lnTo>
                  <a:pt x="477" y="186"/>
                </a:lnTo>
                <a:lnTo>
                  <a:pt x="483" y="188"/>
                </a:lnTo>
                <a:lnTo>
                  <a:pt x="481" y="192"/>
                </a:lnTo>
                <a:lnTo>
                  <a:pt x="487" y="202"/>
                </a:lnTo>
                <a:lnTo>
                  <a:pt x="487" y="206"/>
                </a:lnTo>
                <a:lnTo>
                  <a:pt x="491" y="208"/>
                </a:lnTo>
                <a:lnTo>
                  <a:pt x="491" y="212"/>
                </a:lnTo>
                <a:lnTo>
                  <a:pt x="491" y="214"/>
                </a:lnTo>
                <a:lnTo>
                  <a:pt x="493" y="218"/>
                </a:lnTo>
                <a:lnTo>
                  <a:pt x="493" y="222"/>
                </a:lnTo>
                <a:lnTo>
                  <a:pt x="491" y="230"/>
                </a:lnTo>
                <a:lnTo>
                  <a:pt x="485" y="236"/>
                </a:lnTo>
                <a:lnTo>
                  <a:pt x="481" y="250"/>
                </a:lnTo>
                <a:lnTo>
                  <a:pt x="489" y="256"/>
                </a:lnTo>
                <a:lnTo>
                  <a:pt x="497" y="258"/>
                </a:lnTo>
                <a:lnTo>
                  <a:pt x="503" y="270"/>
                </a:lnTo>
                <a:lnTo>
                  <a:pt x="495" y="272"/>
                </a:lnTo>
                <a:lnTo>
                  <a:pt x="491" y="280"/>
                </a:lnTo>
                <a:lnTo>
                  <a:pt x="487" y="282"/>
                </a:lnTo>
                <a:lnTo>
                  <a:pt x="481" y="278"/>
                </a:lnTo>
                <a:lnTo>
                  <a:pt x="479" y="278"/>
                </a:lnTo>
                <a:lnTo>
                  <a:pt x="481" y="288"/>
                </a:lnTo>
                <a:lnTo>
                  <a:pt x="477" y="292"/>
                </a:lnTo>
                <a:lnTo>
                  <a:pt x="479" y="298"/>
                </a:lnTo>
                <a:lnTo>
                  <a:pt x="475" y="304"/>
                </a:lnTo>
                <a:lnTo>
                  <a:pt x="471" y="314"/>
                </a:lnTo>
                <a:lnTo>
                  <a:pt x="475" y="316"/>
                </a:lnTo>
                <a:lnTo>
                  <a:pt x="475" y="322"/>
                </a:lnTo>
                <a:lnTo>
                  <a:pt x="461" y="332"/>
                </a:lnTo>
                <a:lnTo>
                  <a:pt x="465" y="334"/>
                </a:lnTo>
                <a:lnTo>
                  <a:pt x="465" y="338"/>
                </a:lnTo>
                <a:lnTo>
                  <a:pt x="469" y="342"/>
                </a:lnTo>
                <a:lnTo>
                  <a:pt x="467" y="344"/>
                </a:lnTo>
                <a:lnTo>
                  <a:pt x="465" y="352"/>
                </a:lnTo>
                <a:lnTo>
                  <a:pt x="469" y="358"/>
                </a:lnTo>
                <a:lnTo>
                  <a:pt x="465" y="362"/>
                </a:lnTo>
                <a:lnTo>
                  <a:pt x="467" y="364"/>
                </a:lnTo>
                <a:lnTo>
                  <a:pt x="461" y="360"/>
                </a:lnTo>
                <a:lnTo>
                  <a:pt x="459" y="362"/>
                </a:lnTo>
                <a:lnTo>
                  <a:pt x="453" y="362"/>
                </a:lnTo>
                <a:lnTo>
                  <a:pt x="451" y="364"/>
                </a:lnTo>
                <a:lnTo>
                  <a:pt x="449" y="362"/>
                </a:lnTo>
                <a:lnTo>
                  <a:pt x="449" y="358"/>
                </a:lnTo>
                <a:lnTo>
                  <a:pt x="451" y="356"/>
                </a:lnTo>
                <a:lnTo>
                  <a:pt x="453" y="354"/>
                </a:lnTo>
                <a:lnTo>
                  <a:pt x="449" y="350"/>
                </a:lnTo>
                <a:lnTo>
                  <a:pt x="447" y="348"/>
                </a:lnTo>
                <a:lnTo>
                  <a:pt x="441" y="350"/>
                </a:lnTo>
                <a:lnTo>
                  <a:pt x="433" y="348"/>
                </a:lnTo>
                <a:lnTo>
                  <a:pt x="429" y="340"/>
                </a:lnTo>
                <a:lnTo>
                  <a:pt x="429" y="336"/>
                </a:lnTo>
                <a:lnTo>
                  <a:pt x="421" y="336"/>
                </a:lnTo>
                <a:lnTo>
                  <a:pt x="417" y="332"/>
                </a:lnTo>
                <a:lnTo>
                  <a:pt x="409" y="336"/>
                </a:lnTo>
                <a:lnTo>
                  <a:pt x="403" y="336"/>
                </a:lnTo>
                <a:lnTo>
                  <a:pt x="403" y="330"/>
                </a:lnTo>
                <a:lnTo>
                  <a:pt x="401" y="326"/>
                </a:lnTo>
                <a:lnTo>
                  <a:pt x="395" y="328"/>
                </a:lnTo>
                <a:lnTo>
                  <a:pt x="375" y="324"/>
                </a:lnTo>
                <a:lnTo>
                  <a:pt x="359" y="314"/>
                </a:lnTo>
                <a:lnTo>
                  <a:pt x="327" y="314"/>
                </a:lnTo>
                <a:lnTo>
                  <a:pt x="307" y="308"/>
                </a:lnTo>
                <a:lnTo>
                  <a:pt x="297" y="302"/>
                </a:lnTo>
                <a:lnTo>
                  <a:pt x="291" y="290"/>
                </a:lnTo>
                <a:lnTo>
                  <a:pt x="283" y="288"/>
                </a:lnTo>
                <a:lnTo>
                  <a:pt x="261" y="286"/>
                </a:lnTo>
                <a:lnTo>
                  <a:pt x="251" y="280"/>
                </a:lnTo>
                <a:lnTo>
                  <a:pt x="249" y="278"/>
                </a:lnTo>
                <a:lnTo>
                  <a:pt x="251" y="276"/>
                </a:lnTo>
                <a:lnTo>
                  <a:pt x="249" y="274"/>
                </a:lnTo>
                <a:lnTo>
                  <a:pt x="243" y="268"/>
                </a:lnTo>
                <a:lnTo>
                  <a:pt x="236" y="276"/>
                </a:lnTo>
                <a:lnTo>
                  <a:pt x="234" y="280"/>
                </a:lnTo>
                <a:lnTo>
                  <a:pt x="234" y="288"/>
                </a:lnTo>
                <a:lnTo>
                  <a:pt x="224" y="284"/>
                </a:lnTo>
                <a:lnTo>
                  <a:pt x="220" y="290"/>
                </a:lnTo>
                <a:lnTo>
                  <a:pt x="216" y="290"/>
                </a:lnTo>
                <a:lnTo>
                  <a:pt x="212" y="294"/>
                </a:lnTo>
                <a:lnTo>
                  <a:pt x="210" y="288"/>
                </a:lnTo>
                <a:lnTo>
                  <a:pt x="208" y="286"/>
                </a:lnTo>
                <a:lnTo>
                  <a:pt x="210" y="284"/>
                </a:lnTo>
                <a:lnTo>
                  <a:pt x="210" y="280"/>
                </a:lnTo>
                <a:lnTo>
                  <a:pt x="210" y="272"/>
                </a:lnTo>
                <a:lnTo>
                  <a:pt x="214" y="270"/>
                </a:lnTo>
                <a:lnTo>
                  <a:pt x="218" y="270"/>
                </a:lnTo>
                <a:lnTo>
                  <a:pt x="222" y="268"/>
                </a:lnTo>
                <a:lnTo>
                  <a:pt x="226" y="268"/>
                </a:lnTo>
                <a:lnTo>
                  <a:pt x="228" y="266"/>
                </a:lnTo>
                <a:lnTo>
                  <a:pt x="230" y="262"/>
                </a:lnTo>
                <a:lnTo>
                  <a:pt x="228" y="254"/>
                </a:lnTo>
                <a:lnTo>
                  <a:pt x="220" y="256"/>
                </a:lnTo>
                <a:lnTo>
                  <a:pt x="216" y="256"/>
                </a:lnTo>
                <a:lnTo>
                  <a:pt x="212" y="260"/>
                </a:lnTo>
                <a:lnTo>
                  <a:pt x="208" y="258"/>
                </a:lnTo>
                <a:lnTo>
                  <a:pt x="202" y="258"/>
                </a:lnTo>
                <a:lnTo>
                  <a:pt x="198" y="246"/>
                </a:lnTo>
                <a:lnTo>
                  <a:pt x="194" y="246"/>
                </a:lnTo>
                <a:lnTo>
                  <a:pt x="194" y="242"/>
                </a:lnTo>
                <a:lnTo>
                  <a:pt x="190" y="238"/>
                </a:lnTo>
                <a:lnTo>
                  <a:pt x="184" y="238"/>
                </a:lnTo>
                <a:lnTo>
                  <a:pt x="180" y="240"/>
                </a:lnTo>
                <a:lnTo>
                  <a:pt x="178" y="240"/>
                </a:lnTo>
                <a:lnTo>
                  <a:pt x="168" y="244"/>
                </a:lnTo>
                <a:lnTo>
                  <a:pt x="166" y="246"/>
                </a:lnTo>
                <a:lnTo>
                  <a:pt x="160" y="248"/>
                </a:lnTo>
                <a:lnTo>
                  <a:pt x="160" y="244"/>
                </a:lnTo>
                <a:lnTo>
                  <a:pt x="152" y="244"/>
                </a:lnTo>
                <a:lnTo>
                  <a:pt x="150" y="244"/>
                </a:lnTo>
                <a:lnTo>
                  <a:pt x="148" y="244"/>
                </a:lnTo>
                <a:lnTo>
                  <a:pt x="144" y="242"/>
                </a:lnTo>
                <a:lnTo>
                  <a:pt x="140" y="240"/>
                </a:lnTo>
                <a:lnTo>
                  <a:pt x="136" y="238"/>
                </a:lnTo>
                <a:lnTo>
                  <a:pt x="134" y="238"/>
                </a:lnTo>
                <a:lnTo>
                  <a:pt x="130" y="236"/>
                </a:lnTo>
                <a:lnTo>
                  <a:pt x="124" y="236"/>
                </a:lnTo>
                <a:lnTo>
                  <a:pt x="122" y="232"/>
                </a:lnTo>
                <a:lnTo>
                  <a:pt x="120" y="230"/>
                </a:lnTo>
                <a:lnTo>
                  <a:pt x="118" y="224"/>
                </a:lnTo>
                <a:lnTo>
                  <a:pt x="116" y="216"/>
                </a:lnTo>
                <a:lnTo>
                  <a:pt x="116" y="212"/>
                </a:lnTo>
                <a:lnTo>
                  <a:pt x="116" y="206"/>
                </a:lnTo>
                <a:lnTo>
                  <a:pt x="110" y="200"/>
                </a:lnTo>
                <a:lnTo>
                  <a:pt x="104" y="190"/>
                </a:lnTo>
                <a:lnTo>
                  <a:pt x="104" y="188"/>
                </a:lnTo>
                <a:lnTo>
                  <a:pt x="96" y="182"/>
                </a:lnTo>
                <a:lnTo>
                  <a:pt x="86" y="174"/>
                </a:lnTo>
                <a:lnTo>
                  <a:pt x="80" y="180"/>
                </a:lnTo>
                <a:lnTo>
                  <a:pt x="78" y="182"/>
                </a:lnTo>
                <a:lnTo>
                  <a:pt x="78" y="184"/>
                </a:lnTo>
                <a:lnTo>
                  <a:pt x="72" y="186"/>
                </a:lnTo>
                <a:lnTo>
                  <a:pt x="72" y="190"/>
                </a:lnTo>
                <a:lnTo>
                  <a:pt x="68" y="190"/>
                </a:lnTo>
                <a:lnTo>
                  <a:pt x="66" y="186"/>
                </a:lnTo>
                <a:lnTo>
                  <a:pt x="62" y="184"/>
                </a:lnTo>
                <a:lnTo>
                  <a:pt x="60" y="186"/>
                </a:lnTo>
                <a:lnTo>
                  <a:pt x="58" y="184"/>
                </a:lnTo>
                <a:lnTo>
                  <a:pt x="56" y="184"/>
                </a:lnTo>
                <a:lnTo>
                  <a:pt x="54" y="184"/>
                </a:lnTo>
                <a:lnTo>
                  <a:pt x="50" y="184"/>
                </a:lnTo>
                <a:lnTo>
                  <a:pt x="46" y="182"/>
                </a:lnTo>
                <a:lnTo>
                  <a:pt x="46" y="178"/>
                </a:lnTo>
                <a:lnTo>
                  <a:pt x="42" y="176"/>
                </a:lnTo>
                <a:lnTo>
                  <a:pt x="42" y="174"/>
                </a:lnTo>
                <a:lnTo>
                  <a:pt x="40" y="172"/>
                </a:lnTo>
                <a:lnTo>
                  <a:pt x="38" y="164"/>
                </a:lnTo>
                <a:lnTo>
                  <a:pt x="40" y="162"/>
                </a:lnTo>
                <a:lnTo>
                  <a:pt x="42" y="154"/>
                </a:lnTo>
                <a:lnTo>
                  <a:pt x="40" y="150"/>
                </a:lnTo>
                <a:lnTo>
                  <a:pt x="38" y="150"/>
                </a:lnTo>
                <a:lnTo>
                  <a:pt x="36" y="152"/>
                </a:lnTo>
                <a:lnTo>
                  <a:pt x="36" y="150"/>
                </a:lnTo>
                <a:lnTo>
                  <a:pt x="32" y="146"/>
                </a:lnTo>
                <a:lnTo>
                  <a:pt x="34" y="142"/>
                </a:lnTo>
                <a:lnTo>
                  <a:pt x="32" y="138"/>
                </a:lnTo>
                <a:lnTo>
                  <a:pt x="28" y="140"/>
                </a:lnTo>
                <a:lnTo>
                  <a:pt x="24" y="140"/>
                </a:lnTo>
                <a:lnTo>
                  <a:pt x="20" y="140"/>
                </a:lnTo>
                <a:lnTo>
                  <a:pt x="18" y="140"/>
                </a:lnTo>
                <a:lnTo>
                  <a:pt x="14" y="140"/>
                </a:lnTo>
                <a:lnTo>
                  <a:pt x="16" y="136"/>
                </a:lnTo>
                <a:lnTo>
                  <a:pt x="20" y="134"/>
                </a:lnTo>
                <a:lnTo>
                  <a:pt x="16" y="134"/>
                </a:lnTo>
                <a:lnTo>
                  <a:pt x="10" y="130"/>
                </a:lnTo>
                <a:lnTo>
                  <a:pt x="6" y="132"/>
                </a:lnTo>
                <a:lnTo>
                  <a:pt x="4" y="128"/>
                </a:lnTo>
                <a:lnTo>
                  <a:pt x="2" y="128"/>
                </a:lnTo>
                <a:lnTo>
                  <a:pt x="0" y="126"/>
                </a:lnTo>
                <a:lnTo>
                  <a:pt x="2" y="124"/>
                </a:lnTo>
                <a:lnTo>
                  <a:pt x="6" y="128"/>
                </a:lnTo>
                <a:lnTo>
                  <a:pt x="8" y="126"/>
                </a:lnTo>
                <a:lnTo>
                  <a:pt x="10" y="128"/>
                </a:lnTo>
                <a:lnTo>
                  <a:pt x="14" y="128"/>
                </a:lnTo>
                <a:lnTo>
                  <a:pt x="18" y="130"/>
                </a:lnTo>
                <a:lnTo>
                  <a:pt x="18" y="132"/>
                </a:lnTo>
                <a:lnTo>
                  <a:pt x="22" y="130"/>
                </a:lnTo>
                <a:lnTo>
                  <a:pt x="24" y="132"/>
                </a:lnTo>
                <a:lnTo>
                  <a:pt x="30" y="130"/>
                </a:lnTo>
                <a:lnTo>
                  <a:pt x="22" y="124"/>
                </a:lnTo>
                <a:lnTo>
                  <a:pt x="18" y="124"/>
                </a:lnTo>
                <a:lnTo>
                  <a:pt x="12" y="118"/>
                </a:lnTo>
                <a:lnTo>
                  <a:pt x="10" y="120"/>
                </a:lnTo>
                <a:lnTo>
                  <a:pt x="10" y="118"/>
                </a:lnTo>
                <a:lnTo>
                  <a:pt x="8" y="116"/>
                </a:lnTo>
                <a:lnTo>
                  <a:pt x="6" y="116"/>
                </a:lnTo>
                <a:lnTo>
                  <a:pt x="4" y="112"/>
                </a:lnTo>
                <a:lnTo>
                  <a:pt x="8" y="110"/>
                </a:lnTo>
                <a:lnTo>
                  <a:pt x="10" y="112"/>
                </a:lnTo>
                <a:lnTo>
                  <a:pt x="14" y="114"/>
                </a:lnTo>
                <a:lnTo>
                  <a:pt x="14" y="112"/>
                </a:lnTo>
                <a:lnTo>
                  <a:pt x="18" y="112"/>
                </a:lnTo>
                <a:lnTo>
                  <a:pt x="14" y="108"/>
                </a:lnTo>
                <a:lnTo>
                  <a:pt x="18" y="108"/>
                </a:lnTo>
                <a:lnTo>
                  <a:pt x="18" y="104"/>
                </a:lnTo>
                <a:lnTo>
                  <a:pt x="14" y="102"/>
                </a:lnTo>
                <a:lnTo>
                  <a:pt x="10" y="102"/>
                </a:lnTo>
                <a:lnTo>
                  <a:pt x="16" y="94"/>
                </a:lnTo>
                <a:lnTo>
                  <a:pt x="14" y="92"/>
                </a:lnTo>
                <a:lnTo>
                  <a:pt x="10" y="88"/>
                </a:lnTo>
                <a:lnTo>
                  <a:pt x="6" y="86"/>
                </a:lnTo>
                <a:lnTo>
                  <a:pt x="6" y="82"/>
                </a:lnTo>
                <a:lnTo>
                  <a:pt x="4" y="80"/>
                </a:lnTo>
                <a:lnTo>
                  <a:pt x="10" y="80"/>
                </a:lnTo>
                <a:lnTo>
                  <a:pt x="12" y="82"/>
                </a:lnTo>
                <a:lnTo>
                  <a:pt x="14" y="86"/>
                </a:lnTo>
                <a:lnTo>
                  <a:pt x="16" y="84"/>
                </a:lnTo>
                <a:lnTo>
                  <a:pt x="18" y="86"/>
                </a:lnTo>
                <a:lnTo>
                  <a:pt x="16" y="88"/>
                </a:lnTo>
                <a:lnTo>
                  <a:pt x="18" y="90"/>
                </a:lnTo>
                <a:lnTo>
                  <a:pt x="22" y="88"/>
                </a:lnTo>
                <a:lnTo>
                  <a:pt x="26" y="82"/>
                </a:lnTo>
                <a:lnTo>
                  <a:pt x="22" y="80"/>
                </a:lnTo>
                <a:lnTo>
                  <a:pt x="22" y="78"/>
                </a:lnTo>
                <a:lnTo>
                  <a:pt x="18" y="74"/>
                </a:lnTo>
                <a:lnTo>
                  <a:pt x="18" y="68"/>
                </a:lnTo>
                <a:lnTo>
                  <a:pt x="14" y="66"/>
                </a:lnTo>
                <a:lnTo>
                  <a:pt x="12" y="68"/>
                </a:lnTo>
                <a:lnTo>
                  <a:pt x="10" y="64"/>
                </a:lnTo>
                <a:lnTo>
                  <a:pt x="10" y="58"/>
                </a:lnTo>
                <a:lnTo>
                  <a:pt x="16" y="56"/>
                </a:lnTo>
                <a:lnTo>
                  <a:pt x="14" y="54"/>
                </a:lnTo>
                <a:lnTo>
                  <a:pt x="16" y="52"/>
                </a:lnTo>
                <a:lnTo>
                  <a:pt x="16" y="48"/>
                </a:lnTo>
                <a:lnTo>
                  <a:pt x="20" y="48"/>
                </a:lnTo>
                <a:lnTo>
                  <a:pt x="22" y="50"/>
                </a:lnTo>
                <a:lnTo>
                  <a:pt x="22" y="56"/>
                </a:lnTo>
                <a:lnTo>
                  <a:pt x="22" y="58"/>
                </a:lnTo>
                <a:lnTo>
                  <a:pt x="20" y="58"/>
                </a:lnTo>
                <a:lnTo>
                  <a:pt x="18" y="58"/>
                </a:lnTo>
                <a:lnTo>
                  <a:pt x="18" y="64"/>
                </a:lnTo>
                <a:lnTo>
                  <a:pt x="22" y="60"/>
                </a:lnTo>
                <a:lnTo>
                  <a:pt x="22" y="64"/>
                </a:lnTo>
                <a:lnTo>
                  <a:pt x="28" y="66"/>
                </a:lnTo>
                <a:lnTo>
                  <a:pt x="32" y="66"/>
                </a:lnTo>
                <a:lnTo>
                  <a:pt x="30" y="64"/>
                </a:lnTo>
                <a:lnTo>
                  <a:pt x="28" y="62"/>
                </a:lnTo>
                <a:lnTo>
                  <a:pt x="26" y="58"/>
                </a:lnTo>
                <a:lnTo>
                  <a:pt x="26" y="54"/>
                </a:lnTo>
                <a:lnTo>
                  <a:pt x="30" y="50"/>
                </a:lnTo>
                <a:lnTo>
                  <a:pt x="32" y="52"/>
                </a:lnTo>
                <a:lnTo>
                  <a:pt x="32" y="54"/>
                </a:lnTo>
                <a:lnTo>
                  <a:pt x="34" y="54"/>
                </a:lnTo>
                <a:lnTo>
                  <a:pt x="34" y="52"/>
                </a:lnTo>
                <a:lnTo>
                  <a:pt x="40" y="52"/>
                </a:lnTo>
                <a:lnTo>
                  <a:pt x="40" y="50"/>
                </a:lnTo>
                <a:lnTo>
                  <a:pt x="36" y="46"/>
                </a:lnTo>
                <a:lnTo>
                  <a:pt x="40" y="42"/>
                </a:lnTo>
                <a:lnTo>
                  <a:pt x="40" y="38"/>
                </a:lnTo>
                <a:lnTo>
                  <a:pt x="38" y="38"/>
                </a:lnTo>
                <a:lnTo>
                  <a:pt x="40" y="34"/>
                </a:lnTo>
                <a:lnTo>
                  <a:pt x="40" y="32"/>
                </a:lnTo>
                <a:lnTo>
                  <a:pt x="44" y="32"/>
                </a:lnTo>
                <a:lnTo>
                  <a:pt x="46" y="30"/>
                </a:lnTo>
                <a:lnTo>
                  <a:pt x="48" y="32"/>
                </a:lnTo>
                <a:lnTo>
                  <a:pt x="52" y="28"/>
                </a:lnTo>
                <a:lnTo>
                  <a:pt x="48" y="26"/>
                </a:lnTo>
                <a:lnTo>
                  <a:pt x="44" y="24"/>
                </a:lnTo>
                <a:lnTo>
                  <a:pt x="40" y="22"/>
                </a:lnTo>
                <a:lnTo>
                  <a:pt x="36" y="22"/>
                </a:lnTo>
                <a:lnTo>
                  <a:pt x="34" y="20"/>
                </a:lnTo>
                <a:lnTo>
                  <a:pt x="30" y="18"/>
                </a:lnTo>
                <a:lnTo>
                  <a:pt x="32" y="14"/>
                </a:lnTo>
                <a:lnTo>
                  <a:pt x="36" y="12"/>
                </a:lnTo>
                <a:lnTo>
                  <a:pt x="38" y="8"/>
                </a:lnTo>
                <a:lnTo>
                  <a:pt x="42" y="4"/>
                </a:lnTo>
                <a:lnTo>
                  <a:pt x="44" y="4"/>
                </a:lnTo>
                <a:lnTo>
                  <a:pt x="46" y="4"/>
                </a:lnTo>
                <a:lnTo>
                  <a:pt x="50" y="2"/>
                </a:lnTo>
                <a:lnTo>
                  <a:pt x="52" y="0"/>
                </a:lnTo>
                <a:lnTo>
                  <a:pt x="56" y="2"/>
                </a:lnTo>
                <a:lnTo>
                  <a:pt x="60" y="0"/>
                </a:lnTo>
                <a:lnTo>
                  <a:pt x="64" y="0"/>
                </a:lnTo>
                <a:lnTo>
                  <a:pt x="66" y="2"/>
                </a:lnTo>
                <a:lnTo>
                  <a:pt x="70" y="2"/>
                </a:lnTo>
                <a:lnTo>
                  <a:pt x="70" y="4"/>
                </a:lnTo>
                <a:lnTo>
                  <a:pt x="72" y="4"/>
                </a:lnTo>
                <a:lnTo>
                  <a:pt x="74" y="4"/>
                </a:lnTo>
                <a:lnTo>
                  <a:pt x="78" y="6"/>
                </a:lnTo>
                <a:lnTo>
                  <a:pt x="80" y="6"/>
                </a:lnTo>
                <a:lnTo>
                  <a:pt x="80" y="8"/>
                </a:lnTo>
                <a:lnTo>
                  <a:pt x="78" y="8"/>
                </a:lnTo>
                <a:lnTo>
                  <a:pt x="80" y="14"/>
                </a:lnTo>
                <a:lnTo>
                  <a:pt x="82" y="16"/>
                </a:lnTo>
                <a:lnTo>
                  <a:pt x="84" y="16"/>
                </a:lnTo>
                <a:lnTo>
                  <a:pt x="88" y="20"/>
                </a:lnTo>
                <a:lnTo>
                  <a:pt x="92" y="18"/>
                </a:lnTo>
                <a:lnTo>
                  <a:pt x="90" y="16"/>
                </a:lnTo>
                <a:lnTo>
                  <a:pt x="92" y="12"/>
                </a:lnTo>
                <a:lnTo>
                  <a:pt x="98" y="18"/>
                </a:lnTo>
                <a:lnTo>
                  <a:pt x="92" y="22"/>
                </a:lnTo>
                <a:lnTo>
                  <a:pt x="100" y="24"/>
                </a:lnTo>
                <a:lnTo>
                  <a:pt x="108" y="28"/>
                </a:lnTo>
                <a:lnTo>
                  <a:pt x="110" y="32"/>
                </a:lnTo>
                <a:lnTo>
                  <a:pt x="114" y="32"/>
                </a:lnTo>
                <a:lnTo>
                  <a:pt x="116" y="36"/>
                </a:lnTo>
                <a:lnTo>
                  <a:pt x="120" y="38"/>
                </a:lnTo>
                <a:lnTo>
                  <a:pt x="124" y="36"/>
                </a:lnTo>
                <a:lnTo>
                  <a:pt x="118" y="32"/>
                </a:lnTo>
                <a:lnTo>
                  <a:pt x="118" y="28"/>
                </a:lnTo>
                <a:lnTo>
                  <a:pt x="122" y="30"/>
                </a:lnTo>
                <a:lnTo>
                  <a:pt x="124" y="28"/>
                </a:lnTo>
                <a:lnTo>
                  <a:pt x="130" y="32"/>
                </a:lnTo>
                <a:lnTo>
                  <a:pt x="134" y="32"/>
                </a:lnTo>
                <a:lnTo>
                  <a:pt x="136" y="34"/>
                </a:lnTo>
                <a:lnTo>
                  <a:pt x="138" y="34"/>
                </a:lnTo>
                <a:lnTo>
                  <a:pt x="138" y="36"/>
                </a:lnTo>
                <a:lnTo>
                  <a:pt x="144" y="38"/>
                </a:lnTo>
                <a:lnTo>
                  <a:pt x="148" y="40"/>
                </a:lnTo>
                <a:lnTo>
                  <a:pt x="150" y="40"/>
                </a:lnTo>
                <a:lnTo>
                  <a:pt x="144" y="38"/>
                </a:lnTo>
                <a:lnTo>
                  <a:pt x="144" y="36"/>
                </a:lnTo>
                <a:lnTo>
                  <a:pt x="138" y="32"/>
                </a:lnTo>
                <a:lnTo>
                  <a:pt x="136" y="30"/>
                </a:lnTo>
                <a:lnTo>
                  <a:pt x="136" y="28"/>
                </a:lnTo>
                <a:lnTo>
                  <a:pt x="134" y="26"/>
                </a:lnTo>
                <a:lnTo>
                  <a:pt x="136" y="26"/>
                </a:lnTo>
                <a:lnTo>
                  <a:pt x="136" y="24"/>
                </a:lnTo>
                <a:lnTo>
                  <a:pt x="132" y="22"/>
                </a:lnTo>
                <a:lnTo>
                  <a:pt x="132" y="18"/>
                </a:lnTo>
                <a:close/>
              </a:path>
            </a:pathLst>
          </a:custGeom>
          <a:solidFill>
            <a:srgbClr val="002060"/>
          </a:solidFill>
          <a:ln w="3175" cmpd="sng">
            <a:solidFill>
              <a:schemeClr val="accent5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GB" dirty="0">
              <a:solidFill>
                <a:schemeClr val="accent3"/>
              </a:solidFill>
            </a:endParaRPr>
          </a:p>
        </p:txBody>
      </p:sp>
      <p:sp>
        <p:nvSpPr>
          <p:cNvPr id="298" name="Bhutan"/>
          <p:cNvSpPr>
            <a:spLocks/>
          </p:cNvSpPr>
          <p:nvPr/>
        </p:nvSpPr>
        <p:spPr bwMode="auto">
          <a:xfrm>
            <a:off x="2933325" y="4388824"/>
            <a:ext cx="131617" cy="76814"/>
          </a:xfrm>
          <a:custGeom>
            <a:avLst/>
            <a:gdLst/>
            <a:ahLst/>
            <a:cxnLst>
              <a:cxn ang="0">
                <a:pos x="0" y="46"/>
              </a:cxn>
              <a:cxn ang="0">
                <a:pos x="4" y="44"/>
              </a:cxn>
              <a:cxn ang="0">
                <a:pos x="6" y="36"/>
              </a:cxn>
              <a:cxn ang="0">
                <a:pos x="10" y="32"/>
              </a:cxn>
              <a:cxn ang="0">
                <a:pos x="14" y="22"/>
              </a:cxn>
              <a:cxn ang="0">
                <a:pos x="18" y="20"/>
              </a:cxn>
              <a:cxn ang="0">
                <a:pos x="24" y="8"/>
              </a:cxn>
              <a:cxn ang="0">
                <a:pos x="38" y="0"/>
              </a:cxn>
              <a:cxn ang="0">
                <a:pos x="52" y="2"/>
              </a:cxn>
              <a:cxn ang="0">
                <a:pos x="52" y="8"/>
              </a:cxn>
              <a:cxn ang="0">
                <a:pos x="70" y="8"/>
              </a:cxn>
              <a:cxn ang="0">
                <a:pos x="72" y="10"/>
              </a:cxn>
              <a:cxn ang="0">
                <a:pos x="78" y="10"/>
              </a:cxn>
              <a:cxn ang="0">
                <a:pos x="84" y="4"/>
              </a:cxn>
              <a:cxn ang="0">
                <a:pos x="96" y="10"/>
              </a:cxn>
              <a:cxn ang="0">
                <a:pos x="96" y="16"/>
              </a:cxn>
              <a:cxn ang="0">
                <a:pos x="96" y="22"/>
              </a:cxn>
              <a:cxn ang="0">
                <a:pos x="102" y="30"/>
              </a:cxn>
              <a:cxn ang="0">
                <a:pos x="110" y="26"/>
              </a:cxn>
              <a:cxn ang="0">
                <a:pos x="114" y="32"/>
              </a:cxn>
              <a:cxn ang="0">
                <a:pos x="112" y="38"/>
              </a:cxn>
              <a:cxn ang="0">
                <a:pos x="116" y="48"/>
              </a:cxn>
              <a:cxn ang="0">
                <a:pos x="64" y="58"/>
              </a:cxn>
              <a:cxn ang="0">
                <a:pos x="56" y="54"/>
              </a:cxn>
              <a:cxn ang="0">
                <a:pos x="34" y="64"/>
              </a:cxn>
              <a:cxn ang="0">
                <a:pos x="16" y="62"/>
              </a:cxn>
              <a:cxn ang="0">
                <a:pos x="4" y="58"/>
              </a:cxn>
              <a:cxn ang="0">
                <a:pos x="0" y="46"/>
              </a:cxn>
            </a:cxnLst>
            <a:rect l="0" t="0" r="r" b="b"/>
            <a:pathLst>
              <a:path w="116" h="64">
                <a:moveTo>
                  <a:pt x="0" y="46"/>
                </a:moveTo>
                <a:lnTo>
                  <a:pt x="4" y="44"/>
                </a:lnTo>
                <a:lnTo>
                  <a:pt x="6" y="36"/>
                </a:lnTo>
                <a:lnTo>
                  <a:pt x="10" y="32"/>
                </a:lnTo>
                <a:lnTo>
                  <a:pt x="14" y="22"/>
                </a:lnTo>
                <a:lnTo>
                  <a:pt x="18" y="20"/>
                </a:lnTo>
                <a:lnTo>
                  <a:pt x="24" y="8"/>
                </a:lnTo>
                <a:lnTo>
                  <a:pt x="38" y="0"/>
                </a:lnTo>
                <a:lnTo>
                  <a:pt x="52" y="2"/>
                </a:lnTo>
                <a:lnTo>
                  <a:pt x="52" y="8"/>
                </a:lnTo>
                <a:lnTo>
                  <a:pt x="70" y="8"/>
                </a:lnTo>
                <a:lnTo>
                  <a:pt x="72" y="10"/>
                </a:lnTo>
                <a:lnTo>
                  <a:pt x="78" y="10"/>
                </a:lnTo>
                <a:lnTo>
                  <a:pt x="84" y="4"/>
                </a:lnTo>
                <a:lnTo>
                  <a:pt x="96" y="10"/>
                </a:lnTo>
                <a:lnTo>
                  <a:pt x="96" y="16"/>
                </a:lnTo>
                <a:lnTo>
                  <a:pt x="96" y="22"/>
                </a:lnTo>
                <a:lnTo>
                  <a:pt x="102" y="30"/>
                </a:lnTo>
                <a:lnTo>
                  <a:pt x="110" y="26"/>
                </a:lnTo>
                <a:lnTo>
                  <a:pt x="114" y="32"/>
                </a:lnTo>
                <a:lnTo>
                  <a:pt x="112" y="38"/>
                </a:lnTo>
                <a:lnTo>
                  <a:pt x="116" y="48"/>
                </a:lnTo>
                <a:lnTo>
                  <a:pt x="64" y="58"/>
                </a:lnTo>
                <a:lnTo>
                  <a:pt x="56" y="54"/>
                </a:lnTo>
                <a:lnTo>
                  <a:pt x="34" y="64"/>
                </a:lnTo>
                <a:lnTo>
                  <a:pt x="16" y="62"/>
                </a:lnTo>
                <a:lnTo>
                  <a:pt x="4" y="58"/>
                </a:lnTo>
                <a:lnTo>
                  <a:pt x="0" y="46"/>
                </a:lnTo>
                <a:close/>
              </a:path>
            </a:pathLst>
          </a:custGeom>
          <a:solidFill>
            <a:srgbClr val="002060"/>
          </a:solidFill>
          <a:ln w="3175" cmpd="sng">
            <a:solidFill>
              <a:schemeClr val="accent5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GB" dirty="0">
              <a:solidFill>
                <a:schemeClr val="accent3"/>
              </a:solidFill>
            </a:endParaRPr>
          </a:p>
        </p:txBody>
      </p:sp>
      <p:sp>
        <p:nvSpPr>
          <p:cNvPr id="299" name="Tajikistan"/>
          <p:cNvSpPr>
            <a:spLocks/>
          </p:cNvSpPr>
          <p:nvPr/>
        </p:nvSpPr>
        <p:spPr bwMode="auto">
          <a:xfrm>
            <a:off x="2176526" y="3804316"/>
            <a:ext cx="253022" cy="200436"/>
          </a:xfrm>
          <a:custGeom>
            <a:avLst/>
            <a:gdLst/>
            <a:ahLst/>
            <a:cxnLst>
              <a:cxn ang="0">
                <a:pos x="4" y="126"/>
              </a:cxn>
              <a:cxn ang="0">
                <a:pos x="14" y="106"/>
              </a:cxn>
              <a:cxn ang="0">
                <a:pos x="24" y="94"/>
              </a:cxn>
              <a:cxn ang="0">
                <a:pos x="18" y="82"/>
              </a:cxn>
              <a:cxn ang="0">
                <a:pos x="20" y="66"/>
              </a:cxn>
              <a:cxn ang="0">
                <a:pos x="8" y="64"/>
              </a:cxn>
              <a:cxn ang="0">
                <a:pos x="2" y="54"/>
              </a:cxn>
              <a:cxn ang="0">
                <a:pos x="12" y="42"/>
              </a:cxn>
              <a:cxn ang="0">
                <a:pos x="40" y="44"/>
              </a:cxn>
              <a:cxn ang="0">
                <a:pos x="48" y="36"/>
              </a:cxn>
              <a:cxn ang="0">
                <a:pos x="54" y="30"/>
              </a:cxn>
              <a:cxn ang="0">
                <a:pos x="44" y="28"/>
              </a:cxn>
              <a:cxn ang="0">
                <a:pos x="52" y="24"/>
              </a:cxn>
              <a:cxn ang="0">
                <a:pos x="64" y="22"/>
              </a:cxn>
              <a:cxn ang="0">
                <a:pos x="66" y="12"/>
              </a:cxn>
              <a:cxn ang="0">
                <a:pos x="70" y="4"/>
              </a:cxn>
              <a:cxn ang="0">
                <a:pos x="94" y="4"/>
              </a:cxn>
              <a:cxn ang="0">
                <a:pos x="103" y="2"/>
              </a:cxn>
              <a:cxn ang="0">
                <a:pos x="94" y="22"/>
              </a:cxn>
              <a:cxn ang="0">
                <a:pos x="109" y="30"/>
              </a:cxn>
              <a:cxn ang="0">
                <a:pos x="117" y="40"/>
              </a:cxn>
              <a:cxn ang="0">
                <a:pos x="111" y="44"/>
              </a:cxn>
              <a:cxn ang="0">
                <a:pos x="109" y="34"/>
              </a:cxn>
              <a:cxn ang="0">
                <a:pos x="99" y="38"/>
              </a:cxn>
              <a:cxn ang="0">
                <a:pos x="101" y="42"/>
              </a:cxn>
              <a:cxn ang="0">
                <a:pos x="94" y="42"/>
              </a:cxn>
              <a:cxn ang="0">
                <a:pos x="80" y="28"/>
              </a:cxn>
              <a:cxn ang="0">
                <a:pos x="68" y="36"/>
              </a:cxn>
              <a:cxn ang="0">
                <a:pos x="62" y="36"/>
              </a:cxn>
              <a:cxn ang="0">
                <a:pos x="60" y="50"/>
              </a:cxn>
              <a:cxn ang="0">
                <a:pos x="82" y="54"/>
              </a:cxn>
              <a:cxn ang="0">
                <a:pos x="97" y="54"/>
              </a:cxn>
              <a:cxn ang="0">
                <a:pos x="107" y="62"/>
              </a:cxn>
              <a:cxn ang="0">
                <a:pos x="123" y="60"/>
              </a:cxn>
              <a:cxn ang="0">
                <a:pos x="127" y="68"/>
              </a:cxn>
              <a:cxn ang="0">
                <a:pos x="143" y="74"/>
              </a:cxn>
              <a:cxn ang="0">
                <a:pos x="169" y="70"/>
              </a:cxn>
              <a:cxn ang="0">
                <a:pos x="183" y="78"/>
              </a:cxn>
              <a:cxn ang="0">
                <a:pos x="183" y="88"/>
              </a:cxn>
              <a:cxn ang="0">
                <a:pos x="193" y="104"/>
              </a:cxn>
              <a:cxn ang="0">
                <a:pos x="203" y="98"/>
              </a:cxn>
              <a:cxn ang="0">
                <a:pos x="215" y="116"/>
              </a:cxn>
              <a:cxn ang="0">
                <a:pos x="219" y="132"/>
              </a:cxn>
              <a:cxn ang="0">
                <a:pos x="223" y="147"/>
              </a:cxn>
              <a:cxn ang="0">
                <a:pos x="209" y="147"/>
              </a:cxn>
              <a:cxn ang="0">
                <a:pos x="181" y="151"/>
              </a:cxn>
              <a:cxn ang="0">
                <a:pos x="181" y="144"/>
              </a:cxn>
              <a:cxn ang="0">
                <a:pos x="161" y="147"/>
              </a:cxn>
              <a:cxn ang="0">
                <a:pos x="145" y="155"/>
              </a:cxn>
              <a:cxn ang="0">
                <a:pos x="119" y="167"/>
              </a:cxn>
              <a:cxn ang="0">
                <a:pos x="109" y="147"/>
              </a:cxn>
              <a:cxn ang="0">
                <a:pos x="117" y="118"/>
              </a:cxn>
              <a:cxn ang="0">
                <a:pos x="113" y="108"/>
              </a:cxn>
              <a:cxn ang="0">
                <a:pos x="92" y="100"/>
              </a:cxn>
              <a:cxn ang="0">
                <a:pos x="80" y="122"/>
              </a:cxn>
              <a:cxn ang="0">
                <a:pos x="68" y="126"/>
              </a:cxn>
              <a:cxn ang="0">
                <a:pos x="50" y="130"/>
              </a:cxn>
              <a:cxn ang="0">
                <a:pos x="44" y="140"/>
              </a:cxn>
              <a:cxn ang="0">
                <a:pos x="6" y="144"/>
              </a:cxn>
              <a:cxn ang="0">
                <a:pos x="0" y="132"/>
              </a:cxn>
            </a:cxnLst>
            <a:rect l="0" t="0" r="r" b="b"/>
            <a:pathLst>
              <a:path w="223" h="167">
                <a:moveTo>
                  <a:pt x="0" y="132"/>
                </a:moveTo>
                <a:lnTo>
                  <a:pt x="4" y="126"/>
                </a:lnTo>
                <a:lnTo>
                  <a:pt x="4" y="120"/>
                </a:lnTo>
                <a:lnTo>
                  <a:pt x="14" y="106"/>
                </a:lnTo>
                <a:lnTo>
                  <a:pt x="20" y="106"/>
                </a:lnTo>
                <a:lnTo>
                  <a:pt x="24" y="94"/>
                </a:lnTo>
                <a:lnTo>
                  <a:pt x="18" y="90"/>
                </a:lnTo>
                <a:lnTo>
                  <a:pt x="18" y="82"/>
                </a:lnTo>
                <a:lnTo>
                  <a:pt x="22" y="72"/>
                </a:lnTo>
                <a:lnTo>
                  <a:pt x="20" y="66"/>
                </a:lnTo>
                <a:lnTo>
                  <a:pt x="12" y="66"/>
                </a:lnTo>
                <a:lnTo>
                  <a:pt x="8" y="64"/>
                </a:lnTo>
                <a:lnTo>
                  <a:pt x="10" y="58"/>
                </a:lnTo>
                <a:lnTo>
                  <a:pt x="2" y="54"/>
                </a:lnTo>
                <a:lnTo>
                  <a:pt x="6" y="42"/>
                </a:lnTo>
                <a:lnTo>
                  <a:pt x="12" y="42"/>
                </a:lnTo>
                <a:lnTo>
                  <a:pt x="34" y="46"/>
                </a:lnTo>
                <a:lnTo>
                  <a:pt x="40" y="44"/>
                </a:lnTo>
                <a:lnTo>
                  <a:pt x="42" y="38"/>
                </a:lnTo>
                <a:lnTo>
                  <a:pt x="48" y="36"/>
                </a:lnTo>
                <a:lnTo>
                  <a:pt x="48" y="30"/>
                </a:lnTo>
                <a:lnTo>
                  <a:pt x="54" y="30"/>
                </a:lnTo>
                <a:lnTo>
                  <a:pt x="54" y="28"/>
                </a:lnTo>
                <a:lnTo>
                  <a:pt x="44" y="28"/>
                </a:lnTo>
                <a:lnTo>
                  <a:pt x="42" y="24"/>
                </a:lnTo>
                <a:lnTo>
                  <a:pt x="52" y="24"/>
                </a:lnTo>
                <a:lnTo>
                  <a:pt x="62" y="26"/>
                </a:lnTo>
                <a:lnTo>
                  <a:pt x="64" y="22"/>
                </a:lnTo>
                <a:lnTo>
                  <a:pt x="62" y="14"/>
                </a:lnTo>
                <a:lnTo>
                  <a:pt x="66" y="12"/>
                </a:lnTo>
                <a:lnTo>
                  <a:pt x="66" y="4"/>
                </a:lnTo>
                <a:lnTo>
                  <a:pt x="70" y="4"/>
                </a:lnTo>
                <a:lnTo>
                  <a:pt x="76" y="10"/>
                </a:lnTo>
                <a:lnTo>
                  <a:pt x="94" y="4"/>
                </a:lnTo>
                <a:lnTo>
                  <a:pt x="97" y="0"/>
                </a:lnTo>
                <a:lnTo>
                  <a:pt x="103" y="2"/>
                </a:lnTo>
                <a:lnTo>
                  <a:pt x="107" y="12"/>
                </a:lnTo>
                <a:lnTo>
                  <a:pt x="94" y="22"/>
                </a:lnTo>
                <a:lnTo>
                  <a:pt x="101" y="32"/>
                </a:lnTo>
                <a:lnTo>
                  <a:pt x="109" y="30"/>
                </a:lnTo>
                <a:lnTo>
                  <a:pt x="111" y="34"/>
                </a:lnTo>
                <a:lnTo>
                  <a:pt x="117" y="40"/>
                </a:lnTo>
                <a:lnTo>
                  <a:pt x="115" y="44"/>
                </a:lnTo>
                <a:lnTo>
                  <a:pt x="111" y="44"/>
                </a:lnTo>
                <a:lnTo>
                  <a:pt x="109" y="40"/>
                </a:lnTo>
                <a:lnTo>
                  <a:pt x="109" y="34"/>
                </a:lnTo>
                <a:lnTo>
                  <a:pt x="99" y="34"/>
                </a:lnTo>
                <a:lnTo>
                  <a:pt x="99" y="38"/>
                </a:lnTo>
                <a:lnTo>
                  <a:pt x="97" y="40"/>
                </a:lnTo>
                <a:lnTo>
                  <a:pt x="101" y="42"/>
                </a:lnTo>
                <a:lnTo>
                  <a:pt x="97" y="46"/>
                </a:lnTo>
                <a:lnTo>
                  <a:pt x="94" y="42"/>
                </a:lnTo>
                <a:lnTo>
                  <a:pt x="96" y="36"/>
                </a:lnTo>
                <a:lnTo>
                  <a:pt x="80" y="28"/>
                </a:lnTo>
                <a:lnTo>
                  <a:pt x="70" y="30"/>
                </a:lnTo>
                <a:lnTo>
                  <a:pt x="68" y="36"/>
                </a:lnTo>
                <a:lnTo>
                  <a:pt x="66" y="38"/>
                </a:lnTo>
                <a:lnTo>
                  <a:pt x="62" y="36"/>
                </a:lnTo>
                <a:lnTo>
                  <a:pt x="58" y="42"/>
                </a:lnTo>
                <a:lnTo>
                  <a:pt x="60" y="50"/>
                </a:lnTo>
                <a:lnTo>
                  <a:pt x="68" y="50"/>
                </a:lnTo>
                <a:lnTo>
                  <a:pt x="82" y="54"/>
                </a:lnTo>
                <a:lnTo>
                  <a:pt x="92" y="52"/>
                </a:lnTo>
                <a:lnTo>
                  <a:pt x="97" y="54"/>
                </a:lnTo>
                <a:lnTo>
                  <a:pt x="99" y="62"/>
                </a:lnTo>
                <a:lnTo>
                  <a:pt x="107" y="62"/>
                </a:lnTo>
                <a:lnTo>
                  <a:pt x="121" y="54"/>
                </a:lnTo>
                <a:lnTo>
                  <a:pt x="123" y="60"/>
                </a:lnTo>
                <a:lnTo>
                  <a:pt x="129" y="62"/>
                </a:lnTo>
                <a:lnTo>
                  <a:pt x="127" y="68"/>
                </a:lnTo>
                <a:lnTo>
                  <a:pt x="139" y="66"/>
                </a:lnTo>
                <a:lnTo>
                  <a:pt x="143" y="74"/>
                </a:lnTo>
                <a:lnTo>
                  <a:pt x="155" y="66"/>
                </a:lnTo>
                <a:lnTo>
                  <a:pt x="169" y="70"/>
                </a:lnTo>
                <a:lnTo>
                  <a:pt x="185" y="68"/>
                </a:lnTo>
                <a:lnTo>
                  <a:pt x="183" y="78"/>
                </a:lnTo>
                <a:lnTo>
                  <a:pt x="189" y="86"/>
                </a:lnTo>
                <a:lnTo>
                  <a:pt x="183" y="88"/>
                </a:lnTo>
                <a:lnTo>
                  <a:pt x="187" y="100"/>
                </a:lnTo>
                <a:lnTo>
                  <a:pt x="193" y="104"/>
                </a:lnTo>
                <a:lnTo>
                  <a:pt x="195" y="100"/>
                </a:lnTo>
                <a:lnTo>
                  <a:pt x="203" y="98"/>
                </a:lnTo>
                <a:lnTo>
                  <a:pt x="217" y="110"/>
                </a:lnTo>
                <a:lnTo>
                  <a:pt x="215" y="116"/>
                </a:lnTo>
                <a:lnTo>
                  <a:pt x="215" y="124"/>
                </a:lnTo>
                <a:lnTo>
                  <a:pt x="219" y="132"/>
                </a:lnTo>
                <a:lnTo>
                  <a:pt x="215" y="138"/>
                </a:lnTo>
                <a:lnTo>
                  <a:pt x="223" y="147"/>
                </a:lnTo>
                <a:lnTo>
                  <a:pt x="215" y="155"/>
                </a:lnTo>
                <a:lnTo>
                  <a:pt x="209" y="147"/>
                </a:lnTo>
                <a:lnTo>
                  <a:pt x="199" y="146"/>
                </a:lnTo>
                <a:lnTo>
                  <a:pt x="181" y="151"/>
                </a:lnTo>
                <a:lnTo>
                  <a:pt x="175" y="149"/>
                </a:lnTo>
                <a:lnTo>
                  <a:pt x="181" y="144"/>
                </a:lnTo>
                <a:lnTo>
                  <a:pt x="169" y="140"/>
                </a:lnTo>
                <a:lnTo>
                  <a:pt x="161" y="147"/>
                </a:lnTo>
                <a:lnTo>
                  <a:pt x="151" y="147"/>
                </a:lnTo>
                <a:lnTo>
                  <a:pt x="145" y="155"/>
                </a:lnTo>
                <a:lnTo>
                  <a:pt x="137" y="155"/>
                </a:lnTo>
                <a:lnTo>
                  <a:pt x="119" y="167"/>
                </a:lnTo>
                <a:lnTo>
                  <a:pt x="111" y="163"/>
                </a:lnTo>
                <a:lnTo>
                  <a:pt x="109" y="147"/>
                </a:lnTo>
                <a:lnTo>
                  <a:pt x="115" y="126"/>
                </a:lnTo>
                <a:lnTo>
                  <a:pt x="117" y="118"/>
                </a:lnTo>
                <a:lnTo>
                  <a:pt x="109" y="118"/>
                </a:lnTo>
                <a:lnTo>
                  <a:pt x="113" y="108"/>
                </a:lnTo>
                <a:lnTo>
                  <a:pt x="105" y="100"/>
                </a:lnTo>
                <a:lnTo>
                  <a:pt x="92" y="100"/>
                </a:lnTo>
                <a:lnTo>
                  <a:pt x="78" y="114"/>
                </a:lnTo>
                <a:lnTo>
                  <a:pt x="80" y="122"/>
                </a:lnTo>
                <a:lnTo>
                  <a:pt x="74" y="130"/>
                </a:lnTo>
                <a:lnTo>
                  <a:pt x="68" y="126"/>
                </a:lnTo>
                <a:lnTo>
                  <a:pt x="56" y="126"/>
                </a:lnTo>
                <a:lnTo>
                  <a:pt x="50" y="130"/>
                </a:lnTo>
                <a:lnTo>
                  <a:pt x="50" y="138"/>
                </a:lnTo>
                <a:lnTo>
                  <a:pt x="44" y="140"/>
                </a:lnTo>
                <a:lnTo>
                  <a:pt x="34" y="132"/>
                </a:lnTo>
                <a:lnTo>
                  <a:pt x="6" y="144"/>
                </a:lnTo>
                <a:lnTo>
                  <a:pt x="0" y="138"/>
                </a:lnTo>
                <a:lnTo>
                  <a:pt x="0" y="132"/>
                </a:lnTo>
                <a:close/>
              </a:path>
            </a:pathLst>
          </a:custGeom>
          <a:solidFill>
            <a:srgbClr val="002060"/>
          </a:solidFill>
          <a:ln w="3175" cmpd="sng">
            <a:solidFill>
              <a:schemeClr val="accent5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GB" dirty="0">
              <a:solidFill>
                <a:schemeClr val="accent3"/>
              </a:solidFill>
            </a:endParaRPr>
          </a:p>
        </p:txBody>
      </p:sp>
      <p:sp>
        <p:nvSpPr>
          <p:cNvPr id="300" name="Kyrgyzstan"/>
          <p:cNvSpPr>
            <a:spLocks/>
          </p:cNvSpPr>
          <p:nvPr/>
        </p:nvSpPr>
        <p:spPr bwMode="auto">
          <a:xfrm>
            <a:off x="2242335" y="3715500"/>
            <a:ext cx="364216" cy="177633"/>
          </a:xfrm>
          <a:custGeom>
            <a:avLst/>
            <a:gdLst/>
            <a:ahLst/>
            <a:cxnLst>
              <a:cxn ang="0">
                <a:pos x="63" y="102"/>
              </a:cxn>
              <a:cxn ang="0">
                <a:pos x="75" y="108"/>
              </a:cxn>
              <a:cxn ang="0">
                <a:pos x="87" y="100"/>
              </a:cxn>
              <a:cxn ang="0">
                <a:pos x="95" y="94"/>
              </a:cxn>
              <a:cxn ang="0">
                <a:pos x="117" y="88"/>
              </a:cxn>
              <a:cxn ang="0">
                <a:pos x="95" y="78"/>
              </a:cxn>
              <a:cxn ang="0">
                <a:pos x="89" y="74"/>
              </a:cxn>
              <a:cxn ang="0">
                <a:pos x="79" y="60"/>
              </a:cxn>
              <a:cxn ang="0">
                <a:pos x="71" y="66"/>
              </a:cxn>
              <a:cxn ang="0">
                <a:pos x="61" y="72"/>
              </a:cxn>
              <a:cxn ang="0">
                <a:pos x="51" y="58"/>
              </a:cxn>
              <a:cxn ang="0">
                <a:pos x="38" y="52"/>
              </a:cxn>
              <a:cxn ang="0">
                <a:pos x="51" y="42"/>
              </a:cxn>
              <a:cxn ang="0">
                <a:pos x="57" y="38"/>
              </a:cxn>
              <a:cxn ang="0">
                <a:pos x="65" y="28"/>
              </a:cxn>
              <a:cxn ang="0">
                <a:pos x="63" y="16"/>
              </a:cxn>
              <a:cxn ang="0">
                <a:pos x="87" y="10"/>
              </a:cxn>
              <a:cxn ang="0">
                <a:pos x="125" y="26"/>
              </a:cxn>
              <a:cxn ang="0">
                <a:pos x="131" y="22"/>
              </a:cxn>
              <a:cxn ang="0">
                <a:pos x="155" y="0"/>
              </a:cxn>
              <a:cxn ang="0">
                <a:pos x="193" y="20"/>
              </a:cxn>
              <a:cxn ang="0">
                <a:pos x="217" y="18"/>
              </a:cxn>
              <a:cxn ang="0">
                <a:pos x="239" y="20"/>
              </a:cxn>
              <a:cxn ang="0">
                <a:pos x="285" y="28"/>
              </a:cxn>
              <a:cxn ang="0">
                <a:pos x="301" y="38"/>
              </a:cxn>
              <a:cxn ang="0">
                <a:pos x="321" y="48"/>
              </a:cxn>
              <a:cxn ang="0">
                <a:pos x="311" y="54"/>
              </a:cxn>
              <a:cxn ang="0">
                <a:pos x="293" y="64"/>
              </a:cxn>
              <a:cxn ang="0">
                <a:pos x="261" y="90"/>
              </a:cxn>
              <a:cxn ang="0">
                <a:pos x="227" y="88"/>
              </a:cxn>
              <a:cxn ang="0">
                <a:pos x="211" y="112"/>
              </a:cxn>
              <a:cxn ang="0">
                <a:pos x="197" y="114"/>
              </a:cxn>
              <a:cxn ang="0">
                <a:pos x="185" y="102"/>
              </a:cxn>
              <a:cxn ang="0">
                <a:pos x="171" y="108"/>
              </a:cxn>
              <a:cxn ang="0">
                <a:pos x="163" y="112"/>
              </a:cxn>
              <a:cxn ang="0">
                <a:pos x="149" y="118"/>
              </a:cxn>
              <a:cxn ang="0">
                <a:pos x="133" y="130"/>
              </a:cxn>
              <a:cxn ang="0">
                <a:pos x="133" y="140"/>
              </a:cxn>
              <a:cxn ang="0">
                <a:pos x="111" y="144"/>
              </a:cxn>
              <a:cxn ang="0">
                <a:pos x="85" y="148"/>
              </a:cxn>
              <a:cxn ang="0">
                <a:pos x="69" y="142"/>
              </a:cxn>
              <a:cxn ang="0">
                <a:pos x="65" y="134"/>
              </a:cxn>
              <a:cxn ang="0">
                <a:pos x="49" y="136"/>
              </a:cxn>
              <a:cxn ang="0">
                <a:pos x="39" y="128"/>
              </a:cxn>
              <a:cxn ang="0">
                <a:pos x="24" y="128"/>
              </a:cxn>
              <a:cxn ang="0">
                <a:pos x="2" y="124"/>
              </a:cxn>
              <a:cxn ang="0">
                <a:pos x="4" y="110"/>
              </a:cxn>
              <a:cxn ang="0">
                <a:pos x="10" y="110"/>
              </a:cxn>
              <a:cxn ang="0">
                <a:pos x="22" y="102"/>
              </a:cxn>
              <a:cxn ang="0">
                <a:pos x="36" y="116"/>
              </a:cxn>
              <a:cxn ang="0">
                <a:pos x="43" y="116"/>
              </a:cxn>
              <a:cxn ang="0">
                <a:pos x="41" y="112"/>
              </a:cxn>
              <a:cxn ang="0">
                <a:pos x="51" y="108"/>
              </a:cxn>
              <a:cxn ang="0">
                <a:pos x="57" y="118"/>
              </a:cxn>
              <a:cxn ang="0">
                <a:pos x="51" y="104"/>
              </a:cxn>
            </a:cxnLst>
            <a:rect l="0" t="0" r="r" b="b"/>
            <a:pathLst>
              <a:path w="321" h="148">
                <a:moveTo>
                  <a:pt x="51" y="104"/>
                </a:moveTo>
                <a:lnTo>
                  <a:pt x="63" y="102"/>
                </a:lnTo>
                <a:lnTo>
                  <a:pt x="67" y="108"/>
                </a:lnTo>
                <a:lnTo>
                  <a:pt x="75" y="108"/>
                </a:lnTo>
                <a:lnTo>
                  <a:pt x="83" y="106"/>
                </a:lnTo>
                <a:lnTo>
                  <a:pt x="87" y="100"/>
                </a:lnTo>
                <a:lnTo>
                  <a:pt x="93" y="102"/>
                </a:lnTo>
                <a:lnTo>
                  <a:pt x="95" y="94"/>
                </a:lnTo>
                <a:lnTo>
                  <a:pt x="99" y="98"/>
                </a:lnTo>
                <a:lnTo>
                  <a:pt x="117" y="88"/>
                </a:lnTo>
                <a:lnTo>
                  <a:pt x="101" y="86"/>
                </a:lnTo>
                <a:lnTo>
                  <a:pt x="95" y="78"/>
                </a:lnTo>
                <a:lnTo>
                  <a:pt x="91" y="80"/>
                </a:lnTo>
                <a:lnTo>
                  <a:pt x="89" y="74"/>
                </a:lnTo>
                <a:lnTo>
                  <a:pt x="83" y="72"/>
                </a:lnTo>
                <a:lnTo>
                  <a:pt x="79" y="60"/>
                </a:lnTo>
                <a:lnTo>
                  <a:pt x="75" y="66"/>
                </a:lnTo>
                <a:lnTo>
                  <a:pt x="71" y="66"/>
                </a:lnTo>
                <a:lnTo>
                  <a:pt x="69" y="72"/>
                </a:lnTo>
                <a:lnTo>
                  <a:pt x="61" y="72"/>
                </a:lnTo>
                <a:lnTo>
                  <a:pt x="51" y="66"/>
                </a:lnTo>
                <a:lnTo>
                  <a:pt x="51" y="58"/>
                </a:lnTo>
                <a:lnTo>
                  <a:pt x="43" y="60"/>
                </a:lnTo>
                <a:lnTo>
                  <a:pt x="38" y="52"/>
                </a:lnTo>
                <a:lnTo>
                  <a:pt x="45" y="46"/>
                </a:lnTo>
                <a:lnTo>
                  <a:pt x="51" y="42"/>
                </a:lnTo>
                <a:lnTo>
                  <a:pt x="55" y="42"/>
                </a:lnTo>
                <a:lnTo>
                  <a:pt x="57" y="38"/>
                </a:lnTo>
                <a:lnTo>
                  <a:pt x="69" y="34"/>
                </a:lnTo>
                <a:lnTo>
                  <a:pt x="65" y="28"/>
                </a:lnTo>
                <a:lnTo>
                  <a:pt x="59" y="28"/>
                </a:lnTo>
                <a:lnTo>
                  <a:pt x="63" y="16"/>
                </a:lnTo>
                <a:lnTo>
                  <a:pt x="75" y="12"/>
                </a:lnTo>
                <a:lnTo>
                  <a:pt x="87" y="10"/>
                </a:lnTo>
                <a:lnTo>
                  <a:pt x="115" y="24"/>
                </a:lnTo>
                <a:lnTo>
                  <a:pt x="125" y="26"/>
                </a:lnTo>
                <a:lnTo>
                  <a:pt x="131" y="30"/>
                </a:lnTo>
                <a:lnTo>
                  <a:pt x="131" y="22"/>
                </a:lnTo>
                <a:lnTo>
                  <a:pt x="139" y="6"/>
                </a:lnTo>
                <a:lnTo>
                  <a:pt x="155" y="0"/>
                </a:lnTo>
                <a:lnTo>
                  <a:pt x="169" y="12"/>
                </a:lnTo>
                <a:lnTo>
                  <a:pt x="193" y="20"/>
                </a:lnTo>
                <a:lnTo>
                  <a:pt x="197" y="14"/>
                </a:lnTo>
                <a:lnTo>
                  <a:pt x="217" y="18"/>
                </a:lnTo>
                <a:lnTo>
                  <a:pt x="233" y="16"/>
                </a:lnTo>
                <a:lnTo>
                  <a:pt x="239" y="20"/>
                </a:lnTo>
                <a:lnTo>
                  <a:pt x="273" y="20"/>
                </a:lnTo>
                <a:lnTo>
                  <a:pt x="285" y="28"/>
                </a:lnTo>
                <a:lnTo>
                  <a:pt x="291" y="24"/>
                </a:lnTo>
                <a:lnTo>
                  <a:pt x="301" y="38"/>
                </a:lnTo>
                <a:lnTo>
                  <a:pt x="313" y="40"/>
                </a:lnTo>
                <a:lnTo>
                  <a:pt x="321" y="48"/>
                </a:lnTo>
                <a:lnTo>
                  <a:pt x="319" y="54"/>
                </a:lnTo>
                <a:lnTo>
                  <a:pt x="311" y="54"/>
                </a:lnTo>
                <a:lnTo>
                  <a:pt x="309" y="58"/>
                </a:lnTo>
                <a:lnTo>
                  <a:pt x="293" y="64"/>
                </a:lnTo>
                <a:lnTo>
                  <a:pt x="267" y="78"/>
                </a:lnTo>
                <a:lnTo>
                  <a:pt x="261" y="90"/>
                </a:lnTo>
                <a:lnTo>
                  <a:pt x="243" y="92"/>
                </a:lnTo>
                <a:lnTo>
                  <a:pt x="227" y="88"/>
                </a:lnTo>
                <a:lnTo>
                  <a:pt x="221" y="90"/>
                </a:lnTo>
                <a:lnTo>
                  <a:pt x="211" y="112"/>
                </a:lnTo>
                <a:lnTo>
                  <a:pt x="205" y="110"/>
                </a:lnTo>
                <a:lnTo>
                  <a:pt x="197" y="114"/>
                </a:lnTo>
                <a:lnTo>
                  <a:pt x="187" y="112"/>
                </a:lnTo>
                <a:lnTo>
                  <a:pt x="185" y="102"/>
                </a:lnTo>
                <a:lnTo>
                  <a:pt x="177" y="106"/>
                </a:lnTo>
                <a:lnTo>
                  <a:pt x="171" y="108"/>
                </a:lnTo>
                <a:lnTo>
                  <a:pt x="165" y="104"/>
                </a:lnTo>
                <a:lnTo>
                  <a:pt x="163" y="112"/>
                </a:lnTo>
                <a:lnTo>
                  <a:pt x="161" y="110"/>
                </a:lnTo>
                <a:lnTo>
                  <a:pt x="149" y="118"/>
                </a:lnTo>
                <a:lnTo>
                  <a:pt x="139" y="120"/>
                </a:lnTo>
                <a:lnTo>
                  <a:pt x="133" y="130"/>
                </a:lnTo>
                <a:lnTo>
                  <a:pt x="135" y="138"/>
                </a:lnTo>
                <a:lnTo>
                  <a:pt x="133" y="140"/>
                </a:lnTo>
                <a:lnTo>
                  <a:pt x="127" y="142"/>
                </a:lnTo>
                <a:lnTo>
                  <a:pt x="111" y="144"/>
                </a:lnTo>
                <a:lnTo>
                  <a:pt x="97" y="140"/>
                </a:lnTo>
                <a:lnTo>
                  <a:pt x="85" y="148"/>
                </a:lnTo>
                <a:lnTo>
                  <a:pt x="81" y="140"/>
                </a:lnTo>
                <a:lnTo>
                  <a:pt x="69" y="142"/>
                </a:lnTo>
                <a:lnTo>
                  <a:pt x="71" y="136"/>
                </a:lnTo>
                <a:lnTo>
                  <a:pt x="65" y="134"/>
                </a:lnTo>
                <a:lnTo>
                  <a:pt x="63" y="128"/>
                </a:lnTo>
                <a:lnTo>
                  <a:pt x="49" y="136"/>
                </a:lnTo>
                <a:lnTo>
                  <a:pt x="41" y="136"/>
                </a:lnTo>
                <a:lnTo>
                  <a:pt x="39" y="128"/>
                </a:lnTo>
                <a:lnTo>
                  <a:pt x="34" y="126"/>
                </a:lnTo>
                <a:lnTo>
                  <a:pt x="24" y="128"/>
                </a:lnTo>
                <a:lnTo>
                  <a:pt x="10" y="124"/>
                </a:lnTo>
                <a:lnTo>
                  <a:pt x="2" y="124"/>
                </a:lnTo>
                <a:lnTo>
                  <a:pt x="0" y="116"/>
                </a:lnTo>
                <a:lnTo>
                  <a:pt x="4" y="110"/>
                </a:lnTo>
                <a:lnTo>
                  <a:pt x="8" y="112"/>
                </a:lnTo>
                <a:lnTo>
                  <a:pt x="10" y="110"/>
                </a:lnTo>
                <a:lnTo>
                  <a:pt x="12" y="104"/>
                </a:lnTo>
                <a:lnTo>
                  <a:pt x="22" y="102"/>
                </a:lnTo>
                <a:lnTo>
                  <a:pt x="38" y="110"/>
                </a:lnTo>
                <a:lnTo>
                  <a:pt x="36" y="116"/>
                </a:lnTo>
                <a:lnTo>
                  <a:pt x="39" y="120"/>
                </a:lnTo>
                <a:lnTo>
                  <a:pt x="43" y="116"/>
                </a:lnTo>
                <a:lnTo>
                  <a:pt x="39" y="114"/>
                </a:lnTo>
                <a:lnTo>
                  <a:pt x="41" y="112"/>
                </a:lnTo>
                <a:lnTo>
                  <a:pt x="41" y="108"/>
                </a:lnTo>
                <a:lnTo>
                  <a:pt x="51" y="108"/>
                </a:lnTo>
                <a:lnTo>
                  <a:pt x="53" y="118"/>
                </a:lnTo>
                <a:lnTo>
                  <a:pt x="57" y="118"/>
                </a:lnTo>
                <a:lnTo>
                  <a:pt x="59" y="114"/>
                </a:lnTo>
                <a:lnTo>
                  <a:pt x="51" y="104"/>
                </a:lnTo>
                <a:close/>
              </a:path>
            </a:pathLst>
          </a:custGeom>
          <a:solidFill>
            <a:srgbClr val="002060"/>
          </a:solidFill>
          <a:ln w="3175" cmpd="sng">
            <a:solidFill>
              <a:schemeClr val="accent5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GB" dirty="0">
              <a:solidFill>
                <a:schemeClr val="accent3"/>
              </a:solidFill>
            </a:endParaRPr>
          </a:p>
        </p:txBody>
      </p:sp>
      <p:sp>
        <p:nvSpPr>
          <p:cNvPr id="301" name="Azerbaijan"/>
          <p:cNvSpPr>
            <a:spLocks/>
          </p:cNvSpPr>
          <p:nvPr/>
        </p:nvSpPr>
        <p:spPr bwMode="auto">
          <a:xfrm>
            <a:off x="1493478" y="3561872"/>
            <a:ext cx="149771" cy="175232"/>
          </a:xfrm>
          <a:custGeom>
            <a:avLst/>
            <a:gdLst/>
            <a:ahLst/>
            <a:cxnLst>
              <a:cxn ang="0">
                <a:pos x="14" y="2"/>
              </a:cxn>
              <a:cxn ang="0">
                <a:pos x="22" y="12"/>
              </a:cxn>
              <a:cxn ang="0">
                <a:pos x="30" y="22"/>
              </a:cxn>
              <a:cxn ang="0">
                <a:pos x="40" y="30"/>
              </a:cxn>
              <a:cxn ang="0">
                <a:pos x="48" y="24"/>
              </a:cxn>
              <a:cxn ang="0">
                <a:pos x="42" y="2"/>
              </a:cxn>
              <a:cxn ang="0">
                <a:pos x="50" y="0"/>
              </a:cxn>
              <a:cxn ang="0">
                <a:pos x="52" y="6"/>
              </a:cxn>
              <a:cxn ang="0">
                <a:pos x="58" y="8"/>
              </a:cxn>
              <a:cxn ang="0">
                <a:pos x="64" y="26"/>
              </a:cxn>
              <a:cxn ang="0">
                <a:pos x="64" y="30"/>
              </a:cxn>
              <a:cxn ang="0">
                <a:pos x="80" y="40"/>
              </a:cxn>
              <a:cxn ang="0">
                <a:pos x="96" y="30"/>
              </a:cxn>
              <a:cxn ang="0">
                <a:pos x="110" y="36"/>
              </a:cxn>
              <a:cxn ang="0">
                <a:pos x="110" y="56"/>
              </a:cxn>
              <a:cxn ang="0">
                <a:pos x="116" y="70"/>
              </a:cxn>
              <a:cxn ang="0">
                <a:pos x="120" y="80"/>
              </a:cxn>
              <a:cxn ang="0">
                <a:pos x="128" y="84"/>
              </a:cxn>
              <a:cxn ang="0">
                <a:pos x="132" y="90"/>
              </a:cxn>
              <a:cxn ang="0">
                <a:pos x="128" y="92"/>
              </a:cxn>
              <a:cxn ang="0">
                <a:pos x="120" y="90"/>
              </a:cxn>
              <a:cxn ang="0">
                <a:pos x="110" y="92"/>
              </a:cxn>
              <a:cxn ang="0">
                <a:pos x="104" y="98"/>
              </a:cxn>
              <a:cxn ang="0">
                <a:pos x="98" y="108"/>
              </a:cxn>
              <a:cxn ang="0">
                <a:pos x="94" y="114"/>
              </a:cxn>
              <a:cxn ang="0">
                <a:pos x="92" y="122"/>
              </a:cxn>
              <a:cxn ang="0">
                <a:pos x="88" y="124"/>
              </a:cxn>
              <a:cxn ang="0">
                <a:pos x="80" y="130"/>
              </a:cxn>
              <a:cxn ang="0">
                <a:pos x="80" y="122"/>
              </a:cxn>
              <a:cxn ang="0">
                <a:pos x="68" y="146"/>
              </a:cxn>
              <a:cxn ang="0">
                <a:pos x="58" y="134"/>
              </a:cxn>
              <a:cxn ang="0">
                <a:pos x="54" y="132"/>
              </a:cxn>
              <a:cxn ang="0">
                <a:pos x="50" y="124"/>
              </a:cxn>
              <a:cxn ang="0">
                <a:pos x="58" y="122"/>
              </a:cxn>
              <a:cxn ang="0">
                <a:pos x="58" y="112"/>
              </a:cxn>
              <a:cxn ang="0">
                <a:pos x="66" y="108"/>
              </a:cxn>
              <a:cxn ang="0">
                <a:pos x="54" y="92"/>
              </a:cxn>
              <a:cxn ang="0">
                <a:pos x="42" y="94"/>
              </a:cxn>
              <a:cxn ang="0">
                <a:pos x="28" y="100"/>
              </a:cxn>
              <a:cxn ang="0">
                <a:pos x="8" y="106"/>
              </a:cxn>
              <a:cxn ang="0">
                <a:pos x="10" y="98"/>
              </a:cxn>
              <a:cxn ang="0">
                <a:pos x="10" y="92"/>
              </a:cxn>
              <a:cxn ang="0">
                <a:pos x="16" y="90"/>
              </a:cxn>
              <a:cxn ang="0">
                <a:pos x="14" y="84"/>
              </a:cxn>
              <a:cxn ang="0">
                <a:pos x="18" y="82"/>
              </a:cxn>
              <a:cxn ang="0">
                <a:pos x="4" y="62"/>
              </a:cxn>
              <a:cxn ang="0">
                <a:pos x="8" y="60"/>
              </a:cxn>
              <a:cxn ang="0">
                <a:pos x="10" y="46"/>
              </a:cxn>
              <a:cxn ang="0">
                <a:pos x="4" y="32"/>
              </a:cxn>
              <a:cxn ang="0">
                <a:pos x="10" y="30"/>
              </a:cxn>
              <a:cxn ang="0">
                <a:pos x="10" y="24"/>
              </a:cxn>
              <a:cxn ang="0">
                <a:pos x="6" y="18"/>
              </a:cxn>
              <a:cxn ang="0">
                <a:pos x="6" y="12"/>
              </a:cxn>
              <a:cxn ang="0">
                <a:pos x="4" y="8"/>
              </a:cxn>
            </a:cxnLst>
            <a:rect l="0" t="0" r="r" b="b"/>
            <a:pathLst>
              <a:path w="132" h="146">
                <a:moveTo>
                  <a:pt x="4" y="6"/>
                </a:moveTo>
                <a:lnTo>
                  <a:pt x="14" y="2"/>
                </a:lnTo>
                <a:lnTo>
                  <a:pt x="24" y="12"/>
                </a:lnTo>
                <a:lnTo>
                  <a:pt x="22" y="12"/>
                </a:lnTo>
                <a:lnTo>
                  <a:pt x="26" y="20"/>
                </a:lnTo>
                <a:lnTo>
                  <a:pt x="30" y="22"/>
                </a:lnTo>
                <a:lnTo>
                  <a:pt x="34" y="22"/>
                </a:lnTo>
                <a:lnTo>
                  <a:pt x="40" y="30"/>
                </a:lnTo>
                <a:lnTo>
                  <a:pt x="46" y="28"/>
                </a:lnTo>
                <a:lnTo>
                  <a:pt x="48" y="24"/>
                </a:lnTo>
                <a:lnTo>
                  <a:pt x="40" y="10"/>
                </a:lnTo>
                <a:lnTo>
                  <a:pt x="42" y="2"/>
                </a:lnTo>
                <a:lnTo>
                  <a:pt x="46" y="4"/>
                </a:lnTo>
                <a:lnTo>
                  <a:pt x="50" y="0"/>
                </a:lnTo>
                <a:lnTo>
                  <a:pt x="54" y="2"/>
                </a:lnTo>
                <a:lnTo>
                  <a:pt x="52" y="6"/>
                </a:lnTo>
                <a:lnTo>
                  <a:pt x="58" y="4"/>
                </a:lnTo>
                <a:lnTo>
                  <a:pt x="58" y="8"/>
                </a:lnTo>
                <a:lnTo>
                  <a:pt x="62" y="18"/>
                </a:lnTo>
                <a:lnTo>
                  <a:pt x="64" y="26"/>
                </a:lnTo>
                <a:lnTo>
                  <a:pt x="64" y="28"/>
                </a:lnTo>
                <a:lnTo>
                  <a:pt x="64" y="30"/>
                </a:lnTo>
                <a:lnTo>
                  <a:pt x="74" y="38"/>
                </a:lnTo>
                <a:lnTo>
                  <a:pt x="80" y="40"/>
                </a:lnTo>
                <a:lnTo>
                  <a:pt x="88" y="32"/>
                </a:lnTo>
                <a:lnTo>
                  <a:pt x="96" y="30"/>
                </a:lnTo>
                <a:lnTo>
                  <a:pt x="106" y="26"/>
                </a:lnTo>
                <a:lnTo>
                  <a:pt x="110" y="36"/>
                </a:lnTo>
                <a:lnTo>
                  <a:pt x="112" y="50"/>
                </a:lnTo>
                <a:lnTo>
                  <a:pt x="110" y="56"/>
                </a:lnTo>
                <a:lnTo>
                  <a:pt x="114" y="66"/>
                </a:lnTo>
                <a:lnTo>
                  <a:pt x="116" y="70"/>
                </a:lnTo>
                <a:lnTo>
                  <a:pt x="116" y="74"/>
                </a:lnTo>
                <a:lnTo>
                  <a:pt x="120" y="80"/>
                </a:lnTo>
                <a:lnTo>
                  <a:pt x="122" y="82"/>
                </a:lnTo>
                <a:lnTo>
                  <a:pt x="128" y="84"/>
                </a:lnTo>
                <a:lnTo>
                  <a:pt x="128" y="86"/>
                </a:lnTo>
                <a:lnTo>
                  <a:pt x="132" y="90"/>
                </a:lnTo>
                <a:lnTo>
                  <a:pt x="132" y="96"/>
                </a:lnTo>
                <a:lnTo>
                  <a:pt x="128" y="92"/>
                </a:lnTo>
                <a:lnTo>
                  <a:pt x="122" y="92"/>
                </a:lnTo>
                <a:lnTo>
                  <a:pt x="120" y="90"/>
                </a:lnTo>
                <a:lnTo>
                  <a:pt x="118" y="90"/>
                </a:lnTo>
                <a:lnTo>
                  <a:pt x="110" y="92"/>
                </a:lnTo>
                <a:lnTo>
                  <a:pt x="102" y="94"/>
                </a:lnTo>
                <a:lnTo>
                  <a:pt x="104" y="98"/>
                </a:lnTo>
                <a:lnTo>
                  <a:pt x="100" y="104"/>
                </a:lnTo>
                <a:lnTo>
                  <a:pt x="98" y="108"/>
                </a:lnTo>
                <a:lnTo>
                  <a:pt x="96" y="110"/>
                </a:lnTo>
                <a:lnTo>
                  <a:pt x="94" y="114"/>
                </a:lnTo>
                <a:lnTo>
                  <a:pt x="94" y="118"/>
                </a:lnTo>
                <a:lnTo>
                  <a:pt x="92" y="122"/>
                </a:lnTo>
                <a:lnTo>
                  <a:pt x="90" y="120"/>
                </a:lnTo>
                <a:lnTo>
                  <a:pt x="88" y="124"/>
                </a:lnTo>
                <a:lnTo>
                  <a:pt x="84" y="130"/>
                </a:lnTo>
                <a:lnTo>
                  <a:pt x="80" y="130"/>
                </a:lnTo>
                <a:lnTo>
                  <a:pt x="84" y="126"/>
                </a:lnTo>
                <a:lnTo>
                  <a:pt x="80" y="122"/>
                </a:lnTo>
                <a:lnTo>
                  <a:pt x="72" y="130"/>
                </a:lnTo>
                <a:lnTo>
                  <a:pt x="68" y="146"/>
                </a:lnTo>
                <a:lnTo>
                  <a:pt x="60" y="146"/>
                </a:lnTo>
                <a:lnTo>
                  <a:pt x="58" y="134"/>
                </a:lnTo>
                <a:lnTo>
                  <a:pt x="54" y="136"/>
                </a:lnTo>
                <a:lnTo>
                  <a:pt x="54" y="132"/>
                </a:lnTo>
                <a:lnTo>
                  <a:pt x="54" y="128"/>
                </a:lnTo>
                <a:lnTo>
                  <a:pt x="50" y="124"/>
                </a:lnTo>
                <a:lnTo>
                  <a:pt x="52" y="122"/>
                </a:lnTo>
                <a:lnTo>
                  <a:pt x="58" y="122"/>
                </a:lnTo>
                <a:lnTo>
                  <a:pt x="60" y="116"/>
                </a:lnTo>
                <a:lnTo>
                  <a:pt x="58" y="112"/>
                </a:lnTo>
                <a:lnTo>
                  <a:pt x="58" y="108"/>
                </a:lnTo>
                <a:lnTo>
                  <a:pt x="66" y="108"/>
                </a:lnTo>
                <a:lnTo>
                  <a:pt x="60" y="94"/>
                </a:lnTo>
                <a:lnTo>
                  <a:pt x="54" y="92"/>
                </a:lnTo>
                <a:lnTo>
                  <a:pt x="52" y="94"/>
                </a:lnTo>
                <a:lnTo>
                  <a:pt x="42" y="94"/>
                </a:lnTo>
                <a:lnTo>
                  <a:pt x="30" y="98"/>
                </a:lnTo>
                <a:lnTo>
                  <a:pt x="28" y="100"/>
                </a:lnTo>
                <a:lnTo>
                  <a:pt x="20" y="100"/>
                </a:lnTo>
                <a:lnTo>
                  <a:pt x="8" y="106"/>
                </a:lnTo>
                <a:lnTo>
                  <a:pt x="8" y="102"/>
                </a:lnTo>
                <a:lnTo>
                  <a:pt x="10" y="98"/>
                </a:lnTo>
                <a:lnTo>
                  <a:pt x="10" y="96"/>
                </a:lnTo>
                <a:lnTo>
                  <a:pt x="10" y="92"/>
                </a:lnTo>
                <a:lnTo>
                  <a:pt x="16" y="94"/>
                </a:lnTo>
                <a:lnTo>
                  <a:pt x="16" y="90"/>
                </a:lnTo>
                <a:lnTo>
                  <a:pt x="12" y="86"/>
                </a:lnTo>
                <a:lnTo>
                  <a:pt x="14" y="84"/>
                </a:lnTo>
                <a:lnTo>
                  <a:pt x="16" y="84"/>
                </a:lnTo>
                <a:lnTo>
                  <a:pt x="18" y="82"/>
                </a:lnTo>
                <a:lnTo>
                  <a:pt x="10" y="78"/>
                </a:lnTo>
                <a:lnTo>
                  <a:pt x="4" y="62"/>
                </a:lnTo>
                <a:lnTo>
                  <a:pt x="0" y="56"/>
                </a:lnTo>
                <a:lnTo>
                  <a:pt x="8" y="60"/>
                </a:lnTo>
                <a:lnTo>
                  <a:pt x="14" y="52"/>
                </a:lnTo>
                <a:lnTo>
                  <a:pt x="10" y="46"/>
                </a:lnTo>
                <a:lnTo>
                  <a:pt x="4" y="38"/>
                </a:lnTo>
                <a:lnTo>
                  <a:pt x="4" y="32"/>
                </a:lnTo>
                <a:lnTo>
                  <a:pt x="6" y="30"/>
                </a:lnTo>
                <a:lnTo>
                  <a:pt x="10" y="30"/>
                </a:lnTo>
                <a:lnTo>
                  <a:pt x="12" y="28"/>
                </a:lnTo>
                <a:lnTo>
                  <a:pt x="10" y="24"/>
                </a:lnTo>
                <a:lnTo>
                  <a:pt x="12" y="20"/>
                </a:lnTo>
                <a:lnTo>
                  <a:pt x="6" y="18"/>
                </a:lnTo>
                <a:lnTo>
                  <a:pt x="4" y="14"/>
                </a:lnTo>
                <a:lnTo>
                  <a:pt x="6" y="12"/>
                </a:lnTo>
                <a:lnTo>
                  <a:pt x="6" y="10"/>
                </a:lnTo>
                <a:lnTo>
                  <a:pt x="4" y="8"/>
                </a:lnTo>
                <a:lnTo>
                  <a:pt x="4" y="6"/>
                </a:lnTo>
                <a:close/>
              </a:path>
            </a:pathLst>
          </a:custGeom>
          <a:solidFill>
            <a:srgbClr val="002060"/>
          </a:solidFill>
          <a:ln w="3175" cmpd="sng">
            <a:solidFill>
              <a:schemeClr val="accent5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GB" dirty="0">
              <a:solidFill>
                <a:schemeClr val="accent3"/>
              </a:solidFill>
            </a:endParaRPr>
          </a:p>
        </p:txBody>
      </p:sp>
      <p:sp>
        <p:nvSpPr>
          <p:cNvPr id="302" name="Qatar"/>
          <p:cNvSpPr>
            <a:spLocks/>
          </p:cNvSpPr>
          <p:nvPr/>
        </p:nvSpPr>
        <p:spPr bwMode="auto">
          <a:xfrm>
            <a:off x="1427670" y="4300007"/>
            <a:ext cx="45385" cy="72013"/>
          </a:xfrm>
          <a:custGeom>
            <a:avLst/>
            <a:gdLst/>
            <a:ahLst/>
            <a:cxnLst>
              <a:cxn ang="0">
                <a:pos x="0" y="48"/>
              </a:cxn>
              <a:cxn ang="0">
                <a:pos x="2" y="42"/>
              </a:cxn>
              <a:cxn ang="0">
                <a:pos x="4" y="34"/>
              </a:cxn>
              <a:cxn ang="0">
                <a:pos x="6" y="20"/>
              </a:cxn>
              <a:cxn ang="0">
                <a:pos x="10" y="22"/>
              </a:cxn>
              <a:cxn ang="0">
                <a:pos x="16" y="18"/>
              </a:cxn>
              <a:cxn ang="0">
                <a:pos x="20" y="8"/>
              </a:cxn>
              <a:cxn ang="0">
                <a:pos x="26" y="0"/>
              </a:cxn>
              <a:cxn ang="0">
                <a:pos x="32" y="2"/>
              </a:cxn>
              <a:cxn ang="0">
                <a:pos x="36" y="10"/>
              </a:cxn>
              <a:cxn ang="0">
                <a:pos x="40" y="14"/>
              </a:cxn>
              <a:cxn ang="0">
                <a:pos x="36" y="24"/>
              </a:cxn>
              <a:cxn ang="0">
                <a:pos x="32" y="26"/>
              </a:cxn>
              <a:cxn ang="0">
                <a:pos x="34" y="32"/>
              </a:cxn>
              <a:cxn ang="0">
                <a:pos x="30" y="34"/>
              </a:cxn>
              <a:cxn ang="0">
                <a:pos x="32" y="38"/>
              </a:cxn>
              <a:cxn ang="0">
                <a:pos x="30" y="48"/>
              </a:cxn>
              <a:cxn ang="0">
                <a:pos x="24" y="52"/>
              </a:cxn>
              <a:cxn ang="0">
                <a:pos x="18" y="60"/>
              </a:cxn>
              <a:cxn ang="0">
                <a:pos x="10" y="58"/>
              </a:cxn>
              <a:cxn ang="0">
                <a:pos x="6" y="60"/>
              </a:cxn>
              <a:cxn ang="0">
                <a:pos x="2" y="56"/>
              </a:cxn>
              <a:cxn ang="0">
                <a:pos x="0" y="48"/>
              </a:cxn>
            </a:cxnLst>
            <a:rect l="0" t="0" r="r" b="b"/>
            <a:pathLst>
              <a:path w="40" h="60">
                <a:moveTo>
                  <a:pt x="0" y="48"/>
                </a:moveTo>
                <a:lnTo>
                  <a:pt x="2" y="42"/>
                </a:lnTo>
                <a:lnTo>
                  <a:pt x="4" y="34"/>
                </a:lnTo>
                <a:lnTo>
                  <a:pt x="6" y="20"/>
                </a:lnTo>
                <a:lnTo>
                  <a:pt x="10" y="22"/>
                </a:lnTo>
                <a:lnTo>
                  <a:pt x="16" y="18"/>
                </a:lnTo>
                <a:lnTo>
                  <a:pt x="20" y="8"/>
                </a:lnTo>
                <a:lnTo>
                  <a:pt x="26" y="0"/>
                </a:lnTo>
                <a:lnTo>
                  <a:pt x="32" y="2"/>
                </a:lnTo>
                <a:lnTo>
                  <a:pt x="36" y="10"/>
                </a:lnTo>
                <a:lnTo>
                  <a:pt x="40" y="14"/>
                </a:lnTo>
                <a:lnTo>
                  <a:pt x="36" y="24"/>
                </a:lnTo>
                <a:lnTo>
                  <a:pt x="32" y="26"/>
                </a:lnTo>
                <a:lnTo>
                  <a:pt x="34" y="32"/>
                </a:lnTo>
                <a:lnTo>
                  <a:pt x="30" y="34"/>
                </a:lnTo>
                <a:lnTo>
                  <a:pt x="32" y="38"/>
                </a:lnTo>
                <a:lnTo>
                  <a:pt x="30" y="48"/>
                </a:lnTo>
                <a:lnTo>
                  <a:pt x="24" y="52"/>
                </a:lnTo>
                <a:lnTo>
                  <a:pt x="18" y="60"/>
                </a:lnTo>
                <a:lnTo>
                  <a:pt x="10" y="58"/>
                </a:lnTo>
                <a:lnTo>
                  <a:pt x="6" y="60"/>
                </a:lnTo>
                <a:lnTo>
                  <a:pt x="2" y="56"/>
                </a:lnTo>
                <a:lnTo>
                  <a:pt x="0" y="48"/>
                </a:lnTo>
                <a:close/>
              </a:path>
            </a:pathLst>
          </a:custGeom>
          <a:solidFill>
            <a:srgbClr val="002060"/>
          </a:solidFill>
          <a:ln w="3175" cmpd="sng">
            <a:solidFill>
              <a:schemeClr val="accent5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GB" dirty="0">
              <a:solidFill>
                <a:schemeClr val="accent3"/>
              </a:solidFill>
            </a:endParaRPr>
          </a:p>
        </p:txBody>
      </p:sp>
      <p:sp>
        <p:nvSpPr>
          <p:cNvPr id="305" name="Kuwait"/>
          <p:cNvSpPr>
            <a:spLocks/>
          </p:cNvSpPr>
          <p:nvPr/>
        </p:nvSpPr>
        <p:spPr bwMode="auto">
          <a:xfrm>
            <a:off x="1345976" y="4071966"/>
            <a:ext cx="59001" cy="81615"/>
          </a:xfrm>
          <a:custGeom>
            <a:avLst/>
            <a:gdLst/>
            <a:ahLst/>
            <a:cxnLst>
              <a:cxn ang="0">
                <a:pos x="52" y="28"/>
              </a:cxn>
              <a:cxn ang="0">
                <a:pos x="48" y="24"/>
              </a:cxn>
              <a:cxn ang="0">
                <a:pos x="44" y="26"/>
              </a:cxn>
              <a:cxn ang="0">
                <a:pos x="36" y="28"/>
              </a:cxn>
              <a:cxn ang="0">
                <a:pos x="40" y="30"/>
              </a:cxn>
              <a:cxn ang="0">
                <a:pos x="40" y="34"/>
              </a:cxn>
              <a:cxn ang="0">
                <a:pos x="44" y="32"/>
              </a:cxn>
              <a:cxn ang="0">
                <a:pos x="48" y="34"/>
              </a:cxn>
              <a:cxn ang="0">
                <a:pos x="46" y="40"/>
              </a:cxn>
              <a:cxn ang="0">
                <a:pos x="44" y="48"/>
              </a:cxn>
              <a:cxn ang="0">
                <a:pos x="48" y="54"/>
              </a:cxn>
              <a:cxn ang="0">
                <a:pos x="46" y="60"/>
              </a:cxn>
              <a:cxn ang="0">
                <a:pos x="48" y="62"/>
              </a:cxn>
              <a:cxn ang="0">
                <a:pos x="46" y="64"/>
              </a:cxn>
              <a:cxn ang="0">
                <a:pos x="46" y="68"/>
              </a:cxn>
              <a:cxn ang="0">
                <a:pos x="28" y="60"/>
              </a:cxn>
              <a:cxn ang="0">
                <a:pos x="26" y="52"/>
              </a:cxn>
              <a:cxn ang="0">
                <a:pos x="26" y="40"/>
              </a:cxn>
              <a:cxn ang="0">
                <a:pos x="0" y="24"/>
              </a:cxn>
              <a:cxn ang="0">
                <a:pos x="16" y="16"/>
              </a:cxn>
              <a:cxn ang="0">
                <a:pos x="28" y="0"/>
              </a:cxn>
              <a:cxn ang="0">
                <a:pos x="34" y="0"/>
              </a:cxn>
              <a:cxn ang="0">
                <a:pos x="46" y="4"/>
              </a:cxn>
              <a:cxn ang="0">
                <a:pos x="52" y="10"/>
              </a:cxn>
              <a:cxn ang="0">
                <a:pos x="50" y="18"/>
              </a:cxn>
              <a:cxn ang="0">
                <a:pos x="52" y="22"/>
              </a:cxn>
              <a:cxn ang="0">
                <a:pos x="52" y="26"/>
              </a:cxn>
              <a:cxn ang="0">
                <a:pos x="52" y="28"/>
              </a:cxn>
            </a:cxnLst>
            <a:rect l="0" t="0" r="r" b="b"/>
            <a:pathLst>
              <a:path w="52" h="68">
                <a:moveTo>
                  <a:pt x="52" y="28"/>
                </a:moveTo>
                <a:lnTo>
                  <a:pt x="48" y="24"/>
                </a:lnTo>
                <a:lnTo>
                  <a:pt x="44" y="26"/>
                </a:lnTo>
                <a:lnTo>
                  <a:pt x="36" y="28"/>
                </a:lnTo>
                <a:lnTo>
                  <a:pt x="40" y="30"/>
                </a:lnTo>
                <a:lnTo>
                  <a:pt x="40" y="34"/>
                </a:lnTo>
                <a:lnTo>
                  <a:pt x="44" y="32"/>
                </a:lnTo>
                <a:lnTo>
                  <a:pt x="48" y="34"/>
                </a:lnTo>
                <a:lnTo>
                  <a:pt x="46" y="40"/>
                </a:lnTo>
                <a:lnTo>
                  <a:pt x="44" y="48"/>
                </a:lnTo>
                <a:lnTo>
                  <a:pt x="48" y="54"/>
                </a:lnTo>
                <a:lnTo>
                  <a:pt x="46" y="60"/>
                </a:lnTo>
                <a:lnTo>
                  <a:pt x="48" y="62"/>
                </a:lnTo>
                <a:lnTo>
                  <a:pt x="46" y="64"/>
                </a:lnTo>
                <a:lnTo>
                  <a:pt x="46" y="68"/>
                </a:lnTo>
                <a:lnTo>
                  <a:pt x="28" y="60"/>
                </a:lnTo>
                <a:lnTo>
                  <a:pt x="26" y="52"/>
                </a:lnTo>
                <a:lnTo>
                  <a:pt x="26" y="40"/>
                </a:lnTo>
                <a:lnTo>
                  <a:pt x="0" y="24"/>
                </a:lnTo>
                <a:lnTo>
                  <a:pt x="16" y="16"/>
                </a:lnTo>
                <a:lnTo>
                  <a:pt x="28" y="0"/>
                </a:lnTo>
                <a:lnTo>
                  <a:pt x="34" y="0"/>
                </a:lnTo>
                <a:lnTo>
                  <a:pt x="46" y="4"/>
                </a:lnTo>
                <a:lnTo>
                  <a:pt x="52" y="10"/>
                </a:lnTo>
                <a:lnTo>
                  <a:pt x="50" y="18"/>
                </a:lnTo>
                <a:lnTo>
                  <a:pt x="52" y="22"/>
                </a:lnTo>
                <a:lnTo>
                  <a:pt x="52" y="26"/>
                </a:lnTo>
                <a:lnTo>
                  <a:pt x="52" y="28"/>
                </a:lnTo>
                <a:close/>
              </a:path>
            </a:pathLst>
          </a:custGeom>
          <a:solidFill>
            <a:srgbClr val="002060"/>
          </a:solidFill>
          <a:ln w="3175" cmpd="sng">
            <a:solidFill>
              <a:schemeClr val="accent5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GB" dirty="0">
              <a:solidFill>
                <a:schemeClr val="accent3"/>
              </a:solidFill>
            </a:endParaRPr>
          </a:p>
        </p:txBody>
      </p:sp>
      <p:sp>
        <p:nvSpPr>
          <p:cNvPr id="306" name="North Korea"/>
          <p:cNvSpPr>
            <a:spLocks/>
          </p:cNvSpPr>
          <p:nvPr/>
        </p:nvSpPr>
        <p:spPr bwMode="auto">
          <a:xfrm>
            <a:off x="4007821" y="3305024"/>
            <a:ext cx="147502" cy="283252"/>
          </a:xfrm>
          <a:custGeom>
            <a:avLst/>
            <a:gdLst/>
            <a:ahLst/>
            <a:cxnLst>
              <a:cxn ang="0">
                <a:pos x="94" y="6"/>
              </a:cxn>
              <a:cxn ang="0">
                <a:pos x="114" y="14"/>
              </a:cxn>
              <a:cxn ang="0">
                <a:pos x="102" y="50"/>
              </a:cxn>
              <a:cxn ang="0">
                <a:pos x="118" y="72"/>
              </a:cxn>
              <a:cxn ang="0">
                <a:pos x="112" y="96"/>
              </a:cxn>
              <a:cxn ang="0">
                <a:pos x="104" y="112"/>
              </a:cxn>
              <a:cxn ang="0">
                <a:pos x="92" y="126"/>
              </a:cxn>
              <a:cxn ang="0">
                <a:pos x="94" y="152"/>
              </a:cxn>
              <a:cxn ang="0">
                <a:pos x="94" y="162"/>
              </a:cxn>
              <a:cxn ang="0">
                <a:pos x="122" y="162"/>
              </a:cxn>
              <a:cxn ang="0">
                <a:pos x="130" y="174"/>
              </a:cxn>
              <a:cxn ang="0">
                <a:pos x="104" y="194"/>
              </a:cxn>
              <a:cxn ang="0">
                <a:pos x="100" y="218"/>
              </a:cxn>
              <a:cxn ang="0">
                <a:pos x="86" y="224"/>
              </a:cxn>
              <a:cxn ang="0">
                <a:pos x="70" y="224"/>
              </a:cxn>
              <a:cxn ang="0">
                <a:pos x="72" y="234"/>
              </a:cxn>
              <a:cxn ang="0">
                <a:pos x="64" y="234"/>
              </a:cxn>
              <a:cxn ang="0">
                <a:pos x="56" y="230"/>
              </a:cxn>
              <a:cxn ang="0">
                <a:pos x="44" y="226"/>
              </a:cxn>
              <a:cxn ang="0">
                <a:pos x="52" y="206"/>
              </a:cxn>
              <a:cxn ang="0">
                <a:pos x="40" y="192"/>
              </a:cxn>
              <a:cxn ang="0">
                <a:pos x="34" y="178"/>
              </a:cxn>
              <a:cxn ang="0">
                <a:pos x="14" y="178"/>
              </a:cxn>
              <a:cxn ang="0">
                <a:pos x="10" y="180"/>
              </a:cxn>
              <a:cxn ang="0">
                <a:pos x="4" y="174"/>
              </a:cxn>
              <a:cxn ang="0">
                <a:pos x="6" y="148"/>
              </a:cxn>
              <a:cxn ang="0">
                <a:pos x="26" y="124"/>
              </a:cxn>
              <a:cxn ang="0">
                <a:pos x="28" y="94"/>
              </a:cxn>
              <a:cxn ang="0">
                <a:pos x="44" y="88"/>
              </a:cxn>
              <a:cxn ang="0">
                <a:pos x="62" y="80"/>
              </a:cxn>
              <a:cxn ang="0">
                <a:pos x="70" y="72"/>
              </a:cxn>
              <a:cxn ang="0">
                <a:pos x="56" y="60"/>
              </a:cxn>
              <a:cxn ang="0">
                <a:pos x="76" y="48"/>
              </a:cxn>
              <a:cxn ang="0">
                <a:pos x="78" y="28"/>
              </a:cxn>
              <a:cxn ang="0">
                <a:pos x="88" y="22"/>
              </a:cxn>
              <a:cxn ang="0">
                <a:pos x="80" y="2"/>
              </a:cxn>
            </a:cxnLst>
            <a:rect l="0" t="0" r="r" b="b"/>
            <a:pathLst>
              <a:path w="130" h="236">
                <a:moveTo>
                  <a:pt x="90" y="0"/>
                </a:moveTo>
                <a:lnTo>
                  <a:pt x="94" y="6"/>
                </a:lnTo>
                <a:lnTo>
                  <a:pt x="104" y="6"/>
                </a:lnTo>
                <a:lnTo>
                  <a:pt x="114" y="14"/>
                </a:lnTo>
                <a:lnTo>
                  <a:pt x="106" y="18"/>
                </a:lnTo>
                <a:lnTo>
                  <a:pt x="102" y="50"/>
                </a:lnTo>
                <a:lnTo>
                  <a:pt x="110" y="56"/>
                </a:lnTo>
                <a:lnTo>
                  <a:pt x="118" y="72"/>
                </a:lnTo>
                <a:lnTo>
                  <a:pt x="110" y="88"/>
                </a:lnTo>
                <a:lnTo>
                  <a:pt x="112" y="96"/>
                </a:lnTo>
                <a:lnTo>
                  <a:pt x="102" y="108"/>
                </a:lnTo>
                <a:lnTo>
                  <a:pt x="104" y="112"/>
                </a:lnTo>
                <a:lnTo>
                  <a:pt x="102" y="120"/>
                </a:lnTo>
                <a:lnTo>
                  <a:pt x="92" y="126"/>
                </a:lnTo>
                <a:lnTo>
                  <a:pt x="88" y="142"/>
                </a:lnTo>
                <a:lnTo>
                  <a:pt x="94" y="152"/>
                </a:lnTo>
                <a:lnTo>
                  <a:pt x="90" y="156"/>
                </a:lnTo>
                <a:lnTo>
                  <a:pt x="94" y="162"/>
                </a:lnTo>
                <a:lnTo>
                  <a:pt x="104" y="158"/>
                </a:lnTo>
                <a:lnTo>
                  <a:pt x="122" y="162"/>
                </a:lnTo>
                <a:lnTo>
                  <a:pt x="128" y="166"/>
                </a:lnTo>
                <a:lnTo>
                  <a:pt x="130" y="174"/>
                </a:lnTo>
                <a:lnTo>
                  <a:pt x="122" y="184"/>
                </a:lnTo>
                <a:lnTo>
                  <a:pt x="104" y="194"/>
                </a:lnTo>
                <a:lnTo>
                  <a:pt x="102" y="202"/>
                </a:lnTo>
                <a:lnTo>
                  <a:pt x="100" y="218"/>
                </a:lnTo>
                <a:lnTo>
                  <a:pt x="92" y="218"/>
                </a:lnTo>
                <a:lnTo>
                  <a:pt x="86" y="224"/>
                </a:lnTo>
                <a:lnTo>
                  <a:pt x="78" y="226"/>
                </a:lnTo>
                <a:lnTo>
                  <a:pt x="70" y="224"/>
                </a:lnTo>
                <a:lnTo>
                  <a:pt x="66" y="226"/>
                </a:lnTo>
                <a:lnTo>
                  <a:pt x="72" y="234"/>
                </a:lnTo>
                <a:lnTo>
                  <a:pt x="70" y="236"/>
                </a:lnTo>
                <a:lnTo>
                  <a:pt x="64" y="234"/>
                </a:lnTo>
                <a:lnTo>
                  <a:pt x="56" y="236"/>
                </a:lnTo>
                <a:lnTo>
                  <a:pt x="56" y="230"/>
                </a:lnTo>
                <a:lnTo>
                  <a:pt x="44" y="234"/>
                </a:lnTo>
                <a:lnTo>
                  <a:pt x="44" y="226"/>
                </a:lnTo>
                <a:lnTo>
                  <a:pt x="44" y="212"/>
                </a:lnTo>
                <a:lnTo>
                  <a:pt x="52" y="206"/>
                </a:lnTo>
                <a:lnTo>
                  <a:pt x="42" y="206"/>
                </a:lnTo>
                <a:lnTo>
                  <a:pt x="40" y="192"/>
                </a:lnTo>
                <a:lnTo>
                  <a:pt x="40" y="184"/>
                </a:lnTo>
                <a:lnTo>
                  <a:pt x="34" y="178"/>
                </a:lnTo>
                <a:lnTo>
                  <a:pt x="28" y="180"/>
                </a:lnTo>
                <a:lnTo>
                  <a:pt x="14" y="178"/>
                </a:lnTo>
                <a:lnTo>
                  <a:pt x="14" y="186"/>
                </a:lnTo>
                <a:lnTo>
                  <a:pt x="10" y="180"/>
                </a:lnTo>
                <a:lnTo>
                  <a:pt x="2" y="182"/>
                </a:lnTo>
                <a:lnTo>
                  <a:pt x="4" y="174"/>
                </a:lnTo>
                <a:lnTo>
                  <a:pt x="0" y="172"/>
                </a:lnTo>
                <a:lnTo>
                  <a:pt x="6" y="148"/>
                </a:lnTo>
                <a:lnTo>
                  <a:pt x="16" y="140"/>
                </a:lnTo>
                <a:lnTo>
                  <a:pt x="26" y="124"/>
                </a:lnTo>
                <a:lnTo>
                  <a:pt x="30" y="104"/>
                </a:lnTo>
                <a:lnTo>
                  <a:pt x="28" y="94"/>
                </a:lnTo>
                <a:lnTo>
                  <a:pt x="32" y="84"/>
                </a:lnTo>
                <a:lnTo>
                  <a:pt x="44" y="88"/>
                </a:lnTo>
                <a:lnTo>
                  <a:pt x="58" y="84"/>
                </a:lnTo>
                <a:lnTo>
                  <a:pt x="62" y="80"/>
                </a:lnTo>
                <a:lnTo>
                  <a:pt x="70" y="80"/>
                </a:lnTo>
                <a:lnTo>
                  <a:pt x="70" y="72"/>
                </a:lnTo>
                <a:lnTo>
                  <a:pt x="64" y="68"/>
                </a:lnTo>
                <a:lnTo>
                  <a:pt x="56" y="60"/>
                </a:lnTo>
                <a:lnTo>
                  <a:pt x="68" y="52"/>
                </a:lnTo>
                <a:lnTo>
                  <a:pt x="76" y="48"/>
                </a:lnTo>
                <a:lnTo>
                  <a:pt x="80" y="40"/>
                </a:lnTo>
                <a:lnTo>
                  <a:pt x="78" y="28"/>
                </a:lnTo>
                <a:lnTo>
                  <a:pt x="84" y="26"/>
                </a:lnTo>
                <a:lnTo>
                  <a:pt x="88" y="22"/>
                </a:lnTo>
                <a:lnTo>
                  <a:pt x="84" y="12"/>
                </a:lnTo>
                <a:lnTo>
                  <a:pt x="80" y="2"/>
                </a:lnTo>
                <a:lnTo>
                  <a:pt x="90" y="0"/>
                </a:lnTo>
                <a:close/>
              </a:path>
            </a:pathLst>
          </a:custGeom>
          <a:solidFill>
            <a:srgbClr val="002060"/>
          </a:solidFill>
          <a:ln w="3175" cmpd="sng">
            <a:solidFill>
              <a:schemeClr val="accent5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GB" dirty="0">
              <a:solidFill>
                <a:schemeClr val="accent3"/>
              </a:solidFill>
            </a:endParaRPr>
          </a:p>
        </p:txBody>
      </p:sp>
      <p:sp>
        <p:nvSpPr>
          <p:cNvPr id="308" name="Georgia"/>
          <p:cNvSpPr>
            <a:spLocks/>
          </p:cNvSpPr>
          <p:nvPr/>
        </p:nvSpPr>
        <p:spPr bwMode="auto">
          <a:xfrm>
            <a:off x="1391362" y="3405843"/>
            <a:ext cx="158848" cy="192035"/>
          </a:xfrm>
          <a:custGeom>
            <a:avLst/>
            <a:gdLst/>
            <a:ahLst/>
            <a:cxnLst>
              <a:cxn ang="0">
                <a:pos x="50" y="120"/>
              </a:cxn>
              <a:cxn ang="0">
                <a:pos x="46" y="114"/>
              </a:cxn>
              <a:cxn ang="0">
                <a:pos x="42" y="100"/>
              </a:cxn>
              <a:cxn ang="0">
                <a:pos x="30" y="100"/>
              </a:cxn>
              <a:cxn ang="0">
                <a:pos x="12" y="94"/>
              </a:cxn>
              <a:cxn ang="0">
                <a:pos x="14" y="82"/>
              </a:cxn>
              <a:cxn ang="0">
                <a:pos x="20" y="66"/>
              </a:cxn>
              <a:cxn ang="0">
                <a:pos x="24" y="44"/>
              </a:cxn>
              <a:cxn ang="0">
                <a:pos x="18" y="32"/>
              </a:cxn>
              <a:cxn ang="0">
                <a:pos x="16" y="26"/>
              </a:cxn>
              <a:cxn ang="0">
                <a:pos x="4" y="16"/>
              </a:cxn>
              <a:cxn ang="0">
                <a:pos x="0" y="6"/>
              </a:cxn>
              <a:cxn ang="0">
                <a:pos x="10" y="0"/>
              </a:cxn>
              <a:cxn ang="0">
                <a:pos x="20" y="8"/>
              </a:cxn>
              <a:cxn ang="0">
                <a:pos x="34" y="24"/>
              </a:cxn>
              <a:cxn ang="0">
                <a:pos x="46" y="36"/>
              </a:cxn>
              <a:cxn ang="0">
                <a:pos x="58" y="40"/>
              </a:cxn>
              <a:cxn ang="0">
                <a:pos x="64" y="44"/>
              </a:cxn>
              <a:cxn ang="0">
                <a:pos x="70" y="56"/>
              </a:cxn>
              <a:cxn ang="0">
                <a:pos x="82" y="74"/>
              </a:cxn>
              <a:cxn ang="0">
                <a:pos x="94" y="80"/>
              </a:cxn>
              <a:cxn ang="0">
                <a:pos x="106" y="80"/>
              </a:cxn>
              <a:cxn ang="0">
                <a:pos x="112" y="82"/>
              </a:cxn>
              <a:cxn ang="0">
                <a:pos x="122" y="96"/>
              </a:cxn>
              <a:cxn ang="0">
                <a:pos x="130" y="102"/>
              </a:cxn>
              <a:cxn ang="0">
                <a:pos x="130" y="120"/>
              </a:cxn>
              <a:cxn ang="0">
                <a:pos x="140" y="130"/>
              </a:cxn>
              <a:cxn ang="0">
                <a:pos x="132" y="132"/>
              </a:cxn>
              <a:cxn ang="0">
                <a:pos x="138" y="154"/>
              </a:cxn>
              <a:cxn ang="0">
                <a:pos x="130" y="160"/>
              </a:cxn>
              <a:cxn ang="0">
                <a:pos x="120" y="152"/>
              </a:cxn>
              <a:cxn ang="0">
                <a:pos x="112" y="142"/>
              </a:cxn>
              <a:cxn ang="0">
                <a:pos x="104" y="132"/>
              </a:cxn>
              <a:cxn ang="0">
                <a:pos x="90" y="134"/>
              </a:cxn>
              <a:cxn ang="0">
                <a:pos x="72" y="128"/>
              </a:cxn>
              <a:cxn ang="0">
                <a:pos x="66" y="128"/>
              </a:cxn>
              <a:cxn ang="0">
                <a:pos x="50" y="124"/>
              </a:cxn>
            </a:cxnLst>
            <a:rect l="0" t="0" r="r" b="b"/>
            <a:pathLst>
              <a:path w="140" h="160">
                <a:moveTo>
                  <a:pt x="50" y="124"/>
                </a:moveTo>
                <a:lnTo>
                  <a:pt x="50" y="120"/>
                </a:lnTo>
                <a:lnTo>
                  <a:pt x="46" y="118"/>
                </a:lnTo>
                <a:lnTo>
                  <a:pt x="46" y="114"/>
                </a:lnTo>
                <a:lnTo>
                  <a:pt x="40" y="104"/>
                </a:lnTo>
                <a:lnTo>
                  <a:pt x="42" y="100"/>
                </a:lnTo>
                <a:lnTo>
                  <a:pt x="36" y="98"/>
                </a:lnTo>
                <a:lnTo>
                  <a:pt x="30" y="100"/>
                </a:lnTo>
                <a:lnTo>
                  <a:pt x="18" y="90"/>
                </a:lnTo>
                <a:lnTo>
                  <a:pt x="12" y="94"/>
                </a:lnTo>
                <a:lnTo>
                  <a:pt x="6" y="88"/>
                </a:lnTo>
                <a:lnTo>
                  <a:pt x="14" y="82"/>
                </a:lnTo>
                <a:lnTo>
                  <a:pt x="20" y="74"/>
                </a:lnTo>
                <a:lnTo>
                  <a:pt x="20" y="66"/>
                </a:lnTo>
                <a:lnTo>
                  <a:pt x="22" y="56"/>
                </a:lnTo>
                <a:lnTo>
                  <a:pt x="24" y="44"/>
                </a:lnTo>
                <a:lnTo>
                  <a:pt x="18" y="38"/>
                </a:lnTo>
                <a:lnTo>
                  <a:pt x="18" y="32"/>
                </a:lnTo>
                <a:lnTo>
                  <a:pt x="16" y="30"/>
                </a:lnTo>
                <a:lnTo>
                  <a:pt x="16" y="26"/>
                </a:lnTo>
                <a:lnTo>
                  <a:pt x="8" y="22"/>
                </a:lnTo>
                <a:lnTo>
                  <a:pt x="4" y="16"/>
                </a:lnTo>
                <a:lnTo>
                  <a:pt x="4" y="10"/>
                </a:lnTo>
                <a:lnTo>
                  <a:pt x="0" y="6"/>
                </a:lnTo>
                <a:lnTo>
                  <a:pt x="4" y="0"/>
                </a:lnTo>
                <a:lnTo>
                  <a:pt x="10" y="0"/>
                </a:lnTo>
                <a:lnTo>
                  <a:pt x="14" y="6"/>
                </a:lnTo>
                <a:lnTo>
                  <a:pt x="20" y="8"/>
                </a:lnTo>
                <a:lnTo>
                  <a:pt x="26" y="18"/>
                </a:lnTo>
                <a:lnTo>
                  <a:pt x="34" y="24"/>
                </a:lnTo>
                <a:lnTo>
                  <a:pt x="36" y="30"/>
                </a:lnTo>
                <a:lnTo>
                  <a:pt x="46" y="36"/>
                </a:lnTo>
                <a:lnTo>
                  <a:pt x="52" y="36"/>
                </a:lnTo>
                <a:lnTo>
                  <a:pt x="58" y="40"/>
                </a:lnTo>
                <a:lnTo>
                  <a:pt x="60" y="44"/>
                </a:lnTo>
                <a:lnTo>
                  <a:pt x="64" y="44"/>
                </a:lnTo>
                <a:lnTo>
                  <a:pt x="70" y="50"/>
                </a:lnTo>
                <a:lnTo>
                  <a:pt x="70" y="56"/>
                </a:lnTo>
                <a:lnTo>
                  <a:pt x="84" y="72"/>
                </a:lnTo>
                <a:lnTo>
                  <a:pt x="82" y="74"/>
                </a:lnTo>
                <a:lnTo>
                  <a:pt x="86" y="80"/>
                </a:lnTo>
                <a:lnTo>
                  <a:pt x="94" y="80"/>
                </a:lnTo>
                <a:lnTo>
                  <a:pt x="96" y="78"/>
                </a:lnTo>
                <a:lnTo>
                  <a:pt x="106" y="80"/>
                </a:lnTo>
                <a:lnTo>
                  <a:pt x="108" y="86"/>
                </a:lnTo>
                <a:lnTo>
                  <a:pt x="112" y="82"/>
                </a:lnTo>
                <a:lnTo>
                  <a:pt x="120" y="88"/>
                </a:lnTo>
                <a:lnTo>
                  <a:pt x="122" y="96"/>
                </a:lnTo>
                <a:lnTo>
                  <a:pt x="128" y="98"/>
                </a:lnTo>
                <a:lnTo>
                  <a:pt x="130" y="102"/>
                </a:lnTo>
                <a:lnTo>
                  <a:pt x="124" y="110"/>
                </a:lnTo>
                <a:lnTo>
                  <a:pt x="130" y="120"/>
                </a:lnTo>
                <a:lnTo>
                  <a:pt x="136" y="124"/>
                </a:lnTo>
                <a:lnTo>
                  <a:pt x="140" y="130"/>
                </a:lnTo>
                <a:lnTo>
                  <a:pt x="136" y="134"/>
                </a:lnTo>
                <a:lnTo>
                  <a:pt x="132" y="132"/>
                </a:lnTo>
                <a:lnTo>
                  <a:pt x="130" y="140"/>
                </a:lnTo>
                <a:lnTo>
                  <a:pt x="138" y="154"/>
                </a:lnTo>
                <a:lnTo>
                  <a:pt x="136" y="158"/>
                </a:lnTo>
                <a:lnTo>
                  <a:pt x="130" y="160"/>
                </a:lnTo>
                <a:lnTo>
                  <a:pt x="124" y="152"/>
                </a:lnTo>
                <a:lnTo>
                  <a:pt x="120" y="152"/>
                </a:lnTo>
                <a:lnTo>
                  <a:pt x="114" y="148"/>
                </a:lnTo>
                <a:lnTo>
                  <a:pt x="112" y="142"/>
                </a:lnTo>
                <a:lnTo>
                  <a:pt x="114" y="142"/>
                </a:lnTo>
                <a:lnTo>
                  <a:pt x="104" y="132"/>
                </a:lnTo>
                <a:lnTo>
                  <a:pt x="94" y="136"/>
                </a:lnTo>
                <a:lnTo>
                  <a:pt x="90" y="134"/>
                </a:lnTo>
                <a:lnTo>
                  <a:pt x="88" y="136"/>
                </a:lnTo>
                <a:lnTo>
                  <a:pt x="72" y="128"/>
                </a:lnTo>
                <a:lnTo>
                  <a:pt x="70" y="128"/>
                </a:lnTo>
                <a:lnTo>
                  <a:pt x="66" y="128"/>
                </a:lnTo>
                <a:lnTo>
                  <a:pt x="58" y="128"/>
                </a:lnTo>
                <a:lnTo>
                  <a:pt x="50" y="124"/>
                </a:lnTo>
                <a:close/>
              </a:path>
            </a:pathLst>
          </a:custGeom>
          <a:solidFill>
            <a:srgbClr val="002060"/>
          </a:solidFill>
          <a:ln w="3175" cmpd="sng">
            <a:solidFill>
              <a:schemeClr val="accent5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GB" dirty="0">
              <a:solidFill>
                <a:schemeClr val="accent3"/>
              </a:solidFill>
            </a:endParaRPr>
          </a:p>
        </p:txBody>
      </p:sp>
      <p:sp>
        <p:nvSpPr>
          <p:cNvPr id="310" name="Cyprus"/>
          <p:cNvSpPr>
            <a:spLocks/>
          </p:cNvSpPr>
          <p:nvPr/>
        </p:nvSpPr>
        <p:spPr bwMode="auto">
          <a:xfrm>
            <a:off x="993106" y="3607480"/>
            <a:ext cx="83963" cy="40807"/>
          </a:xfrm>
          <a:custGeom>
            <a:avLst/>
            <a:gdLst/>
            <a:ahLst/>
            <a:cxnLst>
              <a:cxn ang="0">
                <a:pos x="4" y="0"/>
              </a:cxn>
              <a:cxn ang="0">
                <a:pos x="4" y="4"/>
              </a:cxn>
              <a:cxn ang="0">
                <a:pos x="8" y="4"/>
              </a:cxn>
              <a:cxn ang="0">
                <a:pos x="12" y="2"/>
              </a:cxn>
              <a:cxn ang="0">
                <a:pos x="14" y="4"/>
              </a:cxn>
              <a:cxn ang="0">
                <a:pos x="20" y="8"/>
              </a:cxn>
              <a:cxn ang="0">
                <a:pos x="24" y="6"/>
              </a:cxn>
              <a:cxn ang="0">
                <a:pos x="28" y="2"/>
              </a:cxn>
              <a:cxn ang="0">
                <a:pos x="30" y="6"/>
              </a:cxn>
              <a:cxn ang="0">
                <a:pos x="32" y="6"/>
              </a:cxn>
              <a:cxn ang="0">
                <a:pos x="38" y="12"/>
              </a:cxn>
              <a:cxn ang="0">
                <a:pos x="42" y="14"/>
              </a:cxn>
              <a:cxn ang="0">
                <a:pos x="48" y="14"/>
              </a:cxn>
              <a:cxn ang="0">
                <a:pos x="50" y="16"/>
              </a:cxn>
              <a:cxn ang="0">
                <a:pos x="58" y="18"/>
              </a:cxn>
              <a:cxn ang="0">
                <a:pos x="62" y="16"/>
              </a:cxn>
              <a:cxn ang="0">
                <a:pos x="66" y="18"/>
              </a:cxn>
              <a:cxn ang="0">
                <a:pos x="70" y="16"/>
              </a:cxn>
              <a:cxn ang="0">
                <a:pos x="74" y="18"/>
              </a:cxn>
              <a:cxn ang="0">
                <a:pos x="70" y="20"/>
              </a:cxn>
              <a:cxn ang="0">
                <a:pos x="64" y="22"/>
              </a:cxn>
              <a:cxn ang="0">
                <a:pos x="58" y="20"/>
              </a:cxn>
              <a:cxn ang="0">
                <a:pos x="56" y="22"/>
              </a:cxn>
              <a:cxn ang="0">
                <a:pos x="52" y="22"/>
              </a:cxn>
              <a:cxn ang="0">
                <a:pos x="50" y="24"/>
              </a:cxn>
              <a:cxn ang="0">
                <a:pos x="50" y="34"/>
              </a:cxn>
              <a:cxn ang="0">
                <a:pos x="46" y="32"/>
              </a:cxn>
              <a:cxn ang="0">
                <a:pos x="44" y="32"/>
              </a:cxn>
              <a:cxn ang="0">
                <a:pos x="40" y="28"/>
              </a:cxn>
              <a:cxn ang="0">
                <a:pos x="36" y="28"/>
              </a:cxn>
              <a:cxn ang="0">
                <a:pos x="34" y="32"/>
              </a:cxn>
              <a:cxn ang="0">
                <a:pos x="28" y="32"/>
              </a:cxn>
              <a:cxn ang="0">
                <a:pos x="20" y="30"/>
              </a:cxn>
              <a:cxn ang="0">
                <a:pos x="16" y="28"/>
              </a:cxn>
              <a:cxn ang="0">
                <a:pos x="14" y="30"/>
              </a:cxn>
              <a:cxn ang="0">
                <a:pos x="10" y="30"/>
              </a:cxn>
              <a:cxn ang="0">
                <a:pos x="12" y="24"/>
              </a:cxn>
              <a:cxn ang="0">
                <a:pos x="6" y="24"/>
              </a:cxn>
              <a:cxn ang="0">
                <a:pos x="0" y="14"/>
              </a:cxn>
              <a:cxn ang="0">
                <a:pos x="0" y="10"/>
              </a:cxn>
              <a:cxn ang="0">
                <a:pos x="0" y="6"/>
              </a:cxn>
              <a:cxn ang="0">
                <a:pos x="2" y="0"/>
              </a:cxn>
            </a:cxnLst>
            <a:rect l="0" t="0" r="r" b="b"/>
            <a:pathLst>
              <a:path w="74" h="34">
                <a:moveTo>
                  <a:pt x="4" y="0"/>
                </a:moveTo>
                <a:lnTo>
                  <a:pt x="4" y="4"/>
                </a:lnTo>
                <a:lnTo>
                  <a:pt x="8" y="4"/>
                </a:lnTo>
                <a:lnTo>
                  <a:pt x="12" y="2"/>
                </a:lnTo>
                <a:lnTo>
                  <a:pt x="14" y="4"/>
                </a:lnTo>
                <a:lnTo>
                  <a:pt x="20" y="8"/>
                </a:lnTo>
                <a:lnTo>
                  <a:pt x="24" y="6"/>
                </a:lnTo>
                <a:lnTo>
                  <a:pt x="28" y="2"/>
                </a:lnTo>
                <a:lnTo>
                  <a:pt x="30" y="6"/>
                </a:lnTo>
                <a:lnTo>
                  <a:pt x="32" y="6"/>
                </a:lnTo>
                <a:lnTo>
                  <a:pt x="38" y="12"/>
                </a:lnTo>
                <a:lnTo>
                  <a:pt x="42" y="14"/>
                </a:lnTo>
                <a:lnTo>
                  <a:pt x="48" y="14"/>
                </a:lnTo>
                <a:lnTo>
                  <a:pt x="50" y="16"/>
                </a:lnTo>
                <a:lnTo>
                  <a:pt x="58" y="18"/>
                </a:lnTo>
                <a:lnTo>
                  <a:pt x="62" y="16"/>
                </a:lnTo>
                <a:lnTo>
                  <a:pt x="66" y="18"/>
                </a:lnTo>
                <a:lnTo>
                  <a:pt x="70" y="16"/>
                </a:lnTo>
                <a:lnTo>
                  <a:pt x="74" y="18"/>
                </a:lnTo>
                <a:lnTo>
                  <a:pt x="70" y="20"/>
                </a:lnTo>
                <a:lnTo>
                  <a:pt x="64" y="22"/>
                </a:lnTo>
                <a:lnTo>
                  <a:pt x="58" y="20"/>
                </a:lnTo>
                <a:lnTo>
                  <a:pt x="56" y="22"/>
                </a:lnTo>
                <a:lnTo>
                  <a:pt x="52" y="22"/>
                </a:lnTo>
                <a:lnTo>
                  <a:pt x="50" y="24"/>
                </a:lnTo>
                <a:lnTo>
                  <a:pt x="50" y="34"/>
                </a:lnTo>
                <a:lnTo>
                  <a:pt x="46" y="32"/>
                </a:lnTo>
                <a:lnTo>
                  <a:pt x="44" y="32"/>
                </a:lnTo>
                <a:lnTo>
                  <a:pt x="40" y="28"/>
                </a:lnTo>
                <a:lnTo>
                  <a:pt x="36" y="28"/>
                </a:lnTo>
                <a:lnTo>
                  <a:pt x="34" y="32"/>
                </a:lnTo>
                <a:lnTo>
                  <a:pt x="28" y="32"/>
                </a:lnTo>
                <a:lnTo>
                  <a:pt x="20" y="30"/>
                </a:lnTo>
                <a:lnTo>
                  <a:pt x="16" y="28"/>
                </a:lnTo>
                <a:lnTo>
                  <a:pt x="14" y="30"/>
                </a:lnTo>
                <a:lnTo>
                  <a:pt x="10" y="30"/>
                </a:lnTo>
                <a:lnTo>
                  <a:pt x="12" y="24"/>
                </a:lnTo>
                <a:lnTo>
                  <a:pt x="6" y="24"/>
                </a:lnTo>
                <a:lnTo>
                  <a:pt x="0" y="14"/>
                </a:lnTo>
                <a:lnTo>
                  <a:pt x="0" y="10"/>
                </a:lnTo>
                <a:lnTo>
                  <a:pt x="0" y="6"/>
                </a:lnTo>
                <a:lnTo>
                  <a:pt x="2" y="0"/>
                </a:lnTo>
              </a:path>
            </a:pathLst>
          </a:custGeom>
          <a:solidFill>
            <a:srgbClr val="002060"/>
          </a:solidFill>
          <a:ln w="3175" cmpd="sng">
            <a:solidFill>
              <a:schemeClr val="accent5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GB" dirty="0">
              <a:solidFill>
                <a:schemeClr val="accent3"/>
              </a:solidFill>
            </a:endParaRPr>
          </a:p>
        </p:txBody>
      </p:sp>
      <p:sp>
        <p:nvSpPr>
          <p:cNvPr id="311" name="Israel"/>
          <p:cNvSpPr>
            <a:spLocks/>
          </p:cNvSpPr>
          <p:nvPr/>
        </p:nvSpPr>
        <p:spPr bwMode="auto">
          <a:xfrm>
            <a:off x="954528" y="3741905"/>
            <a:ext cx="104386" cy="139226"/>
          </a:xfrm>
          <a:custGeom>
            <a:avLst/>
            <a:gdLst/>
            <a:ahLst/>
            <a:cxnLst>
              <a:cxn ang="0">
                <a:pos x="30" y="40"/>
              </a:cxn>
              <a:cxn ang="0">
                <a:pos x="38" y="34"/>
              </a:cxn>
              <a:cxn ang="0">
                <a:pos x="44" y="32"/>
              </a:cxn>
              <a:cxn ang="0">
                <a:pos x="50" y="24"/>
              </a:cxn>
              <a:cxn ang="0">
                <a:pos x="58" y="14"/>
              </a:cxn>
              <a:cxn ang="0">
                <a:pos x="64" y="8"/>
              </a:cxn>
              <a:cxn ang="0">
                <a:pos x="66" y="6"/>
              </a:cxn>
              <a:cxn ang="0">
                <a:pos x="68" y="8"/>
              </a:cxn>
              <a:cxn ang="0">
                <a:pos x="70" y="6"/>
              </a:cxn>
              <a:cxn ang="0">
                <a:pos x="72" y="2"/>
              </a:cxn>
              <a:cxn ang="0">
                <a:pos x="76" y="0"/>
              </a:cxn>
              <a:cxn ang="0">
                <a:pos x="82" y="2"/>
              </a:cxn>
              <a:cxn ang="0">
                <a:pos x="82" y="4"/>
              </a:cxn>
              <a:cxn ang="0">
                <a:pos x="86" y="6"/>
              </a:cxn>
              <a:cxn ang="0">
                <a:pos x="92" y="2"/>
              </a:cxn>
              <a:cxn ang="0">
                <a:pos x="92" y="6"/>
              </a:cxn>
              <a:cxn ang="0">
                <a:pos x="88" y="10"/>
              </a:cxn>
              <a:cxn ang="0">
                <a:pos x="86" y="16"/>
              </a:cxn>
              <a:cxn ang="0">
                <a:pos x="82" y="20"/>
              </a:cxn>
              <a:cxn ang="0">
                <a:pos x="80" y="22"/>
              </a:cxn>
              <a:cxn ang="0">
                <a:pos x="76" y="26"/>
              </a:cxn>
              <a:cxn ang="0">
                <a:pos x="76" y="30"/>
              </a:cxn>
              <a:cxn ang="0">
                <a:pos x="74" y="30"/>
              </a:cxn>
              <a:cxn ang="0">
                <a:pos x="72" y="28"/>
              </a:cxn>
              <a:cxn ang="0">
                <a:pos x="72" y="24"/>
              </a:cxn>
              <a:cxn ang="0">
                <a:pos x="68" y="20"/>
              </a:cxn>
              <a:cxn ang="0">
                <a:pos x="62" y="20"/>
              </a:cxn>
              <a:cxn ang="0">
                <a:pos x="54" y="30"/>
              </a:cxn>
              <a:cxn ang="0">
                <a:pos x="50" y="38"/>
              </a:cxn>
              <a:cxn ang="0">
                <a:pos x="48" y="40"/>
              </a:cxn>
              <a:cxn ang="0">
                <a:pos x="54" y="44"/>
              </a:cxn>
              <a:cxn ang="0">
                <a:pos x="52" y="48"/>
              </a:cxn>
              <a:cxn ang="0">
                <a:pos x="42" y="46"/>
              </a:cxn>
              <a:cxn ang="0">
                <a:pos x="36" y="54"/>
              </a:cxn>
              <a:cxn ang="0">
                <a:pos x="44" y="58"/>
              </a:cxn>
              <a:cxn ang="0">
                <a:pos x="50" y="58"/>
              </a:cxn>
              <a:cxn ang="0">
                <a:pos x="52" y="58"/>
              </a:cxn>
              <a:cxn ang="0">
                <a:pos x="56" y="58"/>
              </a:cxn>
              <a:cxn ang="0">
                <a:pos x="54" y="64"/>
              </a:cxn>
              <a:cxn ang="0">
                <a:pos x="48" y="66"/>
              </a:cxn>
              <a:cxn ang="0">
                <a:pos x="48" y="70"/>
              </a:cxn>
              <a:cxn ang="0">
                <a:pos x="42" y="76"/>
              </a:cxn>
              <a:cxn ang="0">
                <a:pos x="40" y="78"/>
              </a:cxn>
              <a:cxn ang="0">
                <a:pos x="36" y="82"/>
              </a:cxn>
              <a:cxn ang="0">
                <a:pos x="26" y="90"/>
              </a:cxn>
              <a:cxn ang="0">
                <a:pos x="24" y="92"/>
              </a:cxn>
              <a:cxn ang="0">
                <a:pos x="22" y="96"/>
              </a:cxn>
              <a:cxn ang="0">
                <a:pos x="20" y="98"/>
              </a:cxn>
              <a:cxn ang="0">
                <a:pos x="4" y="116"/>
              </a:cxn>
              <a:cxn ang="0">
                <a:pos x="0" y="116"/>
              </a:cxn>
              <a:cxn ang="0">
                <a:pos x="4" y="108"/>
              </a:cxn>
              <a:cxn ang="0">
                <a:pos x="4" y="100"/>
              </a:cxn>
              <a:cxn ang="0">
                <a:pos x="6" y="92"/>
              </a:cxn>
              <a:cxn ang="0">
                <a:pos x="8" y="76"/>
              </a:cxn>
              <a:cxn ang="0">
                <a:pos x="10" y="72"/>
              </a:cxn>
              <a:cxn ang="0">
                <a:pos x="12" y="64"/>
              </a:cxn>
              <a:cxn ang="0">
                <a:pos x="14" y="50"/>
              </a:cxn>
              <a:cxn ang="0">
                <a:pos x="20" y="48"/>
              </a:cxn>
              <a:cxn ang="0">
                <a:pos x="20" y="46"/>
              </a:cxn>
              <a:cxn ang="0">
                <a:pos x="30" y="44"/>
              </a:cxn>
              <a:cxn ang="0">
                <a:pos x="30" y="40"/>
              </a:cxn>
            </a:cxnLst>
            <a:rect l="0" t="0" r="r" b="b"/>
            <a:pathLst>
              <a:path w="92" h="116">
                <a:moveTo>
                  <a:pt x="30" y="40"/>
                </a:moveTo>
                <a:lnTo>
                  <a:pt x="38" y="34"/>
                </a:lnTo>
                <a:lnTo>
                  <a:pt x="44" y="32"/>
                </a:lnTo>
                <a:lnTo>
                  <a:pt x="50" y="24"/>
                </a:lnTo>
                <a:lnTo>
                  <a:pt x="58" y="14"/>
                </a:lnTo>
                <a:lnTo>
                  <a:pt x="64" y="8"/>
                </a:lnTo>
                <a:lnTo>
                  <a:pt x="66" y="6"/>
                </a:lnTo>
                <a:lnTo>
                  <a:pt x="68" y="8"/>
                </a:lnTo>
                <a:lnTo>
                  <a:pt x="70" y="6"/>
                </a:lnTo>
                <a:lnTo>
                  <a:pt x="72" y="2"/>
                </a:lnTo>
                <a:lnTo>
                  <a:pt x="76" y="0"/>
                </a:lnTo>
                <a:lnTo>
                  <a:pt x="82" y="2"/>
                </a:lnTo>
                <a:lnTo>
                  <a:pt x="82" y="4"/>
                </a:lnTo>
                <a:lnTo>
                  <a:pt x="86" y="6"/>
                </a:lnTo>
                <a:lnTo>
                  <a:pt x="92" y="2"/>
                </a:lnTo>
                <a:lnTo>
                  <a:pt x="92" y="6"/>
                </a:lnTo>
                <a:lnTo>
                  <a:pt x="88" y="10"/>
                </a:lnTo>
                <a:lnTo>
                  <a:pt x="86" y="16"/>
                </a:lnTo>
                <a:lnTo>
                  <a:pt x="82" y="20"/>
                </a:lnTo>
                <a:lnTo>
                  <a:pt x="80" y="22"/>
                </a:lnTo>
                <a:lnTo>
                  <a:pt x="76" y="26"/>
                </a:lnTo>
                <a:lnTo>
                  <a:pt x="76" y="30"/>
                </a:lnTo>
                <a:lnTo>
                  <a:pt x="74" y="30"/>
                </a:lnTo>
                <a:lnTo>
                  <a:pt x="72" y="28"/>
                </a:lnTo>
                <a:lnTo>
                  <a:pt x="72" y="24"/>
                </a:lnTo>
                <a:lnTo>
                  <a:pt x="68" y="20"/>
                </a:lnTo>
                <a:lnTo>
                  <a:pt x="62" y="20"/>
                </a:lnTo>
                <a:lnTo>
                  <a:pt x="54" y="30"/>
                </a:lnTo>
                <a:lnTo>
                  <a:pt x="50" y="38"/>
                </a:lnTo>
                <a:lnTo>
                  <a:pt x="48" y="40"/>
                </a:lnTo>
                <a:lnTo>
                  <a:pt x="54" y="44"/>
                </a:lnTo>
                <a:lnTo>
                  <a:pt x="52" y="48"/>
                </a:lnTo>
                <a:lnTo>
                  <a:pt x="42" y="46"/>
                </a:lnTo>
                <a:lnTo>
                  <a:pt x="36" y="54"/>
                </a:lnTo>
                <a:lnTo>
                  <a:pt x="44" y="58"/>
                </a:lnTo>
                <a:lnTo>
                  <a:pt x="50" y="58"/>
                </a:lnTo>
                <a:lnTo>
                  <a:pt x="52" y="58"/>
                </a:lnTo>
                <a:lnTo>
                  <a:pt x="56" y="58"/>
                </a:lnTo>
                <a:lnTo>
                  <a:pt x="54" y="64"/>
                </a:lnTo>
                <a:lnTo>
                  <a:pt x="48" y="66"/>
                </a:lnTo>
                <a:lnTo>
                  <a:pt x="48" y="70"/>
                </a:lnTo>
                <a:lnTo>
                  <a:pt x="42" y="76"/>
                </a:lnTo>
                <a:lnTo>
                  <a:pt x="40" y="78"/>
                </a:lnTo>
                <a:lnTo>
                  <a:pt x="36" y="82"/>
                </a:lnTo>
                <a:lnTo>
                  <a:pt x="26" y="90"/>
                </a:lnTo>
                <a:lnTo>
                  <a:pt x="24" y="92"/>
                </a:lnTo>
                <a:lnTo>
                  <a:pt x="22" y="96"/>
                </a:lnTo>
                <a:lnTo>
                  <a:pt x="20" y="98"/>
                </a:lnTo>
                <a:lnTo>
                  <a:pt x="4" y="116"/>
                </a:lnTo>
                <a:lnTo>
                  <a:pt x="0" y="116"/>
                </a:lnTo>
                <a:lnTo>
                  <a:pt x="4" y="108"/>
                </a:lnTo>
                <a:lnTo>
                  <a:pt x="4" y="100"/>
                </a:lnTo>
                <a:lnTo>
                  <a:pt x="6" y="92"/>
                </a:lnTo>
                <a:lnTo>
                  <a:pt x="8" y="76"/>
                </a:lnTo>
                <a:lnTo>
                  <a:pt x="10" y="72"/>
                </a:lnTo>
                <a:lnTo>
                  <a:pt x="12" y="64"/>
                </a:lnTo>
                <a:lnTo>
                  <a:pt x="14" y="50"/>
                </a:lnTo>
                <a:lnTo>
                  <a:pt x="20" y="48"/>
                </a:lnTo>
                <a:lnTo>
                  <a:pt x="20" y="46"/>
                </a:lnTo>
                <a:lnTo>
                  <a:pt x="30" y="44"/>
                </a:lnTo>
                <a:lnTo>
                  <a:pt x="30" y="40"/>
                </a:lnTo>
                <a:close/>
              </a:path>
            </a:pathLst>
          </a:custGeom>
          <a:solidFill>
            <a:srgbClr val="002060"/>
          </a:solidFill>
          <a:ln w="3175" cmpd="sng">
            <a:solidFill>
              <a:schemeClr val="accent5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GB" dirty="0">
              <a:solidFill>
                <a:schemeClr val="accent3"/>
              </a:solidFill>
            </a:endParaRPr>
          </a:p>
        </p:txBody>
      </p:sp>
      <p:sp>
        <p:nvSpPr>
          <p:cNvPr id="312" name="Turkey"/>
          <p:cNvSpPr>
            <a:spLocks/>
          </p:cNvSpPr>
          <p:nvPr/>
        </p:nvSpPr>
        <p:spPr bwMode="auto">
          <a:xfrm>
            <a:off x="940912" y="3240213"/>
            <a:ext cx="108925" cy="79214"/>
          </a:xfrm>
          <a:custGeom>
            <a:avLst/>
            <a:gdLst/>
            <a:ahLst/>
            <a:cxnLst>
              <a:cxn ang="0">
                <a:pos x="34" y="18"/>
              </a:cxn>
              <a:cxn ang="0">
                <a:pos x="38" y="18"/>
              </a:cxn>
              <a:cxn ang="0">
                <a:pos x="44" y="10"/>
              </a:cxn>
              <a:cxn ang="0">
                <a:pos x="40" y="2"/>
              </a:cxn>
              <a:cxn ang="0">
                <a:pos x="44" y="0"/>
              </a:cxn>
              <a:cxn ang="0">
                <a:pos x="48" y="2"/>
              </a:cxn>
              <a:cxn ang="0">
                <a:pos x="54" y="0"/>
              </a:cxn>
              <a:cxn ang="0">
                <a:pos x="58" y="2"/>
              </a:cxn>
              <a:cxn ang="0">
                <a:pos x="66" y="2"/>
              </a:cxn>
              <a:cxn ang="0">
                <a:pos x="68" y="6"/>
              </a:cxn>
              <a:cxn ang="0">
                <a:pos x="70" y="6"/>
              </a:cxn>
              <a:cxn ang="0">
                <a:pos x="74" y="16"/>
              </a:cxn>
              <a:cxn ang="0">
                <a:pos x="80" y="18"/>
              </a:cxn>
              <a:cxn ang="0">
                <a:pos x="82" y="18"/>
              </a:cxn>
              <a:cxn ang="0">
                <a:pos x="86" y="20"/>
              </a:cxn>
              <a:cxn ang="0">
                <a:pos x="84" y="24"/>
              </a:cxn>
              <a:cxn ang="0">
                <a:pos x="80" y="26"/>
              </a:cxn>
              <a:cxn ang="0">
                <a:pos x="80" y="34"/>
              </a:cxn>
              <a:cxn ang="0">
                <a:pos x="80" y="38"/>
              </a:cxn>
              <a:cxn ang="0">
                <a:pos x="86" y="50"/>
              </a:cxn>
              <a:cxn ang="0">
                <a:pos x="92" y="56"/>
              </a:cxn>
              <a:cxn ang="0">
                <a:pos x="96" y="60"/>
              </a:cxn>
              <a:cxn ang="0">
                <a:pos x="92" y="62"/>
              </a:cxn>
              <a:cxn ang="0">
                <a:pos x="90" y="64"/>
              </a:cxn>
              <a:cxn ang="0">
                <a:pos x="86" y="66"/>
              </a:cxn>
              <a:cxn ang="0">
                <a:pos x="82" y="66"/>
              </a:cxn>
              <a:cxn ang="0">
                <a:pos x="82" y="64"/>
              </a:cxn>
              <a:cxn ang="0">
                <a:pos x="76" y="62"/>
              </a:cxn>
              <a:cxn ang="0">
                <a:pos x="76" y="56"/>
              </a:cxn>
              <a:cxn ang="0">
                <a:pos x="70" y="52"/>
              </a:cxn>
              <a:cxn ang="0">
                <a:pos x="66" y="50"/>
              </a:cxn>
              <a:cxn ang="0">
                <a:pos x="62" y="52"/>
              </a:cxn>
              <a:cxn ang="0">
                <a:pos x="58" y="48"/>
              </a:cxn>
              <a:cxn ang="0">
                <a:pos x="52" y="44"/>
              </a:cxn>
              <a:cxn ang="0">
                <a:pos x="48" y="46"/>
              </a:cxn>
              <a:cxn ang="0">
                <a:pos x="44" y="48"/>
              </a:cxn>
              <a:cxn ang="0">
                <a:pos x="40" y="50"/>
              </a:cxn>
              <a:cxn ang="0">
                <a:pos x="36" y="50"/>
              </a:cxn>
              <a:cxn ang="0">
                <a:pos x="34" y="48"/>
              </a:cxn>
              <a:cxn ang="0">
                <a:pos x="30" y="48"/>
              </a:cxn>
              <a:cxn ang="0">
                <a:pos x="28" y="48"/>
              </a:cxn>
              <a:cxn ang="0">
                <a:pos x="20" y="48"/>
              </a:cxn>
              <a:cxn ang="0">
                <a:pos x="16" y="48"/>
              </a:cxn>
              <a:cxn ang="0">
                <a:pos x="10" y="48"/>
              </a:cxn>
              <a:cxn ang="0">
                <a:pos x="8" y="48"/>
              </a:cxn>
              <a:cxn ang="0">
                <a:pos x="6" y="50"/>
              </a:cxn>
              <a:cxn ang="0">
                <a:pos x="0" y="52"/>
              </a:cxn>
              <a:cxn ang="0">
                <a:pos x="0" y="50"/>
              </a:cxn>
              <a:cxn ang="0">
                <a:pos x="8" y="46"/>
              </a:cxn>
              <a:cxn ang="0">
                <a:pos x="8" y="42"/>
              </a:cxn>
              <a:cxn ang="0">
                <a:pos x="14" y="44"/>
              </a:cxn>
              <a:cxn ang="0">
                <a:pos x="22" y="44"/>
              </a:cxn>
              <a:cxn ang="0">
                <a:pos x="28" y="44"/>
              </a:cxn>
              <a:cxn ang="0">
                <a:pos x="28" y="42"/>
              </a:cxn>
              <a:cxn ang="0">
                <a:pos x="20" y="40"/>
              </a:cxn>
              <a:cxn ang="0">
                <a:pos x="14" y="36"/>
              </a:cxn>
              <a:cxn ang="0">
                <a:pos x="10" y="32"/>
              </a:cxn>
              <a:cxn ang="0">
                <a:pos x="12" y="28"/>
              </a:cxn>
              <a:cxn ang="0">
                <a:pos x="14" y="28"/>
              </a:cxn>
              <a:cxn ang="0">
                <a:pos x="18" y="28"/>
              </a:cxn>
              <a:cxn ang="0">
                <a:pos x="24" y="26"/>
              </a:cxn>
              <a:cxn ang="0">
                <a:pos x="28" y="18"/>
              </a:cxn>
              <a:cxn ang="0">
                <a:pos x="34" y="18"/>
              </a:cxn>
            </a:cxnLst>
            <a:rect l="0" t="0" r="r" b="b"/>
            <a:pathLst>
              <a:path w="96" h="66">
                <a:moveTo>
                  <a:pt x="34" y="18"/>
                </a:moveTo>
                <a:lnTo>
                  <a:pt x="38" y="18"/>
                </a:lnTo>
                <a:lnTo>
                  <a:pt x="44" y="10"/>
                </a:lnTo>
                <a:lnTo>
                  <a:pt x="40" y="2"/>
                </a:lnTo>
                <a:lnTo>
                  <a:pt x="44" y="0"/>
                </a:lnTo>
                <a:lnTo>
                  <a:pt x="48" y="2"/>
                </a:lnTo>
                <a:lnTo>
                  <a:pt x="54" y="0"/>
                </a:lnTo>
                <a:lnTo>
                  <a:pt x="58" y="2"/>
                </a:lnTo>
                <a:lnTo>
                  <a:pt x="66" y="2"/>
                </a:lnTo>
                <a:lnTo>
                  <a:pt x="68" y="6"/>
                </a:lnTo>
                <a:lnTo>
                  <a:pt x="70" y="6"/>
                </a:lnTo>
                <a:lnTo>
                  <a:pt x="74" y="16"/>
                </a:lnTo>
                <a:lnTo>
                  <a:pt x="80" y="18"/>
                </a:lnTo>
                <a:lnTo>
                  <a:pt x="82" y="18"/>
                </a:lnTo>
                <a:lnTo>
                  <a:pt x="86" y="20"/>
                </a:lnTo>
                <a:lnTo>
                  <a:pt x="84" y="24"/>
                </a:lnTo>
                <a:lnTo>
                  <a:pt x="80" y="26"/>
                </a:lnTo>
                <a:lnTo>
                  <a:pt x="80" y="34"/>
                </a:lnTo>
                <a:lnTo>
                  <a:pt x="80" y="38"/>
                </a:lnTo>
                <a:lnTo>
                  <a:pt x="86" y="50"/>
                </a:lnTo>
                <a:lnTo>
                  <a:pt x="92" y="56"/>
                </a:lnTo>
                <a:lnTo>
                  <a:pt x="96" y="60"/>
                </a:lnTo>
                <a:lnTo>
                  <a:pt x="92" y="62"/>
                </a:lnTo>
                <a:lnTo>
                  <a:pt x="90" y="64"/>
                </a:lnTo>
                <a:lnTo>
                  <a:pt x="86" y="66"/>
                </a:lnTo>
                <a:lnTo>
                  <a:pt x="82" y="66"/>
                </a:lnTo>
                <a:lnTo>
                  <a:pt x="82" y="64"/>
                </a:lnTo>
                <a:lnTo>
                  <a:pt x="76" y="62"/>
                </a:lnTo>
                <a:lnTo>
                  <a:pt x="76" y="56"/>
                </a:lnTo>
                <a:lnTo>
                  <a:pt x="70" y="52"/>
                </a:lnTo>
                <a:lnTo>
                  <a:pt x="66" y="50"/>
                </a:lnTo>
                <a:lnTo>
                  <a:pt x="62" y="52"/>
                </a:lnTo>
                <a:lnTo>
                  <a:pt x="58" y="48"/>
                </a:lnTo>
                <a:lnTo>
                  <a:pt x="52" y="44"/>
                </a:lnTo>
                <a:lnTo>
                  <a:pt x="48" y="46"/>
                </a:lnTo>
                <a:lnTo>
                  <a:pt x="44" y="48"/>
                </a:lnTo>
                <a:lnTo>
                  <a:pt x="40" y="50"/>
                </a:lnTo>
                <a:lnTo>
                  <a:pt x="36" y="50"/>
                </a:lnTo>
                <a:lnTo>
                  <a:pt x="34" y="48"/>
                </a:lnTo>
                <a:lnTo>
                  <a:pt x="30" y="48"/>
                </a:lnTo>
                <a:lnTo>
                  <a:pt x="28" y="48"/>
                </a:lnTo>
                <a:lnTo>
                  <a:pt x="20" y="48"/>
                </a:lnTo>
                <a:lnTo>
                  <a:pt x="16" y="48"/>
                </a:lnTo>
                <a:lnTo>
                  <a:pt x="10" y="48"/>
                </a:lnTo>
                <a:lnTo>
                  <a:pt x="8" y="48"/>
                </a:lnTo>
                <a:lnTo>
                  <a:pt x="6" y="50"/>
                </a:lnTo>
                <a:lnTo>
                  <a:pt x="0" y="52"/>
                </a:lnTo>
                <a:lnTo>
                  <a:pt x="0" y="50"/>
                </a:lnTo>
                <a:lnTo>
                  <a:pt x="8" y="46"/>
                </a:lnTo>
                <a:lnTo>
                  <a:pt x="8" y="42"/>
                </a:lnTo>
                <a:lnTo>
                  <a:pt x="14" y="44"/>
                </a:lnTo>
                <a:lnTo>
                  <a:pt x="22" y="44"/>
                </a:lnTo>
                <a:lnTo>
                  <a:pt x="28" y="44"/>
                </a:lnTo>
                <a:lnTo>
                  <a:pt x="28" y="42"/>
                </a:lnTo>
                <a:lnTo>
                  <a:pt x="20" y="40"/>
                </a:lnTo>
                <a:lnTo>
                  <a:pt x="14" y="36"/>
                </a:lnTo>
                <a:lnTo>
                  <a:pt x="10" y="32"/>
                </a:lnTo>
                <a:lnTo>
                  <a:pt x="12" y="28"/>
                </a:lnTo>
                <a:lnTo>
                  <a:pt x="14" y="28"/>
                </a:lnTo>
                <a:lnTo>
                  <a:pt x="18" y="28"/>
                </a:lnTo>
                <a:lnTo>
                  <a:pt x="24" y="26"/>
                </a:lnTo>
                <a:lnTo>
                  <a:pt x="28" y="18"/>
                </a:lnTo>
                <a:lnTo>
                  <a:pt x="34" y="18"/>
                </a:lnTo>
                <a:close/>
              </a:path>
            </a:pathLst>
          </a:custGeom>
          <a:solidFill>
            <a:srgbClr val="002060"/>
          </a:solidFill>
          <a:ln w="3175" cmpd="sng">
            <a:solidFill>
              <a:schemeClr val="accent5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GB" dirty="0">
              <a:solidFill>
                <a:schemeClr val="accent3"/>
              </a:solidFill>
            </a:endParaRPr>
          </a:p>
        </p:txBody>
      </p:sp>
      <p:sp>
        <p:nvSpPr>
          <p:cNvPr id="318" name="Singapore"/>
          <p:cNvSpPr>
            <a:spLocks/>
          </p:cNvSpPr>
          <p:nvPr/>
        </p:nvSpPr>
        <p:spPr bwMode="auto">
          <a:xfrm>
            <a:off x="3858050" y="5767877"/>
            <a:ext cx="18154" cy="12002"/>
          </a:xfrm>
          <a:custGeom>
            <a:avLst/>
            <a:gdLst/>
            <a:ahLst/>
            <a:cxnLst>
              <a:cxn ang="0">
                <a:pos x="2" y="2"/>
              </a:cxn>
              <a:cxn ang="0">
                <a:pos x="8" y="0"/>
              </a:cxn>
              <a:cxn ang="0">
                <a:pos x="16" y="4"/>
              </a:cxn>
              <a:cxn ang="0">
                <a:pos x="10" y="10"/>
              </a:cxn>
              <a:cxn ang="0">
                <a:pos x="0" y="10"/>
              </a:cxn>
              <a:cxn ang="0">
                <a:pos x="2" y="2"/>
              </a:cxn>
            </a:cxnLst>
            <a:rect l="0" t="0" r="r" b="b"/>
            <a:pathLst>
              <a:path w="16" h="10">
                <a:moveTo>
                  <a:pt x="2" y="2"/>
                </a:moveTo>
                <a:lnTo>
                  <a:pt x="8" y="0"/>
                </a:lnTo>
                <a:lnTo>
                  <a:pt x="16" y="4"/>
                </a:lnTo>
                <a:lnTo>
                  <a:pt x="10" y="10"/>
                </a:lnTo>
                <a:lnTo>
                  <a:pt x="0" y="10"/>
                </a:lnTo>
                <a:lnTo>
                  <a:pt x="2" y="2"/>
                </a:lnTo>
                <a:close/>
              </a:path>
            </a:pathLst>
          </a:custGeom>
          <a:solidFill>
            <a:srgbClr val="002060"/>
          </a:solidFill>
          <a:ln w="3175" cmpd="sng">
            <a:solidFill>
              <a:schemeClr val="accent5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GB" dirty="0">
              <a:solidFill>
                <a:schemeClr val="accent3"/>
              </a:solidFill>
            </a:endParaRPr>
          </a:p>
        </p:txBody>
      </p:sp>
      <p:sp>
        <p:nvSpPr>
          <p:cNvPr id="320" name="Gaza"/>
          <p:cNvSpPr>
            <a:spLocks/>
          </p:cNvSpPr>
          <p:nvPr/>
        </p:nvSpPr>
        <p:spPr bwMode="auto">
          <a:xfrm>
            <a:off x="970413" y="3789913"/>
            <a:ext cx="18154" cy="12002"/>
          </a:xfrm>
          <a:custGeom>
            <a:avLst/>
            <a:gdLst/>
            <a:ahLst/>
            <a:cxnLst>
              <a:cxn ang="0">
                <a:pos x="2" y="4"/>
              </a:cxn>
              <a:cxn ang="0">
                <a:pos x="8" y="2"/>
              </a:cxn>
              <a:cxn ang="0">
                <a:pos x="16" y="0"/>
              </a:cxn>
              <a:cxn ang="0">
                <a:pos x="16" y="4"/>
              </a:cxn>
              <a:cxn ang="0">
                <a:pos x="6" y="6"/>
              </a:cxn>
              <a:cxn ang="0">
                <a:pos x="6" y="8"/>
              </a:cxn>
              <a:cxn ang="0">
                <a:pos x="0" y="10"/>
              </a:cxn>
              <a:cxn ang="0">
                <a:pos x="2" y="4"/>
              </a:cxn>
            </a:cxnLst>
            <a:rect l="0" t="0" r="r" b="b"/>
            <a:pathLst>
              <a:path w="16" h="10">
                <a:moveTo>
                  <a:pt x="2" y="4"/>
                </a:moveTo>
                <a:lnTo>
                  <a:pt x="8" y="2"/>
                </a:lnTo>
                <a:lnTo>
                  <a:pt x="16" y="0"/>
                </a:lnTo>
                <a:lnTo>
                  <a:pt x="16" y="4"/>
                </a:lnTo>
                <a:lnTo>
                  <a:pt x="6" y="6"/>
                </a:lnTo>
                <a:lnTo>
                  <a:pt x="6" y="8"/>
                </a:lnTo>
                <a:lnTo>
                  <a:pt x="0" y="10"/>
                </a:lnTo>
                <a:lnTo>
                  <a:pt x="2" y="4"/>
                </a:lnTo>
                <a:close/>
              </a:path>
            </a:pathLst>
          </a:custGeom>
          <a:solidFill>
            <a:srgbClr val="002060"/>
          </a:solidFill>
          <a:ln w="3175" cmpd="sng">
            <a:solidFill>
              <a:schemeClr val="accent5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GB" dirty="0">
              <a:solidFill>
                <a:schemeClr val="accent3"/>
              </a:solidFill>
            </a:endParaRPr>
          </a:p>
        </p:txBody>
      </p:sp>
      <p:sp>
        <p:nvSpPr>
          <p:cNvPr id="321" name="West Bank"/>
          <p:cNvSpPr>
            <a:spLocks/>
          </p:cNvSpPr>
          <p:nvPr/>
        </p:nvSpPr>
        <p:spPr bwMode="auto">
          <a:xfrm>
            <a:off x="995375" y="3765909"/>
            <a:ext cx="43116" cy="45608"/>
          </a:xfrm>
          <a:custGeom>
            <a:avLst/>
            <a:gdLst/>
            <a:ahLst/>
            <a:cxnLst>
              <a:cxn ang="0">
                <a:pos x="38" y="10"/>
              </a:cxn>
              <a:cxn ang="0">
                <a:pos x="30" y="22"/>
              </a:cxn>
              <a:cxn ang="0">
                <a:pos x="30" y="24"/>
              </a:cxn>
              <a:cxn ang="0">
                <a:pos x="20" y="38"/>
              </a:cxn>
              <a:cxn ang="0">
                <a:pos x="16" y="38"/>
              </a:cxn>
              <a:cxn ang="0">
                <a:pos x="14" y="38"/>
              </a:cxn>
              <a:cxn ang="0">
                <a:pos x="8" y="38"/>
              </a:cxn>
              <a:cxn ang="0">
                <a:pos x="0" y="34"/>
              </a:cxn>
              <a:cxn ang="0">
                <a:pos x="6" y="26"/>
              </a:cxn>
              <a:cxn ang="0">
                <a:pos x="16" y="28"/>
              </a:cxn>
              <a:cxn ang="0">
                <a:pos x="18" y="24"/>
              </a:cxn>
              <a:cxn ang="0">
                <a:pos x="12" y="20"/>
              </a:cxn>
              <a:cxn ang="0">
                <a:pos x="14" y="18"/>
              </a:cxn>
              <a:cxn ang="0">
                <a:pos x="18" y="10"/>
              </a:cxn>
              <a:cxn ang="0">
                <a:pos x="26" y="0"/>
              </a:cxn>
              <a:cxn ang="0">
                <a:pos x="32" y="0"/>
              </a:cxn>
              <a:cxn ang="0">
                <a:pos x="36" y="4"/>
              </a:cxn>
              <a:cxn ang="0">
                <a:pos x="36" y="8"/>
              </a:cxn>
              <a:cxn ang="0">
                <a:pos x="38" y="10"/>
              </a:cxn>
            </a:cxnLst>
            <a:rect l="0" t="0" r="r" b="b"/>
            <a:pathLst>
              <a:path w="38" h="38">
                <a:moveTo>
                  <a:pt x="38" y="10"/>
                </a:moveTo>
                <a:lnTo>
                  <a:pt x="30" y="22"/>
                </a:lnTo>
                <a:lnTo>
                  <a:pt x="30" y="24"/>
                </a:lnTo>
                <a:lnTo>
                  <a:pt x="20" y="38"/>
                </a:lnTo>
                <a:lnTo>
                  <a:pt x="16" y="38"/>
                </a:lnTo>
                <a:lnTo>
                  <a:pt x="14" y="38"/>
                </a:lnTo>
                <a:lnTo>
                  <a:pt x="8" y="38"/>
                </a:lnTo>
                <a:lnTo>
                  <a:pt x="0" y="34"/>
                </a:lnTo>
                <a:lnTo>
                  <a:pt x="6" y="26"/>
                </a:lnTo>
                <a:lnTo>
                  <a:pt x="16" y="28"/>
                </a:lnTo>
                <a:lnTo>
                  <a:pt x="18" y="24"/>
                </a:lnTo>
                <a:lnTo>
                  <a:pt x="12" y="20"/>
                </a:lnTo>
                <a:lnTo>
                  <a:pt x="14" y="18"/>
                </a:lnTo>
                <a:lnTo>
                  <a:pt x="18" y="10"/>
                </a:lnTo>
                <a:lnTo>
                  <a:pt x="26" y="0"/>
                </a:lnTo>
                <a:lnTo>
                  <a:pt x="32" y="0"/>
                </a:lnTo>
                <a:lnTo>
                  <a:pt x="36" y="4"/>
                </a:lnTo>
                <a:lnTo>
                  <a:pt x="36" y="8"/>
                </a:lnTo>
                <a:lnTo>
                  <a:pt x="38" y="10"/>
                </a:lnTo>
                <a:close/>
              </a:path>
            </a:pathLst>
          </a:custGeom>
          <a:solidFill>
            <a:srgbClr val="002060"/>
          </a:solidFill>
          <a:ln w="3175" cmpd="sng">
            <a:solidFill>
              <a:schemeClr val="accent5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GB" dirty="0">
              <a:solidFill>
                <a:schemeClr val="accent3"/>
              </a:solidFill>
            </a:endParaRPr>
          </a:p>
        </p:txBody>
      </p:sp>
      <p:sp>
        <p:nvSpPr>
          <p:cNvPr id="322" name="Lebanon"/>
          <p:cNvSpPr>
            <a:spLocks/>
          </p:cNvSpPr>
          <p:nvPr/>
        </p:nvSpPr>
        <p:spPr bwMode="auto">
          <a:xfrm>
            <a:off x="1040760" y="3696297"/>
            <a:ext cx="72616" cy="52810"/>
          </a:xfrm>
          <a:custGeom>
            <a:avLst/>
            <a:gdLst/>
            <a:ahLst/>
            <a:cxnLst>
              <a:cxn ang="0">
                <a:pos x="0" y="38"/>
              </a:cxn>
              <a:cxn ang="0">
                <a:pos x="6" y="32"/>
              </a:cxn>
              <a:cxn ang="0">
                <a:pos x="10" y="28"/>
              </a:cxn>
              <a:cxn ang="0">
                <a:pos x="16" y="26"/>
              </a:cxn>
              <a:cxn ang="0">
                <a:pos x="24" y="20"/>
              </a:cxn>
              <a:cxn ang="0">
                <a:pos x="24" y="16"/>
              </a:cxn>
              <a:cxn ang="0">
                <a:pos x="28" y="18"/>
              </a:cxn>
              <a:cxn ang="0">
                <a:pos x="32" y="14"/>
              </a:cxn>
              <a:cxn ang="0">
                <a:pos x="34" y="10"/>
              </a:cxn>
              <a:cxn ang="0">
                <a:pos x="36" y="6"/>
              </a:cxn>
              <a:cxn ang="0">
                <a:pos x="44" y="2"/>
              </a:cxn>
              <a:cxn ang="0">
                <a:pos x="46" y="4"/>
              </a:cxn>
              <a:cxn ang="0">
                <a:pos x="50" y="4"/>
              </a:cxn>
              <a:cxn ang="0">
                <a:pos x="52" y="0"/>
              </a:cxn>
              <a:cxn ang="0">
                <a:pos x="56" y="2"/>
              </a:cxn>
              <a:cxn ang="0">
                <a:pos x="62" y="4"/>
              </a:cxn>
              <a:cxn ang="0">
                <a:pos x="64" y="8"/>
              </a:cxn>
              <a:cxn ang="0">
                <a:pos x="60" y="10"/>
              </a:cxn>
              <a:cxn ang="0">
                <a:pos x="64" y="16"/>
              </a:cxn>
              <a:cxn ang="0">
                <a:pos x="62" y="24"/>
              </a:cxn>
              <a:cxn ang="0">
                <a:pos x="48" y="28"/>
              </a:cxn>
              <a:cxn ang="0">
                <a:pos x="50" y="34"/>
              </a:cxn>
              <a:cxn ang="0">
                <a:pos x="42" y="30"/>
              </a:cxn>
              <a:cxn ang="0">
                <a:pos x="34" y="32"/>
              </a:cxn>
              <a:cxn ang="0">
                <a:pos x="36" y="36"/>
              </a:cxn>
              <a:cxn ang="0">
                <a:pos x="26" y="38"/>
              </a:cxn>
              <a:cxn ang="0">
                <a:pos x="24" y="40"/>
              </a:cxn>
              <a:cxn ang="0">
                <a:pos x="18" y="42"/>
              </a:cxn>
              <a:cxn ang="0">
                <a:pos x="16" y="44"/>
              </a:cxn>
              <a:cxn ang="0">
                <a:pos x="16" y="40"/>
              </a:cxn>
              <a:cxn ang="0">
                <a:pos x="10" y="44"/>
              </a:cxn>
              <a:cxn ang="0">
                <a:pos x="6" y="42"/>
              </a:cxn>
              <a:cxn ang="0">
                <a:pos x="6" y="40"/>
              </a:cxn>
              <a:cxn ang="0">
                <a:pos x="0" y="38"/>
              </a:cxn>
            </a:cxnLst>
            <a:rect l="0" t="0" r="r" b="b"/>
            <a:pathLst>
              <a:path w="64" h="44">
                <a:moveTo>
                  <a:pt x="0" y="38"/>
                </a:moveTo>
                <a:lnTo>
                  <a:pt x="6" y="32"/>
                </a:lnTo>
                <a:lnTo>
                  <a:pt x="10" y="28"/>
                </a:lnTo>
                <a:lnTo>
                  <a:pt x="16" y="26"/>
                </a:lnTo>
                <a:lnTo>
                  <a:pt x="24" y="20"/>
                </a:lnTo>
                <a:lnTo>
                  <a:pt x="24" y="16"/>
                </a:lnTo>
                <a:lnTo>
                  <a:pt x="28" y="18"/>
                </a:lnTo>
                <a:lnTo>
                  <a:pt x="32" y="14"/>
                </a:lnTo>
                <a:lnTo>
                  <a:pt x="34" y="10"/>
                </a:lnTo>
                <a:lnTo>
                  <a:pt x="36" y="6"/>
                </a:lnTo>
                <a:lnTo>
                  <a:pt x="44" y="2"/>
                </a:lnTo>
                <a:lnTo>
                  <a:pt x="46" y="4"/>
                </a:lnTo>
                <a:lnTo>
                  <a:pt x="50" y="4"/>
                </a:lnTo>
                <a:lnTo>
                  <a:pt x="52" y="0"/>
                </a:lnTo>
                <a:lnTo>
                  <a:pt x="56" y="2"/>
                </a:lnTo>
                <a:lnTo>
                  <a:pt x="62" y="4"/>
                </a:lnTo>
                <a:lnTo>
                  <a:pt x="64" y="8"/>
                </a:lnTo>
                <a:lnTo>
                  <a:pt x="60" y="10"/>
                </a:lnTo>
                <a:lnTo>
                  <a:pt x="64" y="16"/>
                </a:lnTo>
                <a:lnTo>
                  <a:pt x="62" y="24"/>
                </a:lnTo>
                <a:lnTo>
                  <a:pt x="48" y="28"/>
                </a:lnTo>
                <a:lnTo>
                  <a:pt x="50" y="34"/>
                </a:lnTo>
                <a:lnTo>
                  <a:pt x="42" y="30"/>
                </a:lnTo>
                <a:lnTo>
                  <a:pt x="34" y="32"/>
                </a:lnTo>
                <a:lnTo>
                  <a:pt x="36" y="36"/>
                </a:lnTo>
                <a:lnTo>
                  <a:pt x="26" y="38"/>
                </a:lnTo>
                <a:lnTo>
                  <a:pt x="24" y="40"/>
                </a:lnTo>
                <a:lnTo>
                  <a:pt x="18" y="42"/>
                </a:lnTo>
                <a:lnTo>
                  <a:pt x="16" y="44"/>
                </a:lnTo>
                <a:lnTo>
                  <a:pt x="16" y="40"/>
                </a:lnTo>
                <a:lnTo>
                  <a:pt x="10" y="44"/>
                </a:lnTo>
                <a:lnTo>
                  <a:pt x="6" y="42"/>
                </a:lnTo>
                <a:lnTo>
                  <a:pt x="6" y="40"/>
                </a:lnTo>
                <a:lnTo>
                  <a:pt x="0" y="38"/>
                </a:lnTo>
                <a:close/>
              </a:path>
            </a:pathLst>
          </a:custGeom>
          <a:solidFill>
            <a:srgbClr val="002060"/>
          </a:solidFill>
          <a:ln w="3175" cmpd="sng">
            <a:solidFill>
              <a:schemeClr val="accent5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GB" dirty="0">
              <a:solidFill>
                <a:schemeClr val="accent3"/>
              </a:solidFill>
            </a:endParaRPr>
          </a:p>
        </p:txBody>
      </p:sp>
      <p:sp>
        <p:nvSpPr>
          <p:cNvPr id="96" name="Halayib Triangle (disputed)"/>
          <p:cNvSpPr>
            <a:spLocks/>
          </p:cNvSpPr>
          <p:nvPr/>
        </p:nvSpPr>
        <p:spPr bwMode="auto">
          <a:xfrm>
            <a:off x="752564" y="4160782"/>
            <a:ext cx="104386" cy="76814"/>
          </a:xfrm>
          <a:custGeom>
            <a:avLst/>
            <a:gdLst/>
            <a:ahLst/>
            <a:cxnLst>
              <a:cxn ang="0">
                <a:pos x="0" y="14"/>
              </a:cxn>
              <a:cxn ang="0">
                <a:pos x="8" y="8"/>
              </a:cxn>
              <a:cxn ang="0">
                <a:pos x="26" y="14"/>
              </a:cxn>
              <a:cxn ang="0">
                <a:pos x="46" y="0"/>
              </a:cxn>
              <a:cxn ang="0">
                <a:pos x="52" y="6"/>
              </a:cxn>
              <a:cxn ang="0">
                <a:pos x="74" y="2"/>
              </a:cxn>
              <a:cxn ang="0">
                <a:pos x="74" y="4"/>
              </a:cxn>
              <a:cxn ang="0">
                <a:pos x="72" y="12"/>
              </a:cxn>
              <a:cxn ang="0">
                <a:pos x="74" y="22"/>
              </a:cxn>
              <a:cxn ang="0">
                <a:pos x="80" y="26"/>
              </a:cxn>
              <a:cxn ang="0">
                <a:pos x="84" y="30"/>
              </a:cxn>
              <a:cxn ang="0">
                <a:pos x="82" y="38"/>
              </a:cxn>
              <a:cxn ang="0">
                <a:pos x="84" y="46"/>
              </a:cxn>
              <a:cxn ang="0">
                <a:pos x="90" y="54"/>
              </a:cxn>
              <a:cxn ang="0">
                <a:pos x="92" y="58"/>
              </a:cxn>
              <a:cxn ang="0">
                <a:pos x="90" y="64"/>
              </a:cxn>
              <a:cxn ang="0">
                <a:pos x="0" y="14"/>
              </a:cxn>
            </a:cxnLst>
            <a:rect l="0" t="0" r="r" b="b"/>
            <a:pathLst>
              <a:path w="92" h="64">
                <a:moveTo>
                  <a:pt x="0" y="14"/>
                </a:moveTo>
                <a:lnTo>
                  <a:pt x="8" y="8"/>
                </a:lnTo>
                <a:lnTo>
                  <a:pt x="26" y="14"/>
                </a:lnTo>
                <a:lnTo>
                  <a:pt x="46" y="0"/>
                </a:lnTo>
                <a:lnTo>
                  <a:pt x="52" y="6"/>
                </a:lnTo>
                <a:lnTo>
                  <a:pt x="74" y="2"/>
                </a:lnTo>
                <a:lnTo>
                  <a:pt x="74" y="4"/>
                </a:lnTo>
                <a:lnTo>
                  <a:pt x="72" y="12"/>
                </a:lnTo>
                <a:lnTo>
                  <a:pt x="74" y="22"/>
                </a:lnTo>
                <a:lnTo>
                  <a:pt x="80" y="26"/>
                </a:lnTo>
                <a:lnTo>
                  <a:pt x="84" y="30"/>
                </a:lnTo>
                <a:lnTo>
                  <a:pt x="82" y="38"/>
                </a:lnTo>
                <a:lnTo>
                  <a:pt x="84" y="46"/>
                </a:lnTo>
                <a:lnTo>
                  <a:pt x="90" y="54"/>
                </a:lnTo>
                <a:lnTo>
                  <a:pt x="92" y="58"/>
                </a:lnTo>
                <a:lnTo>
                  <a:pt x="90" y="64"/>
                </a:lnTo>
                <a:lnTo>
                  <a:pt x="0" y="14"/>
                </a:lnTo>
                <a:close/>
              </a:path>
            </a:pathLst>
          </a:custGeom>
          <a:solidFill>
            <a:srgbClr val="002060"/>
          </a:solidFill>
          <a:ln w="3175" cmpd="sng">
            <a:solidFill>
              <a:schemeClr val="accent3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GB" dirty="0">
              <a:solidFill>
                <a:schemeClr val="accent3"/>
              </a:solidFill>
            </a:endParaRPr>
          </a:p>
        </p:txBody>
      </p:sp>
      <p:sp>
        <p:nvSpPr>
          <p:cNvPr id="105" name="Yemen"/>
          <p:cNvSpPr>
            <a:spLocks/>
          </p:cNvSpPr>
          <p:nvPr/>
        </p:nvSpPr>
        <p:spPr bwMode="auto">
          <a:xfrm>
            <a:off x="1341438" y="4992536"/>
            <a:ext cx="43116" cy="31205"/>
          </a:xfrm>
          <a:custGeom>
            <a:avLst/>
            <a:gdLst/>
            <a:ahLst/>
            <a:cxnLst>
              <a:cxn ang="0">
                <a:pos x="8" y="0"/>
              </a:cxn>
              <a:cxn ang="0">
                <a:pos x="12" y="4"/>
              </a:cxn>
              <a:cxn ang="0">
                <a:pos x="18" y="10"/>
              </a:cxn>
              <a:cxn ang="0">
                <a:pos x="30" y="10"/>
              </a:cxn>
              <a:cxn ang="0">
                <a:pos x="38" y="20"/>
              </a:cxn>
              <a:cxn ang="0">
                <a:pos x="26" y="26"/>
              </a:cxn>
              <a:cxn ang="0">
                <a:pos x="12" y="22"/>
              </a:cxn>
              <a:cxn ang="0">
                <a:pos x="6" y="18"/>
              </a:cxn>
              <a:cxn ang="0">
                <a:pos x="0" y="8"/>
              </a:cxn>
              <a:cxn ang="0">
                <a:pos x="8" y="0"/>
              </a:cxn>
            </a:cxnLst>
            <a:rect l="0" t="0" r="r" b="b"/>
            <a:pathLst>
              <a:path w="38" h="26">
                <a:moveTo>
                  <a:pt x="8" y="0"/>
                </a:moveTo>
                <a:lnTo>
                  <a:pt x="12" y="4"/>
                </a:lnTo>
                <a:lnTo>
                  <a:pt x="18" y="10"/>
                </a:lnTo>
                <a:lnTo>
                  <a:pt x="30" y="10"/>
                </a:lnTo>
                <a:lnTo>
                  <a:pt x="38" y="20"/>
                </a:lnTo>
                <a:lnTo>
                  <a:pt x="26" y="26"/>
                </a:lnTo>
                <a:lnTo>
                  <a:pt x="12" y="22"/>
                </a:lnTo>
                <a:lnTo>
                  <a:pt x="6" y="18"/>
                </a:lnTo>
                <a:lnTo>
                  <a:pt x="0" y="8"/>
                </a:lnTo>
                <a:lnTo>
                  <a:pt x="8" y="0"/>
                </a:lnTo>
                <a:close/>
              </a:path>
            </a:pathLst>
          </a:custGeom>
          <a:solidFill>
            <a:srgbClr val="002060"/>
          </a:solidFill>
          <a:ln w="3175" cmpd="sng">
            <a:solidFill>
              <a:schemeClr val="accent3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GB" dirty="0">
              <a:solidFill>
                <a:schemeClr val="accent3"/>
              </a:solidFill>
            </a:endParaRPr>
          </a:p>
        </p:txBody>
      </p:sp>
      <p:sp>
        <p:nvSpPr>
          <p:cNvPr id="108" name="Egypt (disputed?)"/>
          <p:cNvSpPr>
            <a:spLocks/>
          </p:cNvSpPr>
          <p:nvPr/>
        </p:nvSpPr>
        <p:spPr bwMode="auto">
          <a:xfrm>
            <a:off x="720795" y="4158382"/>
            <a:ext cx="31770" cy="26404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28" y="16"/>
              </a:cxn>
              <a:cxn ang="0">
                <a:pos x="20" y="22"/>
              </a:cxn>
              <a:cxn ang="0">
                <a:pos x="4" y="14"/>
              </a:cxn>
              <a:cxn ang="0">
                <a:pos x="0" y="0"/>
              </a:cxn>
            </a:cxnLst>
            <a:rect l="0" t="0" r="r" b="b"/>
            <a:pathLst>
              <a:path w="28" h="22">
                <a:moveTo>
                  <a:pt x="0" y="0"/>
                </a:moveTo>
                <a:lnTo>
                  <a:pt x="28" y="16"/>
                </a:lnTo>
                <a:lnTo>
                  <a:pt x="20" y="22"/>
                </a:lnTo>
                <a:lnTo>
                  <a:pt x="4" y="14"/>
                </a:lnTo>
                <a:lnTo>
                  <a:pt x="0" y="0"/>
                </a:lnTo>
                <a:close/>
              </a:path>
            </a:pathLst>
          </a:custGeom>
          <a:solidFill>
            <a:srgbClr val="002060"/>
          </a:solidFill>
          <a:ln w="3175" cmpd="sng">
            <a:solidFill>
              <a:schemeClr val="accent3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GB" dirty="0">
              <a:solidFill>
                <a:schemeClr val="accent3"/>
              </a:solidFill>
            </a:endParaRPr>
          </a:p>
        </p:txBody>
      </p:sp>
      <p:sp>
        <p:nvSpPr>
          <p:cNvPr id="125" name="Eritrea"/>
          <p:cNvSpPr>
            <a:spLocks/>
          </p:cNvSpPr>
          <p:nvPr/>
        </p:nvSpPr>
        <p:spPr bwMode="auto">
          <a:xfrm>
            <a:off x="827450" y="4585661"/>
            <a:ext cx="18154" cy="21604"/>
          </a:xfrm>
          <a:custGeom>
            <a:avLst/>
            <a:gdLst/>
            <a:ahLst/>
            <a:cxnLst>
              <a:cxn ang="0">
                <a:pos x="14" y="18"/>
              </a:cxn>
              <a:cxn ang="0">
                <a:pos x="0" y="10"/>
              </a:cxn>
              <a:cxn ang="0">
                <a:pos x="0" y="8"/>
              </a:cxn>
              <a:cxn ang="0">
                <a:pos x="2" y="10"/>
              </a:cxn>
              <a:cxn ang="0">
                <a:pos x="6" y="8"/>
              </a:cxn>
              <a:cxn ang="0">
                <a:pos x="4" y="6"/>
              </a:cxn>
              <a:cxn ang="0">
                <a:pos x="2" y="4"/>
              </a:cxn>
              <a:cxn ang="0">
                <a:pos x="4" y="2"/>
              </a:cxn>
              <a:cxn ang="0">
                <a:pos x="6" y="2"/>
              </a:cxn>
              <a:cxn ang="0">
                <a:pos x="8" y="0"/>
              </a:cxn>
              <a:cxn ang="0">
                <a:pos x="10" y="2"/>
              </a:cxn>
              <a:cxn ang="0">
                <a:pos x="8" y="4"/>
              </a:cxn>
              <a:cxn ang="0">
                <a:pos x="10" y="6"/>
              </a:cxn>
              <a:cxn ang="0">
                <a:pos x="8" y="8"/>
              </a:cxn>
              <a:cxn ang="0">
                <a:pos x="8" y="12"/>
              </a:cxn>
              <a:cxn ang="0">
                <a:pos x="12" y="14"/>
              </a:cxn>
              <a:cxn ang="0">
                <a:pos x="12" y="10"/>
              </a:cxn>
              <a:cxn ang="0">
                <a:pos x="14" y="12"/>
              </a:cxn>
              <a:cxn ang="0">
                <a:pos x="16" y="16"/>
              </a:cxn>
              <a:cxn ang="0">
                <a:pos x="14" y="18"/>
              </a:cxn>
            </a:cxnLst>
            <a:rect l="0" t="0" r="r" b="b"/>
            <a:pathLst>
              <a:path w="16" h="18">
                <a:moveTo>
                  <a:pt x="14" y="18"/>
                </a:moveTo>
                <a:lnTo>
                  <a:pt x="0" y="10"/>
                </a:lnTo>
                <a:lnTo>
                  <a:pt x="0" y="8"/>
                </a:lnTo>
                <a:lnTo>
                  <a:pt x="2" y="10"/>
                </a:lnTo>
                <a:lnTo>
                  <a:pt x="6" y="8"/>
                </a:lnTo>
                <a:lnTo>
                  <a:pt x="4" y="6"/>
                </a:lnTo>
                <a:lnTo>
                  <a:pt x="2" y="4"/>
                </a:lnTo>
                <a:lnTo>
                  <a:pt x="4" y="2"/>
                </a:lnTo>
                <a:lnTo>
                  <a:pt x="6" y="2"/>
                </a:lnTo>
                <a:lnTo>
                  <a:pt x="8" y="0"/>
                </a:lnTo>
                <a:lnTo>
                  <a:pt x="10" y="2"/>
                </a:lnTo>
                <a:lnTo>
                  <a:pt x="8" y="4"/>
                </a:lnTo>
                <a:lnTo>
                  <a:pt x="10" y="6"/>
                </a:lnTo>
                <a:lnTo>
                  <a:pt x="8" y="8"/>
                </a:lnTo>
                <a:lnTo>
                  <a:pt x="8" y="12"/>
                </a:lnTo>
                <a:lnTo>
                  <a:pt x="12" y="14"/>
                </a:lnTo>
                <a:lnTo>
                  <a:pt x="12" y="10"/>
                </a:lnTo>
                <a:lnTo>
                  <a:pt x="14" y="12"/>
                </a:lnTo>
                <a:lnTo>
                  <a:pt x="16" y="16"/>
                </a:lnTo>
                <a:lnTo>
                  <a:pt x="14" y="18"/>
                </a:lnTo>
                <a:close/>
              </a:path>
            </a:pathLst>
          </a:custGeom>
          <a:solidFill>
            <a:srgbClr val="002060"/>
          </a:solidFill>
          <a:ln w="3175" cmpd="sng">
            <a:solidFill>
              <a:schemeClr val="accent3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GB" dirty="0">
              <a:solidFill>
                <a:schemeClr val="accent3"/>
              </a:solidFill>
            </a:endParaRPr>
          </a:p>
        </p:txBody>
      </p:sp>
      <p:sp>
        <p:nvSpPr>
          <p:cNvPr id="132" name="Italy"/>
          <p:cNvSpPr>
            <a:spLocks/>
          </p:cNvSpPr>
          <p:nvPr/>
        </p:nvSpPr>
        <p:spPr bwMode="auto">
          <a:xfrm>
            <a:off x="623216" y="2854942"/>
            <a:ext cx="11347" cy="9602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4" y="2"/>
              </a:cxn>
              <a:cxn ang="0">
                <a:pos x="4" y="4"/>
              </a:cxn>
              <a:cxn ang="0">
                <a:pos x="10" y="6"/>
              </a:cxn>
              <a:cxn ang="0">
                <a:pos x="4" y="8"/>
              </a:cxn>
              <a:cxn ang="0">
                <a:pos x="4" y="6"/>
              </a:cxn>
              <a:cxn ang="0">
                <a:pos x="0" y="4"/>
              </a:cxn>
              <a:cxn ang="0">
                <a:pos x="0" y="0"/>
              </a:cxn>
            </a:cxnLst>
            <a:rect l="0" t="0" r="r" b="b"/>
            <a:pathLst>
              <a:path w="10" h="8">
                <a:moveTo>
                  <a:pt x="0" y="0"/>
                </a:moveTo>
                <a:lnTo>
                  <a:pt x="4" y="2"/>
                </a:lnTo>
                <a:lnTo>
                  <a:pt x="4" y="4"/>
                </a:lnTo>
                <a:lnTo>
                  <a:pt x="10" y="6"/>
                </a:lnTo>
                <a:lnTo>
                  <a:pt x="4" y="8"/>
                </a:lnTo>
                <a:lnTo>
                  <a:pt x="4" y="6"/>
                </a:lnTo>
                <a:lnTo>
                  <a:pt x="0" y="4"/>
                </a:lnTo>
                <a:lnTo>
                  <a:pt x="0" y="0"/>
                </a:lnTo>
                <a:close/>
              </a:path>
            </a:pathLst>
          </a:custGeom>
          <a:solidFill>
            <a:srgbClr val="002060"/>
          </a:solidFill>
          <a:ln w="3175" cmpd="sng">
            <a:solidFill>
              <a:schemeClr val="accent3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GB" dirty="0">
              <a:solidFill>
                <a:schemeClr val="accent3"/>
              </a:solidFill>
            </a:endParaRPr>
          </a:p>
        </p:txBody>
      </p:sp>
      <p:grpSp>
        <p:nvGrpSpPr>
          <p:cNvPr id="2" name="Group 1"/>
          <p:cNvGrpSpPr/>
          <p:nvPr/>
        </p:nvGrpSpPr>
        <p:grpSpPr>
          <a:xfrm>
            <a:off x="734410" y="1406275"/>
            <a:ext cx="6247281" cy="5044528"/>
            <a:chOff x="734410" y="1406275"/>
            <a:chExt cx="6247281" cy="5044528"/>
          </a:xfrm>
          <a:solidFill>
            <a:srgbClr val="002060"/>
          </a:solidFill>
        </p:grpSpPr>
        <p:sp>
          <p:nvSpPr>
            <p:cNvPr id="408" name="Indonesia"/>
            <p:cNvSpPr>
              <a:spLocks/>
            </p:cNvSpPr>
            <p:nvPr/>
          </p:nvSpPr>
          <p:spPr bwMode="auto">
            <a:xfrm>
              <a:off x="3412140" y="5758276"/>
              <a:ext cx="46521" cy="38407"/>
            </a:xfrm>
            <a:custGeom>
              <a:avLst/>
              <a:gdLst/>
              <a:ahLst/>
              <a:cxnLst>
                <a:cxn ang="0">
                  <a:pos x="5" y="0"/>
                </a:cxn>
                <a:cxn ang="0">
                  <a:pos x="21" y="8"/>
                </a:cxn>
                <a:cxn ang="0">
                  <a:pos x="21" y="14"/>
                </a:cxn>
                <a:cxn ang="0">
                  <a:pos x="25" y="14"/>
                </a:cxn>
                <a:cxn ang="0">
                  <a:pos x="33" y="18"/>
                </a:cxn>
                <a:cxn ang="0">
                  <a:pos x="35" y="22"/>
                </a:cxn>
                <a:cxn ang="0">
                  <a:pos x="41" y="22"/>
                </a:cxn>
                <a:cxn ang="0">
                  <a:pos x="41" y="28"/>
                </a:cxn>
                <a:cxn ang="0">
                  <a:pos x="37" y="32"/>
                </a:cxn>
                <a:cxn ang="0">
                  <a:pos x="27" y="26"/>
                </a:cxn>
                <a:cxn ang="0">
                  <a:pos x="19" y="18"/>
                </a:cxn>
                <a:cxn ang="0">
                  <a:pos x="13" y="18"/>
                </a:cxn>
                <a:cxn ang="0">
                  <a:pos x="9" y="16"/>
                </a:cxn>
                <a:cxn ang="0">
                  <a:pos x="5" y="14"/>
                </a:cxn>
                <a:cxn ang="0">
                  <a:pos x="1" y="8"/>
                </a:cxn>
                <a:cxn ang="0">
                  <a:pos x="0" y="4"/>
                </a:cxn>
                <a:cxn ang="0">
                  <a:pos x="5" y="0"/>
                </a:cxn>
              </a:cxnLst>
              <a:rect l="0" t="0" r="r" b="b"/>
              <a:pathLst>
                <a:path w="41" h="32">
                  <a:moveTo>
                    <a:pt x="5" y="0"/>
                  </a:moveTo>
                  <a:lnTo>
                    <a:pt x="21" y="8"/>
                  </a:lnTo>
                  <a:lnTo>
                    <a:pt x="21" y="14"/>
                  </a:lnTo>
                  <a:lnTo>
                    <a:pt x="25" y="14"/>
                  </a:lnTo>
                  <a:lnTo>
                    <a:pt x="33" y="18"/>
                  </a:lnTo>
                  <a:lnTo>
                    <a:pt x="35" y="22"/>
                  </a:lnTo>
                  <a:lnTo>
                    <a:pt x="41" y="22"/>
                  </a:lnTo>
                  <a:lnTo>
                    <a:pt x="41" y="28"/>
                  </a:lnTo>
                  <a:lnTo>
                    <a:pt x="37" y="32"/>
                  </a:lnTo>
                  <a:lnTo>
                    <a:pt x="27" y="26"/>
                  </a:lnTo>
                  <a:lnTo>
                    <a:pt x="19" y="18"/>
                  </a:lnTo>
                  <a:lnTo>
                    <a:pt x="13" y="18"/>
                  </a:lnTo>
                  <a:lnTo>
                    <a:pt x="9" y="16"/>
                  </a:lnTo>
                  <a:lnTo>
                    <a:pt x="5" y="14"/>
                  </a:lnTo>
                  <a:lnTo>
                    <a:pt x="1" y="8"/>
                  </a:lnTo>
                  <a:lnTo>
                    <a:pt x="0" y="4"/>
                  </a:lnTo>
                  <a:lnTo>
                    <a:pt x="5" y="0"/>
                  </a:lnTo>
                  <a:close/>
                </a:path>
              </a:pathLst>
            </a:custGeom>
            <a:grpFill/>
            <a:ln w="3175" cmpd="sng">
              <a:solidFill>
                <a:schemeClr val="accent5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GB" dirty="0">
                <a:solidFill>
                  <a:schemeClr val="accent3"/>
                </a:solidFill>
              </a:endParaRPr>
            </a:p>
          </p:txBody>
        </p:sp>
        <p:sp>
          <p:nvSpPr>
            <p:cNvPr id="409" name="Indonesia"/>
            <p:cNvSpPr>
              <a:spLocks/>
            </p:cNvSpPr>
            <p:nvPr/>
          </p:nvSpPr>
          <p:spPr bwMode="auto">
            <a:xfrm>
              <a:off x="3504045" y="5839891"/>
              <a:ext cx="54462" cy="69612"/>
            </a:xfrm>
            <a:custGeom>
              <a:avLst/>
              <a:gdLst/>
              <a:ahLst/>
              <a:cxnLst>
                <a:cxn ang="0">
                  <a:pos x="0" y="12"/>
                </a:cxn>
                <a:cxn ang="0">
                  <a:pos x="6" y="8"/>
                </a:cxn>
                <a:cxn ang="0">
                  <a:pos x="10" y="0"/>
                </a:cxn>
                <a:cxn ang="0">
                  <a:pos x="20" y="6"/>
                </a:cxn>
                <a:cxn ang="0">
                  <a:pos x="30" y="18"/>
                </a:cxn>
                <a:cxn ang="0">
                  <a:pos x="36" y="22"/>
                </a:cxn>
                <a:cxn ang="0">
                  <a:pos x="38" y="26"/>
                </a:cxn>
                <a:cxn ang="0">
                  <a:pos x="44" y="30"/>
                </a:cxn>
                <a:cxn ang="0">
                  <a:pos x="42" y="38"/>
                </a:cxn>
                <a:cxn ang="0">
                  <a:pos x="48" y="48"/>
                </a:cxn>
                <a:cxn ang="0">
                  <a:pos x="46" y="58"/>
                </a:cxn>
                <a:cxn ang="0">
                  <a:pos x="38" y="56"/>
                </a:cxn>
                <a:cxn ang="0">
                  <a:pos x="34" y="48"/>
                </a:cxn>
                <a:cxn ang="0">
                  <a:pos x="30" y="40"/>
                </a:cxn>
                <a:cxn ang="0">
                  <a:pos x="24" y="38"/>
                </a:cxn>
                <a:cxn ang="0">
                  <a:pos x="18" y="38"/>
                </a:cxn>
                <a:cxn ang="0">
                  <a:pos x="18" y="32"/>
                </a:cxn>
                <a:cxn ang="0">
                  <a:pos x="10" y="22"/>
                </a:cxn>
                <a:cxn ang="0">
                  <a:pos x="4" y="16"/>
                </a:cxn>
                <a:cxn ang="0">
                  <a:pos x="0" y="12"/>
                </a:cxn>
              </a:cxnLst>
              <a:rect l="0" t="0" r="r" b="b"/>
              <a:pathLst>
                <a:path w="48" h="58">
                  <a:moveTo>
                    <a:pt x="0" y="12"/>
                  </a:moveTo>
                  <a:lnTo>
                    <a:pt x="6" y="8"/>
                  </a:lnTo>
                  <a:lnTo>
                    <a:pt x="10" y="0"/>
                  </a:lnTo>
                  <a:lnTo>
                    <a:pt x="20" y="6"/>
                  </a:lnTo>
                  <a:lnTo>
                    <a:pt x="30" y="18"/>
                  </a:lnTo>
                  <a:lnTo>
                    <a:pt x="36" y="22"/>
                  </a:lnTo>
                  <a:lnTo>
                    <a:pt x="38" y="26"/>
                  </a:lnTo>
                  <a:lnTo>
                    <a:pt x="44" y="30"/>
                  </a:lnTo>
                  <a:lnTo>
                    <a:pt x="42" y="38"/>
                  </a:lnTo>
                  <a:lnTo>
                    <a:pt x="48" y="48"/>
                  </a:lnTo>
                  <a:lnTo>
                    <a:pt x="46" y="58"/>
                  </a:lnTo>
                  <a:lnTo>
                    <a:pt x="38" y="56"/>
                  </a:lnTo>
                  <a:lnTo>
                    <a:pt x="34" y="48"/>
                  </a:lnTo>
                  <a:lnTo>
                    <a:pt x="30" y="40"/>
                  </a:lnTo>
                  <a:lnTo>
                    <a:pt x="24" y="38"/>
                  </a:lnTo>
                  <a:lnTo>
                    <a:pt x="18" y="38"/>
                  </a:lnTo>
                  <a:lnTo>
                    <a:pt x="18" y="32"/>
                  </a:lnTo>
                  <a:lnTo>
                    <a:pt x="10" y="22"/>
                  </a:lnTo>
                  <a:lnTo>
                    <a:pt x="4" y="16"/>
                  </a:lnTo>
                  <a:lnTo>
                    <a:pt x="0" y="12"/>
                  </a:lnTo>
                  <a:close/>
                </a:path>
              </a:pathLst>
            </a:custGeom>
            <a:grpFill/>
            <a:ln w="3175" cmpd="sng">
              <a:solidFill>
                <a:schemeClr val="accent5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GB" dirty="0">
                <a:solidFill>
                  <a:schemeClr val="accent3"/>
                </a:solidFill>
              </a:endParaRPr>
            </a:p>
          </p:txBody>
        </p:sp>
        <p:sp>
          <p:nvSpPr>
            <p:cNvPr id="410" name="Indonesia"/>
            <p:cNvSpPr>
              <a:spLocks/>
            </p:cNvSpPr>
            <p:nvPr/>
          </p:nvSpPr>
          <p:spPr bwMode="auto">
            <a:xfrm>
              <a:off x="3619778" y="6006722"/>
              <a:ext cx="49924" cy="67212"/>
            </a:xfrm>
            <a:custGeom>
              <a:avLst/>
              <a:gdLst/>
              <a:ahLst/>
              <a:cxnLst>
                <a:cxn ang="0">
                  <a:pos x="2" y="4"/>
                </a:cxn>
                <a:cxn ang="0">
                  <a:pos x="8" y="4"/>
                </a:cxn>
                <a:cxn ang="0">
                  <a:pos x="12" y="0"/>
                </a:cxn>
                <a:cxn ang="0">
                  <a:pos x="14" y="4"/>
                </a:cxn>
                <a:cxn ang="0">
                  <a:pos x="16" y="8"/>
                </a:cxn>
                <a:cxn ang="0">
                  <a:pos x="24" y="16"/>
                </a:cxn>
                <a:cxn ang="0">
                  <a:pos x="30" y="28"/>
                </a:cxn>
                <a:cxn ang="0">
                  <a:pos x="32" y="34"/>
                </a:cxn>
                <a:cxn ang="0">
                  <a:pos x="36" y="38"/>
                </a:cxn>
                <a:cxn ang="0">
                  <a:pos x="38" y="40"/>
                </a:cxn>
                <a:cxn ang="0">
                  <a:pos x="40" y="42"/>
                </a:cxn>
                <a:cxn ang="0">
                  <a:pos x="44" y="50"/>
                </a:cxn>
                <a:cxn ang="0">
                  <a:pos x="34" y="56"/>
                </a:cxn>
                <a:cxn ang="0">
                  <a:pos x="26" y="54"/>
                </a:cxn>
                <a:cxn ang="0">
                  <a:pos x="22" y="50"/>
                </a:cxn>
                <a:cxn ang="0">
                  <a:pos x="14" y="38"/>
                </a:cxn>
                <a:cxn ang="0">
                  <a:pos x="6" y="30"/>
                </a:cxn>
                <a:cxn ang="0">
                  <a:pos x="0" y="24"/>
                </a:cxn>
                <a:cxn ang="0">
                  <a:pos x="0" y="16"/>
                </a:cxn>
                <a:cxn ang="0">
                  <a:pos x="0" y="10"/>
                </a:cxn>
                <a:cxn ang="0">
                  <a:pos x="2" y="4"/>
                </a:cxn>
              </a:cxnLst>
              <a:rect l="0" t="0" r="r" b="b"/>
              <a:pathLst>
                <a:path w="44" h="56">
                  <a:moveTo>
                    <a:pt x="2" y="4"/>
                  </a:moveTo>
                  <a:lnTo>
                    <a:pt x="8" y="4"/>
                  </a:lnTo>
                  <a:lnTo>
                    <a:pt x="12" y="0"/>
                  </a:lnTo>
                  <a:lnTo>
                    <a:pt x="14" y="4"/>
                  </a:lnTo>
                  <a:lnTo>
                    <a:pt x="16" y="8"/>
                  </a:lnTo>
                  <a:lnTo>
                    <a:pt x="24" y="16"/>
                  </a:lnTo>
                  <a:lnTo>
                    <a:pt x="30" y="28"/>
                  </a:lnTo>
                  <a:lnTo>
                    <a:pt x="32" y="34"/>
                  </a:lnTo>
                  <a:lnTo>
                    <a:pt x="36" y="38"/>
                  </a:lnTo>
                  <a:lnTo>
                    <a:pt x="38" y="40"/>
                  </a:lnTo>
                  <a:lnTo>
                    <a:pt x="40" y="42"/>
                  </a:lnTo>
                  <a:lnTo>
                    <a:pt x="44" y="50"/>
                  </a:lnTo>
                  <a:lnTo>
                    <a:pt x="34" y="56"/>
                  </a:lnTo>
                  <a:lnTo>
                    <a:pt x="26" y="54"/>
                  </a:lnTo>
                  <a:lnTo>
                    <a:pt x="22" y="50"/>
                  </a:lnTo>
                  <a:lnTo>
                    <a:pt x="14" y="38"/>
                  </a:lnTo>
                  <a:lnTo>
                    <a:pt x="6" y="30"/>
                  </a:lnTo>
                  <a:lnTo>
                    <a:pt x="0" y="24"/>
                  </a:lnTo>
                  <a:lnTo>
                    <a:pt x="0" y="16"/>
                  </a:lnTo>
                  <a:lnTo>
                    <a:pt x="0" y="10"/>
                  </a:lnTo>
                  <a:lnTo>
                    <a:pt x="2" y="4"/>
                  </a:lnTo>
                  <a:close/>
                </a:path>
              </a:pathLst>
            </a:custGeom>
            <a:grpFill/>
            <a:ln w="3175" cmpd="sng">
              <a:solidFill>
                <a:schemeClr val="accent5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GB" dirty="0">
                <a:solidFill>
                  <a:schemeClr val="accent3"/>
                </a:solidFill>
              </a:endParaRPr>
            </a:p>
          </p:txBody>
        </p:sp>
        <p:sp>
          <p:nvSpPr>
            <p:cNvPr id="411" name="Indonesia"/>
            <p:cNvSpPr>
              <a:spLocks/>
            </p:cNvSpPr>
            <p:nvPr/>
          </p:nvSpPr>
          <p:spPr bwMode="auto">
            <a:xfrm>
              <a:off x="3359947" y="5578243"/>
              <a:ext cx="765876" cy="764541"/>
            </a:xfrm>
            <a:custGeom>
              <a:avLst/>
              <a:gdLst/>
              <a:ahLst/>
              <a:cxnLst>
                <a:cxn ang="0">
                  <a:pos x="34" y="8"/>
                </a:cxn>
                <a:cxn ang="0">
                  <a:pos x="73" y="8"/>
                </a:cxn>
                <a:cxn ang="0">
                  <a:pos x="127" y="22"/>
                </a:cxn>
                <a:cxn ang="0">
                  <a:pos x="151" y="56"/>
                </a:cxn>
                <a:cxn ang="0">
                  <a:pos x="173" y="70"/>
                </a:cxn>
                <a:cxn ang="0">
                  <a:pos x="205" y="88"/>
                </a:cxn>
                <a:cxn ang="0">
                  <a:pos x="239" y="110"/>
                </a:cxn>
                <a:cxn ang="0">
                  <a:pos x="257" y="134"/>
                </a:cxn>
                <a:cxn ang="0">
                  <a:pos x="281" y="152"/>
                </a:cxn>
                <a:cxn ang="0">
                  <a:pos x="303" y="162"/>
                </a:cxn>
                <a:cxn ang="0">
                  <a:pos x="303" y="140"/>
                </a:cxn>
                <a:cxn ang="0">
                  <a:pos x="325" y="166"/>
                </a:cxn>
                <a:cxn ang="0">
                  <a:pos x="357" y="178"/>
                </a:cxn>
                <a:cxn ang="0">
                  <a:pos x="373" y="200"/>
                </a:cxn>
                <a:cxn ang="0">
                  <a:pos x="407" y="212"/>
                </a:cxn>
                <a:cxn ang="0">
                  <a:pos x="415" y="238"/>
                </a:cxn>
                <a:cxn ang="0">
                  <a:pos x="431" y="228"/>
                </a:cxn>
                <a:cxn ang="0">
                  <a:pos x="463" y="232"/>
                </a:cxn>
                <a:cxn ang="0">
                  <a:pos x="447" y="266"/>
                </a:cxn>
                <a:cxn ang="0">
                  <a:pos x="455" y="272"/>
                </a:cxn>
                <a:cxn ang="0">
                  <a:pos x="459" y="294"/>
                </a:cxn>
                <a:cxn ang="0">
                  <a:pos x="489" y="308"/>
                </a:cxn>
                <a:cxn ang="0">
                  <a:pos x="517" y="316"/>
                </a:cxn>
                <a:cxn ang="0">
                  <a:pos x="539" y="363"/>
                </a:cxn>
                <a:cxn ang="0">
                  <a:pos x="557" y="369"/>
                </a:cxn>
                <a:cxn ang="0">
                  <a:pos x="555" y="405"/>
                </a:cxn>
                <a:cxn ang="0">
                  <a:pos x="561" y="381"/>
                </a:cxn>
                <a:cxn ang="0">
                  <a:pos x="599" y="381"/>
                </a:cxn>
                <a:cxn ang="0">
                  <a:pos x="617" y="407"/>
                </a:cxn>
                <a:cxn ang="0">
                  <a:pos x="637" y="425"/>
                </a:cxn>
                <a:cxn ang="0">
                  <a:pos x="641" y="477"/>
                </a:cxn>
                <a:cxn ang="0">
                  <a:pos x="657" y="541"/>
                </a:cxn>
                <a:cxn ang="0">
                  <a:pos x="673" y="601"/>
                </a:cxn>
                <a:cxn ang="0">
                  <a:pos x="657" y="605"/>
                </a:cxn>
                <a:cxn ang="0">
                  <a:pos x="641" y="611"/>
                </a:cxn>
                <a:cxn ang="0">
                  <a:pos x="613" y="609"/>
                </a:cxn>
                <a:cxn ang="0">
                  <a:pos x="617" y="633"/>
                </a:cxn>
                <a:cxn ang="0">
                  <a:pos x="593" y="617"/>
                </a:cxn>
                <a:cxn ang="0">
                  <a:pos x="563" y="595"/>
                </a:cxn>
                <a:cxn ang="0">
                  <a:pos x="543" y="577"/>
                </a:cxn>
                <a:cxn ang="0">
                  <a:pos x="483" y="543"/>
                </a:cxn>
                <a:cxn ang="0">
                  <a:pos x="429" y="495"/>
                </a:cxn>
                <a:cxn ang="0">
                  <a:pos x="365" y="433"/>
                </a:cxn>
                <a:cxn ang="0">
                  <a:pos x="331" y="369"/>
                </a:cxn>
                <a:cxn ang="0">
                  <a:pos x="295" y="323"/>
                </a:cxn>
                <a:cxn ang="0">
                  <a:pos x="247" y="280"/>
                </a:cxn>
                <a:cxn ang="0">
                  <a:pos x="203" y="208"/>
                </a:cxn>
                <a:cxn ang="0">
                  <a:pos x="157" y="170"/>
                </a:cxn>
                <a:cxn ang="0">
                  <a:pos x="129" y="136"/>
                </a:cxn>
                <a:cxn ang="0">
                  <a:pos x="93" y="102"/>
                </a:cxn>
                <a:cxn ang="0">
                  <a:pos x="51" y="78"/>
                </a:cxn>
                <a:cxn ang="0">
                  <a:pos x="4" y="24"/>
                </a:cxn>
              </a:cxnLst>
              <a:rect l="0" t="0" r="r" b="b"/>
              <a:pathLst>
                <a:path w="675" h="637">
                  <a:moveTo>
                    <a:pt x="8" y="0"/>
                  </a:moveTo>
                  <a:lnTo>
                    <a:pt x="14" y="2"/>
                  </a:lnTo>
                  <a:lnTo>
                    <a:pt x="18" y="0"/>
                  </a:lnTo>
                  <a:lnTo>
                    <a:pt x="22" y="2"/>
                  </a:lnTo>
                  <a:lnTo>
                    <a:pt x="34" y="8"/>
                  </a:lnTo>
                  <a:lnTo>
                    <a:pt x="46" y="12"/>
                  </a:lnTo>
                  <a:lnTo>
                    <a:pt x="55" y="14"/>
                  </a:lnTo>
                  <a:lnTo>
                    <a:pt x="61" y="14"/>
                  </a:lnTo>
                  <a:lnTo>
                    <a:pt x="65" y="14"/>
                  </a:lnTo>
                  <a:lnTo>
                    <a:pt x="73" y="8"/>
                  </a:lnTo>
                  <a:lnTo>
                    <a:pt x="83" y="8"/>
                  </a:lnTo>
                  <a:lnTo>
                    <a:pt x="93" y="12"/>
                  </a:lnTo>
                  <a:lnTo>
                    <a:pt x="105" y="4"/>
                  </a:lnTo>
                  <a:lnTo>
                    <a:pt x="115" y="14"/>
                  </a:lnTo>
                  <a:lnTo>
                    <a:pt x="127" y="22"/>
                  </a:lnTo>
                  <a:lnTo>
                    <a:pt x="133" y="30"/>
                  </a:lnTo>
                  <a:lnTo>
                    <a:pt x="135" y="40"/>
                  </a:lnTo>
                  <a:lnTo>
                    <a:pt x="143" y="40"/>
                  </a:lnTo>
                  <a:lnTo>
                    <a:pt x="149" y="46"/>
                  </a:lnTo>
                  <a:lnTo>
                    <a:pt x="151" y="56"/>
                  </a:lnTo>
                  <a:lnTo>
                    <a:pt x="151" y="60"/>
                  </a:lnTo>
                  <a:lnTo>
                    <a:pt x="153" y="62"/>
                  </a:lnTo>
                  <a:lnTo>
                    <a:pt x="159" y="62"/>
                  </a:lnTo>
                  <a:lnTo>
                    <a:pt x="167" y="68"/>
                  </a:lnTo>
                  <a:lnTo>
                    <a:pt x="173" y="70"/>
                  </a:lnTo>
                  <a:lnTo>
                    <a:pt x="173" y="72"/>
                  </a:lnTo>
                  <a:lnTo>
                    <a:pt x="175" y="74"/>
                  </a:lnTo>
                  <a:lnTo>
                    <a:pt x="177" y="76"/>
                  </a:lnTo>
                  <a:lnTo>
                    <a:pt x="191" y="80"/>
                  </a:lnTo>
                  <a:lnTo>
                    <a:pt x="205" y="88"/>
                  </a:lnTo>
                  <a:lnTo>
                    <a:pt x="211" y="92"/>
                  </a:lnTo>
                  <a:lnTo>
                    <a:pt x="217" y="96"/>
                  </a:lnTo>
                  <a:lnTo>
                    <a:pt x="221" y="100"/>
                  </a:lnTo>
                  <a:lnTo>
                    <a:pt x="231" y="102"/>
                  </a:lnTo>
                  <a:lnTo>
                    <a:pt x="239" y="110"/>
                  </a:lnTo>
                  <a:lnTo>
                    <a:pt x="245" y="114"/>
                  </a:lnTo>
                  <a:lnTo>
                    <a:pt x="247" y="120"/>
                  </a:lnTo>
                  <a:lnTo>
                    <a:pt x="249" y="128"/>
                  </a:lnTo>
                  <a:lnTo>
                    <a:pt x="253" y="126"/>
                  </a:lnTo>
                  <a:lnTo>
                    <a:pt x="257" y="134"/>
                  </a:lnTo>
                  <a:lnTo>
                    <a:pt x="257" y="124"/>
                  </a:lnTo>
                  <a:lnTo>
                    <a:pt x="265" y="130"/>
                  </a:lnTo>
                  <a:lnTo>
                    <a:pt x="269" y="138"/>
                  </a:lnTo>
                  <a:lnTo>
                    <a:pt x="273" y="144"/>
                  </a:lnTo>
                  <a:lnTo>
                    <a:pt x="281" y="152"/>
                  </a:lnTo>
                  <a:lnTo>
                    <a:pt x="287" y="154"/>
                  </a:lnTo>
                  <a:lnTo>
                    <a:pt x="295" y="158"/>
                  </a:lnTo>
                  <a:lnTo>
                    <a:pt x="301" y="166"/>
                  </a:lnTo>
                  <a:lnTo>
                    <a:pt x="305" y="168"/>
                  </a:lnTo>
                  <a:lnTo>
                    <a:pt x="303" y="162"/>
                  </a:lnTo>
                  <a:lnTo>
                    <a:pt x="299" y="154"/>
                  </a:lnTo>
                  <a:lnTo>
                    <a:pt x="293" y="150"/>
                  </a:lnTo>
                  <a:lnTo>
                    <a:pt x="293" y="144"/>
                  </a:lnTo>
                  <a:lnTo>
                    <a:pt x="299" y="140"/>
                  </a:lnTo>
                  <a:lnTo>
                    <a:pt x="303" y="140"/>
                  </a:lnTo>
                  <a:lnTo>
                    <a:pt x="305" y="144"/>
                  </a:lnTo>
                  <a:lnTo>
                    <a:pt x="313" y="150"/>
                  </a:lnTo>
                  <a:lnTo>
                    <a:pt x="319" y="152"/>
                  </a:lnTo>
                  <a:lnTo>
                    <a:pt x="321" y="160"/>
                  </a:lnTo>
                  <a:lnTo>
                    <a:pt x="325" y="166"/>
                  </a:lnTo>
                  <a:lnTo>
                    <a:pt x="331" y="172"/>
                  </a:lnTo>
                  <a:lnTo>
                    <a:pt x="337" y="172"/>
                  </a:lnTo>
                  <a:lnTo>
                    <a:pt x="343" y="170"/>
                  </a:lnTo>
                  <a:lnTo>
                    <a:pt x="351" y="174"/>
                  </a:lnTo>
                  <a:lnTo>
                    <a:pt x="357" y="178"/>
                  </a:lnTo>
                  <a:lnTo>
                    <a:pt x="361" y="180"/>
                  </a:lnTo>
                  <a:lnTo>
                    <a:pt x="365" y="182"/>
                  </a:lnTo>
                  <a:lnTo>
                    <a:pt x="367" y="188"/>
                  </a:lnTo>
                  <a:lnTo>
                    <a:pt x="371" y="192"/>
                  </a:lnTo>
                  <a:lnTo>
                    <a:pt x="373" y="200"/>
                  </a:lnTo>
                  <a:lnTo>
                    <a:pt x="379" y="204"/>
                  </a:lnTo>
                  <a:lnTo>
                    <a:pt x="383" y="210"/>
                  </a:lnTo>
                  <a:lnTo>
                    <a:pt x="389" y="214"/>
                  </a:lnTo>
                  <a:lnTo>
                    <a:pt x="397" y="216"/>
                  </a:lnTo>
                  <a:lnTo>
                    <a:pt x="407" y="212"/>
                  </a:lnTo>
                  <a:lnTo>
                    <a:pt x="415" y="214"/>
                  </a:lnTo>
                  <a:lnTo>
                    <a:pt x="421" y="220"/>
                  </a:lnTo>
                  <a:lnTo>
                    <a:pt x="423" y="224"/>
                  </a:lnTo>
                  <a:lnTo>
                    <a:pt x="423" y="230"/>
                  </a:lnTo>
                  <a:lnTo>
                    <a:pt x="415" y="238"/>
                  </a:lnTo>
                  <a:lnTo>
                    <a:pt x="409" y="246"/>
                  </a:lnTo>
                  <a:lnTo>
                    <a:pt x="409" y="250"/>
                  </a:lnTo>
                  <a:lnTo>
                    <a:pt x="417" y="244"/>
                  </a:lnTo>
                  <a:lnTo>
                    <a:pt x="425" y="236"/>
                  </a:lnTo>
                  <a:lnTo>
                    <a:pt x="431" y="228"/>
                  </a:lnTo>
                  <a:lnTo>
                    <a:pt x="433" y="222"/>
                  </a:lnTo>
                  <a:lnTo>
                    <a:pt x="441" y="218"/>
                  </a:lnTo>
                  <a:lnTo>
                    <a:pt x="447" y="222"/>
                  </a:lnTo>
                  <a:lnTo>
                    <a:pt x="451" y="226"/>
                  </a:lnTo>
                  <a:lnTo>
                    <a:pt x="463" y="232"/>
                  </a:lnTo>
                  <a:lnTo>
                    <a:pt x="467" y="246"/>
                  </a:lnTo>
                  <a:lnTo>
                    <a:pt x="457" y="250"/>
                  </a:lnTo>
                  <a:lnTo>
                    <a:pt x="457" y="254"/>
                  </a:lnTo>
                  <a:lnTo>
                    <a:pt x="453" y="256"/>
                  </a:lnTo>
                  <a:lnTo>
                    <a:pt x="447" y="266"/>
                  </a:lnTo>
                  <a:lnTo>
                    <a:pt x="457" y="262"/>
                  </a:lnTo>
                  <a:lnTo>
                    <a:pt x="467" y="264"/>
                  </a:lnTo>
                  <a:lnTo>
                    <a:pt x="471" y="268"/>
                  </a:lnTo>
                  <a:lnTo>
                    <a:pt x="461" y="270"/>
                  </a:lnTo>
                  <a:lnTo>
                    <a:pt x="455" y="272"/>
                  </a:lnTo>
                  <a:lnTo>
                    <a:pt x="461" y="274"/>
                  </a:lnTo>
                  <a:lnTo>
                    <a:pt x="463" y="276"/>
                  </a:lnTo>
                  <a:lnTo>
                    <a:pt x="461" y="282"/>
                  </a:lnTo>
                  <a:lnTo>
                    <a:pt x="457" y="288"/>
                  </a:lnTo>
                  <a:lnTo>
                    <a:pt x="459" y="294"/>
                  </a:lnTo>
                  <a:lnTo>
                    <a:pt x="463" y="300"/>
                  </a:lnTo>
                  <a:lnTo>
                    <a:pt x="477" y="306"/>
                  </a:lnTo>
                  <a:lnTo>
                    <a:pt x="479" y="310"/>
                  </a:lnTo>
                  <a:lnTo>
                    <a:pt x="485" y="312"/>
                  </a:lnTo>
                  <a:lnTo>
                    <a:pt x="489" y="308"/>
                  </a:lnTo>
                  <a:lnTo>
                    <a:pt x="491" y="306"/>
                  </a:lnTo>
                  <a:lnTo>
                    <a:pt x="499" y="308"/>
                  </a:lnTo>
                  <a:lnTo>
                    <a:pt x="505" y="308"/>
                  </a:lnTo>
                  <a:lnTo>
                    <a:pt x="513" y="306"/>
                  </a:lnTo>
                  <a:lnTo>
                    <a:pt x="517" y="316"/>
                  </a:lnTo>
                  <a:lnTo>
                    <a:pt x="523" y="331"/>
                  </a:lnTo>
                  <a:lnTo>
                    <a:pt x="531" y="349"/>
                  </a:lnTo>
                  <a:lnTo>
                    <a:pt x="531" y="359"/>
                  </a:lnTo>
                  <a:lnTo>
                    <a:pt x="539" y="355"/>
                  </a:lnTo>
                  <a:lnTo>
                    <a:pt x="539" y="363"/>
                  </a:lnTo>
                  <a:lnTo>
                    <a:pt x="543" y="365"/>
                  </a:lnTo>
                  <a:lnTo>
                    <a:pt x="545" y="365"/>
                  </a:lnTo>
                  <a:lnTo>
                    <a:pt x="549" y="361"/>
                  </a:lnTo>
                  <a:lnTo>
                    <a:pt x="551" y="361"/>
                  </a:lnTo>
                  <a:lnTo>
                    <a:pt x="557" y="369"/>
                  </a:lnTo>
                  <a:lnTo>
                    <a:pt x="555" y="379"/>
                  </a:lnTo>
                  <a:lnTo>
                    <a:pt x="549" y="385"/>
                  </a:lnTo>
                  <a:lnTo>
                    <a:pt x="553" y="389"/>
                  </a:lnTo>
                  <a:lnTo>
                    <a:pt x="555" y="399"/>
                  </a:lnTo>
                  <a:lnTo>
                    <a:pt x="555" y="405"/>
                  </a:lnTo>
                  <a:lnTo>
                    <a:pt x="557" y="399"/>
                  </a:lnTo>
                  <a:lnTo>
                    <a:pt x="557" y="389"/>
                  </a:lnTo>
                  <a:lnTo>
                    <a:pt x="557" y="385"/>
                  </a:lnTo>
                  <a:lnTo>
                    <a:pt x="561" y="377"/>
                  </a:lnTo>
                  <a:lnTo>
                    <a:pt x="561" y="381"/>
                  </a:lnTo>
                  <a:lnTo>
                    <a:pt x="571" y="379"/>
                  </a:lnTo>
                  <a:lnTo>
                    <a:pt x="581" y="377"/>
                  </a:lnTo>
                  <a:lnTo>
                    <a:pt x="595" y="377"/>
                  </a:lnTo>
                  <a:lnTo>
                    <a:pt x="597" y="377"/>
                  </a:lnTo>
                  <a:lnTo>
                    <a:pt x="599" y="381"/>
                  </a:lnTo>
                  <a:lnTo>
                    <a:pt x="601" y="387"/>
                  </a:lnTo>
                  <a:lnTo>
                    <a:pt x="605" y="389"/>
                  </a:lnTo>
                  <a:lnTo>
                    <a:pt x="611" y="395"/>
                  </a:lnTo>
                  <a:lnTo>
                    <a:pt x="613" y="401"/>
                  </a:lnTo>
                  <a:lnTo>
                    <a:pt x="617" y="407"/>
                  </a:lnTo>
                  <a:lnTo>
                    <a:pt x="625" y="407"/>
                  </a:lnTo>
                  <a:lnTo>
                    <a:pt x="629" y="411"/>
                  </a:lnTo>
                  <a:lnTo>
                    <a:pt x="631" y="415"/>
                  </a:lnTo>
                  <a:lnTo>
                    <a:pt x="633" y="421"/>
                  </a:lnTo>
                  <a:lnTo>
                    <a:pt x="637" y="425"/>
                  </a:lnTo>
                  <a:lnTo>
                    <a:pt x="631" y="435"/>
                  </a:lnTo>
                  <a:lnTo>
                    <a:pt x="633" y="451"/>
                  </a:lnTo>
                  <a:lnTo>
                    <a:pt x="633" y="463"/>
                  </a:lnTo>
                  <a:lnTo>
                    <a:pt x="643" y="469"/>
                  </a:lnTo>
                  <a:lnTo>
                    <a:pt x="641" y="477"/>
                  </a:lnTo>
                  <a:lnTo>
                    <a:pt x="641" y="487"/>
                  </a:lnTo>
                  <a:lnTo>
                    <a:pt x="645" y="505"/>
                  </a:lnTo>
                  <a:lnTo>
                    <a:pt x="653" y="515"/>
                  </a:lnTo>
                  <a:lnTo>
                    <a:pt x="655" y="529"/>
                  </a:lnTo>
                  <a:lnTo>
                    <a:pt x="657" y="541"/>
                  </a:lnTo>
                  <a:lnTo>
                    <a:pt x="661" y="547"/>
                  </a:lnTo>
                  <a:lnTo>
                    <a:pt x="663" y="559"/>
                  </a:lnTo>
                  <a:lnTo>
                    <a:pt x="669" y="575"/>
                  </a:lnTo>
                  <a:lnTo>
                    <a:pt x="669" y="587"/>
                  </a:lnTo>
                  <a:lnTo>
                    <a:pt x="673" y="601"/>
                  </a:lnTo>
                  <a:lnTo>
                    <a:pt x="675" y="615"/>
                  </a:lnTo>
                  <a:lnTo>
                    <a:pt x="675" y="617"/>
                  </a:lnTo>
                  <a:lnTo>
                    <a:pt x="667" y="615"/>
                  </a:lnTo>
                  <a:lnTo>
                    <a:pt x="661" y="605"/>
                  </a:lnTo>
                  <a:lnTo>
                    <a:pt x="657" y="605"/>
                  </a:lnTo>
                  <a:lnTo>
                    <a:pt x="647" y="601"/>
                  </a:lnTo>
                  <a:lnTo>
                    <a:pt x="641" y="593"/>
                  </a:lnTo>
                  <a:lnTo>
                    <a:pt x="641" y="601"/>
                  </a:lnTo>
                  <a:lnTo>
                    <a:pt x="637" y="605"/>
                  </a:lnTo>
                  <a:lnTo>
                    <a:pt x="641" y="611"/>
                  </a:lnTo>
                  <a:lnTo>
                    <a:pt x="637" y="615"/>
                  </a:lnTo>
                  <a:lnTo>
                    <a:pt x="639" y="621"/>
                  </a:lnTo>
                  <a:lnTo>
                    <a:pt x="633" y="617"/>
                  </a:lnTo>
                  <a:lnTo>
                    <a:pt x="619" y="615"/>
                  </a:lnTo>
                  <a:lnTo>
                    <a:pt x="613" y="609"/>
                  </a:lnTo>
                  <a:lnTo>
                    <a:pt x="607" y="607"/>
                  </a:lnTo>
                  <a:lnTo>
                    <a:pt x="603" y="613"/>
                  </a:lnTo>
                  <a:lnTo>
                    <a:pt x="609" y="619"/>
                  </a:lnTo>
                  <a:lnTo>
                    <a:pt x="613" y="627"/>
                  </a:lnTo>
                  <a:lnTo>
                    <a:pt x="617" y="633"/>
                  </a:lnTo>
                  <a:lnTo>
                    <a:pt x="619" y="637"/>
                  </a:lnTo>
                  <a:lnTo>
                    <a:pt x="611" y="637"/>
                  </a:lnTo>
                  <a:lnTo>
                    <a:pt x="605" y="629"/>
                  </a:lnTo>
                  <a:lnTo>
                    <a:pt x="593" y="623"/>
                  </a:lnTo>
                  <a:lnTo>
                    <a:pt x="593" y="617"/>
                  </a:lnTo>
                  <a:lnTo>
                    <a:pt x="589" y="615"/>
                  </a:lnTo>
                  <a:lnTo>
                    <a:pt x="581" y="611"/>
                  </a:lnTo>
                  <a:lnTo>
                    <a:pt x="569" y="603"/>
                  </a:lnTo>
                  <a:lnTo>
                    <a:pt x="569" y="597"/>
                  </a:lnTo>
                  <a:lnTo>
                    <a:pt x="563" y="595"/>
                  </a:lnTo>
                  <a:lnTo>
                    <a:pt x="563" y="591"/>
                  </a:lnTo>
                  <a:lnTo>
                    <a:pt x="563" y="589"/>
                  </a:lnTo>
                  <a:lnTo>
                    <a:pt x="561" y="587"/>
                  </a:lnTo>
                  <a:lnTo>
                    <a:pt x="551" y="583"/>
                  </a:lnTo>
                  <a:lnTo>
                    <a:pt x="543" y="577"/>
                  </a:lnTo>
                  <a:lnTo>
                    <a:pt x="531" y="575"/>
                  </a:lnTo>
                  <a:lnTo>
                    <a:pt x="525" y="571"/>
                  </a:lnTo>
                  <a:lnTo>
                    <a:pt x="517" y="561"/>
                  </a:lnTo>
                  <a:lnTo>
                    <a:pt x="499" y="555"/>
                  </a:lnTo>
                  <a:lnTo>
                    <a:pt x="483" y="543"/>
                  </a:lnTo>
                  <a:lnTo>
                    <a:pt x="465" y="529"/>
                  </a:lnTo>
                  <a:lnTo>
                    <a:pt x="457" y="525"/>
                  </a:lnTo>
                  <a:lnTo>
                    <a:pt x="453" y="511"/>
                  </a:lnTo>
                  <a:lnTo>
                    <a:pt x="447" y="503"/>
                  </a:lnTo>
                  <a:lnTo>
                    <a:pt x="429" y="495"/>
                  </a:lnTo>
                  <a:lnTo>
                    <a:pt x="411" y="485"/>
                  </a:lnTo>
                  <a:lnTo>
                    <a:pt x="401" y="471"/>
                  </a:lnTo>
                  <a:lnTo>
                    <a:pt x="387" y="451"/>
                  </a:lnTo>
                  <a:lnTo>
                    <a:pt x="377" y="445"/>
                  </a:lnTo>
                  <a:lnTo>
                    <a:pt x="365" y="433"/>
                  </a:lnTo>
                  <a:lnTo>
                    <a:pt x="355" y="419"/>
                  </a:lnTo>
                  <a:lnTo>
                    <a:pt x="355" y="407"/>
                  </a:lnTo>
                  <a:lnTo>
                    <a:pt x="345" y="395"/>
                  </a:lnTo>
                  <a:lnTo>
                    <a:pt x="335" y="383"/>
                  </a:lnTo>
                  <a:lnTo>
                    <a:pt x="331" y="369"/>
                  </a:lnTo>
                  <a:lnTo>
                    <a:pt x="323" y="363"/>
                  </a:lnTo>
                  <a:lnTo>
                    <a:pt x="317" y="357"/>
                  </a:lnTo>
                  <a:lnTo>
                    <a:pt x="317" y="349"/>
                  </a:lnTo>
                  <a:lnTo>
                    <a:pt x="307" y="337"/>
                  </a:lnTo>
                  <a:lnTo>
                    <a:pt x="295" y="323"/>
                  </a:lnTo>
                  <a:lnTo>
                    <a:pt x="285" y="314"/>
                  </a:lnTo>
                  <a:lnTo>
                    <a:pt x="275" y="308"/>
                  </a:lnTo>
                  <a:lnTo>
                    <a:pt x="273" y="294"/>
                  </a:lnTo>
                  <a:lnTo>
                    <a:pt x="261" y="286"/>
                  </a:lnTo>
                  <a:lnTo>
                    <a:pt x="247" y="280"/>
                  </a:lnTo>
                  <a:lnTo>
                    <a:pt x="237" y="280"/>
                  </a:lnTo>
                  <a:lnTo>
                    <a:pt x="231" y="264"/>
                  </a:lnTo>
                  <a:lnTo>
                    <a:pt x="223" y="244"/>
                  </a:lnTo>
                  <a:lnTo>
                    <a:pt x="213" y="226"/>
                  </a:lnTo>
                  <a:lnTo>
                    <a:pt x="203" y="208"/>
                  </a:lnTo>
                  <a:lnTo>
                    <a:pt x="205" y="200"/>
                  </a:lnTo>
                  <a:lnTo>
                    <a:pt x="195" y="190"/>
                  </a:lnTo>
                  <a:lnTo>
                    <a:pt x="181" y="182"/>
                  </a:lnTo>
                  <a:lnTo>
                    <a:pt x="173" y="180"/>
                  </a:lnTo>
                  <a:lnTo>
                    <a:pt x="157" y="170"/>
                  </a:lnTo>
                  <a:lnTo>
                    <a:pt x="153" y="172"/>
                  </a:lnTo>
                  <a:lnTo>
                    <a:pt x="147" y="170"/>
                  </a:lnTo>
                  <a:lnTo>
                    <a:pt x="145" y="168"/>
                  </a:lnTo>
                  <a:lnTo>
                    <a:pt x="135" y="138"/>
                  </a:lnTo>
                  <a:lnTo>
                    <a:pt x="129" y="136"/>
                  </a:lnTo>
                  <a:lnTo>
                    <a:pt x="119" y="132"/>
                  </a:lnTo>
                  <a:lnTo>
                    <a:pt x="115" y="122"/>
                  </a:lnTo>
                  <a:lnTo>
                    <a:pt x="109" y="118"/>
                  </a:lnTo>
                  <a:lnTo>
                    <a:pt x="101" y="108"/>
                  </a:lnTo>
                  <a:lnTo>
                    <a:pt x="93" y="102"/>
                  </a:lnTo>
                  <a:lnTo>
                    <a:pt x="87" y="94"/>
                  </a:lnTo>
                  <a:lnTo>
                    <a:pt x="81" y="98"/>
                  </a:lnTo>
                  <a:lnTo>
                    <a:pt x="73" y="96"/>
                  </a:lnTo>
                  <a:lnTo>
                    <a:pt x="63" y="86"/>
                  </a:lnTo>
                  <a:lnTo>
                    <a:pt x="51" y="78"/>
                  </a:lnTo>
                  <a:lnTo>
                    <a:pt x="46" y="72"/>
                  </a:lnTo>
                  <a:lnTo>
                    <a:pt x="30" y="60"/>
                  </a:lnTo>
                  <a:lnTo>
                    <a:pt x="20" y="48"/>
                  </a:lnTo>
                  <a:lnTo>
                    <a:pt x="12" y="36"/>
                  </a:lnTo>
                  <a:lnTo>
                    <a:pt x="4" y="24"/>
                  </a:lnTo>
                  <a:lnTo>
                    <a:pt x="2" y="14"/>
                  </a:lnTo>
                  <a:lnTo>
                    <a:pt x="0" y="6"/>
                  </a:lnTo>
                  <a:lnTo>
                    <a:pt x="4" y="4"/>
                  </a:lnTo>
                  <a:lnTo>
                    <a:pt x="8" y="0"/>
                  </a:lnTo>
                  <a:close/>
                </a:path>
              </a:pathLst>
            </a:custGeom>
            <a:grpFill/>
            <a:ln w="3175" cmpd="sng">
              <a:solidFill>
                <a:schemeClr val="accent5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GB" dirty="0">
                <a:solidFill>
                  <a:schemeClr val="accent3"/>
                </a:solidFill>
              </a:endParaRPr>
            </a:p>
          </p:txBody>
        </p:sp>
        <p:sp>
          <p:nvSpPr>
            <p:cNvPr id="412" name="Indonesia"/>
            <p:cNvSpPr>
              <a:spLocks/>
            </p:cNvSpPr>
            <p:nvPr/>
          </p:nvSpPr>
          <p:spPr bwMode="auto">
            <a:xfrm>
              <a:off x="4114477" y="6270770"/>
              <a:ext cx="622912" cy="180033"/>
            </a:xfrm>
            <a:custGeom>
              <a:avLst/>
              <a:gdLst/>
              <a:ahLst/>
              <a:cxnLst>
                <a:cxn ang="0">
                  <a:pos x="28" y="44"/>
                </a:cxn>
                <a:cxn ang="0">
                  <a:pos x="44" y="40"/>
                </a:cxn>
                <a:cxn ang="0">
                  <a:pos x="64" y="42"/>
                </a:cxn>
                <a:cxn ang="0">
                  <a:pos x="76" y="24"/>
                </a:cxn>
                <a:cxn ang="0">
                  <a:pos x="104" y="34"/>
                </a:cxn>
                <a:cxn ang="0">
                  <a:pos x="114" y="40"/>
                </a:cxn>
                <a:cxn ang="0">
                  <a:pos x="136" y="40"/>
                </a:cxn>
                <a:cxn ang="0">
                  <a:pos x="150" y="32"/>
                </a:cxn>
                <a:cxn ang="0">
                  <a:pos x="176" y="58"/>
                </a:cxn>
                <a:cxn ang="0">
                  <a:pos x="198" y="66"/>
                </a:cxn>
                <a:cxn ang="0">
                  <a:pos x="218" y="62"/>
                </a:cxn>
                <a:cxn ang="0">
                  <a:pos x="236" y="54"/>
                </a:cxn>
                <a:cxn ang="0">
                  <a:pos x="264" y="46"/>
                </a:cxn>
                <a:cxn ang="0">
                  <a:pos x="282" y="36"/>
                </a:cxn>
                <a:cxn ang="0">
                  <a:pos x="282" y="6"/>
                </a:cxn>
                <a:cxn ang="0">
                  <a:pos x="304" y="10"/>
                </a:cxn>
                <a:cxn ang="0">
                  <a:pos x="324" y="4"/>
                </a:cxn>
                <a:cxn ang="0">
                  <a:pos x="350" y="10"/>
                </a:cxn>
                <a:cxn ang="0">
                  <a:pos x="375" y="6"/>
                </a:cxn>
                <a:cxn ang="0">
                  <a:pos x="391" y="8"/>
                </a:cxn>
                <a:cxn ang="0">
                  <a:pos x="395" y="16"/>
                </a:cxn>
                <a:cxn ang="0">
                  <a:pos x="403" y="28"/>
                </a:cxn>
                <a:cxn ang="0">
                  <a:pos x="413" y="36"/>
                </a:cxn>
                <a:cxn ang="0">
                  <a:pos x="421" y="52"/>
                </a:cxn>
                <a:cxn ang="0">
                  <a:pos x="443" y="60"/>
                </a:cxn>
                <a:cxn ang="0">
                  <a:pos x="475" y="46"/>
                </a:cxn>
                <a:cxn ang="0">
                  <a:pos x="485" y="30"/>
                </a:cxn>
                <a:cxn ang="0">
                  <a:pos x="505" y="36"/>
                </a:cxn>
                <a:cxn ang="0">
                  <a:pos x="519" y="54"/>
                </a:cxn>
                <a:cxn ang="0">
                  <a:pos x="537" y="102"/>
                </a:cxn>
                <a:cxn ang="0">
                  <a:pos x="549" y="110"/>
                </a:cxn>
                <a:cxn ang="0">
                  <a:pos x="537" y="106"/>
                </a:cxn>
                <a:cxn ang="0">
                  <a:pos x="521" y="108"/>
                </a:cxn>
                <a:cxn ang="0">
                  <a:pos x="499" y="106"/>
                </a:cxn>
                <a:cxn ang="0">
                  <a:pos x="485" y="104"/>
                </a:cxn>
                <a:cxn ang="0">
                  <a:pos x="459" y="100"/>
                </a:cxn>
                <a:cxn ang="0">
                  <a:pos x="449" y="114"/>
                </a:cxn>
                <a:cxn ang="0">
                  <a:pos x="431" y="120"/>
                </a:cxn>
                <a:cxn ang="0">
                  <a:pos x="413" y="122"/>
                </a:cxn>
                <a:cxn ang="0">
                  <a:pos x="385" y="132"/>
                </a:cxn>
                <a:cxn ang="0">
                  <a:pos x="373" y="134"/>
                </a:cxn>
                <a:cxn ang="0">
                  <a:pos x="362" y="132"/>
                </a:cxn>
                <a:cxn ang="0">
                  <a:pos x="348" y="136"/>
                </a:cxn>
                <a:cxn ang="0">
                  <a:pos x="310" y="136"/>
                </a:cxn>
                <a:cxn ang="0">
                  <a:pos x="260" y="126"/>
                </a:cxn>
                <a:cxn ang="0">
                  <a:pos x="228" y="128"/>
                </a:cxn>
                <a:cxn ang="0">
                  <a:pos x="212" y="128"/>
                </a:cxn>
                <a:cxn ang="0">
                  <a:pos x="198" y="136"/>
                </a:cxn>
                <a:cxn ang="0">
                  <a:pos x="196" y="146"/>
                </a:cxn>
                <a:cxn ang="0">
                  <a:pos x="162" y="150"/>
                </a:cxn>
                <a:cxn ang="0">
                  <a:pos x="124" y="142"/>
                </a:cxn>
                <a:cxn ang="0">
                  <a:pos x="78" y="146"/>
                </a:cxn>
                <a:cxn ang="0">
                  <a:pos x="76" y="120"/>
                </a:cxn>
                <a:cxn ang="0">
                  <a:pos x="64" y="118"/>
                </a:cxn>
                <a:cxn ang="0">
                  <a:pos x="38" y="112"/>
                </a:cxn>
                <a:cxn ang="0">
                  <a:pos x="20" y="120"/>
                </a:cxn>
                <a:cxn ang="0">
                  <a:pos x="2" y="120"/>
                </a:cxn>
                <a:cxn ang="0">
                  <a:pos x="2" y="110"/>
                </a:cxn>
                <a:cxn ang="0">
                  <a:pos x="14" y="116"/>
                </a:cxn>
                <a:cxn ang="0">
                  <a:pos x="14" y="88"/>
                </a:cxn>
                <a:cxn ang="0">
                  <a:pos x="20" y="90"/>
                </a:cxn>
                <a:cxn ang="0">
                  <a:pos x="22" y="76"/>
                </a:cxn>
                <a:cxn ang="0">
                  <a:pos x="22" y="40"/>
                </a:cxn>
              </a:cxnLst>
              <a:rect l="0" t="0" r="r" b="b"/>
              <a:pathLst>
                <a:path w="549" h="150">
                  <a:moveTo>
                    <a:pt x="22" y="40"/>
                  </a:moveTo>
                  <a:lnTo>
                    <a:pt x="26" y="38"/>
                  </a:lnTo>
                  <a:lnTo>
                    <a:pt x="28" y="44"/>
                  </a:lnTo>
                  <a:lnTo>
                    <a:pt x="34" y="46"/>
                  </a:lnTo>
                  <a:lnTo>
                    <a:pt x="36" y="38"/>
                  </a:lnTo>
                  <a:lnTo>
                    <a:pt x="44" y="40"/>
                  </a:lnTo>
                  <a:lnTo>
                    <a:pt x="48" y="42"/>
                  </a:lnTo>
                  <a:lnTo>
                    <a:pt x="58" y="38"/>
                  </a:lnTo>
                  <a:lnTo>
                    <a:pt x="64" y="42"/>
                  </a:lnTo>
                  <a:lnTo>
                    <a:pt x="80" y="38"/>
                  </a:lnTo>
                  <a:lnTo>
                    <a:pt x="76" y="32"/>
                  </a:lnTo>
                  <a:lnTo>
                    <a:pt x="76" y="24"/>
                  </a:lnTo>
                  <a:lnTo>
                    <a:pt x="86" y="28"/>
                  </a:lnTo>
                  <a:lnTo>
                    <a:pt x="94" y="26"/>
                  </a:lnTo>
                  <a:lnTo>
                    <a:pt x="104" y="34"/>
                  </a:lnTo>
                  <a:lnTo>
                    <a:pt x="110" y="36"/>
                  </a:lnTo>
                  <a:lnTo>
                    <a:pt x="112" y="38"/>
                  </a:lnTo>
                  <a:lnTo>
                    <a:pt x="114" y="40"/>
                  </a:lnTo>
                  <a:lnTo>
                    <a:pt x="122" y="38"/>
                  </a:lnTo>
                  <a:lnTo>
                    <a:pt x="124" y="34"/>
                  </a:lnTo>
                  <a:lnTo>
                    <a:pt x="136" y="40"/>
                  </a:lnTo>
                  <a:lnTo>
                    <a:pt x="144" y="42"/>
                  </a:lnTo>
                  <a:lnTo>
                    <a:pt x="146" y="34"/>
                  </a:lnTo>
                  <a:lnTo>
                    <a:pt x="150" y="32"/>
                  </a:lnTo>
                  <a:lnTo>
                    <a:pt x="160" y="40"/>
                  </a:lnTo>
                  <a:lnTo>
                    <a:pt x="168" y="46"/>
                  </a:lnTo>
                  <a:lnTo>
                    <a:pt x="176" y="58"/>
                  </a:lnTo>
                  <a:lnTo>
                    <a:pt x="182" y="64"/>
                  </a:lnTo>
                  <a:lnTo>
                    <a:pt x="192" y="62"/>
                  </a:lnTo>
                  <a:lnTo>
                    <a:pt x="198" y="66"/>
                  </a:lnTo>
                  <a:lnTo>
                    <a:pt x="200" y="60"/>
                  </a:lnTo>
                  <a:lnTo>
                    <a:pt x="206" y="62"/>
                  </a:lnTo>
                  <a:lnTo>
                    <a:pt x="218" y="62"/>
                  </a:lnTo>
                  <a:lnTo>
                    <a:pt x="224" y="58"/>
                  </a:lnTo>
                  <a:lnTo>
                    <a:pt x="226" y="52"/>
                  </a:lnTo>
                  <a:lnTo>
                    <a:pt x="236" y="54"/>
                  </a:lnTo>
                  <a:lnTo>
                    <a:pt x="246" y="54"/>
                  </a:lnTo>
                  <a:lnTo>
                    <a:pt x="256" y="52"/>
                  </a:lnTo>
                  <a:lnTo>
                    <a:pt x="264" y="46"/>
                  </a:lnTo>
                  <a:lnTo>
                    <a:pt x="274" y="50"/>
                  </a:lnTo>
                  <a:lnTo>
                    <a:pt x="280" y="48"/>
                  </a:lnTo>
                  <a:lnTo>
                    <a:pt x="282" y="36"/>
                  </a:lnTo>
                  <a:lnTo>
                    <a:pt x="284" y="24"/>
                  </a:lnTo>
                  <a:lnTo>
                    <a:pt x="280" y="14"/>
                  </a:lnTo>
                  <a:lnTo>
                    <a:pt x="282" y="6"/>
                  </a:lnTo>
                  <a:lnTo>
                    <a:pt x="288" y="0"/>
                  </a:lnTo>
                  <a:lnTo>
                    <a:pt x="298" y="0"/>
                  </a:lnTo>
                  <a:lnTo>
                    <a:pt x="304" y="10"/>
                  </a:lnTo>
                  <a:lnTo>
                    <a:pt x="308" y="14"/>
                  </a:lnTo>
                  <a:lnTo>
                    <a:pt x="320" y="10"/>
                  </a:lnTo>
                  <a:lnTo>
                    <a:pt x="324" y="4"/>
                  </a:lnTo>
                  <a:lnTo>
                    <a:pt x="334" y="6"/>
                  </a:lnTo>
                  <a:lnTo>
                    <a:pt x="340" y="10"/>
                  </a:lnTo>
                  <a:lnTo>
                    <a:pt x="350" y="10"/>
                  </a:lnTo>
                  <a:lnTo>
                    <a:pt x="356" y="6"/>
                  </a:lnTo>
                  <a:lnTo>
                    <a:pt x="364" y="14"/>
                  </a:lnTo>
                  <a:lnTo>
                    <a:pt x="375" y="6"/>
                  </a:lnTo>
                  <a:lnTo>
                    <a:pt x="387" y="6"/>
                  </a:lnTo>
                  <a:lnTo>
                    <a:pt x="389" y="4"/>
                  </a:lnTo>
                  <a:lnTo>
                    <a:pt x="391" y="8"/>
                  </a:lnTo>
                  <a:lnTo>
                    <a:pt x="393" y="14"/>
                  </a:lnTo>
                  <a:lnTo>
                    <a:pt x="397" y="14"/>
                  </a:lnTo>
                  <a:lnTo>
                    <a:pt x="395" y="16"/>
                  </a:lnTo>
                  <a:lnTo>
                    <a:pt x="401" y="22"/>
                  </a:lnTo>
                  <a:lnTo>
                    <a:pt x="397" y="26"/>
                  </a:lnTo>
                  <a:lnTo>
                    <a:pt x="403" y="28"/>
                  </a:lnTo>
                  <a:lnTo>
                    <a:pt x="407" y="24"/>
                  </a:lnTo>
                  <a:lnTo>
                    <a:pt x="413" y="28"/>
                  </a:lnTo>
                  <a:lnTo>
                    <a:pt x="413" y="36"/>
                  </a:lnTo>
                  <a:lnTo>
                    <a:pt x="413" y="40"/>
                  </a:lnTo>
                  <a:lnTo>
                    <a:pt x="415" y="48"/>
                  </a:lnTo>
                  <a:lnTo>
                    <a:pt x="421" y="52"/>
                  </a:lnTo>
                  <a:lnTo>
                    <a:pt x="425" y="54"/>
                  </a:lnTo>
                  <a:lnTo>
                    <a:pt x="435" y="54"/>
                  </a:lnTo>
                  <a:lnTo>
                    <a:pt x="443" y="60"/>
                  </a:lnTo>
                  <a:lnTo>
                    <a:pt x="447" y="56"/>
                  </a:lnTo>
                  <a:lnTo>
                    <a:pt x="459" y="48"/>
                  </a:lnTo>
                  <a:lnTo>
                    <a:pt x="475" y="46"/>
                  </a:lnTo>
                  <a:lnTo>
                    <a:pt x="475" y="40"/>
                  </a:lnTo>
                  <a:lnTo>
                    <a:pt x="481" y="38"/>
                  </a:lnTo>
                  <a:lnTo>
                    <a:pt x="485" y="30"/>
                  </a:lnTo>
                  <a:lnTo>
                    <a:pt x="497" y="36"/>
                  </a:lnTo>
                  <a:lnTo>
                    <a:pt x="499" y="32"/>
                  </a:lnTo>
                  <a:lnTo>
                    <a:pt x="505" y="36"/>
                  </a:lnTo>
                  <a:lnTo>
                    <a:pt x="515" y="40"/>
                  </a:lnTo>
                  <a:lnTo>
                    <a:pt x="517" y="48"/>
                  </a:lnTo>
                  <a:lnTo>
                    <a:pt x="519" y="54"/>
                  </a:lnTo>
                  <a:lnTo>
                    <a:pt x="525" y="84"/>
                  </a:lnTo>
                  <a:lnTo>
                    <a:pt x="529" y="92"/>
                  </a:lnTo>
                  <a:lnTo>
                    <a:pt x="537" y="102"/>
                  </a:lnTo>
                  <a:lnTo>
                    <a:pt x="543" y="100"/>
                  </a:lnTo>
                  <a:lnTo>
                    <a:pt x="549" y="104"/>
                  </a:lnTo>
                  <a:lnTo>
                    <a:pt x="549" y="110"/>
                  </a:lnTo>
                  <a:lnTo>
                    <a:pt x="545" y="112"/>
                  </a:lnTo>
                  <a:lnTo>
                    <a:pt x="537" y="112"/>
                  </a:lnTo>
                  <a:lnTo>
                    <a:pt x="537" y="106"/>
                  </a:lnTo>
                  <a:lnTo>
                    <a:pt x="523" y="104"/>
                  </a:lnTo>
                  <a:lnTo>
                    <a:pt x="523" y="106"/>
                  </a:lnTo>
                  <a:lnTo>
                    <a:pt x="521" y="108"/>
                  </a:lnTo>
                  <a:lnTo>
                    <a:pt x="511" y="108"/>
                  </a:lnTo>
                  <a:lnTo>
                    <a:pt x="505" y="108"/>
                  </a:lnTo>
                  <a:lnTo>
                    <a:pt x="499" y="106"/>
                  </a:lnTo>
                  <a:lnTo>
                    <a:pt x="497" y="108"/>
                  </a:lnTo>
                  <a:lnTo>
                    <a:pt x="495" y="108"/>
                  </a:lnTo>
                  <a:lnTo>
                    <a:pt x="485" y="104"/>
                  </a:lnTo>
                  <a:lnTo>
                    <a:pt x="473" y="104"/>
                  </a:lnTo>
                  <a:lnTo>
                    <a:pt x="469" y="100"/>
                  </a:lnTo>
                  <a:lnTo>
                    <a:pt x="459" y="100"/>
                  </a:lnTo>
                  <a:lnTo>
                    <a:pt x="455" y="102"/>
                  </a:lnTo>
                  <a:lnTo>
                    <a:pt x="451" y="106"/>
                  </a:lnTo>
                  <a:lnTo>
                    <a:pt x="449" y="114"/>
                  </a:lnTo>
                  <a:lnTo>
                    <a:pt x="443" y="114"/>
                  </a:lnTo>
                  <a:lnTo>
                    <a:pt x="437" y="122"/>
                  </a:lnTo>
                  <a:lnTo>
                    <a:pt x="431" y="120"/>
                  </a:lnTo>
                  <a:lnTo>
                    <a:pt x="421" y="122"/>
                  </a:lnTo>
                  <a:lnTo>
                    <a:pt x="417" y="120"/>
                  </a:lnTo>
                  <a:lnTo>
                    <a:pt x="413" y="122"/>
                  </a:lnTo>
                  <a:lnTo>
                    <a:pt x="407" y="122"/>
                  </a:lnTo>
                  <a:lnTo>
                    <a:pt x="387" y="124"/>
                  </a:lnTo>
                  <a:lnTo>
                    <a:pt x="385" y="132"/>
                  </a:lnTo>
                  <a:lnTo>
                    <a:pt x="383" y="136"/>
                  </a:lnTo>
                  <a:lnTo>
                    <a:pt x="377" y="134"/>
                  </a:lnTo>
                  <a:lnTo>
                    <a:pt x="373" y="134"/>
                  </a:lnTo>
                  <a:lnTo>
                    <a:pt x="368" y="136"/>
                  </a:lnTo>
                  <a:lnTo>
                    <a:pt x="366" y="132"/>
                  </a:lnTo>
                  <a:lnTo>
                    <a:pt x="362" y="132"/>
                  </a:lnTo>
                  <a:lnTo>
                    <a:pt x="356" y="134"/>
                  </a:lnTo>
                  <a:lnTo>
                    <a:pt x="354" y="138"/>
                  </a:lnTo>
                  <a:lnTo>
                    <a:pt x="348" y="136"/>
                  </a:lnTo>
                  <a:lnTo>
                    <a:pt x="336" y="138"/>
                  </a:lnTo>
                  <a:lnTo>
                    <a:pt x="328" y="140"/>
                  </a:lnTo>
                  <a:lnTo>
                    <a:pt x="310" y="136"/>
                  </a:lnTo>
                  <a:lnTo>
                    <a:pt x="290" y="132"/>
                  </a:lnTo>
                  <a:lnTo>
                    <a:pt x="274" y="126"/>
                  </a:lnTo>
                  <a:lnTo>
                    <a:pt x="260" y="126"/>
                  </a:lnTo>
                  <a:lnTo>
                    <a:pt x="246" y="130"/>
                  </a:lnTo>
                  <a:lnTo>
                    <a:pt x="242" y="124"/>
                  </a:lnTo>
                  <a:lnTo>
                    <a:pt x="228" y="128"/>
                  </a:lnTo>
                  <a:lnTo>
                    <a:pt x="224" y="130"/>
                  </a:lnTo>
                  <a:lnTo>
                    <a:pt x="216" y="132"/>
                  </a:lnTo>
                  <a:lnTo>
                    <a:pt x="212" y="128"/>
                  </a:lnTo>
                  <a:lnTo>
                    <a:pt x="210" y="132"/>
                  </a:lnTo>
                  <a:lnTo>
                    <a:pt x="204" y="136"/>
                  </a:lnTo>
                  <a:lnTo>
                    <a:pt x="198" y="136"/>
                  </a:lnTo>
                  <a:lnTo>
                    <a:pt x="198" y="142"/>
                  </a:lnTo>
                  <a:lnTo>
                    <a:pt x="198" y="144"/>
                  </a:lnTo>
                  <a:lnTo>
                    <a:pt x="196" y="146"/>
                  </a:lnTo>
                  <a:lnTo>
                    <a:pt x="188" y="150"/>
                  </a:lnTo>
                  <a:lnTo>
                    <a:pt x="170" y="148"/>
                  </a:lnTo>
                  <a:lnTo>
                    <a:pt x="162" y="150"/>
                  </a:lnTo>
                  <a:lnTo>
                    <a:pt x="152" y="146"/>
                  </a:lnTo>
                  <a:lnTo>
                    <a:pt x="136" y="140"/>
                  </a:lnTo>
                  <a:lnTo>
                    <a:pt x="124" y="142"/>
                  </a:lnTo>
                  <a:lnTo>
                    <a:pt x="102" y="144"/>
                  </a:lnTo>
                  <a:lnTo>
                    <a:pt x="86" y="146"/>
                  </a:lnTo>
                  <a:lnTo>
                    <a:pt x="78" y="146"/>
                  </a:lnTo>
                  <a:lnTo>
                    <a:pt x="74" y="138"/>
                  </a:lnTo>
                  <a:lnTo>
                    <a:pt x="74" y="128"/>
                  </a:lnTo>
                  <a:lnTo>
                    <a:pt x="76" y="120"/>
                  </a:lnTo>
                  <a:lnTo>
                    <a:pt x="74" y="114"/>
                  </a:lnTo>
                  <a:lnTo>
                    <a:pt x="70" y="114"/>
                  </a:lnTo>
                  <a:lnTo>
                    <a:pt x="64" y="118"/>
                  </a:lnTo>
                  <a:lnTo>
                    <a:pt x="58" y="116"/>
                  </a:lnTo>
                  <a:lnTo>
                    <a:pt x="48" y="112"/>
                  </a:lnTo>
                  <a:lnTo>
                    <a:pt x="38" y="112"/>
                  </a:lnTo>
                  <a:lnTo>
                    <a:pt x="32" y="116"/>
                  </a:lnTo>
                  <a:lnTo>
                    <a:pt x="28" y="116"/>
                  </a:lnTo>
                  <a:lnTo>
                    <a:pt x="20" y="120"/>
                  </a:lnTo>
                  <a:lnTo>
                    <a:pt x="12" y="120"/>
                  </a:lnTo>
                  <a:lnTo>
                    <a:pt x="4" y="122"/>
                  </a:lnTo>
                  <a:lnTo>
                    <a:pt x="2" y="120"/>
                  </a:lnTo>
                  <a:lnTo>
                    <a:pt x="0" y="118"/>
                  </a:lnTo>
                  <a:lnTo>
                    <a:pt x="2" y="112"/>
                  </a:lnTo>
                  <a:lnTo>
                    <a:pt x="2" y="110"/>
                  </a:lnTo>
                  <a:lnTo>
                    <a:pt x="4" y="108"/>
                  </a:lnTo>
                  <a:lnTo>
                    <a:pt x="8" y="110"/>
                  </a:lnTo>
                  <a:lnTo>
                    <a:pt x="14" y="116"/>
                  </a:lnTo>
                  <a:lnTo>
                    <a:pt x="16" y="106"/>
                  </a:lnTo>
                  <a:lnTo>
                    <a:pt x="18" y="100"/>
                  </a:lnTo>
                  <a:lnTo>
                    <a:pt x="14" y="88"/>
                  </a:lnTo>
                  <a:lnTo>
                    <a:pt x="18" y="86"/>
                  </a:lnTo>
                  <a:lnTo>
                    <a:pt x="18" y="88"/>
                  </a:lnTo>
                  <a:lnTo>
                    <a:pt x="20" y="90"/>
                  </a:lnTo>
                  <a:lnTo>
                    <a:pt x="22" y="86"/>
                  </a:lnTo>
                  <a:lnTo>
                    <a:pt x="24" y="84"/>
                  </a:lnTo>
                  <a:lnTo>
                    <a:pt x="22" y="76"/>
                  </a:lnTo>
                  <a:lnTo>
                    <a:pt x="18" y="60"/>
                  </a:lnTo>
                  <a:lnTo>
                    <a:pt x="22" y="48"/>
                  </a:lnTo>
                  <a:lnTo>
                    <a:pt x="22" y="40"/>
                  </a:lnTo>
                  <a:close/>
                </a:path>
              </a:pathLst>
            </a:custGeom>
            <a:grpFill/>
            <a:ln w="3175" cmpd="sng">
              <a:solidFill>
                <a:schemeClr val="accent5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GB" dirty="0"/>
            </a:p>
          </p:txBody>
        </p:sp>
        <p:sp>
          <p:nvSpPr>
            <p:cNvPr id="413" name="Indonesia (Borneo)"/>
            <p:cNvSpPr>
              <a:spLocks/>
            </p:cNvSpPr>
            <p:nvPr/>
          </p:nvSpPr>
          <p:spPr bwMode="auto">
            <a:xfrm>
              <a:off x="4141709" y="5326196"/>
              <a:ext cx="525334" cy="675724"/>
            </a:xfrm>
            <a:custGeom>
              <a:avLst/>
              <a:gdLst/>
              <a:ahLst/>
              <a:cxnLst>
                <a:cxn ang="0">
                  <a:pos x="344" y="22"/>
                </a:cxn>
                <a:cxn ang="0">
                  <a:pos x="322" y="38"/>
                </a:cxn>
                <a:cxn ang="0">
                  <a:pos x="349" y="62"/>
                </a:cxn>
                <a:cxn ang="0">
                  <a:pos x="391" y="94"/>
                </a:cxn>
                <a:cxn ang="0">
                  <a:pos x="395" y="126"/>
                </a:cxn>
                <a:cxn ang="0">
                  <a:pos x="453" y="146"/>
                </a:cxn>
                <a:cxn ang="0">
                  <a:pos x="453" y="166"/>
                </a:cxn>
                <a:cxn ang="0">
                  <a:pos x="413" y="164"/>
                </a:cxn>
                <a:cxn ang="0">
                  <a:pos x="415" y="200"/>
                </a:cxn>
                <a:cxn ang="0">
                  <a:pos x="429" y="264"/>
                </a:cxn>
                <a:cxn ang="0">
                  <a:pos x="447" y="280"/>
                </a:cxn>
                <a:cxn ang="0">
                  <a:pos x="431" y="292"/>
                </a:cxn>
                <a:cxn ang="0">
                  <a:pos x="423" y="326"/>
                </a:cxn>
                <a:cxn ang="0">
                  <a:pos x="413" y="346"/>
                </a:cxn>
                <a:cxn ang="0">
                  <a:pos x="415" y="366"/>
                </a:cxn>
                <a:cxn ang="0">
                  <a:pos x="427" y="392"/>
                </a:cxn>
                <a:cxn ang="0">
                  <a:pos x="429" y="414"/>
                </a:cxn>
                <a:cxn ang="0">
                  <a:pos x="441" y="440"/>
                </a:cxn>
                <a:cxn ang="0">
                  <a:pos x="433" y="452"/>
                </a:cxn>
                <a:cxn ang="0">
                  <a:pos x="441" y="490"/>
                </a:cxn>
                <a:cxn ang="0">
                  <a:pos x="395" y="557"/>
                </a:cxn>
                <a:cxn ang="0">
                  <a:pos x="367" y="512"/>
                </a:cxn>
                <a:cxn ang="0">
                  <a:pos x="340" y="518"/>
                </a:cxn>
                <a:cxn ang="0">
                  <a:pos x="320" y="508"/>
                </a:cxn>
                <a:cxn ang="0">
                  <a:pos x="298" y="512"/>
                </a:cxn>
                <a:cxn ang="0">
                  <a:pos x="288" y="520"/>
                </a:cxn>
                <a:cxn ang="0">
                  <a:pos x="252" y="545"/>
                </a:cxn>
                <a:cxn ang="0">
                  <a:pos x="236" y="549"/>
                </a:cxn>
                <a:cxn ang="0">
                  <a:pos x="214" y="531"/>
                </a:cxn>
                <a:cxn ang="0">
                  <a:pos x="188" y="551"/>
                </a:cxn>
                <a:cxn ang="0">
                  <a:pos x="174" y="549"/>
                </a:cxn>
                <a:cxn ang="0">
                  <a:pos x="156" y="549"/>
                </a:cxn>
                <a:cxn ang="0">
                  <a:pos x="138" y="533"/>
                </a:cxn>
                <a:cxn ang="0">
                  <a:pos x="124" y="496"/>
                </a:cxn>
                <a:cxn ang="0">
                  <a:pos x="112" y="474"/>
                </a:cxn>
                <a:cxn ang="0">
                  <a:pos x="94" y="438"/>
                </a:cxn>
                <a:cxn ang="0">
                  <a:pos x="68" y="430"/>
                </a:cxn>
                <a:cxn ang="0">
                  <a:pos x="56" y="424"/>
                </a:cxn>
                <a:cxn ang="0">
                  <a:pos x="42" y="416"/>
                </a:cxn>
                <a:cxn ang="0">
                  <a:pos x="38" y="378"/>
                </a:cxn>
                <a:cxn ang="0">
                  <a:pos x="12" y="354"/>
                </a:cxn>
                <a:cxn ang="0">
                  <a:pos x="8" y="326"/>
                </a:cxn>
                <a:cxn ang="0">
                  <a:pos x="2" y="292"/>
                </a:cxn>
                <a:cxn ang="0">
                  <a:pos x="16" y="254"/>
                </a:cxn>
                <a:cxn ang="0">
                  <a:pos x="24" y="278"/>
                </a:cxn>
                <a:cxn ang="0">
                  <a:pos x="64" y="300"/>
                </a:cxn>
                <a:cxn ang="0">
                  <a:pos x="110" y="284"/>
                </a:cxn>
                <a:cxn ang="0">
                  <a:pos x="140" y="272"/>
                </a:cxn>
                <a:cxn ang="0">
                  <a:pos x="158" y="236"/>
                </a:cxn>
                <a:cxn ang="0">
                  <a:pos x="206" y="236"/>
                </a:cxn>
                <a:cxn ang="0">
                  <a:pos x="224" y="218"/>
                </a:cxn>
                <a:cxn ang="0">
                  <a:pos x="244" y="208"/>
                </a:cxn>
                <a:cxn ang="0">
                  <a:pos x="256" y="176"/>
                </a:cxn>
                <a:cxn ang="0">
                  <a:pos x="248" y="158"/>
                </a:cxn>
                <a:cxn ang="0">
                  <a:pos x="256" y="146"/>
                </a:cxn>
                <a:cxn ang="0">
                  <a:pos x="250" y="124"/>
                </a:cxn>
                <a:cxn ang="0">
                  <a:pos x="254" y="108"/>
                </a:cxn>
                <a:cxn ang="0">
                  <a:pos x="256" y="78"/>
                </a:cxn>
                <a:cxn ang="0">
                  <a:pos x="242" y="56"/>
                </a:cxn>
                <a:cxn ang="0">
                  <a:pos x="260" y="18"/>
                </a:cxn>
                <a:cxn ang="0">
                  <a:pos x="288" y="10"/>
                </a:cxn>
                <a:cxn ang="0">
                  <a:pos x="326" y="4"/>
                </a:cxn>
              </a:cxnLst>
              <a:rect l="0" t="0" r="r" b="b"/>
              <a:pathLst>
                <a:path w="463" h="563">
                  <a:moveTo>
                    <a:pt x="326" y="4"/>
                  </a:moveTo>
                  <a:lnTo>
                    <a:pt x="324" y="12"/>
                  </a:lnTo>
                  <a:lnTo>
                    <a:pt x="344" y="22"/>
                  </a:lnTo>
                  <a:lnTo>
                    <a:pt x="342" y="28"/>
                  </a:lnTo>
                  <a:lnTo>
                    <a:pt x="332" y="32"/>
                  </a:lnTo>
                  <a:lnTo>
                    <a:pt x="322" y="38"/>
                  </a:lnTo>
                  <a:lnTo>
                    <a:pt x="334" y="44"/>
                  </a:lnTo>
                  <a:lnTo>
                    <a:pt x="334" y="60"/>
                  </a:lnTo>
                  <a:lnTo>
                    <a:pt x="349" y="62"/>
                  </a:lnTo>
                  <a:lnTo>
                    <a:pt x="359" y="72"/>
                  </a:lnTo>
                  <a:lnTo>
                    <a:pt x="369" y="80"/>
                  </a:lnTo>
                  <a:lnTo>
                    <a:pt x="391" y="94"/>
                  </a:lnTo>
                  <a:lnTo>
                    <a:pt x="387" y="104"/>
                  </a:lnTo>
                  <a:lnTo>
                    <a:pt x="387" y="118"/>
                  </a:lnTo>
                  <a:lnTo>
                    <a:pt x="395" y="126"/>
                  </a:lnTo>
                  <a:lnTo>
                    <a:pt x="415" y="130"/>
                  </a:lnTo>
                  <a:lnTo>
                    <a:pt x="433" y="138"/>
                  </a:lnTo>
                  <a:lnTo>
                    <a:pt x="453" y="146"/>
                  </a:lnTo>
                  <a:lnTo>
                    <a:pt x="463" y="150"/>
                  </a:lnTo>
                  <a:lnTo>
                    <a:pt x="459" y="162"/>
                  </a:lnTo>
                  <a:lnTo>
                    <a:pt x="453" y="166"/>
                  </a:lnTo>
                  <a:lnTo>
                    <a:pt x="443" y="170"/>
                  </a:lnTo>
                  <a:lnTo>
                    <a:pt x="427" y="172"/>
                  </a:lnTo>
                  <a:lnTo>
                    <a:pt x="413" y="164"/>
                  </a:lnTo>
                  <a:lnTo>
                    <a:pt x="423" y="180"/>
                  </a:lnTo>
                  <a:lnTo>
                    <a:pt x="415" y="184"/>
                  </a:lnTo>
                  <a:lnTo>
                    <a:pt x="415" y="200"/>
                  </a:lnTo>
                  <a:lnTo>
                    <a:pt x="415" y="228"/>
                  </a:lnTo>
                  <a:lnTo>
                    <a:pt x="423" y="248"/>
                  </a:lnTo>
                  <a:lnTo>
                    <a:pt x="429" y="264"/>
                  </a:lnTo>
                  <a:lnTo>
                    <a:pt x="437" y="266"/>
                  </a:lnTo>
                  <a:lnTo>
                    <a:pt x="437" y="280"/>
                  </a:lnTo>
                  <a:lnTo>
                    <a:pt x="447" y="280"/>
                  </a:lnTo>
                  <a:lnTo>
                    <a:pt x="441" y="288"/>
                  </a:lnTo>
                  <a:lnTo>
                    <a:pt x="437" y="294"/>
                  </a:lnTo>
                  <a:lnTo>
                    <a:pt x="431" y="292"/>
                  </a:lnTo>
                  <a:lnTo>
                    <a:pt x="431" y="308"/>
                  </a:lnTo>
                  <a:lnTo>
                    <a:pt x="429" y="318"/>
                  </a:lnTo>
                  <a:lnTo>
                    <a:pt x="423" y="326"/>
                  </a:lnTo>
                  <a:lnTo>
                    <a:pt x="413" y="318"/>
                  </a:lnTo>
                  <a:lnTo>
                    <a:pt x="419" y="332"/>
                  </a:lnTo>
                  <a:lnTo>
                    <a:pt x="413" y="346"/>
                  </a:lnTo>
                  <a:lnTo>
                    <a:pt x="417" y="350"/>
                  </a:lnTo>
                  <a:lnTo>
                    <a:pt x="409" y="366"/>
                  </a:lnTo>
                  <a:lnTo>
                    <a:pt x="415" y="366"/>
                  </a:lnTo>
                  <a:lnTo>
                    <a:pt x="423" y="382"/>
                  </a:lnTo>
                  <a:lnTo>
                    <a:pt x="419" y="392"/>
                  </a:lnTo>
                  <a:lnTo>
                    <a:pt x="427" y="392"/>
                  </a:lnTo>
                  <a:lnTo>
                    <a:pt x="437" y="392"/>
                  </a:lnTo>
                  <a:lnTo>
                    <a:pt x="441" y="412"/>
                  </a:lnTo>
                  <a:lnTo>
                    <a:pt x="429" y="414"/>
                  </a:lnTo>
                  <a:lnTo>
                    <a:pt x="431" y="422"/>
                  </a:lnTo>
                  <a:lnTo>
                    <a:pt x="435" y="420"/>
                  </a:lnTo>
                  <a:lnTo>
                    <a:pt x="441" y="440"/>
                  </a:lnTo>
                  <a:lnTo>
                    <a:pt x="441" y="448"/>
                  </a:lnTo>
                  <a:lnTo>
                    <a:pt x="433" y="444"/>
                  </a:lnTo>
                  <a:lnTo>
                    <a:pt x="433" y="452"/>
                  </a:lnTo>
                  <a:lnTo>
                    <a:pt x="441" y="458"/>
                  </a:lnTo>
                  <a:lnTo>
                    <a:pt x="439" y="478"/>
                  </a:lnTo>
                  <a:lnTo>
                    <a:pt x="441" y="490"/>
                  </a:lnTo>
                  <a:lnTo>
                    <a:pt x="423" y="518"/>
                  </a:lnTo>
                  <a:lnTo>
                    <a:pt x="411" y="533"/>
                  </a:lnTo>
                  <a:lnTo>
                    <a:pt x="395" y="557"/>
                  </a:lnTo>
                  <a:lnTo>
                    <a:pt x="385" y="535"/>
                  </a:lnTo>
                  <a:lnTo>
                    <a:pt x="375" y="518"/>
                  </a:lnTo>
                  <a:lnTo>
                    <a:pt x="367" y="512"/>
                  </a:lnTo>
                  <a:lnTo>
                    <a:pt x="359" y="510"/>
                  </a:lnTo>
                  <a:lnTo>
                    <a:pt x="346" y="508"/>
                  </a:lnTo>
                  <a:lnTo>
                    <a:pt x="340" y="518"/>
                  </a:lnTo>
                  <a:lnTo>
                    <a:pt x="326" y="528"/>
                  </a:lnTo>
                  <a:lnTo>
                    <a:pt x="322" y="516"/>
                  </a:lnTo>
                  <a:lnTo>
                    <a:pt x="320" y="508"/>
                  </a:lnTo>
                  <a:lnTo>
                    <a:pt x="312" y="512"/>
                  </a:lnTo>
                  <a:lnTo>
                    <a:pt x="310" y="518"/>
                  </a:lnTo>
                  <a:lnTo>
                    <a:pt x="298" y="512"/>
                  </a:lnTo>
                  <a:lnTo>
                    <a:pt x="286" y="506"/>
                  </a:lnTo>
                  <a:lnTo>
                    <a:pt x="284" y="516"/>
                  </a:lnTo>
                  <a:lnTo>
                    <a:pt x="288" y="520"/>
                  </a:lnTo>
                  <a:lnTo>
                    <a:pt x="274" y="543"/>
                  </a:lnTo>
                  <a:lnTo>
                    <a:pt x="262" y="543"/>
                  </a:lnTo>
                  <a:lnTo>
                    <a:pt x="252" y="545"/>
                  </a:lnTo>
                  <a:lnTo>
                    <a:pt x="248" y="559"/>
                  </a:lnTo>
                  <a:lnTo>
                    <a:pt x="240" y="563"/>
                  </a:lnTo>
                  <a:lnTo>
                    <a:pt x="236" y="549"/>
                  </a:lnTo>
                  <a:lnTo>
                    <a:pt x="228" y="531"/>
                  </a:lnTo>
                  <a:lnTo>
                    <a:pt x="218" y="518"/>
                  </a:lnTo>
                  <a:lnTo>
                    <a:pt x="214" y="531"/>
                  </a:lnTo>
                  <a:lnTo>
                    <a:pt x="206" y="531"/>
                  </a:lnTo>
                  <a:lnTo>
                    <a:pt x="196" y="537"/>
                  </a:lnTo>
                  <a:lnTo>
                    <a:pt x="188" y="551"/>
                  </a:lnTo>
                  <a:lnTo>
                    <a:pt x="178" y="547"/>
                  </a:lnTo>
                  <a:lnTo>
                    <a:pt x="176" y="537"/>
                  </a:lnTo>
                  <a:lnTo>
                    <a:pt x="174" y="549"/>
                  </a:lnTo>
                  <a:lnTo>
                    <a:pt x="164" y="543"/>
                  </a:lnTo>
                  <a:lnTo>
                    <a:pt x="160" y="541"/>
                  </a:lnTo>
                  <a:lnTo>
                    <a:pt x="156" y="549"/>
                  </a:lnTo>
                  <a:lnTo>
                    <a:pt x="146" y="549"/>
                  </a:lnTo>
                  <a:lnTo>
                    <a:pt x="144" y="539"/>
                  </a:lnTo>
                  <a:lnTo>
                    <a:pt x="138" y="533"/>
                  </a:lnTo>
                  <a:lnTo>
                    <a:pt x="138" y="526"/>
                  </a:lnTo>
                  <a:lnTo>
                    <a:pt x="126" y="508"/>
                  </a:lnTo>
                  <a:lnTo>
                    <a:pt x="124" y="496"/>
                  </a:lnTo>
                  <a:lnTo>
                    <a:pt x="118" y="492"/>
                  </a:lnTo>
                  <a:lnTo>
                    <a:pt x="106" y="484"/>
                  </a:lnTo>
                  <a:lnTo>
                    <a:pt x="112" y="474"/>
                  </a:lnTo>
                  <a:lnTo>
                    <a:pt x="106" y="454"/>
                  </a:lnTo>
                  <a:lnTo>
                    <a:pt x="96" y="446"/>
                  </a:lnTo>
                  <a:lnTo>
                    <a:pt x="94" y="438"/>
                  </a:lnTo>
                  <a:lnTo>
                    <a:pt x="80" y="432"/>
                  </a:lnTo>
                  <a:lnTo>
                    <a:pt x="76" y="432"/>
                  </a:lnTo>
                  <a:lnTo>
                    <a:pt x="68" y="430"/>
                  </a:lnTo>
                  <a:lnTo>
                    <a:pt x="66" y="434"/>
                  </a:lnTo>
                  <a:lnTo>
                    <a:pt x="56" y="434"/>
                  </a:lnTo>
                  <a:lnTo>
                    <a:pt x="56" y="424"/>
                  </a:lnTo>
                  <a:lnTo>
                    <a:pt x="62" y="420"/>
                  </a:lnTo>
                  <a:lnTo>
                    <a:pt x="56" y="416"/>
                  </a:lnTo>
                  <a:lnTo>
                    <a:pt x="42" y="416"/>
                  </a:lnTo>
                  <a:lnTo>
                    <a:pt x="34" y="398"/>
                  </a:lnTo>
                  <a:lnTo>
                    <a:pt x="38" y="390"/>
                  </a:lnTo>
                  <a:lnTo>
                    <a:pt x="38" y="378"/>
                  </a:lnTo>
                  <a:lnTo>
                    <a:pt x="26" y="366"/>
                  </a:lnTo>
                  <a:lnTo>
                    <a:pt x="18" y="366"/>
                  </a:lnTo>
                  <a:lnTo>
                    <a:pt x="12" y="354"/>
                  </a:lnTo>
                  <a:lnTo>
                    <a:pt x="10" y="346"/>
                  </a:lnTo>
                  <a:lnTo>
                    <a:pt x="6" y="336"/>
                  </a:lnTo>
                  <a:lnTo>
                    <a:pt x="8" y="326"/>
                  </a:lnTo>
                  <a:lnTo>
                    <a:pt x="0" y="316"/>
                  </a:lnTo>
                  <a:lnTo>
                    <a:pt x="8" y="306"/>
                  </a:lnTo>
                  <a:lnTo>
                    <a:pt x="2" y="292"/>
                  </a:lnTo>
                  <a:lnTo>
                    <a:pt x="6" y="276"/>
                  </a:lnTo>
                  <a:lnTo>
                    <a:pt x="6" y="262"/>
                  </a:lnTo>
                  <a:lnTo>
                    <a:pt x="16" y="254"/>
                  </a:lnTo>
                  <a:lnTo>
                    <a:pt x="16" y="266"/>
                  </a:lnTo>
                  <a:lnTo>
                    <a:pt x="22" y="270"/>
                  </a:lnTo>
                  <a:lnTo>
                    <a:pt x="24" y="278"/>
                  </a:lnTo>
                  <a:lnTo>
                    <a:pt x="38" y="288"/>
                  </a:lnTo>
                  <a:lnTo>
                    <a:pt x="44" y="288"/>
                  </a:lnTo>
                  <a:lnTo>
                    <a:pt x="64" y="300"/>
                  </a:lnTo>
                  <a:lnTo>
                    <a:pt x="84" y="308"/>
                  </a:lnTo>
                  <a:lnTo>
                    <a:pt x="96" y="294"/>
                  </a:lnTo>
                  <a:lnTo>
                    <a:pt x="110" y="284"/>
                  </a:lnTo>
                  <a:lnTo>
                    <a:pt x="122" y="284"/>
                  </a:lnTo>
                  <a:lnTo>
                    <a:pt x="138" y="280"/>
                  </a:lnTo>
                  <a:lnTo>
                    <a:pt x="140" y="272"/>
                  </a:lnTo>
                  <a:lnTo>
                    <a:pt x="148" y="268"/>
                  </a:lnTo>
                  <a:lnTo>
                    <a:pt x="146" y="248"/>
                  </a:lnTo>
                  <a:lnTo>
                    <a:pt x="158" y="236"/>
                  </a:lnTo>
                  <a:lnTo>
                    <a:pt x="182" y="228"/>
                  </a:lnTo>
                  <a:lnTo>
                    <a:pt x="182" y="234"/>
                  </a:lnTo>
                  <a:lnTo>
                    <a:pt x="206" y="236"/>
                  </a:lnTo>
                  <a:lnTo>
                    <a:pt x="210" y="232"/>
                  </a:lnTo>
                  <a:lnTo>
                    <a:pt x="218" y="236"/>
                  </a:lnTo>
                  <a:lnTo>
                    <a:pt x="224" y="218"/>
                  </a:lnTo>
                  <a:lnTo>
                    <a:pt x="232" y="214"/>
                  </a:lnTo>
                  <a:lnTo>
                    <a:pt x="238" y="216"/>
                  </a:lnTo>
                  <a:lnTo>
                    <a:pt x="244" y="208"/>
                  </a:lnTo>
                  <a:lnTo>
                    <a:pt x="254" y="208"/>
                  </a:lnTo>
                  <a:lnTo>
                    <a:pt x="250" y="184"/>
                  </a:lnTo>
                  <a:lnTo>
                    <a:pt x="256" y="176"/>
                  </a:lnTo>
                  <a:lnTo>
                    <a:pt x="254" y="168"/>
                  </a:lnTo>
                  <a:lnTo>
                    <a:pt x="250" y="170"/>
                  </a:lnTo>
                  <a:lnTo>
                    <a:pt x="248" y="158"/>
                  </a:lnTo>
                  <a:lnTo>
                    <a:pt x="250" y="154"/>
                  </a:lnTo>
                  <a:lnTo>
                    <a:pt x="250" y="148"/>
                  </a:lnTo>
                  <a:lnTo>
                    <a:pt x="256" y="146"/>
                  </a:lnTo>
                  <a:lnTo>
                    <a:pt x="260" y="138"/>
                  </a:lnTo>
                  <a:lnTo>
                    <a:pt x="248" y="134"/>
                  </a:lnTo>
                  <a:lnTo>
                    <a:pt x="250" y="124"/>
                  </a:lnTo>
                  <a:lnTo>
                    <a:pt x="244" y="116"/>
                  </a:lnTo>
                  <a:lnTo>
                    <a:pt x="248" y="106"/>
                  </a:lnTo>
                  <a:lnTo>
                    <a:pt x="254" y="108"/>
                  </a:lnTo>
                  <a:lnTo>
                    <a:pt x="260" y="102"/>
                  </a:lnTo>
                  <a:lnTo>
                    <a:pt x="252" y="82"/>
                  </a:lnTo>
                  <a:lnTo>
                    <a:pt x="256" y="78"/>
                  </a:lnTo>
                  <a:lnTo>
                    <a:pt x="250" y="68"/>
                  </a:lnTo>
                  <a:lnTo>
                    <a:pt x="248" y="56"/>
                  </a:lnTo>
                  <a:lnTo>
                    <a:pt x="242" y="56"/>
                  </a:lnTo>
                  <a:lnTo>
                    <a:pt x="246" y="26"/>
                  </a:lnTo>
                  <a:lnTo>
                    <a:pt x="256" y="24"/>
                  </a:lnTo>
                  <a:lnTo>
                    <a:pt x="260" y="18"/>
                  </a:lnTo>
                  <a:lnTo>
                    <a:pt x="272" y="18"/>
                  </a:lnTo>
                  <a:lnTo>
                    <a:pt x="276" y="12"/>
                  </a:lnTo>
                  <a:lnTo>
                    <a:pt x="288" y="10"/>
                  </a:lnTo>
                  <a:lnTo>
                    <a:pt x="304" y="0"/>
                  </a:lnTo>
                  <a:lnTo>
                    <a:pt x="316" y="4"/>
                  </a:lnTo>
                  <a:lnTo>
                    <a:pt x="326" y="4"/>
                  </a:lnTo>
                  <a:close/>
                </a:path>
              </a:pathLst>
            </a:custGeom>
            <a:grpFill/>
            <a:ln w="3175" cmpd="sng">
              <a:solidFill>
                <a:schemeClr val="accent5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GB" dirty="0">
                <a:solidFill>
                  <a:schemeClr val="accent3"/>
                </a:solidFill>
              </a:endParaRPr>
            </a:p>
          </p:txBody>
        </p:sp>
        <p:sp>
          <p:nvSpPr>
            <p:cNvPr id="414" name="Indonesia"/>
            <p:cNvSpPr>
              <a:spLocks/>
            </p:cNvSpPr>
            <p:nvPr/>
          </p:nvSpPr>
          <p:spPr bwMode="auto">
            <a:xfrm>
              <a:off x="3894359" y="5777479"/>
              <a:ext cx="27231" cy="24004"/>
            </a:xfrm>
            <a:custGeom>
              <a:avLst/>
              <a:gdLst/>
              <a:ahLst/>
              <a:cxnLst>
                <a:cxn ang="0">
                  <a:pos x="6" y="0"/>
                </a:cxn>
                <a:cxn ang="0">
                  <a:pos x="12" y="0"/>
                </a:cxn>
                <a:cxn ang="0">
                  <a:pos x="20" y="2"/>
                </a:cxn>
                <a:cxn ang="0">
                  <a:pos x="24" y="14"/>
                </a:cxn>
                <a:cxn ang="0">
                  <a:pos x="20" y="20"/>
                </a:cxn>
                <a:cxn ang="0">
                  <a:pos x="14" y="18"/>
                </a:cxn>
                <a:cxn ang="0">
                  <a:pos x="10" y="14"/>
                </a:cxn>
                <a:cxn ang="0">
                  <a:pos x="10" y="10"/>
                </a:cxn>
                <a:cxn ang="0">
                  <a:pos x="4" y="12"/>
                </a:cxn>
                <a:cxn ang="0">
                  <a:pos x="0" y="8"/>
                </a:cxn>
                <a:cxn ang="0">
                  <a:pos x="4" y="4"/>
                </a:cxn>
                <a:cxn ang="0">
                  <a:pos x="6" y="0"/>
                </a:cxn>
              </a:cxnLst>
              <a:rect l="0" t="0" r="r" b="b"/>
              <a:pathLst>
                <a:path w="24" h="20">
                  <a:moveTo>
                    <a:pt x="6" y="0"/>
                  </a:moveTo>
                  <a:lnTo>
                    <a:pt x="12" y="0"/>
                  </a:lnTo>
                  <a:lnTo>
                    <a:pt x="20" y="2"/>
                  </a:lnTo>
                  <a:lnTo>
                    <a:pt x="24" y="14"/>
                  </a:lnTo>
                  <a:lnTo>
                    <a:pt x="20" y="20"/>
                  </a:lnTo>
                  <a:lnTo>
                    <a:pt x="14" y="18"/>
                  </a:lnTo>
                  <a:lnTo>
                    <a:pt x="10" y="14"/>
                  </a:lnTo>
                  <a:lnTo>
                    <a:pt x="10" y="10"/>
                  </a:lnTo>
                  <a:lnTo>
                    <a:pt x="4" y="12"/>
                  </a:lnTo>
                  <a:lnTo>
                    <a:pt x="0" y="8"/>
                  </a:lnTo>
                  <a:lnTo>
                    <a:pt x="4" y="4"/>
                  </a:lnTo>
                  <a:lnTo>
                    <a:pt x="6" y="0"/>
                  </a:lnTo>
                  <a:close/>
                </a:path>
              </a:pathLst>
            </a:custGeom>
            <a:grpFill/>
            <a:ln w="3175" cmpd="sng">
              <a:solidFill>
                <a:schemeClr val="accent5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GB" dirty="0">
                <a:solidFill>
                  <a:schemeClr val="accent3"/>
                </a:solidFill>
              </a:endParaRPr>
            </a:p>
          </p:txBody>
        </p:sp>
        <p:sp>
          <p:nvSpPr>
            <p:cNvPr id="415" name="Indonesia"/>
            <p:cNvSpPr>
              <a:spLocks/>
            </p:cNvSpPr>
            <p:nvPr/>
          </p:nvSpPr>
          <p:spPr bwMode="auto">
            <a:xfrm>
              <a:off x="3876204" y="5784681"/>
              <a:ext cx="13616" cy="14403"/>
            </a:xfrm>
            <a:custGeom>
              <a:avLst/>
              <a:gdLst/>
              <a:ahLst/>
              <a:cxnLst>
                <a:cxn ang="0">
                  <a:pos x="4" y="0"/>
                </a:cxn>
                <a:cxn ang="0">
                  <a:pos x="12" y="2"/>
                </a:cxn>
                <a:cxn ang="0">
                  <a:pos x="12" y="6"/>
                </a:cxn>
                <a:cxn ang="0">
                  <a:pos x="10" y="12"/>
                </a:cxn>
                <a:cxn ang="0">
                  <a:pos x="4" y="12"/>
                </a:cxn>
                <a:cxn ang="0">
                  <a:pos x="0" y="6"/>
                </a:cxn>
                <a:cxn ang="0">
                  <a:pos x="0" y="2"/>
                </a:cxn>
                <a:cxn ang="0">
                  <a:pos x="4" y="0"/>
                </a:cxn>
              </a:cxnLst>
              <a:rect l="0" t="0" r="r" b="b"/>
              <a:pathLst>
                <a:path w="12" h="12">
                  <a:moveTo>
                    <a:pt x="4" y="0"/>
                  </a:moveTo>
                  <a:lnTo>
                    <a:pt x="12" y="2"/>
                  </a:lnTo>
                  <a:lnTo>
                    <a:pt x="12" y="6"/>
                  </a:lnTo>
                  <a:lnTo>
                    <a:pt x="10" y="12"/>
                  </a:lnTo>
                  <a:lnTo>
                    <a:pt x="4" y="12"/>
                  </a:lnTo>
                  <a:lnTo>
                    <a:pt x="0" y="6"/>
                  </a:lnTo>
                  <a:lnTo>
                    <a:pt x="0" y="2"/>
                  </a:lnTo>
                  <a:lnTo>
                    <a:pt x="4" y="0"/>
                  </a:lnTo>
                  <a:close/>
                </a:path>
              </a:pathLst>
            </a:custGeom>
            <a:grpFill/>
            <a:ln w="3175" cmpd="sng">
              <a:solidFill>
                <a:schemeClr val="accent5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GB" dirty="0">
                <a:solidFill>
                  <a:schemeClr val="accent3"/>
                </a:solidFill>
              </a:endParaRPr>
            </a:p>
          </p:txBody>
        </p:sp>
        <p:sp>
          <p:nvSpPr>
            <p:cNvPr id="416" name="Indonesia"/>
            <p:cNvSpPr>
              <a:spLocks/>
            </p:cNvSpPr>
            <p:nvPr/>
          </p:nvSpPr>
          <p:spPr bwMode="auto">
            <a:xfrm>
              <a:off x="3928398" y="5861495"/>
              <a:ext cx="31770" cy="21604"/>
            </a:xfrm>
            <a:custGeom>
              <a:avLst/>
              <a:gdLst/>
              <a:ahLst/>
              <a:cxnLst>
                <a:cxn ang="0">
                  <a:pos x="4" y="0"/>
                </a:cxn>
                <a:cxn ang="0">
                  <a:pos x="10" y="4"/>
                </a:cxn>
                <a:cxn ang="0">
                  <a:pos x="16" y="10"/>
                </a:cxn>
                <a:cxn ang="0">
                  <a:pos x="18" y="6"/>
                </a:cxn>
                <a:cxn ang="0">
                  <a:pos x="28" y="12"/>
                </a:cxn>
                <a:cxn ang="0">
                  <a:pos x="26" y="16"/>
                </a:cxn>
                <a:cxn ang="0">
                  <a:pos x="12" y="12"/>
                </a:cxn>
                <a:cxn ang="0">
                  <a:pos x="6" y="18"/>
                </a:cxn>
                <a:cxn ang="0">
                  <a:pos x="0" y="14"/>
                </a:cxn>
                <a:cxn ang="0">
                  <a:pos x="2" y="8"/>
                </a:cxn>
                <a:cxn ang="0">
                  <a:pos x="4" y="0"/>
                </a:cxn>
              </a:cxnLst>
              <a:rect l="0" t="0" r="r" b="b"/>
              <a:pathLst>
                <a:path w="28" h="18">
                  <a:moveTo>
                    <a:pt x="4" y="0"/>
                  </a:moveTo>
                  <a:lnTo>
                    <a:pt x="10" y="4"/>
                  </a:lnTo>
                  <a:lnTo>
                    <a:pt x="16" y="10"/>
                  </a:lnTo>
                  <a:lnTo>
                    <a:pt x="18" y="6"/>
                  </a:lnTo>
                  <a:lnTo>
                    <a:pt x="28" y="12"/>
                  </a:lnTo>
                  <a:lnTo>
                    <a:pt x="26" y="16"/>
                  </a:lnTo>
                  <a:lnTo>
                    <a:pt x="12" y="12"/>
                  </a:lnTo>
                  <a:lnTo>
                    <a:pt x="6" y="18"/>
                  </a:lnTo>
                  <a:lnTo>
                    <a:pt x="0" y="14"/>
                  </a:lnTo>
                  <a:lnTo>
                    <a:pt x="2" y="8"/>
                  </a:lnTo>
                  <a:lnTo>
                    <a:pt x="4" y="0"/>
                  </a:lnTo>
                  <a:close/>
                </a:path>
              </a:pathLst>
            </a:custGeom>
            <a:grpFill/>
            <a:ln w="3175" cmpd="sng">
              <a:solidFill>
                <a:schemeClr val="accent5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GB" dirty="0">
                <a:solidFill>
                  <a:schemeClr val="accent3"/>
                </a:solidFill>
              </a:endParaRPr>
            </a:p>
          </p:txBody>
        </p:sp>
        <p:sp>
          <p:nvSpPr>
            <p:cNvPr id="417" name="Indonesia"/>
            <p:cNvSpPr>
              <a:spLocks/>
            </p:cNvSpPr>
            <p:nvPr/>
          </p:nvSpPr>
          <p:spPr bwMode="auto">
            <a:xfrm>
              <a:off x="3923859" y="5890300"/>
              <a:ext cx="18154" cy="21604"/>
            </a:xfrm>
            <a:custGeom>
              <a:avLst/>
              <a:gdLst/>
              <a:ahLst/>
              <a:cxnLst>
                <a:cxn ang="0">
                  <a:pos x="2" y="4"/>
                </a:cxn>
                <a:cxn ang="0">
                  <a:pos x="8" y="0"/>
                </a:cxn>
                <a:cxn ang="0">
                  <a:pos x="16" y="8"/>
                </a:cxn>
                <a:cxn ang="0">
                  <a:pos x="12" y="10"/>
                </a:cxn>
                <a:cxn ang="0">
                  <a:pos x="14" y="14"/>
                </a:cxn>
                <a:cxn ang="0">
                  <a:pos x="10" y="18"/>
                </a:cxn>
                <a:cxn ang="0">
                  <a:pos x="6" y="14"/>
                </a:cxn>
                <a:cxn ang="0">
                  <a:pos x="0" y="10"/>
                </a:cxn>
                <a:cxn ang="0">
                  <a:pos x="2" y="4"/>
                </a:cxn>
              </a:cxnLst>
              <a:rect l="0" t="0" r="r" b="b"/>
              <a:pathLst>
                <a:path w="16" h="18">
                  <a:moveTo>
                    <a:pt x="2" y="4"/>
                  </a:moveTo>
                  <a:lnTo>
                    <a:pt x="8" y="0"/>
                  </a:lnTo>
                  <a:lnTo>
                    <a:pt x="16" y="8"/>
                  </a:lnTo>
                  <a:lnTo>
                    <a:pt x="12" y="10"/>
                  </a:lnTo>
                  <a:lnTo>
                    <a:pt x="14" y="14"/>
                  </a:lnTo>
                  <a:lnTo>
                    <a:pt x="10" y="18"/>
                  </a:lnTo>
                  <a:lnTo>
                    <a:pt x="6" y="14"/>
                  </a:lnTo>
                  <a:lnTo>
                    <a:pt x="0" y="10"/>
                  </a:lnTo>
                  <a:lnTo>
                    <a:pt x="2" y="4"/>
                  </a:lnTo>
                  <a:close/>
                </a:path>
              </a:pathLst>
            </a:custGeom>
            <a:grpFill/>
            <a:ln w="3175" cmpd="sng">
              <a:solidFill>
                <a:schemeClr val="accent5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GB" dirty="0">
                <a:solidFill>
                  <a:schemeClr val="accent3"/>
                </a:solidFill>
              </a:endParaRPr>
            </a:p>
          </p:txBody>
        </p:sp>
        <p:sp>
          <p:nvSpPr>
            <p:cNvPr id="418" name="Indonesia"/>
            <p:cNvSpPr>
              <a:spLocks/>
            </p:cNvSpPr>
            <p:nvPr/>
          </p:nvSpPr>
          <p:spPr bwMode="auto">
            <a:xfrm>
              <a:off x="3726433" y="5751075"/>
              <a:ext cx="20424" cy="28805"/>
            </a:xfrm>
            <a:custGeom>
              <a:avLst/>
              <a:gdLst/>
              <a:ahLst/>
              <a:cxnLst>
                <a:cxn ang="0">
                  <a:pos x="2" y="4"/>
                </a:cxn>
                <a:cxn ang="0">
                  <a:pos x="6" y="4"/>
                </a:cxn>
                <a:cxn ang="0">
                  <a:pos x="10" y="0"/>
                </a:cxn>
                <a:cxn ang="0">
                  <a:pos x="14" y="2"/>
                </a:cxn>
                <a:cxn ang="0">
                  <a:pos x="18" y="8"/>
                </a:cxn>
                <a:cxn ang="0">
                  <a:pos x="18" y="12"/>
                </a:cxn>
                <a:cxn ang="0">
                  <a:pos x="18" y="20"/>
                </a:cxn>
                <a:cxn ang="0">
                  <a:pos x="14" y="24"/>
                </a:cxn>
                <a:cxn ang="0">
                  <a:pos x="8" y="22"/>
                </a:cxn>
                <a:cxn ang="0">
                  <a:pos x="2" y="14"/>
                </a:cxn>
                <a:cxn ang="0">
                  <a:pos x="0" y="10"/>
                </a:cxn>
                <a:cxn ang="0">
                  <a:pos x="2" y="4"/>
                </a:cxn>
              </a:cxnLst>
              <a:rect l="0" t="0" r="r" b="b"/>
              <a:pathLst>
                <a:path w="18" h="24">
                  <a:moveTo>
                    <a:pt x="2" y="4"/>
                  </a:moveTo>
                  <a:lnTo>
                    <a:pt x="6" y="4"/>
                  </a:lnTo>
                  <a:lnTo>
                    <a:pt x="10" y="0"/>
                  </a:lnTo>
                  <a:lnTo>
                    <a:pt x="14" y="2"/>
                  </a:lnTo>
                  <a:lnTo>
                    <a:pt x="18" y="8"/>
                  </a:lnTo>
                  <a:lnTo>
                    <a:pt x="18" y="12"/>
                  </a:lnTo>
                  <a:lnTo>
                    <a:pt x="18" y="20"/>
                  </a:lnTo>
                  <a:lnTo>
                    <a:pt x="14" y="24"/>
                  </a:lnTo>
                  <a:lnTo>
                    <a:pt x="8" y="22"/>
                  </a:lnTo>
                  <a:lnTo>
                    <a:pt x="2" y="14"/>
                  </a:lnTo>
                  <a:lnTo>
                    <a:pt x="0" y="10"/>
                  </a:lnTo>
                  <a:lnTo>
                    <a:pt x="2" y="4"/>
                  </a:lnTo>
                  <a:close/>
                </a:path>
              </a:pathLst>
            </a:custGeom>
            <a:grpFill/>
            <a:ln w="3175" cmpd="sng">
              <a:solidFill>
                <a:schemeClr val="accent5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GB" dirty="0">
                <a:solidFill>
                  <a:schemeClr val="accent3"/>
                </a:solidFill>
              </a:endParaRPr>
            </a:p>
          </p:txBody>
        </p:sp>
        <p:sp>
          <p:nvSpPr>
            <p:cNvPr id="419" name="Indonesia"/>
            <p:cNvSpPr>
              <a:spLocks/>
            </p:cNvSpPr>
            <p:nvPr/>
          </p:nvSpPr>
          <p:spPr bwMode="auto">
            <a:xfrm>
              <a:off x="3767280" y="5779880"/>
              <a:ext cx="29501" cy="1920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8" y="2"/>
                </a:cxn>
                <a:cxn ang="0">
                  <a:pos x="16" y="2"/>
                </a:cxn>
                <a:cxn ang="0">
                  <a:pos x="22" y="2"/>
                </a:cxn>
                <a:cxn ang="0">
                  <a:pos x="24" y="8"/>
                </a:cxn>
                <a:cxn ang="0">
                  <a:pos x="26" y="16"/>
                </a:cxn>
                <a:cxn ang="0">
                  <a:pos x="16" y="10"/>
                </a:cxn>
                <a:cxn ang="0">
                  <a:pos x="10" y="8"/>
                </a:cxn>
                <a:cxn ang="0">
                  <a:pos x="4" y="8"/>
                </a:cxn>
                <a:cxn ang="0">
                  <a:pos x="0" y="4"/>
                </a:cxn>
                <a:cxn ang="0">
                  <a:pos x="0" y="0"/>
                </a:cxn>
              </a:cxnLst>
              <a:rect l="0" t="0" r="r" b="b"/>
              <a:pathLst>
                <a:path w="26" h="16">
                  <a:moveTo>
                    <a:pt x="0" y="0"/>
                  </a:moveTo>
                  <a:lnTo>
                    <a:pt x="8" y="2"/>
                  </a:lnTo>
                  <a:lnTo>
                    <a:pt x="16" y="2"/>
                  </a:lnTo>
                  <a:lnTo>
                    <a:pt x="22" y="2"/>
                  </a:lnTo>
                  <a:lnTo>
                    <a:pt x="24" y="8"/>
                  </a:lnTo>
                  <a:lnTo>
                    <a:pt x="26" y="16"/>
                  </a:lnTo>
                  <a:lnTo>
                    <a:pt x="16" y="10"/>
                  </a:lnTo>
                  <a:lnTo>
                    <a:pt x="10" y="8"/>
                  </a:lnTo>
                  <a:lnTo>
                    <a:pt x="4" y="8"/>
                  </a:lnTo>
                  <a:lnTo>
                    <a:pt x="0" y="4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3175" cmpd="sng">
              <a:solidFill>
                <a:schemeClr val="accent5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GB" dirty="0">
                <a:solidFill>
                  <a:schemeClr val="accent3"/>
                </a:solidFill>
              </a:endParaRPr>
            </a:p>
          </p:txBody>
        </p:sp>
        <p:sp>
          <p:nvSpPr>
            <p:cNvPr id="420" name="Indonesia"/>
            <p:cNvSpPr>
              <a:spLocks/>
            </p:cNvSpPr>
            <p:nvPr/>
          </p:nvSpPr>
          <p:spPr bwMode="auto">
            <a:xfrm>
              <a:off x="3780895" y="5794283"/>
              <a:ext cx="20424" cy="3120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6" y="2"/>
                </a:cxn>
                <a:cxn ang="0">
                  <a:pos x="14" y="6"/>
                </a:cxn>
                <a:cxn ang="0">
                  <a:pos x="14" y="10"/>
                </a:cxn>
                <a:cxn ang="0">
                  <a:pos x="14" y="16"/>
                </a:cxn>
                <a:cxn ang="0">
                  <a:pos x="18" y="22"/>
                </a:cxn>
                <a:cxn ang="0">
                  <a:pos x="14" y="26"/>
                </a:cxn>
                <a:cxn ang="0">
                  <a:pos x="4" y="18"/>
                </a:cxn>
                <a:cxn ang="0">
                  <a:pos x="4" y="10"/>
                </a:cxn>
                <a:cxn ang="0">
                  <a:pos x="0" y="6"/>
                </a:cxn>
                <a:cxn ang="0">
                  <a:pos x="0" y="0"/>
                </a:cxn>
              </a:cxnLst>
              <a:rect l="0" t="0" r="r" b="b"/>
              <a:pathLst>
                <a:path w="18" h="26">
                  <a:moveTo>
                    <a:pt x="0" y="0"/>
                  </a:moveTo>
                  <a:lnTo>
                    <a:pt x="6" y="2"/>
                  </a:lnTo>
                  <a:lnTo>
                    <a:pt x="14" y="6"/>
                  </a:lnTo>
                  <a:lnTo>
                    <a:pt x="14" y="10"/>
                  </a:lnTo>
                  <a:lnTo>
                    <a:pt x="14" y="16"/>
                  </a:lnTo>
                  <a:lnTo>
                    <a:pt x="18" y="22"/>
                  </a:lnTo>
                  <a:lnTo>
                    <a:pt x="14" y="26"/>
                  </a:lnTo>
                  <a:lnTo>
                    <a:pt x="4" y="18"/>
                  </a:lnTo>
                  <a:lnTo>
                    <a:pt x="4" y="10"/>
                  </a:lnTo>
                  <a:lnTo>
                    <a:pt x="0" y="6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3175" cmpd="sng">
              <a:solidFill>
                <a:schemeClr val="accent5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GB" dirty="0">
                <a:solidFill>
                  <a:schemeClr val="accent3"/>
                </a:solidFill>
              </a:endParaRPr>
            </a:p>
          </p:txBody>
        </p:sp>
        <p:sp>
          <p:nvSpPr>
            <p:cNvPr id="421" name="Indonesia"/>
            <p:cNvSpPr>
              <a:spLocks/>
            </p:cNvSpPr>
            <p:nvPr/>
          </p:nvSpPr>
          <p:spPr bwMode="auto">
            <a:xfrm>
              <a:off x="3810396" y="5801484"/>
              <a:ext cx="29501" cy="21604"/>
            </a:xfrm>
            <a:custGeom>
              <a:avLst/>
              <a:gdLst/>
              <a:ahLst/>
              <a:cxnLst>
                <a:cxn ang="0">
                  <a:pos x="0" y="8"/>
                </a:cxn>
                <a:cxn ang="0">
                  <a:pos x="0" y="2"/>
                </a:cxn>
                <a:cxn ang="0">
                  <a:pos x="4" y="0"/>
                </a:cxn>
                <a:cxn ang="0">
                  <a:pos x="12" y="2"/>
                </a:cxn>
                <a:cxn ang="0">
                  <a:pos x="18" y="8"/>
                </a:cxn>
                <a:cxn ang="0">
                  <a:pos x="26" y="14"/>
                </a:cxn>
                <a:cxn ang="0">
                  <a:pos x="24" y="18"/>
                </a:cxn>
                <a:cxn ang="0">
                  <a:pos x="16" y="14"/>
                </a:cxn>
                <a:cxn ang="0">
                  <a:pos x="8" y="10"/>
                </a:cxn>
                <a:cxn ang="0">
                  <a:pos x="4" y="8"/>
                </a:cxn>
                <a:cxn ang="0">
                  <a:pos x="0" y="8"/>
                </a:cxn>
              </a:cxnLst>
              <a:rect l="0" t="0" r="r" b="b"/>
              <a:pathLst>
                <a:path w="26" h="18">
                  <a:moveTo>
                    <a:pt x="0" y="8"/>
                  </a:moveTo>
                  <a:lnTo>
                    <a:pt x="0" y="2"/>
                  </a:lnTo>
                  <a:lnTo>
                    <a:pt x="4" y="0"/>
                  </a:lnTo>
                  <a:lnTo>
                    <a:pt x="12" y="2"/>
                  </a:lnTo>
                  <a:lnTo>
                    <a:pt x="18" y="8"/>
                  </a:lnTo>
                  <a:lnTo>
                    <a:pt x="26" y="14"/>
                  </a:lnTo>
                  <a:lnTo>
                    <a:pt x="24" y="18"/>
                  </a:lnTo>
                  <a:lnTo>
                    <a:pt x="16" y="14"/>
                  </a:lnTo>
                  <a:lnTo>
                    <a:pt x="8" y="10"/>
                  </a:lnTo>
                  <a:lnTo>
                    <a:pt x="4" y="8"/>
                  </a:lnTo>
                  <a:lnTo>
                    <a:pt x="0" y="8"/>
                  </a:lnTo>
                  <a:close/>
                </a:path>
              </a:pathLst>
            </a:custGeom>
            <a:grpFill/>
            <a:ln w="3175" cmpd="sng">
              <a:solidFill>
                <a:schemeClr val="accent5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GB" dirty="0">
                <a:solidFill>
                  <a:schemeClr val="accent3"/>
                </a:solidFill>
              </a:endParaRPr>
            </a:p>
          </p:txBody>
        </p:sp>
        <p:sp>
          <p:nvSpPr>
            <p:cNvPr id="422" name="Indonesia"/>
            <p:cNvSpPr>
              <a:spLocks/>
            </p:cNvSpPr>
            <p:nvPr/>
          </p:nvSpPr>
          <p:spPr bwMode="auto">
            <a:xfrm>
              <a:off x="3796781" y="5808685"/>
              <a:ext cx="40847" cy="26404"/>
            </a:xfrm>
            <a:custGeom>
              <a:avLst/>
              <a:gdLst/>
              <a:ahLst/>
              <a:cxnLst>
                <a:cxn ang="0">
                  <a:pos x="4" y="0"/>
                </a:cxn>
                <a:cxn ang="0">
                  <a:pos x="8" y="4"/>
                </a:cxn>
                <a:cxn ang="0">
                  <a:pos x="10" y="8"/>
                </a:cxn>
                <a:cxn ang="0">
                  <a:pos x="16" y="6"/>
                </a:cxn>
                <a:cxn ang="0">
                  <a:pos x="32" y="14"/>
                </a:cxn>
                <a:cxn ang="0">
                  <a:pos x="36" y="18"/>
                </a:cxn>
                <a:cxn ang="0">
                  <a:pos x="32" y="20"/>
                </a:cxn>
                <a:cxn ang="0">
                  <a:pos x="26" y="16"/>
                </a:cxn>
                <a:cxn ang="0">
                  <a:pos x="18" y="18"/>
                </a:cxn>
                <a:cxn ang="0">
                  <a:pos x="12" y="22"/>
                </a:cxn>
                <a:cxn ang="0">
                  <a:pos x="8" y="20"/>
                </a:cxn>
                <a:cxn ang="0">
                  <a:pos x="2" y="16"/>
                </a:cxn>
                <a:cxn ang="0">
                  <a:pos x="6" y="10"/>
                </a:cxn>
                <a:cxn ang="0">
                  <a:pos x="0" y="4"/>
                </a:cxn>
                <a:cxn ang="0">
                  <a:pos x="4" y="0"/>
                </a:cxn>
              </a:cxnLst>
              <a:rect l="0" t="0" r="r" b="b"/>
              <a:pathLst>
                <a:path w="36" h="22">
                  <a:moveTo>
                    <a:pt x="4" y="0"/>
                  </a:moveTo>
                  <a:lnTo>
                    <a:pt x="8" y="4"/>
                  </a:lnTo>
                  <a:lnTo>
                    <a:pt x="10" y="8"/>
                  </a:lnTo>
                  <a:lnTo>
                    <a:pt x="16" y="6"/>
                  </a:lnTo>
                  <a:lnTo>
                    <a:pt x="32" y="14"/>
                  </a:lnTo>
                  <a:lnTo>
                    <a:pt x="36" y="18"/>
                  </a:lnTo>
                  <a:lnTo>
                    <a:pt x="32" y="20"/>
                  </a:lnTo>
                  <a:lnTo>
                    <a:pt x="26" y="16"/>
                  </a:lnTo>
                  <a:lnTo>
                    <a:pt x="18" y="18"/>
                  </a:lnTo>
                  <a:lnTo>
                    <a:pt x="12" y="22"/>
                  </a:lnTo>
                  <a:lnTo>
                    <a:pt x="8" y="20"/>
                  </a:lnTo>
                  <a:lnTo>
                    <a:pt x="2" y="16"/>
                  </a:lnTo>
                  <a:lnTo>
                    <a:pt x="6" y="10"/>
                  </a:lnTo>
                  <a:lnTo>
                    <a:pt x="0" y="4"/>
                  </a:lnTo>
                  <a:lnTo>
                    <a:pt x="4" y="0"/>
                  </a:lnTo>
                  <a:close/>
                </a:path>
              </a:pathLst>
            </a:custGeom>
            <a:grpFill/>
            <a:ln w="3175" cmpd="sng">
              <a:solidFill>
                <a:schemeClr val="accent5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GB" dirty="0">
                <a:solidFill>
                  <a:schemeClr val="accent3"/>
                </a:solidFill>
              </a:endParaRPr>
            </a:p>
          </p:txBody>
        </p:sp>
        <p:sp>
          <p:nvSpPr>
            <p:cNvPr id="423" name="Indonesia"/>
            <p:cNvSpPr>
              <a:spLocks/>
            </p:cNvSpPr>
            <p:nvPr/>
          </p:nvSpPr>
          <p:spPr bwMode="auto">
            <a:xfrm>
              <a:off x="3687856" y="6085936"/>
              <a:ext cx="24962" cy="26404"/>
            </a:xfrm>
            <a:custGeom>
              <a:avLst/>
              <a:gdLst/>
              <a:ahLst/>
              <a:cxnLst>
                <a:cxn ang="0">
                  <a:pos x="0" y="4"/>
                </a:cxn>
                <a:cxn ang="0">
                  <a:pos x="4" y="0"/>
                </a:cxn>
                <a:cxn ang="0">
                  <a:pos x="12" y="10"/>
                </a:cxn>
                <a:cxn ang="0">
                  <a:pos x="22" y="22"/>
                </a:cxn>
                <a:cxn ang="0">
                  <a:pos x="12" y="18"/>
                </a:cxn>
                <a:cxn ang="0">
                  <a:pos x="4" y="12"/>
                </a:cxn>
                <a:cxn ang="0">
                  <a:pos x="0" y="10"/>
                </a:cxn>
                <a:cxn ang="0">
                  <a:pos x="0" y="4"/>
                </a:cxn>
              </a:cxnLst>
              <a:rect l="0" t="0" r="r" b="b"/>
              <a:pathLst>
                <a:path w="22" h="22">
                  <a:moveTo>
                    <a:pt x="0" y="4"/>
                  </a:moveTo>
                  <a:lnTo>
                    <a:pt x="4" y="0"/>
                  </a:lnTo>
                  <a:lnTo>
                    <a:pt x="12" y="10"/>
                  </a:lnTo>
                  <a:lnTo>
                    <a:pt x="22" y="22"/>
                  </a:lnTo>
                  <a:lnTo>
                    <a:pt x="12" y="18"/>
                  </a:lnTo>
                  <a:lnTo>
                    <a:pt x="4" y="12"/>
                  </a:lnTo>
                  <a:lnTo>
                    <a:pt x="0" y="10"/>
                  </a:lnTo>
                  <a:lnTo>
                    <a:pt x="0" y="4"/>
                  </a:lnTo>
                  <a:close/>
                </a:path>
              </a:pathLst>
            </a:custGeom>
            <a:grpFill/>
            <a:ln w="3175" cmpd="sng">
              <a:solidFill>
                <a:schemeClr val="accent5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GB" dirty="0">
                <a:solidFill>
                  <a:schemeClr val="accent3"/>
                </a:solidFill>
              </a:endParaRPr>
            </a:p>
          </p:txBody>
        </p:sp>
        <p:sp>
          <p:nvSpPr>
            <p:cNvPr id="424" name="Indonesia"/>
            <p:cNvSpPr>
              <a:spLocks/>
            </p:cNvSpPr>
            <p:nvPr/>
          </p:nvSpPr>
          <p:spPr bwMode="auto">
            <a:xfrm>
              <a:off x="4155324" y="6001921"/>
              <a:ext cx="45385" cy="57611"/>
            </a:xfrm>
            <a:custGeom>
              <a:avLst/>
              <a:gdLst/>
              <a:ahLst/>
              <a:cxnLst>
                <a:cxn ang="0">
                  <a:pos x="0" y="2"/>
                </a:cxn>
                <a:cxn ang="0">
                  <a:pos x="12" y="0"/>
                </a:cxn>
                <a:cxn ang="0">
                  <a:pos x="20" y="4"/>
                </a:cxn>
                <a:cxn ang="0">
                  <a:pos x="22" y="4"/>
                </a:cxn>
                <a:cxn ang="0">
                  <a:pos x="26" y="4"/>
                </a:cxn>
                <a:cxn ang="0">
                  <a:pos x="40" y="14"/>
                </a:cxn>
                <a:cxn ang="0">
                  <a:pos x="38" y="24"/>
                </a:cxn>
                <a:cxn ang="0">
                  <a:pos x="40" y="30"/>
                </a:cxn>
                <a:cxn ang="0">
                  <a:pos x="36" y="38"/>
                </a:cxn>
                <a:cxn ang="0">
                  <a:pos x="36" y="44"/>
                </a:cxn>
                <a:cxn ang="0">
                  <a:pos x="30" y="44"/>
                </a:cxn>
                <a:cxn ang="0">
                  <a:pos x="30" y="40"/>
                </a:cxn>
                <a:cxn ang="0">
                  <a:pos x="22" y="34"/>
                </a:cxn>
                <a:cxn ang="0">
                  <a:pos x="20" y="36"/>
                </a:cxn>
                <a:cxn ang="0">
                  <a:pos x="22" y="42"/>
                </a:cxn>
                <a:cxn ang="0">
                  <a:pos x="14" y="48"/>
                </a:cxn>
                <a:cxn ang="0">
                  <a:pos x="10" y="42"/>
                </a:cxn>
                <a:cxn ang="0">
                  <a:pos x="6" y="28"/>
                </a:cxn>
                <a:cxn ang="0">
                  <a:pos x="2" y="18"/>
                </a:cxn>
                <a:cxn ang="0">
                  <a:pos x="0" y="8"/>
                </a:cxn>
                <a:cxn ang="0">
                  <a:pos x="0" y="2"/>
                </a:cxn>
              </a:cxnLst>
              <a:rect l="0" t="0" r="r" b="b"/>
              <a:pathLst>
                <a:path w="40" h="48">
                  <a:moveTo>
                    <a:pt x="0" y="2"/>
                  </a:moveTo>
                  <a:lnTo>
                    <a:pt x="12" y="0"/>
                  </a:lnTo>
                  <a:lnTo>
                    <a:pt x="20" y="4"/>
                  </a:lnTo>
                  <a:lnTo>
                    <a:pt x="22" y="4"/>
                  </a:lnTo>
                  <a:lnTo>
                    <a:pt x="26" y="4"/>
                  </a:lnTo>
                  <a:lnTo>
                    <a:pt x="40" y="14"/>
                  </a:lnTo>
                  <a:lnTo>
                    <a:pt x="38" y="24"/>
                  </a:lnTo>
                  <a:lnTo>
                    <a:pt x="40" y="30"/>
                  </a:lnTo>
                  <a:lnTo>
                    <a:pt x="36" y="38"/>
                  </a:lnTo>
                  <a:lnTo>
                    <a:pt x="36" y="44"/>
                  </a:lnTo>
                  <a:lnTo>
                    <a:pt x="30" y="44"/>
                  </a:lnTo>
                  <a:lnTo>
                    <a:pt x="30" y="40"/>
                  </a:lnTo>
                  <a:lnTo>
                    <a:pt x="22" y="34"/>
                  </a:lnTo>
                  <a:lnTo>
                    <a:pt x="20" y="36"/>
                  </a:lnTo>
                  <a:lnTo>
                    <a:pt x="22" y="42"/>
                  </a:lnTo>
                  <a:lnTo>
                    <a:pt x="14" y="48"/>
                  </a:lnTo>
                  <a:lnTo>
                    <a:pt x="10" y="42"/>
                  </a:lnTo>
                  <a:lnTo>
                    <a:pt x="6" y="28"/>
                  </a:lnTo>
                  <a:lnTo>
                    <a:pt x="2" y="18"/>
                  </a:lnTo>
                  <a:lnTo>
                    <a:pt x="0" y="8"/>
                  </a:lnTo>
                  <a:lnTo>
                    <a:pt x="0" y="2"/>
                  </a:lnTo>
                  <a:close/>
                </a:path>
              </a:pathLst>
            </a:custGeom>
            <a:grpFill/>
            <a:ln w="3175" cmpd="sng">
              <a:solidFill>
                <a:schemeClr val="accent5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GB" dirty="0">
                <a:solidFill>
                  <a:schemeClr val="accent3"/>
                </a:solidFill>
              </a:endParaRPr>
            </a:p>
          </p:txBody>
        </p:sp>
        <p:sp>
          <p:nvSpPr>
            <p:cNvPr id="425" name="Indonesia"/>
            <p:cNvSpPr>
              <a:spLocks/>
            </p:cNvSpPr>
            <p:nvPr/>
          </p:nvSpPr>
          <p:spPr bwMode="auto">
            <a:xfrm>
              <a:off x="4001014" y="5955112"/>
              <a:ext cx="115733" cy="114020"/>
            </a:xfrm>
            <a:custGeom>
              <a:avLst/>
              <a:gdLst/>
              <a:ahLst/>
              <a:cxnLst>
                <a:cxn ang="0">
                  <a:pos x="14" y="7"/>
                </a:cxn>
                <a:cxn ang="0">
                  <a:pos x="22" y="13"/>
                </a:cxn>
                <a:cxn ang="0">
                  <a:pos x="22" y="17"/>
                </a:cxn>
                <a:cxn ang="0">
                  <a:pos x="26" y="19"/>
                </a:cxn>
                <a:cxn ang="0">
                  <a:pos x="32" y="19"/>
                </a:cxn>
                <a:cxn ang="0">
                  <a:pos x="26" y="15"/>
                </a:cxn>
                <a:cxn ang="0">
                  <a:pos x="26" y="9"/>
                </a:cxn>
                <a:cxn ang="0">
                  <a:pos x="22" y="4"/>
                </a:cxn>
                <a:cxn ang="0">
                  <a:pos x="26" y="4"/>
                </a:cxn>
                <a:cxn ang="0">
                  <a:pos x="30" y="0"/>
                </a:cxn>
                <a:cxn ang="0">
                  <a:pos x="34" y="2"/>
                </a:cxn>
                <a:cxn ang="0">
                  <a:pos x="40" y="4"/>
                </a:cxn>
                <a:cxn ang="0">
                  <a:pos x="42" y="11"/>
                </a:cxn>
                <a:cxn ang="0">
                  <a:pos x="48" y="19"/>
                </a:cxn>
                <a:cxn ang="0">
                  <a:pos x="52" y="23"/>
                </a:cxn>
                <a:cxn ang="0">
                  <a:pos x="54" y="37"/>
                </a:cxn>
                <a:cxn ang="0">
                  <a:pos x="62" y="49"/>
                </a:cxn>
                <a:cxn ang="0">
                  <a:pos x="72" y="57"/>
                </a:cxn>
                <a:cxn ang="0">
                  <a:pos x="82" y="57"/>
                </a:cxn>
                <a:cxn ang="0">
                  <a:pos x="92" y="55"/>
                </a:cxn>
                <a:cxn ang="0">
                  <a:pos x="96" y="57"/>
                </a:cxn>
                <a:cxn ang="0">
                  <a:pos x="94" y="59"/>
                </a:cxn>
                <a:cxn ang="0">
                  <a:pos x="92" y="67"/>
                </a:cxn>
                <a:cxn ang="0">
                  <a:pos x="92" y="73"/>
                </a:cxn>
                <a:cxn ang="0">
                  <a:pos x="90" y="79"/>
                </a:cxn>
                <a:cxn ang="0">
                  <a:pos x="96" y="83"/>
                </a:cxn>
                <a:cxn ang="0">
                  <a:pos x="100" y="81"/>
                </a:cxn>
                <a:cxn ang="0">
                  <a:pos x="102" y="85"/>
                </a:cxn>
                <a:cxn ang="0">
                  <a:pos x="102" y="91"/>
                </a:cxn>
                <a:cxn ang="0">
                  <a:pos x="92" y="95"/>
                </a:cxn>
                <a:cxn ang="0">
                  <a:pos x="82" y="89"/>
                </a:cxn>
                <a:cxn ang="0">
                  <a:pos x="72" y="87"/>
                </a:cxn>
                <a:cxn ang="0">
                  <a:pos x="60" y="85"/>
                </a:cxn>
                <a:cxn ang="0">
                  <a:pos x="54" y="79"/>
                </a:cxn>
                <a:cxn ang="0">
                  <a:pos x="50" y="69"/>
                </a:cxn>
                <a:cxn ang="0">
                  <a:pos x="48" y="61"/>
                </a:cxn>
                <a:cxn ang="0">
                  <a:pos x="44" y="57"/>
                </a:cxn>
                <a:cxn ang="0">
                  <a:pos x="40" y="51"/>
                </a:cxn>
                <a:cxn ang="0">
                  <a:pos x="36" y="41"/>
                </a:cxn>
                <a:cxn ang="0">
                  <a:pos x="28" y="43"/>
                </a:cxn>
                <a:cxn ang="0">
                  <a:pos x="22" y="41"/>
                </a:cxn>
                <a:cxn ang="0">
                  <a:pos x="18" y="45"/>
                </a:cxn>
                <a:cxn ang="0">
                  <a:pos x="12" y="49"/>
                </a:cxn>
                <a:cxn ang="0">
                  <a:pos x="8" y="43"/>
                </a:cxn>
                <a:cxn ang="0">
                  <a:pos x="0" y="45"/>
                </a:cxn>
                <a:cxn ang="0">
                  <a:pos x="0" y="39"/>
                </a:cxn>
                <a:cxn ang="0">
                  <a:pos x="6" y="33"/>
                </a:cxn>
                <a:cxn ang="0">
                  <a:pos x="8" y="29"/>
                </a:cxn>
                <a:cxn ang="0">
                  <a:pos x="12" y="25"/>
                </a:cxn>
                <a:cxn ang="0">
                  <a:pos x="8" y="21"/>
                </a:cxn>
                <a:cxn ang="0">
                  <a:pos x="6" y="19"/>
                </a:cxn>
                <a:cxn ang="0">
                  <a:pos x="8" y="9"/>
                </a:cxn>
                <a:cxn ang="0">
                  <a:pos x="14" y="7"/>
                </a:cxn>
              </a:cxnLst>
              <a:rect l="0" t="0" r="r" b="b"/>
              <a:pathLst>
                <a:path w="102" h="95">
                  <a:moveTo>
                    <a:pt x="14" y="7"/>
                  </a:moveTo>
                  <a:lnTo>
                    <a:pt x="22" y="13"/>
                  </a:lnTo>
                  <a:lnTo>
                    <a:pt x="22" y="17"/>
                  </a:lnTo>
                  <a:lnTo>
                    <a:pt x="26" y="19"/>
                  </a:lnTo>
                  <a:lnTo>
                    <a:pt x="32" y="19"/>
                  </a:lnTo>
                  <a:lnTo>
                    <a:pt x="26" y="15"/>
                  </a:lnTo>
                  <a:lnTo>
                    <a:pt x="26" y="9"/>
                  </a:lnTo>
                  <a:lnTo>
                    <a:pt x="22" y="4"/>
                  </a:lnTo>
                  <a:lnTo>
                    <a:pt x="26" y="4"/>
                  </a:lnTo>
                  <a:lnTo>
                    <a:pt x="30" y="0"/>
                  </a:lnTo>
                  <a:lnTo>
                    <a:pt x="34" y="2"/>
                  </a:lnTo>
                  <a:lnTo>
                    <a:pt x="40" y="4"/>
                  </a:lnTo>
                  <a:lnTo>
                    <a:pt x="42" y="11"/>
                  </a:lnTo>
                  <a:lnTo>
                    <a:pt x="48" y="19"/>
                  </a:lnTo>
                  <a:lnTo>
                    <a:pt x="52" y="23"/>
                  </a:lnTo>
                  <a:lnTo>
                    <a:pt x="54" y="37"/>
                  </a:lnTo>
                  <a:lnTo>
                    <a:pt x="62" y="49"/>
                  </a:lnTo>
                  <a:lnTo>
                    <a:pt x="72" y="57"/>
                  </a:lnTo>
                  <a:lnTo>
                    <a:pt x="82" y="57"/>
                  </a:lnTo>
                  <a:lnTo>
                    <a:pt x="92" y="55"/>
                  </a:lnTo>
                  <a:lnTo>
                    <a:pt x="96" y="57"/>
                  </a:lnTo>
                  <a:lnTo>
                    <a:pt x="94" y="59"/>
                  </a:lnTo>
                  <a:lnTo>
                    <a:pt x="92" y="67"/>
                  </a:lnTo>
                  <a:lnTo>
                    <a:pt x="92" y="73"/>
                  </a:lnTo>
                  <a:lnTo>
                    <a:pt x="90" y="79"/>
                  </a:lnTo>
                  <a:lnTo>
                    <a:pt x="96" y="83"/>
                  </a:lnTo>
                  <a:lnTo>
                    <a:pt x="100" y="81"/>
                  </a:lnTo>
                  <a:lnTo>
                    <a:pt x="102" y="85"/>
                  </a:lnTo>
                  <a:lnTo>
                    <a:pt x="102" y="91"/>
                  </a:lnTo>
                  <a:lnTo>
                    <a:pt x="92" y="95"/>
                  </a:lnTo>
                  <a:lnTo>
                    <a:pt x="82" y="89"/>
                  </a:lnTo>
                  <a:lnTo>
                    <a:pt x="72" y="87"/>
                  </a:lnTo>
                  <a:lnTo>
                    <a:pt x="60" y="85"/>
                  </a:lnTo>
                  <a:lnTo>
                    <a:pt x="54" y="79"/>
                  </a:lnTo>
                  <a:lnTo>
                    <a:pt x="50" y="69"/>
                  </a:lnTo>
                  <a:lnTo>
                    <a:pt x="48" y="61"/>
                  </a:lnTo>
                  <a:lnTo>
                    <a:pt x="44" y="57"/>
                  </a:lnTo>
                  <a:lnTo>
                    <a:pt x="40" y="51"/>
                  </a:lnTo>
                  <a:lnTo>
                    <a:pt x="36" y="41"/>
                  </a:lnTo>
                  <a:lnTo>
                    <a:pt x="28" y="43"/>
                  </a:lnTo>
                  <a:lnTo>
                    <a:pt x="22" y="41"/>
                  </a:lnTo>
                  <a:lnTo>
                    <a:pt x="18" y="45"/>
                  </a:lnTo>
                  <a:lnTo>
                    <a:pt x="12" y="49"/>
                  </a:lnTo>
                  <a:lnTo>
                    <a:pt x="8" y="43"/>
                  </a:lnTo>
                  <a:lnTo>
                    <a:pt x="0" y="45"/>
                  </a:lnTo>
                  <a:lnTo>
                    <a:pt x="0" y="39"/>
                  </a:lnTo>
                  <a:lnTo>
                    <a:pt x="6" y="33"/>
                  </a:lnTo>
                  <a:lnTo>
                    <a:pt x="8" y="29"/>
                  </a:lnTo>
                  <a:lnTo>
                    <a:pt x="12" y="25"/>
                  </a:lnTo>
                  <a:lnTo>
                    <a:pt x="8" y="21"/>
                  </a:lnTo>
                  <a:lnTo>
                    <a:pt x="6" y="19"/>
                  </a:lnTo>
                  <a:lnTo>
                    <a:pt x="8" y="9"/>
                  </a:lnTo>
                  <a:lnTo>
                    <a:pt x="14" y="7"/>
                  </a:lnTo>
                  <a:close/>
                </a:path>
              </a:pathLst>
            </a:custGeom>
            <a:grpFill/>
            <a:ln w="3175" cmpd="sng">
              <a:solidFill>
                <a:schemeClr val="accent5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GB" dirty="0">
                <a:solidFill>
                  <a:schemeClr val="accent3"/>
                </a:solidFill>
              </a:endParaRPr>
            </a:p>
          </p:txBody>
        </p:sp>
        <p:sp>
          <p:nvSpPr>
            <p:cNvPr id="426" name="Indonesia"/>
            <p:cNvSpPr>
              <a:spLocks/>
            </p:cNvSpPr>
            <p:nvPr/>
          </p:nvSpPr>
          <p:spPr bwMode="auto">
            <a:xfrm>
              <a:off x="4567195" y="6239564"/>
              <a:ext cx="81693" cy="55210"/>
            </a:xfrm>
            <a:custGeom>
              <a:avLst/>
              <a:gdLst/>
              <a:ahLst/>
              <a:cxnLst>
                <a:cxn ang="0">
                  <a:pos x="26" y="46"/>
                </a:cxn>
                <a:cxn ang="0">
                  <a:pos x="12" y="46"/>
                </a:cxn>
                <a:cxn ang="0">
                  <a:pos x="6" y="46"/>
                </a:cxn>
                <a:cxn ang="0">
                  <a:pos x="0" y="38"/>
                </a:cxn>
                <a:cxn ang="0">
                  <a:pos x="0" y="30"/>
                </a:cxn>
                <a:cxn ang="0">
                  <a:pos x="2" y="26"/>
                </a:cxn>
                <a:cxn ang="0">
                  <a:pos x="2" y="24"/>
                </a:cxn>
                <a:cxn ang="0">
                  <a:pos x="18" y="18"/>
                </a:cxn>
                <a:cxn ang="0">
                  <a:pos x="32" y="14"/>
                </a:cxn>
                <a:cxn ang="0">
                  <a:pos x="46" y="8"/>
                </a:cxn>
                <a:cxn ang="0">
                  <a:pos x="60" y="0"/>
                </a:cxn>
                <a:cxn ang="0">
                  <a:pos x="72" y="6"/>
                </a:cxn>
                <a:cxn ang="0">
                  <a:pos x="64" y="14"/>
                </a:cxn>
                <a:cxn ang="0">
                  <a:pos x="60" y="18"/>
                </a:cxn>
                <a:cxn ang="0">
                  <a:pos x="62" y="20"/>
                </a:cxn>
                <a:cxn ang="0">
                  <a:pos x="64" y="22"/>
                </a:cxn>
                <a:cxn ang="0">
                  <a:pos x="52" y="24"/>
                </a:cxn>
                <a:cxn ang="0">
                  <a:pos x="50" y="28"/>
                </a:cxn>
                <a:cxn ang="0">
                  <a:pos x="48" y="38"/>
                </a:cxn>
                <a:cxn ang="0">
                  <a:pos x="42" y="38"/>
                </a:cxn>
                <a:cxn ang="0">
                  <a:pos x="32" y="42"/>
                </a:cxn>
                <a:cxn ang="0">
                  <a:pos x="24" y="38"/>
                </a:cxn>
                <a:cxn ang="0">
                  <a:pos x="26" y="46"/>
                </a:cxn>
              </a:cxnLst>
              <a:rect l="0" t="0" r="r" b="b"/>
              <a:pathLst>
                <a:path w="72" h="46">
                  <a:moveTo>
                    <a:pt x="26" y="46"/>
                  </a:moveTo>
                  <a:lnTo>
                    <a:pt x="12" y="46"/>
                  </a:lnTo>
                  <a:lnTo>
                    <a:pt x="6" y="46"/>
                  </a:lnTo>
                  <a:lnTo>
                    <a:pt x="0" y="38"/>
                  </a:lnTo>
                  <a:lnTo>
                    <a:pt x="0" y="30"/>
                  </a:lnTo>
                  <a:lnTo>
                    <a:pt x="2" y="26"/>
                  </a:lnTo>
                  <a:lnTo>
                    <a:pt x="2" y="24"/>
                  </a:lnTo>
                  <a:lnTo>
                    <a:pt x="18" y="18"/>
                  </a:lnTo>
                  <a:lnTo>
                    <a:pt x="32" y="14"/>
                  </a:lnTo>
                  <a:lnTo>
                    <a:pt x="46" y="8"/>
                  </a:lnTo>
                  <a:lnTo>
                    <a:pt x="60" y="0"/>
                  </a:lnTo>
                  <a:lnTo>
                    <a:pt x="72" y="6"/>
                  </a:lnTo>
                  <a:lnTo>
                    <a:pt x="64" y="14"/>
                  </a:lnTo>
                  <a:lnTo>
                    <a:pt x="60" y="18"/>
                  </a:lnTo>
                  <a:lnTo>
                    <a:pt x="62" y="20"/>
                  </a:lnTo>
                  <a:lnTo>
                    <a:pt x="64" y="22"/>
                  </a:lnTo>
                  <a:lnTo>
                    <a:pt x="52" y="24"/>
                  </a:lnTo>
                  <a:lnTo>
                    <a:pt x="50" y="28"/>
                  </a:lnTo>
                  <a:lnTo>
                    <a:pt x="48" y="38"/>
                  </a:lnTo>
                  <a:lnTo>
                    <a:pt x="42" y="38"/>
                  </a:lnTo>
                  <a:lnTo>
                    <a:pt x="32" y="42"/>
                  </a:lnTo>
                  <a:lnTo>
                    <a:pt x="24" y="38"/>
                  </a:lnTo>
                  <a:lnTo>
                    <a:pt x="26" y="46"/>
                  </a:lnTo>
                  <a:close/>
                </a:path>
              </a:pathLst>
            </a:custGeom>
            <a:grpFill/>
            <a:ln w="3175" cmpd="sng">
              <a:solidFill>
                <a:schemeClr val="accent5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GB" dirty="0">
                <a:solidFill>
                  <a:schemeClr val="accent3"/>
                </a:solidFill>
              </a:endParaRPr>
            </a:p>
          </p:txBody>
        </p:sp>
        <p:sp>
          <p:nvSpPr>
            <p:cNvPr id="427" name="Indonesia"/>
            <p:cNvSpPr>
              <a:spLocks/>
            </p:cNvSpPr>
            <p:nvPr/>
          </p:nvSpPr>
          <p:spPr bwMode="auto">
            <a:xfrm>
              <a:off x="4710159" y="6318779"/>
              <a:ext cx="81693" cy="69612"/>
            </a:xfrm>
            <a:custGeom>
              <a:avLst/>
              <a:gdLst/>
              <a:ahLst/>
              <a:cxnLst>
                <a:cxn ang="0">
                  <a:pos x="0" y="18"/>
                </a:cxn>
                <a:cxn ang="0">
                  <a:pos x="8" y="18"/>
                </a:cxn>
                <a:cxn ang="0">
                  <a:pos x="20" y="20"/>
                </a:cxn>
                <a:cxn ang="0">
                  <a:pos x="24" y="18"/>
                </a:cxn>
                <a:cxn ang="0">
                  <a:pos x="28" y="16"/>
                </a:cxn>
                <a:cxn ang="0">
                  <a:pos x="34" y="0"/>
                </a:cxn>
                <a:cxn ang="0">
                  <a:pos x="50" y="4"/>
                </a:cxn>
                <a:cxn ang="0">
                  <a:pos x="62" y="12"/>
                </a:cxn>
                <a:cxn ang="0">
                  <a:pos x="72" y="18"/>
                </a:cxn>
                <a:cxn ang="0">
                  <a:pos x="68" y="28"/>
                </a:cxn>
                <a:cxn ang="0">
                  <a:pos x="66" y="32"/>
                </a:cxn>
                <a:cxn ang="0">
                  <a:pos x="58" y="42"/>
                </a:cxn>
                <a:cxn ang="0">
                  <a:pos x="58" y="52"/>
                </a:cxn>
                <a:cxn ang="0">
                  <a:pos x="54" y="58"/>
                </a:cxn>
                <a:cxn ang="0">
                  <a:pos x="46" y="48"/>
                </a:cxn>
                <a:cxn ang="0">
                  <a:pos x="32" y="40"/>
                </a:cxn>
                <a:cxn ang="0">
                  <a:pos x="24" y="40"/>
                </a:cxn>
                <a:cxn ang="0">
                  <a:pos x="12" y="40"/>
                </a:cxn>
                <a:cxn ang="0">
                  <a:pos x="2" y="28"/>
                </a:cxn>
                <a:cxn ang="0">
                  <a:pos x="0" y="18"/>
                </a:cxn>
              </a:cxnLst>
              <a:rect l="0" t="0" r="r" b="b"/>
              <a:pathLst>
                <a:path w="72" h="58">
                  <a:moveTo>
                    <a:pt x="0" y="18"/>
                  </a:moveTo>
                  <a:lnTo>
                    <a:pt x="8" y="18"/>
                  </a:lnTo>
                  <a:lnTo>
                    <a:pt x="20" y="20"/>
                  </a:lnTo>
                  <a:lnTo>
                    <a:pt x="24" y="18"/>
                  </a:lnTo>
                  <a:lnTo>
                    <a:pt x="28" y="16"/>
                  </a:lnTo>
                  <a:lnTo>
                    <a:pt x="34" y="0"/>
                  </a:lnTo>
                  <a:lnTo>
                    <a:pt x="50" y="4"/>
                  </a:lnTo>
                  <a:lnTo>
                    <a:pt x="62" y="12"/>
                  </a:lnTo>
                  <a:lnTo>
                    <a:pt x="72" y="18"/>
                  </a:lnTo>
                  <a:lnTo>
                    <a:pt x="68" y="28"/>
                  </a:lnTo>
                  <a:lnTo>
                    <a:pt x="66" y="32"/>
                  </a:lnTo>
                  <a:lnTo>
                    <a:pt x="58" y="42"/>
                  </a:lnTo>
                  <a:lnTo>
                    <a:pt x="58" y="52"/>
                  </a:lnTo>
                  <a:lnTo>
                    <a:pt x="54" y="58"/>
                  </a:lnTo>
                  <a:lnTo>
                    <a:pt x="46" y="48"/>
                  </a:lnTo>
                  <a:lnTo>
                    <a:pt x="32" y="40"/>
                  </a:lnTo>
                  <a:lnTo>
                    <a:pt x="24" y="40"/>
                  </a:lnTo>
                  <a:lnTo>
                    <a:pt x="12" y="40"/>
                  </a:lnTo>
                  <a:lnTo>
                    <a:pt x="2" y="28"/>
                  </a:lnTo>
                  <a:lnTo>
                    <a:pt x="0" y="18"/>
                  </a:lnTo>
                  <a:close/>
                </a:path>
              </a:pathLst>
            </a:custGeom>
            <a:grpFill/>
            <a:ln w="3175" cmpd="sng">
              <a:solidFill>
                <a:schemeClr val="accent5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GB" dirty="0">
                <a:solidFill>
                  <a:schemeClr val="accent3"/>
                </a:solidFill>
              </a:endParaRPr>
            </a:p>
          </p:txBody>
        </p:sp>
        <p:sp>
          <p:nvSpPr>
            <p:cNvPr id="428" name="Indonesia"/>
            <p:cNvSpPr>
              <a:spLocks/>
            </p:cNvSpPr>
            <p:nvPr/>
          </p:nvSpPr>
          <p:spPr bwMode="auto">
            <a:xfrm>
              <a:off x="4035053" y="5506230"/>
              <a:ext cx="24962" cy="40807"/>
            </a:xfrm>
            <a:custGeom>
              <a:avLst/>
              <a:gdLst/>
              <a:ahLst/>
              <a:cxnLst>
                <a:cxn ang="0">
                  <a:pos x="0" y="18"/>
                </a:cxn>
                <a:cxn ang="0">
                  <a:pos x="4" y="0"/>
                </a:cxn>
                <a:cxn ang="0">
                  <a:pos x="18" y="12"/>
                </a:cxn>
                <a:cxn ang="0">
                  <a:pos x="22" y="26"/>
                </a:cxn>
                <a:cxn ang="0">
                  <a:pos x="16" y="34"/>
                </a:cxn>
                <a:cxn ang="0">
                  <a:pos x="10" y="34"/>
                </a:cxn>
                <a:cxn ang="0">
                  <a:pos x="10" y="26"/>
                </a:cxn>
                <a:cxn ang="0">
                  <a:pos x="6" y="24"/>
                </a:cxn>
                <a:cxn ang="0">
                  <a:pos x="0" y="18"/>
                </a:cxn>
              </a:cxnLst>
              <a:rect l="0" t="0" r="r" b="b"/>
              <a:pathLst>
                <a:path w="22" h="34">
                  <a:moveTo>
                    <a:pt x="0" y="18"/>
                  </a:moveTo>
                  <a:lnTo>
                    <a:pt x="4" y="0"/>
                  </a:lnTo>
                  <a:lnTo>
                    <a:pt x="18" y="12"/>
                  </a:lnTo>
                  <a:lnTo>
                    <a:pt x="22" y="26"/>
                  </a:lnTo>
                  <a:lnTo>
                    <a:pt x="16" y="34"/>
                  </a:lnTo>
                  <a:lnTo>
                    <a:pt x="10" y="34"/>
                  </a:lnTo>
                  <a:lnTo>
                    <a:pt x="10" y="26"/>
                  </a:lnTo>
                  <a:lnTo>
                    <a:pt x="6" y="24"/>
                  </a:lnTo>
                  <a:lnTo>
                    <a:pt x="0" y="18"/>
                  </a:lnTo>
                  <a:close/>
                </a:path>
              </a:pathLst>
            </a:custGeom>
            <a:grpFill/>
            <a:ln w="3175" cmpd="sng">
              <a:solidFill>
                <a:schemeClr val="accent5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GB" dirty="0">
                <a:solidFill>
                  <a:schemeClr val="accent3"/>
                </a:solidFill>
              </a:endParaRPr>
            </a:p>
          </p:txBody>
        </p:sp>
        <p:sp>
          <p:nvSpPr>
            <p:cNvPr id="405" name="CHINA"/>
            <p:cNvSpPr>
              <a:spLocks/>
            </p:cNvSpPr>
            <p:nvPr/>
          </p:nvSpPr>
          <p:spPr bwMode="auto">
            <a:xfrm>
              <a:off x="2384164" y="2970162"/>
              <a:ext cx="1766621" cy="1682709"/>
            </a:xfrm>
            <a:custGeom>
              <a:avLst/>
              <a:gdLst/>
              <a:ahLst/>
              <a:cxnLst>
                <a:cxn ang="0">
                  <a:pos x="1119" y="41"/>
                </a:cxn>
                <a:cxn ang="0">
                  <a:pos x="1283" y="43"/>
                </a:cxn>
                <a:cxn ang="0">
                  <a:pos x="1375" y="81"/>
                </a:cxn>
                <a:cxn ang="0">
                  <a:pos x="1457" y="107"/>
                </a:cxn>
                <a:cxn ang="0">
                  <a:pos x="1525" y="87"/>
                </a:cxn>
                <a:cxn ang="0">
                  <a:pos x="1509" y="177"/>
                </a:cxn>
                <a:cxn ang="0">
                  <a:pos x="1537" y="287"/>
                </a:cxn>
                <a:cxn ang="0">
                  <a:pos x="1501" y="351"/>
                </a:cxn>
                <a:cxn ang="0">
                  <a:pos x="1417" y="471"/>
                </a:cxn>
                <a:cxn ang="0">
                  <a:pos x="1377" y="525"/>
                </a:cxn>
                <a:cxn ang="0">
                  <a:pos x="1363" y="511"/>
                </a:cxn>
                <a:cxn ang="0">
                  <a:pos x="1339" y="465"/>
                </a:cxn>
                <a:cxn ang="0">
                  <a:pos x="1291" y="557"/>
                </a:cxn>
                <a:cxn ang="0">
                  <a:pos x="1317" y="593"/>
                </a:cxn>
                <a:cxn ang="0">
                  <a:pos x="1377" y="575"/>
                </a:cxn>
                <a:cxn ang="0">
                  <a:pos x="1429" y="577"/>
                </a:cxn>
                <a:cxn ang="0">
                  <a:pos x="1399" y="615"/>
                </a:cxn>
                <a:cxn ang="0">
                  <a:pos x="1387" y="649"/>
                </a:cxn>
                <a:cxn ang="0">
                  <a:pos x="1433" y="725"/>
                </a:cxn>
                <a:cxn ang="0">
                  <a:pos x="1463" y="775"/>
                </a:cxn>
                <a:cxn ang="0">
                  <a:pos x="1471" y="781"/>
                </a:cxn>
                <a:cxn ang="0">
                  <a:pos x="1499" y="823"/>
                </a:cxn>
                <a:cxn ang="0">
                  <a:pos x="1513" y="829"/>
                </a:cxn>
                <a:cxn ang="0">
                  <a:pos x="1545" y="852"/>
                </a:cxn>
                <a:cxn ang="0">
                  <a:pos x="1555" y="894"/>
                </a:cxn>
                <a:cxn ang="0">
                  <a:pos x="1531" y="972"/>
                </a:cxn>
                <a:cxn ang="0">
                  <a:pos x="1523" y="1008"/>
                </a:cxn>
                <a:cxn ang="0">
                  <a:pos x="1529" y="1040"/>
                </a:cxn>
                <a:cxn ang="0">
                  <a:pos x="1503" y="1088"/>
                </a:cxn>
                <a:cxn ang="0">
                  <a:pos x="1479" y="1152"/>
                </a:cxn>
                <a:cxn ang="0">
                  <a:pos x="1431" y="1194"/>
                </a:cxn>
                <a:cxn ang="0">
                  <a:pos x="1387" y="1220"/>
                </a:cxn>
                <a:cxn ang="0">
                  <a:pos x="1329" y="1282"/>
                </a:cxn>
                <a:cxn ang="0">
                  <a:pos x="1299" y="1350"/>
                </a:cxn>
                <a:cxn ang="0">
                  <a:pos x="1245" y="1310"/>
                </a:cxn>
                <a:cxn ang="0">
                  <a:pos x="1179" y="1326"/>
                </a:cxn>
                <a:cxn ang="0">
                  <a:pos x="1055" y="1308"/>
                </a:cxn>
                <a:cxn ang="0">
                  <a:pos x="971" y="1364"/>
                </a:cxn>
                <a:cxn ang="0">
                  <a:pos x="937" y="1396"/>
                </a:cxn>
                <a:cxn ang="0">
                  <a:pos x="850" y="1314"/>
                </a:cxn>
                <a:cxn ang="0">
                  <a:pos x="826" y="1250"/>
                </a:cxn>
                <a:cxn ang="0">
                  <a:pos x="768" y="1154"/>
                </a:cxn>
                <a:cxn ang="0">
                  <a:pos x="616" y="1186"/>
                </a:cxn>
                <a:cxn ang="0">
                  <a:pos x="494" y="1214"/>
                </a:cxn>
                <a:cxn ang="0">
                  <a:pos x="406" y="1198"/>
                </a:cxn>
                <a:cxn ang="0">
                  <a:pos x="354" y="1188"/>
                </a:cxn>
                <a:cxn ang="0">
                  <a:pos x="252" y="1118"/>
                </a:cxn>
                <a:cxn ang="0">
                  <a:pos x="142" y="1028"/>
                </a:cxn>
                <a:cxn ang="0">
                  <a:pos x="186" y="952"/>
                </a:cxn>
                <a:cxn ang="0">
                  <a:pos x="132" y="912"/>
                </a:cxn>
                <a:cxn ang="0">
                  <a:pos x="16" y="848"/>
                </a:cxn>
                <a:cxn ang="0">
                  <a:pos x="0" y="773"/>
                </a:cxn>
                <a:cxn ang="0">
                  <a:pos x="72" y="735"/>
                </a:cxn>
                <a:cxn ang="0">
                  <a:pos x="198" y="645"/>
                </a:cxn>
                <a:cxn ang="0">
                  <a:pos x="238" y="551"/>
                </a:cxn>
                <a:cxn ang="0">
                  <a:pos x="342" y="429"/>
                </a:cxn>
                <a:cxn ang="0">
                  <a:pos x="442" y="445"/>
                </a:cxn>
                <a:cxn ang="0">
                  <a:pos x="610" y="559"/>
                </a:cxn>
                <a:cxn ang="0">
                  <a:pos x="862" y="603"/>
                </a:cxn>
                <a:cxn ang="0">
                  <a:pos x="1047" y="459"/>
                </a:cxn>
                <a:cxn ang="0">
                  <a:pos x="1133" y="341"/>
                </a:cxn>
                <a:cxn ang="0">
                  <a:pos x="1155" y="251"/>
                </a:cxn>
              </a:cxnLst>
              <a:rect l="0" t="0" r="r" b="b"/>
              <a:pathLst>
                <a:path w="1557" h="1402">
                  <a:moveTo>
                    <a:pt x="1083" y="205"/>
                  </a:moveTo>
                  <a:lnTo>
                    <a:pt x="1097" y="209"/>
                  </a:lnTo>
                  <a:lnTo>
                    <a:pt x="1113" y="205"/>
                  </a:lnTo>
                  <a:lnTo>
                    <a:pt x="1125" y="183"/>
                  </a:lnTo>
                  <a:lnTo>
                    <a:pt x="1139" y="171"/>
                  </a:lnTo>
                  <a:lnTo>
                    <a:pt x="1137" y="161"/>
                  </a:lnTo>
                  <a:lnTo>
                    <a:pt x="1129" y="161"/>
                  </a:lnTo>
                  <a:lnTo>
                    <a:pt x="1131" y="109"/>
                  </a:lnTo>
                  <a:lnTo>
                    <a:pt x="1139" y="91"/>
                  </a:lnTo>
                  <a:lnTo>
                    <a:pt x="1129" y="71"/>
                  </a:lnTo>
                  <a:lnTo>
                    <a:pt x="1121" y="71"/>
                  </a:lnTo>
                  <a:lnTo>
                    <a:pt x="1115" y="73"/>
                  </a:lnTo>
                  <a:lnTo>
                    <a:pt x="1109" y="69"/>
                  </a:lnTo>
                  <a:lnTo>
                    <a:pt x="1119" y="41"/>
                  </a:lnTo>
                  <a:lnTo>
                    <a:pt x="1131" y="35"/>
                  </a:lnTo>
                  <a:lnTo>
                    <a:pt x="1147" y="21"/>
                  </a:lnTo>
                  <a:lnTo>
                    <a:pt x="1161" y="14"/>
                  </a:lnTo>
                  <a:lnTo>
                    <a:pt x="1175" y="4"/>
                  </a:lnTo>
                  <a:lnTo>
                    <a:pt x="1205" y="6"/>
                  </a:lnTo>
                  <a:lnTo>
                    <a:pt x="1209" y="0"/>
                  </a:lnTo>
                  <a:lnTo>
                    <a:pt x="1227" y="2"/>
                  </a:lnTo>
                  <a:lnTo>
                    <a:pt x="1239" y="8"/>
                  </a:lnTo>
                  <a:lnTo>
                    <a:pt x="1241" y="12"/>
                  </a:lnTo>
                  <a:lnTo>
                    <a:pt x="1255" y="17"/>
                  </a:lnTo>
                  <a:lnTo>
                    <a:pt x="1255" y="21"/>
                  </a:lnTo>
                  <a:lnTo>
                    <a:pt x="1261" y="21"/>
                  </a:lnTo>
                  <a:lnTo>
                    <a:pt x="1261" y="27"/>
                  </a:lnTo>
                  <a:lnTo>
                    <a:pt x="1283" y="43"/>
                  </a:lnTo>
                  <a:lnTo>
                    <a:pt x="1289" y="53"/>
                  </a:lnTo>
                  <a:lnTo>
                    <a:pt x="1303" y="61"/>
                  </a:lnTo>
                  <a:lnTo>
                    <a:pt x="1307" y="69"/>
                  </a:lnTo>
                  <a:lnTo>
                    <a:pt x="1311" y="73"/>
                  </a:lnTo>
                  <a:lnTo>
                    <a:pt x="1319" y="75"/>
                  </a:lnTo>
                  <a:lnTo>
                    <a:pt x="1321" y="81"/>
                  </a:lnTo>
                  <a:lnTo>
                    <a:pt x="1325" y="89"/>
                  </a:lnTo>
                  <a:lnTo>
                    <a:pt x="1335" y="93"/>
                  </a:lnTo>
                  <a:lnTo>
                    <a:pt x="1347" y="89"/>
                  </a:lnTo>
                  <a:lnTo>
                    <a:pt x="1351" y="83"/>
                  </a:lnTo>
                  <a:lnTo>
                    <a:pt x="1357" y="81"/>
                  </a:lnTo>
                  <a:lnTo>
                    <a:pt x="1357" y="85"/>
                  </a:lnTo>
                  <a:lnTo>
                    <a:pt x="1367" y="83"/>
                  </a:lnTo>
                  <a:lnTo>
                    <a:pt x="1375" y="81"/>
                  </a:lnTo>
                  <a:lnTo>
                    <a:pt x="1373" y="77"/>
                  </a:lnTo>
                  <a:lnTo>
                    <a:pt x="1377" y="77"/>
                  </a:lnTo>
                  <a:lnTo>
                    <a:pt x="1379" y="81"/>
                  </a:lnTo>
                  <a:lnTo>
                    <a:pt x="1387" y="81"/>
                  </a:lnTo>
                  <a:lnTo>
                    <a:pt x="1393" y="85"/>
                  </a:lnTo>
                  <a:lnTo>
                    <a:pt x="1401" y="85"/>
                  </a:lnTo>
                  <a:lnTo>
                    <a:pt x="1411" y="79"/>
                  </a:lnTo>
                  <a:lnTo>
                    <a:pt x="1415" y="91"/>
                  </a:lnTo>
                  <a:lnTo>
                    <a:pt x="1425" y="95"/>
                  </a:lnTo>
                  <a:lnTo>
                    <a:pt x="1427" y="107"/>
                  </a:lnTo>
                  <a:lnTo>
                    <a:pt x="1437" y="109"/>
                  </a:lnTo>
                  <a:lnTo>
                    <a:pt x="1441" y="115"/>
                  </a:lnTo>
                  <a:lnTo>
                    <a:pt x="1453" y="105"/>
                  </a:lnTo>
                  <a:lnTo>
                    <a:pt x="1457" y="107"/>
                  </a:lnTo>
                  <a:lnTo>
                    <a:pt x="1477" y="91"/>
                  </a:lnTo>
                  <a:lnTo>
                    <a:pt x="1475" y="81"/>
                  </a:lnTo>
                  <a:lnTo>
                    <a:pt x="1481" y="69"/>
                  </a:lnTo>
                  <a:lnTo>
                    <a:pt x="1489" y="67"/>
                  </a:lnTo>
                  <a:lnTo>
                    <a:pt x="1491" y="59"/>
                  </a:lnTo>
                  <a:lnTo>
                    <a:pt x="1503" y="45"/>
                  </a:lnTo>
                  <a:lnTo>
                    <a:pt x="1509" y="43"/>
                  </a:lnTo>
                  <a:lnTo>
                    <a:pt x="1513" y="51"/>
                  </a:lnTo>
                  <a:lnTo>
                    <a:pt x="1513" y="55"/>
                  </a:lnTo>
                  <a:lnTo>
                    <a:pt x="1523" y="59"/>
                  </a:lnTo>
                  <a:lnTo>
                    <a:pt x="1525" y="73"/>
                  </a:lnTo>
                  <a:lnTo>
                    <a:pt x="1521" y="77"/>
                  </a:lnTo>
                  <a:lnTo>
                    <a:pt x="1521" y="83"/>
                  </a:lnTo>
                  <a:lnTo>
                    <a:pt x="1525" y="87"/>
                  </a:lnTo>
                  <a:lnTo>
                    <a:pt x="1527" y="99"/>
                  </a:lnTo>
                  <a:lnTo>
                    <a:pt x="1531" y="105"/>
                  </a:lnTo>
                  <a:lnTo>
                    <a:pt x="1531" y="115"/>
                  </a:lnTo>
                  <a:lnTo>
                    <a:pt x="1537" y="119"/>
                  </a:lnTo>
                  <a:lnTo>
                    <a:pt x="1535" y="127"/>
                  </a:lnTo>
                  <a:lnTo>
                    <a:pt x="1539" y="133"/>
                  </a:lnTo>
                  <a:lnTo>
                    <a:pt x="1537" y="139"/>
                  </a:lnTo>
                  <a:lnTo>
                    <a:pt x="1541" y="147"/>
                  </a:lnTo>
                  <a:lnTo>
                    <a:pt x="1537" y="155"/>
                  </a:lnTo>
                  <a:lnTo>
                    <a:pt x="1539" y="163"/>
                  </a:lnTo>
                  <a:lnTo>
                    <a:pt x="1543" y="165"/>
                  </a:lnTo>
                  <a:lnTo>
                    <a:pt x="1541" y="171"/>
                  </a:lnTo>
                  <a:lnTo>
                    <a:pt x="1515" y="177"/>
                  </a:lnTo>
                  <a:lnTo>
                    <a:pt x="1509" y="177"/>
                  </a:lnTo>
                  <a:lnTo>
                    <a:pt x="1511" y="187"/>
                  </a:lnTo>
                  <a:lnTo>
                    <a:pt x="1509" y="195"/>
                  </a:lnTo>
                  <a:lnTo>
                    <a:pt x="1499" y="205"/>
                  </a:lnTo>
                  <a:lnTo>
                    <a:pt x="1507" y="209"/>
                  </a:lnTo>
                  <a:lnTo>
                    <a:pt x="1525" y="227"/>
                  </a:lnTo>
                  <a:lnTo>
                    <a:pt x="1531" y="245"/>
                  </a:lnTo>
                  <a:lnTo>
                    <a:pt x="1537" y="247"/>
                  </a:lnTo>
                  <a:lnTo>
                    <a:pt x="1541" y="265"/>
                  </a:lnTo>
                  <a:lnTo>
                    <a:pt x="1539" y="271"/>
                  </a:lnTo>
                  <a:lnTo>
                    <a:pt x="1537" y="273"/>
                  </a:lnTo>
                  <a:lnTo>
                    <a:pt x="1531" y="281"/>
                  </a:lnTo>
                  <a:lnTo>
                    <a:pt x="1535" y="281"/>
                  </a:lnTo>
                  <a:lnTo>
                    <a:pt x="1537" y="283"/>
                  </a:lnTo>
                  <a:lnTo>
                    <a:pt x="1537" y="287"/>
                  </a:lnTo>
                  <a:lnTo>
                    <a:pt x="1535" y="285"/>
                  </a:lnTo>
                  <a:lnTo>
                    <a:pt x="1525" y="285"/>
                  </a:lnTo>
                  <a:lnTo>
                    <a:pt x="1521" y="279"/>
                  </a:lnTo>
                  <a:lnTo>
                    <a:pt x="1511" y="281"/>
                  </a:lnTo>
                  <a:lnTo>
                    <a:pt x="1515" y="293"/>
                  </a:lnTo>
                  <a:lnTo>
                    <a:pt x="1519" y="301"/>
                  </a:lnTo>
                  <a:lnTo>
                    <a:pt x="1515" y="305"/>
                  </a:lnTo>
                  <a:lnTo>
                    <a:pt x="1509" y="307"/>
                  </a:lnTo>
                  <a:lnTo>
                    <a:pt x="1511" y="319"/>
                  </a:lnTo>
                  <a:lnTo>
                    <a:pt x="1507" y="327"/>
                  </a:lnTo>
                  <a:lnTo>
                    <a:pt x="1499" y="331"/>
                  </a:lnTo>
                  <a:lnTo>
                    <a:pt x="1487" y="339"/>
                  </a:lnTo>
                  <a:lnTo>
                    <a:pt x="1495" y="347"/>
                  </a:lnTo>
                  <a:lnTo>
                    <a:pt x="1501" y="351"/>
                  </a:lnTo>
                  <a:lnTo>
                    <a:pt x="1501" y="359"/>
                  </a:lnTo>
                  <a:lnTo>
                    <a:pt x="1493" y="359"/>
                  </a:lnTo>
                  <a:lnTo>
                    <a:pt x="1489" y="363"/>
                  </a:lnTo>
                  <a:lnTo>
                    <a:pt x="1475" y="367"/>
                  </a:lnTo>
                  <a:lnTo>
                    <a:pt x="1463" y="363"/>
                  </a:lnTo>
                  <a:lnTo>
                    <a:pt x="1459" y="373"/>
                  </a:lnTo>
                  <a:lnTo>
                    <a:pt x="1461" y="383"/>
                  </a:lnTo>
                  <a:lnTo>
                    <a:pt x="1457" y="403"/>
                  </a:lnTo>
                  <a:lnTo>
                    <a:pt x="1447" y="419"/>
                  </a:lnTo>
                  <a:lnTo>
                    <a:pt x="1437" y="427"/>
                  </a:lnTo>
                  <a:lnTo>
                    <a:pt x="1431" y="451"/>
                  </a:lnTo>
                  <a:lnTo>
                    <a:pt x="1431" y="457"/>
                  </a:lnTo>
                  <a:lnTo>
                    <a:pt x="1429" y="465"/>
                  </a:lnTo>
                  <a:lnTo>
                    <a:pt x="1417" y="471"/>
                  </a:lnTo>
                  <a:lnTo>
                    <a:pt x="1413" y="469"/>
                  </a:lnTo>
                  <a:lnTo>
                    <a:pt x="1415" y="475"/>
                  </a:lnTo>
                  <a:lnTo>
                    <a:pt x="1411" y="477"/>
                  </a:lnTo>
                  <a:lnTo>
                    <a:pt x="1409" y="475"/>
                  </a:lnTo>
                  <a:lnTo>
                    <a:pt x="1403" y="477"/>
                  </a:lnTo>
                  <a:lnTo>
                    <a:pt x="1407" y="483"/>
                  </a:lnTo>
                  <a:lnTo>
                    <a:pt x="1403" y="485"/>
                  </a:lnTo>
                  <a:lnTo>
                    <a:pt x="1395" y="495"/>
                  </a:lnTo>
                  <a:lnTo>
                    <a:pt x="1389" y="503"/>
                  </a:lnTo>
                  <a:lnTo>
                    <a:pt x="1387" y="513"/>
                  </a:lnTo>
                  <a:lnTo>
                    <a:pt x="1387" y="517"/>
                  </a:lnTo>
                  <a:lnTo>
                    <a:pt x="1383" y="521"/>
                  </a:lnTo>
                  <a:lnTo>
                    <a:pt x="1383" y="525"/>
                  </a:lnTo>
                  <a:lnTo>
                    <a:pt x="1377" y="525"/>
                  </a:lnTo>
                  <a:lnTo>
                    <a:pt x="1381" y="531"/>
                  </a:lnTo>
                  <a:lnTo>
                    <a:pt x="1379" y="531"/>
                  </a:lnTo>
                  <a:lnTo>
                    <a:pt x="1375" y="535"/>
                  </a:lnTo>
                  <a:lnTo>
                    <a:pt x="1369" y="541"/>
                  </a:lnTo>
                  <a:lnTo>
                    <a:pt x="1365" y="535"/>
                  </a:lnTo>
                  <a:lnTo>
                    <a:pt x="1369" y="531"/>
                  </a:lnTo>
                  <a:lnTo>
                    <a:pt x="1369" y="527"/>
                  </a:lnTo>
                  <a:lnTo>
                    <a:pt x="1373" y="527"/>
                  </a:lnTo>
                  <a:lnTo>
                    <a:pt x="1375" y="521"/>
                  </a:lnTo>
                  <a:lnTo>
                    <a:pt x="1373" y="521"/>
                  </a:lnTo>
                  <a:lnTo>
                    <a:pt x="1373" y="519"/>
                  </a:lnTo>
                  <a:lnTo>
                    <a:pt x="1375" y="511"/>
                  </a:lnTo>
                  <a:lnTo>
                    <a:pt x="1367" y="515"/>
                  </a:lnTo>
                  <a:lnTo>
                    <a:pt x="1363" y="511"/>
                  </a:lnTo>
                  <a:lnTo>
                    <a:pt x="1357" y="513"/>
                  </a:lnTo>
                  <a:lnTo>
                    <a:pt x="1359" y="509"/>
                  </a:lnTo>
                  <a:lnTo>
                    <a:pt x="1365" y="505"/>
                  </a:lnTo>
                  <a:lnTo>
                    <a:pt x="1357" y="499"/>
                  </a:lnTo>
                  <a:lnTo>
                    <a:pt x="1361" y="493"/>
                  </a:lnTo>
                  <a:lnTo>
                    <a:pt x="1365" y="493"/>
                  </a:lnTo>
                  <a:lnTo>
                    <a:pt x="1369" y="467"/>
                  </a:lnTo>
                  <a:lnTo>
                    <a:pt x="1365" y="465"/>
                  </a:lnTo>
                  <a:lnTo>
                    <a:pt x="1359" y="461"/>
                  </a:lnTo>
                  <a:lnTo>
                    <a:pt x="1355" y="463"/>
                  </a:lnTo>
                  <a:lnTo>
                    <a:pt x="1349" y="457"/>
                  </a:lnTo>
                  <a:lnTo>
                    <a:pt x="1349" y="461"/>
                  </a:lnTo>
                  <a:lnTo>
                    <a:pt x="1345" y="465"/>
                  </a:lnTo>
                  <a:lnTo>
                    <a:pt x="1339" y="465"/>
                  </a:lnTo>
                  <a:lnTo>
                    <a:pt x="1331" y="467"/>
                  </a:lnTo>
                  <a:lnTo>
                    <a:pt x="1329" y="475"/>
                  </a:lnTo>
                  <a:lnTo>
                    <a:pt x="1325" y="493"/>
                  </a:lnTo>
                  <a:lnTo>
                    <a:pt x="1325" y="499"/>
                  </a:lnTo>
                  <a:lnTo>
                    <a:pt x="1307" y="521"/>
                  </a:lnTo>
                  <a:lnTo>
                    <a:pt x="1307" y="525"/>
                  </a:lnTo>
                  <a:lnTo>
                    <a:pt x="1305" y="529"/>
                  </a:lnTo>
                  <a:lnTo>
                    <a:pt x="1305" y="535"/>
                  </a:lnTo>
                  <a:lnTo>
                    <a:pt x="1307" y="541"/>
                  </a:lnTo>
                  <a:lnTo>
                    <a:pt x="1305" y="547"/>
                  </a:lnTo>
                  <a:lnTo>
                    <a:pt x="1303" y="553"/>
                  </a:lnTo>
                  <a:lnTo>
                    <a:pt x="1299" y="553"/>
                  </a:lnTo>
                  <a:lnTo>
                    <a:pt x="1295" y="557"/>
                  </a:lnTo>
                  <a:lnTo>
                    <a:pt x="1291" y="557"/>
                  </a:lnTo>
                  <a:lnTo>
                    <a:pt x="1287" y="565"/>
                  </a:lnTo>
                  <a:lnTo>
                    <a:pt x="1281" y="561"/>
                  </a:lnTo>
                  <a:lnTo>
                    <a:pt x="1275" y="565"/>
                  </a:lnTo>
                  <a:lnTo>
                    <a:pt x="1271" y="571"/>
                  </a:lnTo>
                  <a:lnTo>
                    <a:pt x="1273" y="573"/>
                  </a:lnTo>
                  <a:lnTo>
                    <a:pt x="1271" y="587"/>
                  </a:lnTo>
                  <a:lnTo>
                    <a:pt x="1283" y="599"/>
                  </a:lnTo>
                  <a:lnTo>
                    <a:pt x="1287" y="597"/>
                  </a:lnTo>
                  <a:lnTo>
                    <a:pt x="1293" y="599"/>
                  </a:lnTo>
                  <a:lnTo>
                    <a:pt x="1303" y="597"/>
                  </a:lnTo>
                  <a:lnTo>
                    <a:pt x="1307" y="597"/>
                  </a:lnTo>
                  <a:lnTo>
                    <a:pt x="1309" y="591"/>
                  </a:lnTo>
                  <a:lnTo>
                    <a:pt x="1315" y="589"/>
                  </a:lnTo>
                  <a:lnTo>
                    <a:pt x="1317" y="593"/>
                  </a:lnTo>
                  <a:lnTo>
                    <a:pt x="1319" y="593"/>
                  </a:lnTo>
                  <a:lnTo>
                    <a:pt x="1329" y="603"/>
                  </a:lnTo>
                  <a:lnTo>
                    <a:pt x="1327" y="609"/>
                  </a:lnTo>
                  <a:lnTo>
                    <a:pt x="1331" y="617"/>
                  </a:lnTo>
                  <a:lnTo>
                    <a:pt x="1339" y="619"/>
                  </a:lnTo>
                  <a:lnTo>
                    <a:pt x="1351" y="615"/>
                  </a:lnTo>
                  <a:lnTo>
                    <a:pt x="1357" y="609"/>
                  </a:lnTo>
                  <a:lnTo>
                    <a:pt x="1355" y="603"/>
                  </a:lnTo>
                  <a:lnTo>
                    <a:pt x="1361" y="597"/>
                  </a:lnTo>
                  <a:lnTo>
                    <a:pt x="1363" y="591"/>
                  </a:lnTo>
                  <a:lnTo>
                    <a:pt x="1359" y="589"/>
                  </a:lnTo>
                  <a:lnTo>
                    <a:pt x="1369" y="581"/>
                  </a:lnTo>
                  <a:lnTo>
                    <a:pt x="1373" y="577"/>
                  </a:lnTo>
                  <a:lnTo>
                    <a:pt x="1377" y="575"/>
                  </a:lnTo>
                  <a:lnTo>
                    <a:pt x="1381" y="577"/>
                  </a:lnTo>
                  <a:lnTo>
                    <a:pt x="1385" y="577"/>
                  </a:lnTo>
                  <a:lnTo>
                    <a:pt x="1385" y="579"/>
                  </a:lnTo>
                  <a:lnTo>
                    <a:pt x="1389" y="581"/>
                  </a:lnTo>
                  <a:lnTo>
                    <a:pt x="1391" y="575"/>
                  </a:lnTo>
                  <a:lnTo>
                    <a:pt x="1393" y="577"/>
                  </a:lnTo>
                  <a:lnTo>
                    <a:pt x="1401" y="579"/>
                  </a:lnTo>
                  <a:lnTo>
                    <a:pt x="1409" y="573"/>
                  </a:lnTo>
                  <a:lnTo>
                    <a:pt x="1411" y="569"/>
                  </a:lnTo>
                  <a:lnTo>
                    <a:pt x="1417" y="571"/>
                  </a:lnTo>
                  <a:lnTo>
                    <a:pt x="1433" y="567"/>
                  </a:lnTo>
                  <a:lnTo>
                    <a:pt x="1429" y="571"/>
                  </a:lnTo>
                  <a:lnTo>
                    <a:pt x="1433" y="575"/>
                  </a:lnTo>
                  <a:lnTo>
                    <a:pt x="1429" y="577"/>
                  </a:lnTo>
                  <a:lnTo>
                    <a:pt x="1429" y="581"/>
                  </a:lnTo>
                  <a:lnTo>
                    <a:pt x="1435" y="583"/>
                  </a:lnTo>
                  <a:lnTo>
                    <a:pt x="1435" y="587"/>
                  </a:lnTo>
                  <a:lnTo>
                    <a:pt x="1433" y="591"/>
                  </a:lnTo>
                  <a:lnTo>
                    <a:pt x="1427" y="591"/>
                  </a:lnTo>
                  <a:lnTo>
                    <a:pt x="1423" y="587"/>
                  </a:lnTo>
                  <a:lnTo>
                    <a:pt x="1423" y="591"/>
                  </a:lnTo>
                  <a:lnTo>
                    <a:pt x="1419" y="591"/>
                  </a:lnTo>
                  <a:lnTo>
                    <a:pt x="1415" y="597"/>
                  </a:lnTo>
                  <a:lnTo>
                    <a:pt x="1413" y="605"/>
                  </a:lnTo>
                  <a:lnTo>
                    <a:pt x="1409" y="603"/>
                  </a:lnTo>
                  <a:lnTo>
                    <a:pt x="1409" y="607"/>
                  </a:lnTo>
                  <a:lnTo>
                    <a:pt x="1403" y="611"/>
                  </a:lnTo>
                  <a:lnTo>
                    <a:pt x="1399" y="615"/>
                  </a:lnTo>
                  <a:lnTo>
                    <a:pt x="1395" y="615"/>
                  </a:lnTo>
                  <a:lnTo>
                    <a:pt x="1391" y="617"/>
                  </a:lnTo>
                  <a:lnTo>
                    <a:pt x="1395" y="619"/>
                  </a:lnTo>
                  <a:lnTo>
                    <a:pt x="1399" y="619"/>
                  </a:lnTo>
                  <a:lnTo>
                    <a:pt x="1399" y="625"/>
                  </a:lnTo>
                  <a:lnTo>
                    <a:pt x="1395" y="625"/>
                  </a:lnTo>
                  <a:lnTo>
                    <a:pt x="1397" y="635"/>
                  </a:lnTo>
                  <a:lnTo>
                    <a:pt x="1389" y="645"/>
                  </a:lnTo>
                  <a:lnTo>
                    <a:pt x="1387" y="639"/>
                  </a:lnTo>
                  <a:lnTo>
                    <a:pt x="1385" y="637"/>
                  </a:lnTo>
                  <a:lnTo>
                    <a:pt x="1383" y="639"/>
                  </a:lnTo>
                  <a:lnTo>
                    <a:pt x="1379" y="641"/>
                  </a:lnTo>
                  <a:lnTo>
                    <a:pt x="1381" y="643"/>
                  </a:lnTo>
                  <a:lnTo>
                    <a:pt x="1387" y="649"/>
                  </a:lnTo>
                  <a:lnTo>
                    <a:pt x="1385" y="653"/>
                  </a:lnTo>
                  <a:lnTo>
                    <a:pt x="1383" y="663"/>
                  </a:lnTo>
                  <a:lnTo>
                    <a:pt x="1379" y="669"/>
                  </a:lnTo>
                  <a:lnTo>
                    <a:pt x="1379" y="677"/>
                  </a:lnTo>
                  <a:lnTo>
                    <a:pt x="1375" y="681"/>
                  </a:lnTo>
                  <a:lnTo>
                    <a:pt x="1377" y="689"/>
                  </a:lnTo>
                  <a:lnTo>
                    <a:pt x="1373" y="693"/>
                  </a:lnTo>
                  <a:lnTo>
                    <a:pt x="1377" y="701"/>
                  </a:lnTo>
                  <a:lnTo>
                    <a:pt x="1385" y="699"/>
                  </a:lnTo>
                  <a:lnTo>
                    <a:pt x="1387" y="703"/>
                  </a:lnTo>
                  <a:lnTo>
                    <a:pt x="1401" y="703"/>
                  </a:lnTo>
                  <a:lnTo>
                    <a:pt x="1415" y="705"/>
                  </a:lnTo>
                  <a:lnTo>
                    <a:pt x="1433" y="721"/>
                  </a:lnTo>
                  <a:lnTo>
                    <a:pt x="1433" y="725"/>
                  </a:lnTo>
                  <a:lnTo>
                    <a:pt x="1441" y="729"/>
                  </a:lnTo>
                  <a:lnTo>
                    <a:pt x="1455" y="739"/>
                  </a:lnTo>
                  <a:lnTo>
                    <a:pt x="1459" y="753"/>
                  </a:lnTo>
                  <a:lnTo>
                    <a:pt x="1479" y="755"/>
                  </a:lnTo>
                  <a:lnTo>
                    <a:pt x="1485" y="763"/>
                  </a:lnTo>
                  <a:lnTo>
                    <a:pt x="1493" y="763"/>
                  </a:lnTo>
                  <a:lnTo>
                    <a:pt x="1499" y="763"/>
                  </a:lnTo>
                  <a:lnTo>
                    <a:pt x="1507" y="771"/>
                  </a:lnTo>
                  <a:lnTo>
                    <a:pt x="1497" y="775"/>
                  </a:lnTo>
                  <a:lnTo>
                    <a:pt x="1491" y="773"/>
                  </a:lnTo>
                  <a:lnTo>
                    <a:pt x="1487" y="775"/>
                  </a:lnTo>
                  <a:lnTo>
                    <a:pt x="1477" y="779"/>
                  </a:lnTo>
                  <a:lnTo>
                    <a:pt x="1471" y="777"/>
                  </a:lnTo>
                  <a:lnTo>
                    <a:pt x="1463" y="775"/>
                  </a:lnTo>
                  <a:lnTo>
                    <a:pt x="1457" y="777"/>
                  </a:lnTo>
                  <a:lnTo>
                    <a:pt x="1453" y="783"/>
                  </a:lnTo>
                  <a:lnTo>
                    <a:pt x="1449" y="787"/>
                  </a:lnTo>
                  <a:lnTo>
                    <a:pt x="1441" y="785"/>
                  </a:lnTo>
                  <a:lnTo>
                    <a:pt x="1437" y="779"/>
                  </a:lnTo>
                  <a:lnTo>
                    <a:pt x="1433" y="779"/>
                  </a:lnTo>
                  <a:lnTo>
                    <a:pt x="1431" y="785"/>
                  </a:lnTo>
                  <a:lnTo>
                    <a:pt x="1435" y="785"/>
                  </a:lnTo>
                  <a:lnTo>
                    <a:pt x="1443" y="789"/>
                  </a:lnTo>
                  <a:lnTo>
                    <a:pt x="1451" y="789"/>
                  </a:lnTo>
                  <a:lnTo>
                    <a:pt x="1455" y="787"/>
                  </a:lnTo>
                  <a:lnTo>
                    <a:pt x="1459" y="781"/>
                  </a:lnTo>
                  <a:lnTo>
                    <a:pt x="1467" y="779"/>
                  </a:lnTo>
                  <a:lnTo>
                    <a:pt x="1471" y="781"/>
                  </a:lnTo>
                  <a:lnTo>
                    <a:pt x="1471" y="783"/>
                  </a:lnTo>
                  <a:lnTo>
                    <a:pt x="1475" y="783"/>
                  </a:lnTo>
                  <a:lnTo>
                    <a:pt x="1483" y="781"/>
                  </a:lnTo>
                  <a:lnTo>
                    <a:pt x="1489" y="783"/>
                  </a:lnTo>
                  <a:lnTo>
                    <a:pt x="1491" y="785"/>
                  </a:lnTo>
                  <a:lnTo>
                    <a:pt x="1499" y="787"/>
                  </a:lnTo>
                  <a:lnTo>
                    <a:pt x="1507" y="787"/>
                  </a:lnTo>
                  <a:lnTo>
                    <a:pt x="1519" y="797"/>
                  </a:lnTo>
                  <a:lnTo>
                    <a:pt x="1519" y="801"/>
                  </a:lnTo>
                  <a:lnTo>
                    <a:pt x="1511" y="805"/>
                  </a:lnTo>
                  <a:lnTo>
                    <a:pt x="1507" y="811"/>
                  </a:lnTo>
                  <a:lnTo>
                    <a:pt x="1507" y="813"/>
                  </a:lnTo>
                  <a:lnTo>
                    <a:pt x="1503" y="819"/>
                  </a:lnTo>
                  <a:lnTo>
                    <a:pt x="1499" y="823"/>
                  </a:lnTo>
                  <a:lnTo>
                    <a:pt x="1499" y="827"/>
                  </a:lnTo>
                  <a:lnTo>
                    <a:pt x="1499" y="831"/>
                  </a:lnTo>
                  <a:lnTo>
                    <a:pt x="1497" y="835"/>
                  </a:lnTo>
                  <a:lnTo>
                    <a:pt x="1491" y="835"/>
                  </a:lnTo>
                  <a:lnTo>
                    <a:pt x="1485" y="837"/>
                  </a:lnTo>
                  <a:lnTo>
                    <a:pt x="1483" y="841"/>
                  </a:lnTo>
                  <a:lnTo>
                    <a:pt x="1481" y="844"/>
                  </a:lnTo>
                  <a:lnTo>
                    <a:pt x="1485" y="844"/>
                  </a:lnTo>
                  <a:lnTo>
                    <a:pt x="1487" y="842"/>
                  </a:lnTo>
                  <a:lnTo>
                    <a:pt x="1489" y="839"/>
                  </a:lnTo>
                  <a:lnTo>
                    <a:pt x="1495" y="842"/>
                  </a:lnTo>
                  <a:lnTo>
                    <a:pt x="1501" y="841"/>
                  </a:lnTo>
                  <a:lnTo>
                    <a:pt x="1507" y="831"/>
                  </a:lnTo>
                  <a:lnTo>
                    <a:pt x="1513" y="829"/>
                  </a:lnTo>
                  <a:lnTo>
                    <a:pt x="1517" y="829"/>
                  </a:lnTo>
                  <a:lnTo>
                    <a:pt x="1527" y="833"/>
                  </a:lnTo>
                  <a:lnTo>
                    <a:pt x="1533" y="833"/>
                  </a:lnTo>
                  <a:lnTo>
                    <a:pt x="1537" y="833"/>
                  </a:lnTo>
                  <a:lnTo>
                    <a:pt x="1545" y="831"/>
                  </a:lnTo>
                  <a:lnTo>
                    <a:pt x="1539" y="839"/>
                  </a:lnTo>
                  <a:lnTo>
                    <a:pt x="1535" y="848"/>
                  </a:lnTo>
                  <a:lnTo>
                    <a:pt x="1531" y="852"/>
                  </a:lnTo>
                  <a:lnTo>
                    <a:pt x="1533" y="856"/>
                  </a:lnTo>
                  <a:lnTo>
                    <a:pt x="1537" y="850"/>
                  </a:lnTo>
                  <a:lnTo>
                    <a:pt x="1541" y="850"/>
                  </a:lnTo>
                  <a:lnTo>
                    <a:pt x="1543" y="846"/>
                  </a:lnTo>
                  <a:lnTo>
                    <a:pt x="1547" y="848"/>
                  </a:lnTo>
                  <a:lnTo>
                    <a:pt x="1545" y="852"/>
                  </a:lnTo>
                  <a:lnTo>
                    <a:pt x="1551" y="856"/>
                  </a:lnTo>
                  <a:lnTo>
                    <a:pt x="1541" y="862"/>
                  </a:lnTo>
                  <a:lnTo>
                    <a:pt x="1537" y="860"/>
                  </a:lnTo>
                  <a:lnTo>
                    <a:pt x="1535" y="866"/>
                  </a:lnTo>
                  <a:lnTo>
                    <a:pt x="1543" y="866"/>
                  </a:lnTo>
                  <a:lnTo>
                    <a:pt x="1549" y="870"/>
                  </a:lnTo>
                  <a:lnTo>
                    <a:pt x="1549" y="878"/>
                  </a:lnTo>
                  <a:lnTo>
                    <a:pt x="1545" y="880"/>
                  </a:lnTo>
                  <a:lnTo>
                    <a:pt x="1537" y="882"/>
                  </a:lnTo>
                  <a:lnTo>
                    <a:pt x="1539" y="884"/>
                  </a:lnTo>
                  <a:lnTo>
                    <a:pt x="1547" y="884"/>
                  </a:lnTo>
                  <a:lnTo>
                    <a:pt x="1551" y="886"/>
                  </a:lnTo>
                  <a:lnTo>
                    <a:pt x="1557" y="894"/>
                  </a:lnTo>
                  <a:lnTo>
                    <a:pt x="1555" y="894"/>
                  </a:lnTo>
                  <a:lnTo>
                    <a:pt x="1549" y="896"/>
                  </a:lnTo>
                  <a:lnTo>
                    <a:pt x="1551" y="902"/>
                  </a:lnTo>
                  <a:lnTo>
                    <a:pt x="1539" y="898"/>
                  </a:lnTo>
                  <a:lnTo>
                    <a:pt x="1539" y="914"/>
                  </a:lnTo>
                  <a:lnTo>
                    <a:pt x="1529" y="916"/>
                  </a:lnTo>
                  <a:lnTo>
                    <a:pt x="1539" y="926"/>
                  </a:lnTo>
                  <a:lnTo>
                    <a:pt x="1541" y="940"/>
                  </a:lnTo>
                  <a:lnTo>
                    <a:pt x="1537" y="950"/>
                  </a:lnTo>
                  <a:lnTo>
                    <a:pt x="1533" y="962"/>
                  </a:lnTo>
                  <a:lnTo>
                    <a:pt x="1533" y="970"/>
                  </a:lnTo>
                  <a:lnTo>
                    <a:pt x="1537" y="972"/>
                  </a:lnTo>
                  <a:lnTo>
                    <a:pt x="1533" y="976"/>
                  </a:lnTo>
                  <a:lnTo>
                    <a:pt x="1533" y="972"/>
                  </a:lnTo>
                  <a:lnTo>
                    <a:pt x="1531" y="972"/>
                  </a:lnTo>
                  <a:lnTo>
                    <a:pt x="1529" y="976"/>
                  </a:lnTo>
                  <a:lnTo>
                    <a:pt x="1527" y="972"/>
                  </a:lnTo>
                  <a:lnTo>
                    <a:pt x="1519" y="976"/>
                  </a:lnTo>
                  <a:lnTo>
                    <a:pt x="1519" y="982"/>
                  </a:lnTo>
                  <a:lnTo>
                    <a:pt x="1521" y="984"/>
                  </a:lnTo>
                  <a:lnTo>
                    <a:pt x="1525" y="982"/>
                  </a:lnTo>
                  <a:lnTo>
                    <a:pt x="1529" y="982"/>
                  </a:lnTo>
                  <a:lnTo>
                    <a:pt x="1531" y="986"/>
                  </a:lnTo>
                  <a:lnTo>
                    <a:pt x="1531" y="988"/>
                  </a:lnTo>
                  <a:lnTo>
                    <a:pt x="1525" y="986"/>
                  </a:lnTo>
                  <a:lnTo>
                    <a:pt x="1529" y="990"/>
                  </a:lnTo>
                  <a:lnTo>
                    <a:pt x="1529" y="998"/>
                  </a:lnTo>
                  <a:lnTo>
                    <a:pt x="1527" y="1006"/>
                  </a:lnTo>
                  <a:lnTo>
                    <a:pt x="1523" y="1008"/>
                  </a:lnTo>
                  <a:lnTo>
                    <a:pt x="1521" y="1010"/>
                  </a:lnTo>
                  <a:lnTo>
                    <a:pt x="1527" y="1010"/>
                  </a:lnTo>
                  <a:lnTo>
                    <a:pt x="1531" y="1004"/>
                  </a:lnTo>
                  <a:lnTo>
                    <a:pt x="1535" y="1004"/>
                  </a:lnTo>
                  <a:lnTo>
                    <a:pt x="1537" y="1012"/>
                  </a:lnTo>
                  <a:lnTo>
                    <a:pt x="1533" y="1018"/>
                  </a:lnTo>
                  <a:lnTo>
                    <a:pt x="1537" y="1022"/>
                  </a:lnTo>
                  <a:lnTo>
                    <a:pt x="1539" y="1022"/>
                  </a:lnTo>
                  <a:lnTo>
                    <a:pt x="1545" y="1028"/>
                  </a:lnTo>
                  <a:lnTo>
                    <a:pt x="1537" y="1026"/>
                  </a:lnTo>
                  <a:lnTo>
                    <a:pt x="1529" y="1026"/>
                  </a:lnTo>
                  <a:lnTo>
                    <a:pt x="1527" y="1034"/>
                  </a:lnTo>
                  <a:lnTo>
                    <a:pt x="1535" y="1036"/>
                  </a:lnTo>
                  <a:lnTo>
                    <a:pt x="1529" y="1040"/>
                  </a:lnTo>
                  <a:lnTo>
                    <a:pt x="1529" y="1044"/>
                  </a:lnTo>
                  <a:lnTo>
                    <a:pt x="1523" y="1040"/>
                  </a:lnTo>
                  <a:lnTo>
                    <a:pt x="1521" y="1044"/>
                  </a:lnTo>
                  <a:lnTo>
                    <a:pt x="1531" y="1054"/>
                  </a:lnTo>
                  <a:lnTo>
                    <a:pt x="1519" y="1060"/>
                  </a:lnTo>
                  <a:lnTo>
                    <a:pt x="1521" y="1064"/>
                  </a:lnTo>
                  <a:lnTo>
                    <a:pt x="1525" y="1064"/>
                  </a:lnTo>
                  <a:lnTo>
                    <a:pt x="1523" y="1072"/>
                  </a:lnTo>
                  <a:lnTo>
                    <a:pt x="1517" y="1072"/>
                  </a:lnTo>
                  <a:lnTo>
                    <a:pt x="1511" y="1078"/>
                  </a:lnTo>
                  <a:lnTo>
                    <a:pt x="1507" y="1076"/>
                  </a:lnTo>
                  <a:lnTo>
                    <a:pt x="1505" y="1082"/>
                  </a:lnTo>
                  <a:lnTo>
                    <a:pt x="1501" y="1086"/>
                  </a:lnTo>
                  <a:lnTo>
                    <a:pt x="1503" y="1088"/>
                  </a:lnTo>
                  <a:lnTo>
                    <a:pt x="1509" y="1088"/>
                  </a:lnTo>
                  <a:lnTo>
                    <a:pt x="1509" y="1100"/>
                  </a:lnTo>
                  <a:lnTo>
                    <a:pt x="1505" y="1106"/>
                  </a:lnTo>
                  <a:lnTo>
                    <a:pt x="1503" y="1114"/>
                  </a:lnTo>
                  <a:lnTo>
                    <a:pt x="1497" y="1112"/>
                  </a:lnTo>
                  <a:lnTo>
                    <a:pt x="1499" y="1118"/>
                  </a:lnTo>
                  <a:lnTo>
                    <a:pt x="1493" y="1120"/>
                  </a:lnTo>
                  <a:lnTo>
                    <a:pt x="1489" y="1132"/>
                  </a:lnTo>
                  <a:lnTo>
                    <a:pt x="1487" y="1128"/>
                  </a:lnTo>
                  <a:lnTo>
                    <a:pt x="1483" y="1128"/>
                  </a:lnTo>
                  <a:lnTo>
                    <a:pt x="1481" y="1132"/>
                  </a:lnTo>
                  <a:lnTo>
                    <a:pt x="1483" y="1140"/>
                  </a:lnTo>
                  <a:lnTo>
                    <a:pt x="1481" y="1144"/>
                  </a:lnTo>
                  <a:lnTo>
                    <a:pt x="1479" y="1152"/>
                  </a:lnTo>
                  <a:lnTo>
                    <a:pt x="1477" y="1154"/>
                  </a:lnTo>
                  <a:lnTo>
                    <a:pt x="1481" y="1160"/>
                  </a:lnTo>
                  <a:lnTo>
                    <a:pt x="1475" y="1166"/>
                  </a:lnTo>
                  <a:lnTo>
                    <a:pt x="1471" y="1166"/>
                  </a:lnTo>
                  <a:lnTo>
                    <a:pt x="1469" y="1172"/>
                  </a:lnTo>
                  <a:lnTo>
                    <a:pt x="1459" y="1180"/>
                  </a:lnTo>
                  <a:lnTo>
                    <a:pt x="1453" y="1174"/>
                  </a:lnTo>
                  <a:lnTo>
                    <a:pt x="1449" y="1178"/>
                  </a:lnTo>
                  <a:lnTo>
                    <a:pt x="1449" y="1184"/>
                  </a:lnTo>
                  <a:lnTo>
                    <a:pt x="1453" y="1186"/>
                  </a:lnTo>
                  <a:lnTo>
                    <a:pt x="1445" y="1188"/>
                  </a:lnTo>
                  <a:lnTo>
                    <a:pt x="1439" y="1186"/>
                  </a:lnTo>
                  <a:lnTo>
                    <a:pt x="1433" y="1188"/>
                  </a:lnTo>
                  <a:lnTo>
                    <a:pt x="1431" y="1194"/>
                  </a:lnTo>
                  <a:lnTo>
                    <a:pt x="1431" y="1198"/>
                  </a:lnTo>
                  <a:lnTo>
                    <a:pt x="1427" y="1198"/>
                  </a:lnTo>
                  <a:lnTo>
                    <a:pt x="1423" y="1194"/>
                  </a:lnTo>
                  <a:lnTo>
                    <a:pt x="1417" y="1200"/>
                  </a:lnTo>
                  <a:lnTo>
                    <a:pt x="1421" y="1204"/>
                  </a:lnTo>
                  <a:lnTo>
                    <a:pt x="1419" y="1208"/>
                  </a:lnTo>
                  <a:lnTo>
                    <a:pt x="1411" y="1206"/>
                  </a:lnTo>
                  <a:lnTo>
                    <a:pt x="1399" y="1214"/>
                  </a:lnTo>
                  <a:lnTo>
                    <a:pt x="1389" y="1208"/>
                  </a:lnTo>
                  <a:lnTo>
                    <a:pt x="1381" y="1204"/>
                  </a:lnTo>
                  <a:lnTo>
                    <a:pt x="1379" y="1198"/>
                  </a:lnTo>
                  <a:lnTo>
                    <a:pt x="1375" y="1204"/>
                  </a:lnTo>
                  <a:lnTo>
                    <a:pt x="1379" y="1212"/>
                  </a:lnTo>
                  <a:lnTo>
                    <a:pt x="1387" y="1220"/>
                  </a:lnTo>
                  <a:lnTo>
                    <a:pt x="1391" y="1232"/>
                  </a:lnTo>
                  <a:lnTo>
                    <a:pt x="1383" y="1232"/>
                  </a:lnTo>
                  <a:lnTo>
                    <a:pt x="1381" y="1240"/>
                  </a:lnTo>
                  <a:lnTo>
                    <a:pt x="1373" y="1238"/>
                  </a:lnTo>
                  <a:lnTo>
                    <a:pt x="1375" y="1248"/>
                  </a:lnTo>
                  <a:lnTo>
                    <a:pt x="1373" y="1252"/>
                  </a:lnTo>
                  <a:lnTo>
                    <a:pt x="1369" y="1248"/>
                  </a:lnTo>
                  <a:lnTo>
                    <a:pt x="1363" y="1260"/>
                  </a:lnTo>
                  <a:lnTo>
                    <a:pt x="1355" y="1254"/>
                  </a:lnTo>
                  <a:lnTo>
                    <a:pt x="1353" y="1266"/>
                  </a:lnTo>
                  <a:lnTo>
                    <a:pt x="1343" y="1266"/>
                  </a:lnTo>
                  <a:lnTo>
                    <a:pt x="1339" y="1270"/>
                  </a:lnTo>
                  <a:lnTo>
                    <a:pt x="1337" y="1276"/>
                  </a:lnTo>
                  <a:lnTo>
                    <a:pt x="1329" y="1282"/>
                  </a:lnTo>
                  <a:lnTo>
                    <a:pt x="1319" y="1286"/>
                  </a:lnTo>
                  <a:lnTo>
                    <a:pt x="1311" y="1290"/>
                  </a:lnTo>
                  <a:lnTo>
                    <a:pt x="1309" y="1294"/>
                  </a:lnTo>
                  <a:lnTo>
                    <a:pt x="1301" y="1300"/>
                  </a:lnTo>
                  <a:lnTo>
                    <a:pt x="1297" y="1308"/>
                  </a:lnTo>
                  <a:lnTo>
                    <a:pt x="1293" y="1302"/>
                  </a:lnTo>
                  <a:lnTo>
                    <a:pt x="1295" y="1310"/>
                  </a:lnTo>
                  <a:lnTo>
                    <a:pt x="1287" y="1320"/>
                  </a:lnTo>
                  <a:lnTo>
                    <a:pt x="1291" y="1326"/>
                  </a:lnTo>
                  <a:lnTo>
                    <a:pt x="1299" y="1326"/>
                  </a:lnTo>
                  <a:lnTo>
                    <a:pt x="1299" y="1332"/>
                  </a:lnTo>
                  <a:lnTo>
                    <a:pt x="1309" y="1336"/>
                  </a:lnTo>
                  <a:lnTo>
                    <a:pt x="1305" y="1346"/>
                  </a:lnTo>
                  <a:lnTo>
                    <a:pt x="1299" y="1350"/>
                  </a:lnTo>
                  <a:lnTo>
                    <a:pt x="1291" y="1352"/>
                  </a:lnTo>
                  <a:lnTo>
                    <a:pt x="1287" y="1348"/>
                  </a:lnTo>
                  <a:lnTo>
                    <a:pt x="1291" y="1344"/>
                  </a:lnTo>
                  <a:lnTo>
                    <a:pt x="1283" y="1342"/>
                  </a:lnTo>
                  <a:lnTo>
                    <a:pt x="1275" y="1330"/>
                  </a:lnTo>
                  <a:lnTo>
                    <a:pt x="1271" y="1328"/>
                  </a:lnTo>
                  <a:lnTo>
                    <a:pt x="1269" y="1312"/>
                  </a:lnTo>
                  <a:lnTo>
                    <a:pt x="1275" y="1308"/>
                  </a:lnTo>
                  <a:lnTo>
                    <a:pt x="1275" y="1304"/>
                  </a:lnTo>
                  <a:lnTo>
                    <a:pt x="1267" y="1306"/>
                  </a:lnTo>
                  <a:lnTo>
                    <a:pt x="1255" y="1312"/>
                  </a:lnTo>
                  <a:lnTo>
                    <a:pt x="1247" y="1316"/>
                  </a:lnTo>
                  <a:lnTo>
                    <a:pt x="1243" y="1316"/>
                  </a:lnTo>
                  <a:lnTo>
                    <a:pt x="1245" y="1310"/>
                  </a:lnTo>
                  <a:lnTo>
                    <a:pt x="1245" y="1308"/>
                  </a:lnTo>
                  <a:lnTo>
                    <a:pt x="1233" y="1310"/>
                  </a:lnTo>
                  <a:lnTo>
                    <a:pt x="1231" y="1312"/>
                  </a:lnTo>
                  <a:lnTo>
                    <a:pt x="1227" y="1308"/>
                  </a:lnTo>
                  <a:lnTo>
                    <a:pt x="1219" y="1300"/>
                  </a:lnTo>
                  <a:lnTo>
                    <a:pt x="1217" y="1302"/>
                  </a:lnTo>
                  <a:lnTo>
                    <a:pt x="1223" y="1312"/>
                  </a:lnTo>
                  <a:lnTo>
                    <a:pt x="1219" y="1318"/>
                  </a:lnTo>
                  <a:lnTo>
                    <a:pt x="1215" y="1314"/>
                  </a:lnTo>
                  <a:lnTo>
                    <a:pt x="1213" y="1320"/>
                  </a:lnTo>
                  <a:lnTo>
                    <a:pt x="1209" y="1320"/>
                  </a:lnTo>
                  <a:lnTo>
                    <a:pt x="1207" y="1324"/>
                  </a:lnTo>
                  <a:lnTo>
                    <a:pt x="1195" y="1322"/>
                  </a:lnTo>
                  <a:lnTo>
                    <a:pt x="1179" y="1326"/>
                  </a:lnTo>
                  <a:lnTo>
                    <a:pt x="1151" y="1316"/>
                  </a:lnTo>
                  <a:lnTo>
                    <a:pt x="1143" y="1306"/>
                  </a:lnTo>
                  <a:lnTo>
                    <a:pt x="1145" y="1294"/>
                  </a:lnTo>
                  <a:lnTo>
                    <a:pt x="1147" y="1286"/>
                  </a:lnTo>
                  <a:lnTo>
                    <a:pt x="1143" y="1282"/>
                  </a:lnTo>
                  <a:lnTo>
                    <a:pt x="1131" y="1288"/>
                  </a:lnTo>
                  <a:lnTo>
                    <a:pt x="1121" y="1284"/>
                  </a:lnTo>
                  <a:lnTo>
                    <a:pt x="1111" y="1288"/>
                  </a:lnTo>
                  <a:lnTo>
                    <a:pt x="1097" y="1284"/>
                  </a:lnTo>
                  <a:lnTo>
                    <a:pt x="1087" y="1278"/>
                  </a:lnTo>
                  <a:lnTo>
                    <a:pt x="1075" y="1294"/>
                  </a:lnTo>
                  <a:lnTo>
                    <a:pt x="1077" y="1302"/>
                  </a:lnTo>
                  <a:lnTo>
                    <a:pt x="1063" y="1314"/>
                  </a:lnTo>
                  <a:lnTo>
                    <a:pt x="1055" y="1308"/>
                  </a:lnTo>
                  <a:lnTo>
                    <a:pt x="1049" y="1322"/>
                  </a:lnTo>
                  <a:lnTo>
                    <a:pt x="1039" y="1318"/>
                  </a:lnTo>
                  <a:lnTo>
                    <a:pt x="1033" y="1324"/>
                  </a:lnTo>
                  <a:lnTo>
                    <a:pt x="1027" y="1318"/>
                  </a:lnTo>
                  <a:lnTo>
                    <a:pt x="1017" y="1332"/>
                  </a:lnTo>
                  <a:lnTo>
                    <a:pt x="1007" y="1330"/>
                  </a:lnTo>
                  <a:lnTo>
                    <a:pt x="993" y="1328"/>
                  </a:lnTo>
                  <a:lnTo>
                    <a:pt x="987" y="1346"/>
                  </a:lnTo>
                  <a:lnTo>
                    <a:pt x="979" y="1344"/>
                  </a:lnTo>
                  <a:lnTo>
                    <a:pt x="975" y="1348"/>
                  </a:lnTo>
                  <a:lnTo>
                    <a:pt x="973" y="1344"/>
                  </a:lnTo>
                  <a:lnTo>
                    <a:pt x="969" y="1346"/>
                  </a:lnTo>
                  <a:lnTo>
                    <a:pt x="965" y="1354"/>
                  </a:lnTo>
                  <a:lnTo>
                    <a:pt x="971" y="1364"/>
                  </a:lnTo>
                  <a:lnTo>
                    <a:pt x="977" y="1370"/>
                  </a:lnTo>
                  <a:lnTo>
                    <a:pt x="977" y="1376"/>
                  </a:lnTo>
                  <a:lnTo>
                    <a:pt x="981" y="1380"/>
                  </a:lnTo>
                  <a:lnTo>
                    <a:pt x="979" y="1392"/>
                  </a:lnTo>
                  <a:lnTo>
                    <a:pt x="987" y="1394"/>
                  </a:lnTo>
                  <a:lnTo>
                    <a:pt x="983" y="1400"/>
                  </a:lnTo>
                  <a:lnTo>
                    <a:pt x="977" y="1398"/>
                  </a:lnTo>
                  <a:lnTo>
                    <a:pt x="963" y="1400"/>
                  </a:lnTo>
                  <a:lnTo>
                    <a:pt x="963" y="1394"/>
                  </a:lnTo>
                  <a:lnTo>
                    <a:pt x="961" y="1394"/>
                  </a:lnTo>
                  <a:lnTo>
                    <a:pt x="959" y="1388"/>
                  </a:lnTo>
                  <a:lnTo>
                    <a:pt x="955" y="1380"/>
                  </a:lnTo>
                  <a:lnTo>
                    <a:pt x="947" y="1386"/>
                  </a:lnTo>
                  <a:lnTo>
                    <a:pt x="937" y="1396"/>
                  </a:lnTo>
                  <a:lnTo>
                    <a:pt x="929" y="1396"/>
                  </a:lnTo>
                  <a:lnTo>
                    <a:pt x="923" y="1402"/>
                  </a:lnTo>
                  <a:lnTo>
                    <a:pt x="919" y="1392"/>
                  </a:lnTo>
                  <a:lnTo>
                    <a:pt x="915" y="1390"/>
                  </a:lnTo>
                  <a:lnTo>
                    <a:pt x="911" y="1378"/>
                  </a:lnTo>
                  <a:lnTo>
                    <a:pt x="882" y="1378"/>
                  </a:lnTo>
                  <a:lnTo>
                    <a:pt x="886" y="1362"/>
                  </a:lnTo>
                  <a:lnTo>
                    <a:pt x="884" y="1354"/>
                  </a:lnTo>
                  <a:lnTo>
                    <a:pt x="888" y="1344"/>
                  </a:lnTo>
                  <a:lnTo>
                    <a:pt x="882" y="1336"/>
                  </a:lnTo>
                  <a:lnTo>
                    <a:pt x="874" y="1340"/>
                  </a:lnTo>
                  <a:lnTo>
                    <a:pt x="862" y="1338"/>
                  </a:lnTo>
                  <a:lnTo>
                    <a:pt x="858" y="1322"/>
                  </a:lnTo>
                  <a:lnTo>
                    <a:pt x="850" y="1314"/>
                  </a:lnTo>
                  <a:lnTo>
                    <a:pt x="856" y="1300"/>
                  </a:lnTo>
                  <a:lnTo>
                    <a:pt x="844" y="1304"/>
                  </a:lnTo>
                  <a:lnTo>
                    <a:pt x="828" y="1306"/>
                  </a:lnTo>
                  <a:lnTo>
                    <a:pt x="816" y="1322"/>
                  </a:lnTo>
                  <a:lnTo>
                    <a:pt x="808" y="1314"/>
                  </a:lnTo>
                  <a:lnTo>
                    <a:pt x="812" y="1302"/>
                  </a:lnTo>
                  <a:lnTo>
                    <a:pt x="806" y="1298"/>
                  </a:lnTo>
                  <a:lnTo>
                    <a:pt x="804" y="1284"/>
                  </a:lnTo>
                  <a:lnTo>
                    <a:pt x="810" y="1280"/>
                  </a:lnTo>
                  <a:lnTo>
                    <a:pt x="808" y="1268"/>
                  </a:lnTo>
                  <a:lnTo>
                    <a:pt x="812" y="1266"/>
                  </a:lnTo>
                  <a:lnTo>
                    <a:pt x="816" y="1260"/>
                  </a:lnTo>
                  <a:lnTo>
                    <a:pt x="818" y="1248"/>
                  </a:lnTo>
                  <a:lnTo>
                    <a:pt x="826" y="1250"/>
                  </a:lnTo>
                  <a:lnTo>
                    <a:pt x="828" y="1238"/>
                  </a:lnTo>
                  <a:lnTo>
                    <a:pt x="834" y="1238"/>
                  </a:lnTo>
                  <a:lnTo>
                    <a:pt x="836" y="1232"/>
                  </a:lnTo>
                  <a:lnTo>
                    <a:pt x="828" y="1224"/>
                  </a:lnTo>
                  <a:lnTo>
                    <a:pt x="832" y="1220"/>
                  </a:lnTo>
                  <a:lnTo>
                    <a:pt x="832" y="1204"/>
                  </a:lnTo>
                  <a:lnTo>
                    <a:pt x="822" y="1168"/>
                  </a:lnTo>
                  <a:lnTo>
                    <a:pt x="814" y="1164"/>
                  </a:lnTo>
                  <a:lnTo>
                    <a:pt x="808" y="1168"/>
                  </a:lnTo>
                  <a:lnTo>
                    <a:pt x="798" y="1150"/>
                  </a:lnTo>
                  <a:lnTo>
                    <a:pt x="792" y="1144"/>
                  </a:lnTo>
                  <a:lnTo>
                    <a:pt x="776" y="1136"/>
                  </a:lnTo>
                  <a:lnTo>
                    <a:pt x="774" y="1146"/>
                  </a:lnTo>
                  <a:lnTo>
                    <a:pt x="768" y="1154"/>
                  </a:lnTo>
                  <a:lnTo>
                    <a:pt x="762" y="1146"/>
                  </a:lnTo>
                  <a:lnTo>
                    <a:pt x="734" y="1150"/>
                  </a:lnTo>
                  <a:lnTo>
                    <a:pt x="742" y="1136"/>
                  </a:lnTo>
                  <a:lnTo>
                    <a:pt x="738" y="1126"/>
                  </a:lnTo>
                  <a:lnTo>
                    <a:pt x="726" y="1128"/>
                  </a:lnTo>
                  <a:lnTo>
                    <a:pt x="724" y="1126"/>
                  </a:lnTo>
                  <a:lnTo>
                    <a:pt x="730" y="1116"/>
                  </a:lnTo>
                  <a:lnTo>
                    <a:pt x="720" y="1110"/>
                  </a:lnTo>
                  <a:lnTo>
                    <a:pt x="698" y="1130"/>
                  </a:lnTo>
                  <a:lnTo>
                    <a:pt x="684" y="1128"/>
                  </a:lnTo>
                  <a:lnTo>
                    <a:pt x="668" y="1122"/>
                  </a:lnTo>
                  <a:lnTo>
                    <a:pt x="648" y="1150"/>
                  </a:lnTo>
                  <a:lnTo>
                    <a:pt x="630" y="1158"/>
                  </a:lnTo>
                  <a:lnTo>
                    <a:pt x="616" y="1186"/>
                  </a:lnTo>
                  <a:lnTo>
                    <a:pt x="592" y="1198"/>
                  </a:lnTo>
                  <a:lnTo>
                    <a:pt x="580" y="1198"/>
                  </a:lnTo>
                  <a:lnTo>
                    <a:pt x="580" y="1192"/>
                  </a:lnTo>
                  <a:lnTo>
                    <a:pt x="568" y="1186"/>
                  </a:lnTo>
                  <a:lnTo>
                    <a:pt x="562" y="1192"/>
                  </a:lnTo>
                  <a:lnTo>
                    <a:pt x="556" y="1192"/>
                  </a:lnTo>
                  <a:lnTo>
                    <a:pt x="554" y="1190"/>
                  </a:lnTo>
                  <a:lnTo>
                    <a:pt x="536" y="1190"/>
                  </a:lnTo>
                  <a:lnTo>
                    <a:pt x="536" y="1184"/>
                  </a:lnTo>
                  <a:lnTo>
                    <a:pt x="522" y="1182"/>
                  </a:lnTo>
                  <a:lnTo>
                    <a:pt x="508" y="1190"/>
                  </a:lnTo>
                  <a:lnTo>
                    <a:pt x="502" y="1202"/>
                  </a:lnTo>
                  <a:lnTo>
                    <a:pt x="498" y="1204"/>
                  </a:lnTo>
                  <a:lnTo>
                    <a:pt x="494" y="1214"/>
                  </a:lnTo>
                  <a:lnTo>
                    <a:pt x="490" y="1218"/>
                  </a:lnTo>
                  <a:lnTo>
                    <a:pt x="488" y="1226"/>
                  </a:lnTo>
                  <a:lnTo>
                    <a:pt x="484" y="1228"/>
                  </a:lnTo>
                  <a:lnTo>
                    <a:pt x="484" y="1220"/>
                  </a:lnTo>
                  <a:lnTo>
                    <a:pt x="484" y="1198"/>
                  </a:lnTo>
                  <a:lnTo>
                    <a:pt x="472" y="1198"/>
                  </a:lnTo>
                  <a:lnTo>
                    <a:pt x="460" y="1202"/>
                  </a:lnTo>
                  <a:lnTo>
                    <a:pt x="450" y="1204"/>
                  </a:lnTo>
                  <a:lnTo>
                    <a:pt x="446" y="1210"/>
                  </a:lnTo>
                  <a:lnTo>
                    <a:pt x="434" y="1208"/>
                  </a:lnTo>
                  <a:lnTo>
                    <a:pt x="428" y="1210"/>
                  </a:lnTo>
                  <a:lnTo>
                    <a:pt x="422" y="1204"/>
                  </a:lnTo>
                  <a:lnTo>
                    <a:pt x="412" y="1200"/>
                  </a:lnTo>
                  <a:lnTo>
                    <a:pt x="406" y="1198"/>
                  </a:lnTo>
                  <a:lnTo>
                    <a:pt x="404" y="1206"/>
                  </a:lnTo>
                  <a:lnTo>
                    <a:pt x="400" y="1208"/>
                  </a:lnTo>
                  <a:lnTo>
                    <a:pt x="392" y="1204"/>
                  </a:lnTo>
                  <a:lnTo>
                    <a:pt x="394" y="1200"/>
                  </a:lnTo>
                  <a:lnTo>
                    <a:pt x="392" y="1198"/>
                  </a:lnTo>
                  <a:lnTo>
                    <a:pt x="390" y="1202"/>
                  </a:lnTo>
                  <a:lnTo>
                    <a:pt x="390" y="1208"/>
                  </a:lnTo>
                  <a:lnTo>
                    <a:pt x="386" y="1210"/>
                  </a:lnTo>
                  <a:lnTo>
                    <a:pt x="384" y="1202"/>
                  </a:lnTo>
                  <a:lnTo>
                    <a:pt x="376" y="1194"/>
                  </a:lnTo>
                  <a:lnTo>
                    <a:pt x="372" y="1196"/>
                  </a:lnTo>
                  <a:lnTo>
                    <a:pt x="362" y="1196"/>
                  </a:lnTo>
                  <a:lnTo>
                    <a:pt x="356" y="1194"/>
                  </a:lnTo>
                  <a:lnTo>
                    <a:pt x="354" y="1188"/>
                  </a:lnTo>
                  <a:lnTo>
                    <a:pt x="356" y="1184"/>
                  </a:lnTo>
                  <a:lnTo>
                    <a:pt x="352" y="1182"/>
                  </a:lnTo>
                  <a:lnTo>
                    <a:pt x="350" y="1186"/>
                  </a:lnTo>
                  <a:lnTo>
                    <a:pt x="344" y="1184"/>
                  </a:lnTo>
                  <a:lnTo>
                    <a:pt x="324" y="1170"/>
                  </a:lnTo>
                  <a:lnTo>
                    <a:pt x="322" y="1160"/>
                  </a:lnTo>
                  <a:lnTo>
                    <a:pt x="316" y="1158"/>
                  </a:lnTo>
                  <a:lnTo>
                    <a:pt x="306" y="1162"/>
                  </a:lnTo>
                  <a:lnTo>
                    <a:pt x="302" y="1162"/>
                  </a:lnTo>
                  <a:lnTo>
                    <a:pt x="288" y="1146"/>
                  </a:lnTo>
                  <a:lnTo>
                    <a:pt x="278" y="1144"/>
                  </a:lnTo>
                  <a:lnTo>
                    <a:pt x="268" y="1134"/>
                  </a:lnTo>
                  <a:lnTo>
                    <a:pt x="254" y="1128"/>
                  </a:lnTo>
                  <a:lnTo>
                    <a:pt x="252" y="1118"/>
                  </a:lnTo>
                  <a:lnTo>
                    <a:pt x="236" y="1114"/>
                  </a:lnTo>
                  <a:lnTo>
                    <a:pt x="234" y="1118"/>
                  </a:lnTo>
                  <a:lnTo>
                    <a:pt x="228" y="1116"/>
                  </a:lnTo>
                  <a:lnTo>
                    <a:pt x="226" y="1128"/>
                  </a:lnTo>
                  <a:lnTo>
                    <a:pt x="218" y="1130"/>
                  </a:lnTo>
                  <a:lnTo>
                    <a:pt x="212" y="1122"/>
                  </a:lnTo>
                  <a:lnTo>
                    <a:pt x="188" y="1104"/>
                  </a:lnTo>
                  <a:lnTo>
                    <a:pt x="168" y="1094"/>
                  </a:lnTo>
                  <a:lnTo>
                    <a:pt x="154" y="1078"/>
                  </a:lnTo>
                  <a:lnTo>
                    <a:pt x="142" y="1074"/>
                  </a:lnTo>
                  <a:lnTo>
                    <a:pt x="142" y="1058"/>
                  </a:lnTo>
                  <a:lnTo>
                    <a:pt x="138" y="1046"/>
                  </a:lnTo>
                  <a:lnTo>
                    <a:pt x="132" y="1032"/>
                  </a:lnTo>
                  <a:lnTo>
                    <a:pt x="142" y="1028"/>
                  </a:lnTo>
                  <a:lnTo>
                    <a:pt x="150" y="1038"/>
                  </a:lnTo>
                  <a:lnTo>
                    <a:pt x="168" y="1028"/>
                  </a:lnTo>
                  <a:lnTo>
                    <a:pt x="154" y="1004"/>
                  </a:lnTo>
                  <a:lnTo>
                    <a:pt x="150" y="1000"/>
                  </a:lnTo>
                  <a:lnTo>
                    <a:pt x="150" y="992"/>
                  </a:lnTo>
                  <a:lnTo>
                    <a:pt x="152" y="990"/>
                  </a:lnTo>
                  <a:lnTo>
                    <a:pt x="150" y="978"/>
                  </a:lnTo>
                  <a:lnTo>
                    <a:pt x="152" y="976"/>
                  </a:lnTo>
                  <a:lnTo>
                    <a:pt x="166" y="976"/>
                  </a:lnTo>
                  <a:lnTo>
                    <a:pt x="170" y="968"/>
                  </a:lnTo>
                  <a:lnTo>
                    <a:pt x="170" y="960"/>
                  </a:lnTo>
                  <a:lnTo>
                    <a:pt x="176" y="960"/>
                  </a:lnTo>
                  <a:lnTo>
                    <a:pt x="182" y="952"/>
                  </a:lnTo>
                  <a:lnTo>
                    <a:pt x="186" y="952"/>
                  </a:lnTo>
                  <a:lnTo>
                    <a:pt x="190" y="944"/>
                  </a:lnTo>
                  <a:lnTo>
                    <a:pt x="192" y="934"/>
                  </a:lnTo>
                  <a:lnTo>
                    <a:pt x="194" y="928"/>
                  </a:lnTo>
                  <a:lnTo>
                    <a:pt x="196" y="922"/>
                  </a:lnTo>
                  <a:lnTo>
                    <a:pt x="192" y="918"/>
                  </a:lnTo>
                  <a:lnTo>
                    <a:pt x="186" y="924"/>
                  </a:lnTo>
                  <a:lnTo>
                    <a:pt x="184" y="916"/>
                  </a:lnTo>
                  <a:lnTo>
                    <a:pt x="176" y="916"/>
                  </a:lnTo>
                  <a:lnTo>
                    <a:pt x="176" y="908"/>
                  </a:lnTo>
                  <a:lnTo>
                    <a:pt x="170" y="906"/>
                  </a:lnTo>
                  <a:lnTo>
                    <a:pt x="166" y="902"/>
                  </a:lnTo>
                  <a:lnTo>
                    <a:pt x="152" y="904"/>
                  </a:lnTo>
                  <a:lnTo>
                    <a:pt x="146" y="904"/>
                  </a:lnTo>
                  <a:lnTo>
                    <a:pt x="132" y="912"/>
                  </a:lnTo>
                  <a:lnTo>
                    <a:pt x="124" y="920"/>
                  </a:lnTo>
                  <a:lnTo>
                    <a:pt x="88" y="916"/>
                  </a:lnTo>
                  <a:lnTo>
                    <a:pt x="80" y="908"/>
                  </a:lnTo>
                  <a:lnTo>
                    <a:pt x="78" y="902"/>
                  </a:lnTo>
                  <a:lnTo>
                    <a:pt x="68" y="904"/>
                  </a:lnTo>
                  <a:lnTo>
                    <a:pt x="60" y="892"/>
                  </a:lnTo>
                  <a:lnTo>
                    <a:pt x="64" y="884"/>
                  </a:lnTo>
                  <a:lnTo>
                    <a:pt x="56" y="870"/>
                  </a:lnTo>
                  <a:lnTo>
                    <a:pt x="44" y="868"/>
                  </a:lnTo>
                  <a:lnTo>
                    <a:pt x="46" y="862"/>
                  </a:lnTo>
                  <a:lnTo>
                    <a:pt x="38" y="858"/>
                  </a:lnTo>
                  <a:lnTo>
                    <a:pt x="30" y="860"/>
                  </a:lnTo>
                  <a:lnTo>
                    <a:pt x="22" y="856"/>
                  </a:lnTo>
                  <a:lnTo>
                    <a:pt x="16" y="848"/>
                  </a:lnTo>
                  <a:lnTo>
                    <a:pt x="32" y="850"/>
                  </a:lnTo>
                  <a:lnTo>
                    <a:pt x="40" y="842"/>
                  </a:lnTo>
                  <a:lnTo>
                    <a:pt x="32" y="833"/>
                  </a:lnTo>
                  <a:lnTo>
                    <a:pt x="36" y="827"/>
                  </a:lnTo>
                  <a:lnTo>
                    <a:pt x="32" y="819"/>
                  </a:lnTo>
                  <a:lnTo>
                    <a:pt x="32" y="809"/>
                  </a:lnTo>
                  <a:lnTo>
                    <a:pt x="34" y="805"/>
                  </a:lnTo>
                  <a:lnTo>
                    <a:pt x="20" y="793"/>
                  </a:lnTo>
                  <a:lnTo>
                    <a:pt x="12" y="795"/>
                  </a:lnTo>
                  <a:lnTo>
                    <a:pt x="10" y="799"/>
                  </a:lnTo>
                  <a:lnTo>
                    <a:pt x="4" y="795"/>
                  </a:lnTo>
                  <a:lnTo>
                    <a:pt x="0" y="783"/>
                  </a:lnTo>
                  <a:lnTo>
                    <a:pt x="6" y="781"/>
                  </a:lnTo>
                  <a:lnTo>
                    <a:pt x="0" y="773"/>
                  </a:lnTo>
                  <a:lnTo>
                    <a:pt x="2" y="763"/>
                  </a:lnTo>
                  <a:lnTo>
                    <a:pt x="8" y="761"/>
                  </a:lnTo>
                  <a:lnTo>
                    <a:pt x="10" y="759"/>
                  </a:lnTo>
                  <a:lnTo>
                    <a:pt x="8" y="751"/>
                  </a:lnTo>
                  <a:lnTo>
                    <a:pt x="14" y="741"/>
                  </a:lnTo>
                  <a:lnTo>
                    <a:pt x="24" y="739"/>
                  </a:lnTo>
                  <a:lnTo>
                    <a:pt x="36" y="731"/>
                  </a:lnTo>
                  <a:lnTo>
                    <a:pt x="38" y="733"/>
                  </a:lnTo>
                  <a:lnTo>
                    <a:pt x="40" y="725"/>
                  </a:lnTo>
                  <a:lnTo>
                    <a:pt x="46" y="729"/>
                  </a:lnTo>
                  <a:lnTo>
                    <a:pt x="52" y="727"/>
                  </a:lnTo>
                  <a:lnTo>
                    <a:pt x="60" y="723"/>
                  </a:lnTo>
                  <a:lnTo>
                    <a:pt x="62" y="733"/>
                  </a:lnTo>
                  <a:lnTo>
                    <a:pt x="72" y="735"/>
                  </a:lnTo>
                  <a:lnTo>
                    <a:pt x="80" y="731"/>
                  </a:lnTo>
                  <a:lnTo>
                    <a:pt x="86" y="733"/>
                  </a:lnTo>
                  <a:lnTo>
                    <a:pt x="96" y="711"/>
                  </a:lnTo>
                  <a:lnTo>
                    <a:pt x="102" y="709"/>
                  </a:lnTo>
                  <a:lnTo>
                    <a:pt x="118" y="713"/>
                  </a:lnTo>
                  <a:lnTo>
                    <a:pt x="136" y="711"/>
                  </a:lnTo>
                  <a:lnTo>
                    <a:pt x="142" y="699"/>
                  </a:lnTo>
                  <a:lnTo>
                    <a:pt x="168" y="685"/>
                  </a:lnTo>
                  <a:lnTo>
                    <a:pt x="184" y="679"/>
                  </a:lnTo>
                  <a:lnTo>
                    <a:pt x="186" y="675"/>
                  </a:lnTo>
                  <a:lnTo>
                    <a:pt x="194" y="675"/>
                  </a:lnTo>
                  <a:lnTo>
                    <a:pt x="196" y="669"/>
                  </a:lnTo>
                  <a:lnTo>
                    <a:pt x="194" y="653"/>
                  </a:lnTo>
                  <a:lnTo>
                    <a:pt x="198" y="645"/>
                  </a:lnTo>
                  <a:lnTo>
                    <a:pt x="206" y="643"/>
                  </a:lnTo>
                  <a:lnTo>
                    <a:pt x="200" y="637"/>
                  </a:lnTo>
                  <a:lnTo>
                    <a:pt x="212" y="637"/>
                  </a:lnTo>
                  <a:lnTo>
                    <a:pt x="212" y="627"/>
                  </a:lnTo>
                  <a:lnTo>
                    <a:pt x="208" y="625"/>
                  </a:lnTo>
                  <a:lnTo>
                    <a:pt x="208" y="621"/>
                  </a:lnTo>
                  <a:lnTo>
                    <a:pt x="200" y="595"/>
                  </a:lnTo>
                  <a:lnTo>
                    <a:pt x="202" y="579"/>
                  </a:lnTo>
                  <a:lnTo>
                    <a:pt x="206" y="575"/>
                  </a:lnTo>
                  <a:lnTo>
                    <a:pt x="198" y="571"/>
                  </a:lnTo>
                  <a:lnTo>
                    <a:pt x="190" y="571"/>
                  </a:lnTo>
                  <a:lnTo>
                    <a:pt x="186" y="567"/>
                  </a:lnTo>
                  <a:lnTo>
                    <a:pt x="194" y="563"/>
                  </a:lnTo>
                  <a:lnTo>
                    <a:pt x="238" y="551"/>
                  </a:lnTo>
                  <a:lnTo>
                    <a:pt x="244" y="557"/>
                  </a:lnTo>
                  <a:lnTo>
                    <a:pt x="254" y="553"/>
                  </a:lnTo>
                  <a:lnTo>
                    <a:pt x="260" y="557"/>
                  </a:lnTo>
                  <a:lnTo>
                    <a:pt x="262" y="545"/>
                  </a:lnTo>
                  <a:lnTo>
                    <a:pt x="250" y="541"/>
                  </a:lnTo>
                  <a:lnTo>
                    <a:pt x="274" y="477"/>
                  </a:lnTo>
                  <a:lnTo>
                    <a:pt x="288" y="483"/>
                  </a:lnTo>
                  <a:lnTo>
                    <a:pt x="298" y="487"/>
                  </a:lnTo>
                  <a:lnTo>
                    <a:pt x="314" y="485"/>
                  </a:lnTo>
                  <a:lnTo>
                    <a:pt x="318" y="491"/>
                  </a:lnTo>
                  <a:lnTo>
                    <a:pt x="334" y="481"/>
                  </a:lnTo>
                  <a:lnTo>
                    <a:pt x="340" y="473"/>
                  </a:lnTo>
                  <a:lnTo>
                    <a:pt x="334" y="447"/>
                  </a:lnTo>
                  <a:lnTo>
                    <a:pt x="342" y="429"/>
                  </a:lnTo>
                  <a:lnTo>
                    <a:pt x="360" y="427"/>
                  </a:lnTo>
                  <a:lnTo>
                    <a:pt x="364" y="409"/>
                  </a:lnTo>
                  <a:lnTo>
                    <a:pt x="366" y="401"/>
                  </a:lnTo>
                  <a:lnTo>
                    <a:pt x="378" y="401"/>
                  </a:lnTo>
                  <a:lnTo>
                    <a:pt x="382" y="401"/>
                  </a:lnTo>
                  <a:lnTo>
                    <a:pt x="390" y="399"/>
                  </a:lnTo>
                  <a:lnTo>
                    <a:pt x="390" y="407"/>
                  </a:lnTo>
                  <a:lnTo>
                    <a:pt x="394" y="411"/>
                  </a:lnTo>
                  <a:lnTo>
                    <a:pt x="394" y="419"/>
                  </a:lnTo>
                  <a:lnTo>
                    <a:pt x="412" y="427"/>
                  </a:lnTo>
                  <a:lnTo>
                    <a:pt x="412" y="433"/>
                  </a:lnTo>
                  <a:lnTo>
                    <a:pt x="428" y="441"/>
                  </a:lnTo>
                  <a:lnTo>
                    <a:pt x="436" y="437"/>
                  </a:lnTo>
                  <a:lnTo>
                    <a:pt x="442" y="445"/>
                  </a:lnTo>
                  <a:lnTo>
                    <a:pt x="456" y="447"/>
                  </a:lnTo>
                  <a:lnTo>
                    <a:pt x="462" y="465"/>
                  </a:lnTo>
                  <a:lnTo>
                    <a:pt x="480" y="479"/>
                  </a:lnTo>
                  <a:lnTo>
                    <a:pt x="476" y="497"/>
                  </a:lnTo>
                  <a:lnTo>
                    <a:pt x="484" y="507"/>
                  </a:lnTo>
                  <a:lnTo>
                    <a:pt x="476" y="519"/>
                  </a:lnTo>
                  <a:lnTo>
                    <a:pt x="478" y="531"/>
                  </a:lnTo>
                  <a:lnTo>
                    <a:pt x="484" y="539"/>
                  </a:lnTo>
                  <a:lnTo>
                    <a:pt x="496" y="545"/>
                  </a:lnTo>
                  <a:lnTo>
                    <a:pt x="518" y="543"/>
                  </a:lnTo>
                  <a:lnTo>
                    <a:pt x="556" y="541"/>
                  </a:lnTo>
                  <a:lnTo>
                    <a:pt x="578" y="555"/>
                  </a:lnTo>
                  <a:lnTo>
                    <a:pt x="600" y="561"/>
                  </a:lnTo>
                  <a:lnTo>
                    <a:pt x="610" y="559"/>
                  </a:lnTo>
                  <a:lnTo>
                    <a:pt x="610" y="569"/>
                  </a:lnTo>
                  <a:lnTo>
                    <a:pt x="616" y="569"/>
                  </a:lnTo>
                  <a:lnTo>
                    <a:pt x="624" y="587"/>
                  </a:lnTo>
                  <a:lnTo>
                    <a:pt x="628" y="597"/>
                  </a:lnTo>
                  <a:lnTo>
                    <a:pt x="646" y="613"/>
                  </a:lnTo>
                  <a:lnTo>
                    <a:pt x="670" y="607"/>
                  </a:lnTo>
                  <a:lnTo>
                    <a:pt x="734" y="605"/>
                  </a:lnTo>
                  <a:lnTo>
                    <a:pt x="754" y="593"/>
                  </a:lnTo>
                  <a:lnTo>
                    <a:pt x="798" y="591"/>
                  </a:lnTo>
                  <a:lnTo>
                    <a:pt x="804" y="599"/>
                  </a:lnTo>
                  <a:lnTo>
                    <a:pt x="816" y="599"/>
                  </a:lnTo>
                  <a:lnTo>
                    <a:pt x="824" y="597"/>
                  </a:lnTo>
                  <a:lnTo>
                    <a:pt x="846" y="603"/>
                  </a:lnTo>
                  <a:lnTo>
                    <a:pt x="862" y="603"/>
                  </a:lnTo>
                  <a:lnTo>
                    <a:pt x="876" y="595"/>
                  </a:lnTo>
                  <a:lnTo>
                    <a:pt x="880" y="603"/>
                  </a:lnTo>
                  <a:lnTo>
                    <a:pt x="892" y="603"/>
                  </a:lnTo>
                  <a:lnTo>
                    <a:pt x="898" y="593"/>
                  </a:lnTo>
                  <a:lnTo>
                    <a:pt x="931" y="563"/>
                  </a:lnTo>
                  <a:lnTo>
                    <a:pt x="949" y="553"/>
                  </a:lnTo>
                  <a:lnTo>
                    <a:pt x="987" y="543"/>
                  </a:lnTo>
                  <a:lnTo>
                    <a:pt x="1007" y="529"/>
                  </a:lnTo>
                  <a:lnTo>
                    <a:pt x="1025" y="515"/>
                  </a:lnTo>
                  <a:lnTo>
                    <a:pt x="1031" y="493"/>
                  </a:lnTo>
                  <a:lnTo>
                    <a:pt x="1037" y="483"/>
                  </a:lnTo>
                  <a:lnTo>
                    <a:pt x="1045" y="481"/>
                  </a:lnTo>
                  <a:lnTo>
                    <a:pt x="1053" y="467"/>
                  </a:lnTo>
                  <a:lnTo>
                    <a:pt x="1047" y="459"/>
                  </a:lnTo>
                  <a:lnTo>
                    <a:pt x="1039" y="459"/>
                  </a:lnTo>
                  <a:lnTo>
                    <a:pt x="1029" y="449"/>
                  </a:lnTo>
                  <a:lnTo>
                    <a:pt x="1029" y="429"/>
                  </a:lnTo>
                  <a:lnTo>
                    <a:pt x="1035" y="419"/>
                  </a:lnTo>
                  <a:lnTo>
                    <a:pt x="1047" y="415"/>
                  </a:lnTo>
                  <a:lnTo>
                    <a:pt x="1055" y="421"/>
                  </a:lnTo>
                  <a:lnTo>
                    <a:pt x="1083" y="417"/>
                  </a:lnTo>
                  <a:lnTo>
                    <a:pt x="1097" y="395"/>
                  </a:lnTo>
                  <a:lnTo>
                    <a:pt x="1095" y="385"/>
                  </a:lnTo>
                  <a:lnTo>
                    <a:pt x="1101" y="379"/>
                  </a:lnTo>
                  <a:lnTo>
                    <a:pt x="1107" y="381"/>
                  </a:lnTo>
                  <a:lnTo>
                    <a:pt x="1123" y="371"/>
                  </a:lnTo>
                  <a:lnTo>
                    <a:pt x="1131" y="353"/>
                  </a:lnTo>
                  <a:lnTo>
                    <a:pt x="1133" y="341"/>
                  </a:lnTo>
                  <a:lnTo>
                    <a:pt x="1135" y="329"/>
                  </a:lnTo>
                  <a:lnTo>
                    <a:pt x="1151" y="321"/>
                  </a:lnTo>
                  <a:lnTo>
                    <a:pt x="1149" y="315"/>
                  </a:lnTo>
                  <a:lnTo>
                    <a:pt x="1153" y="311"/>
                  </a:lnTo>
                  <a:lnTo>
                    <a:pt x="1161" y="311"/>
                  </a:lnTo>
                  <a:lnTo>
                    <a:pt x="1163" y="301"/>
                  </a:lnTo>
                  <a:lnTo>
                    <a:pt x="1173" y="299"/>
                  </a:lnTo>
                  <a:lnTo>
                    <a:pt x="1179" y="291"/>
                  </a:lnTo>
                  <a:lnTo>
                    <a:pt x="1205" y="289"/>
                  </a:lnTo>
                  <a:lnTo>
                    <a:pt x="1207" y="281"/>
                  </a:lnTo>
                  <a:lnTo>
                    <a:pt x="1199" y="271"/>
                  </a:lnTo>
                  <a:lnTo>
                    <a:pt x="1173" y="259"/>
                  </a:lnTo>
                  <a:lnTo>
                    <a:pt x="1163" y="259"/>
                  </a:lnTo>
                  <a:lnTo>
                    <a:pt x="1155" y="251"/>
                  </a:lnTo>
                  <a:lnTo>
                    <a:pt x="1137" y="259"/>
                  </a:lnTo>
                  <a:lnTo>
                    <a:pt x="1131" y="277"/>
                  </a:lnTo>
                  <a:lnTo>
                    <a:pt x="1125" y="275"/>
                  </a:lnTo>
                  <a:lnTo>
                    <a:pt x="1115" y="273"/>
                  </a:lnTo>
                  <a:lnTo>
                    <a:pt x="1103" y="279"/>
                  </a:lnTo>
                  <a:lnTo>
                    <a:pt x="1097" y="289"/>
                  </a:lnTo>
                  <a:lnTo>
                    <a:pt x="1083" y="285"/>
                  </a:lnTo>
                  <a:lnTo>
                    <a:pt x="1079" y="279"/>
                  </a:lnTo>
                  <a:lnTo>
                    <a:pt x="1087" y="271"/>
                  </a:lnTo>
                  <a:lnTo>
                    <a:pt x="1083" y="261"/>
                  </a:lnTo>
                  <a:lnTo>
                    <a:pt x="1083" y="205"/>
                  </a:lnTo>
                  <a:close/>
                </a:path>
              </a:pathLst>
            </a:custGeom>
            <a:solidFill>
              <a:srgbClr val="002060"/>
            </a:solidFill>
            <a:ln w="3175" cmpd="sng">
              <a:solidFill>
                <a:schemeClr val="accent5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GB" dirty="0">
                <a:solidFill>
                  <a:schemeClr val="accent3"/>
                </a:solidFill>
              </a:endParaRPr>
            </a:p>
          </p:txBody>
        </p:sp>
        <p:sp>
          <p:nvSpPr>
            <p:cNvPr id="406" name="China"/>
            <p:cNvSpPr>
              <a:spLocks/>
            </p:cNvSpPr>
            <p:nvPr/>
          </p:nvSpPr>
          <p:spPr bwMode="auto">
            <a:xfrm>
              <a:off x="3808126" y="4590461"/>
              <a:ext cx="95309" cy="110420"/>
            </a:xfrm>
            <a:custGeom>
              <a:avLst/>
              <a:gdLst/>
              <a:ahLst/>
              <a:cxnLst>
                <a:cxn ang="0">
                  <a:pos x="28" y="18"/>
                </a:cxn>
                <a:cxn ang="0">
                  <a:pos x="40" y="14"/>
                </a:cxn>
                <a:cxn ang="0">
                  <a:pos x="46" y="6"/>
                </a:cxn>
                <a:cxn ang="0">
                  <a:pos x="54" y="8"/>
                </a:cxn>
                <a:cxn ang="0">
                  <a:pos x="62" y="6"/>
                </a:cxn>
                <a:cxn ang="0">
                  <a:pos x="64" y="0"/>
                </a:cxn>
                <a:cxn ang="0">
                  <a:pos x="76" y="4"/>
                </a:cxn>
                <a:cxn ang="0">
                  <a:pos x="84" y="14"/>
                </a:cxn>
                <a:cxn ang="0">
                  <a:pos x="76" y="24"/>
                </a:cxn>
                <a:cxn ang="0">
                  <a:pos x="70" y="46"/>
                </a:cxn>
                <a:cxn ang="0">
                  <a:pos x="74" y="58"/>
                </a:cxn>
                <a:cxn ang="0">
                  <a:pos x="68" y="64"/>
                </a:cxn>
                <a:cxn ang="0">
                  <a:pos x="62" y="76"/>
                </a:cxn>
                <a:cxn ang="0">
                  <a:pos x="54" y="80"/>
                </a:cxn>
                <a:cxn ang="0">
                  <a:pos x="52" y="92"/>
                </a:cxn>
                <a:cxn ang="0">
                  <a:pos x="42" y="88"/>
                </a:cxn>
                <a:cxn ang="0">
                  <a:pos x="30" y="90"/>
                </a:cxn>
                <a:cxn ang="0">
                  <a:pos x="14" y="88"/>
                </a:cxn>
                <a:cxn ang="0">
                  <a:pos x="8" y="74"/>
                </a:cxn>
                <a:cxn ang="0">
                  <a:pos x="6" y="62"/>
                </a:cxn>
                <a:cxn ang="0">
                  <a:pos x="0" y="52"/>
                </a:cxn>
                <a:cxn ang="0">
                  <a:pos x="10" y="42"/>
                </a:cxn>
                <a:cxn ang="0">
                  <a:pos x="16" y="36"/>
                </a:cxn>
                <a:cxn ang="0">
                  <a:pos x="14" y="28"/>
                </a:cxn>
                <a:cxn ang="0">
                  <a:pos x="16" y="24"/>
                </a:cxn>
                <a:cxn ang="0">
                  <a:pos x="24" y="22"/>
                </a:cxn>
                <a:cxn ang="0">
                  <a:pos x="28" y="18"/>
                </a:cxn>
              </a:cxnLst>
              <a:rect l="0" t="0" r="r" b="b"/>
              <a:pathLst>
                <a:path w="84" h="92">
                  <a:moveTo>
                    <a:pt x="28" y="18"/>
                  </a:moveTo>
                  <a:lnTo>
                    <a:pt x="40" y="14"/>
                  </a:lnTo>
                  <a:lnTo>
                    <a:pt x="46" y="6"/>
                  </a:lnTo>
                  <a:lnTo>
                    <a:pt x="54" y="8"/>
                  </a:lnTo>
                  <a:lnTo>
                    <a:pt x="62" y="6"/>
                  </a:lnTo>
                  <a:lnTo>
                    <a:pt x="64" y="0"/>
                  </a:lnTo>
                  <a:lnTo>
                    <a:pt x="76" y="4"/>
                  </a:lnTo>
                  <a:lnTo>
                    <a:pt x="84" y="14"/>
                  </a:lnTo>
                  <a:lnTo>
                    <a:pt x="76" y="24"/>
                  </a:lnTo>
                  <a:lnTo>
                    <a:pt x="70" y="46"/>
                  </a:lnTo>
                  <a:lnTo>
                    <a:pt x="74" y="58"/>
                  </a:lnTo>
                  <a:lnTo>
                    <a:pt x="68" y="64"/>
                  </a:lnTo>
                  <a:lnTo>
                    <a:pt x="62" y="76"/>
                  </a:lnTo>
                  <a:lnTo>
                    <a:pt x="54" y="80"/>
                  </a:lnTo>
                  <a:lnTo>
                    <a:pt x="52" y="92"/>
                  </a:lnTo>
                  <a:lnTo>
                    <a:pt x="42" y="88"/>
                  </a:lnTo>
                  <a:lnTo>
                    <a:pt x="30" y="90"/>
                  </a:lnTo>
                  <a:lnTo>
                    <a:pt x="14" y="88"/>
                  </a:lnTo>
                  <a:lnTo>
                    <a:pt x="8" y="74"/>
                  </a:lnTo>
                  <a:lnTo>
                    <a:pt x="6" y="62"/>
                  </a:lnTo>
                  <a:lnTo>
                    <a:pt x="0" y="52"/>
                  </a:lnTo>
                  <a:lnTo>
                    <a:pt x="10" y="42"/>
                  </a:lnTo>
                  <a:lnTo>
                    <a:pt x="16" y="36"/>
                  </a:lnTo>
                  <a:lnTo>
                    <a:pt x="14" y="28"/>
                  </a:lnTo>
                  <a:lnTo>
                    <a:pt x="16" y="24"/>
                  </a:lnTo>
                  <a:lnTo>
                    <a:pt x="24" y="22"/>
                  </a:lnTo>
                  <a:lnTo>
                    <a:pt x="28" y="18"/>
                  </a:lnTo>
                  <a:close/>
                </a:path>
              </a:pathLst>
            </a:custGeom>
            <a:grpFill/>
            <a:ln w="3175" cmpd="sng">
              <a:solidFill>
                <a:schemeClr val="accent5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GB" dirty="0">
                <a:solidFill>
                  <a:schemeClr val="accent3"/>
                </a:solidFill>
              </a:endParaRPr>
            </a:p>
          </p:txBody>
        </p:sp>
        <p:sp>
          <p:nvSpPr>
            <p:cNvPr id="407" name="China (Aksai Chin - disputed by India)"/>
            <p:cNvSpPr>
              <a:spLocks/>
            </p:cNvSpPr>
            <p:nvPr/>
          </p:nvSpPr>
          <p:spPr bwMode="auto">
            <a:xfrm>
              <a:off x="2524858" y="4052762"/>
              <a:ext cx="81693" cy="117621"/>
            </a:xfrm>
            <a:custGeom>
              <a:avLst/>
              <a:gdLst/>
              <a:ahLst/>
              <a:cxnLst>
                <a:cxn ang="0">
                  <a:pos x="0" y="18"/>
                </a:cxn>
                <a:cxn ang="0">
                  <a:pos x="8" y="10"/>
                </a:cxn>
                <a:cxn ang="0">
                  <a:pos x="22" y="2"/>
                </a:cxn>
                <a:cxn ang="0">
                  <a:pos x="28" y="2"/>
                </a:cxn>
                <a:cxn ang="0">
                  <a:pos x="42" y="0"/>
                </a:cxn>
                <a:cxn ang="0">
                  <a:pos x="46" y="4"/>
                </a:cxn>
                <a:cxn ang="0">
                  <a:pos x="52" y="6"/>
                </a:cxn>
                <a:cxn ang="0">
                  <a:pos x="52" y="14"/>
                </a:cxn>
                <a:cxn ang="0">
                  <a:pos x="60" y="14"/>
                </a:cxn>
                <a:cxn ang="0">
                  <a:pos x="62" y="22"/>
                </a:cxn>
                <a:cxn ang="0">
                  <a:pos x="68" y="16"/>
                </a:cxn>
                <a:cxn ang="0">
                  <a:pos x="72" y="20"/>
                </a:cxn>
                <a:cxn ang="0">
                  <a:pos x="70" y="26"/>
                </a:cxn>
                <a:cxn ang="0">
                  <a:pos x="68" y="34"/>
                </a:cxn>
                <a:cxn ang="0">
                  <a:pos x="66" y="42"/>
                </a:cxn>
                <a:cxn ang="0">
                  <a:pos x="62" y="50"/>
                </a:cxn>
                <a:cxn ang="0">
                  <a:pos x="58" y="50"/>
                </a:cxn>
                <a:cxn ang="0">
                  <a:pos x="52" y="58"/>
                </a:cxn>
                <a:cxn ang="0">
                  <a:pos x="46" y="58"/>
                </a:cxn>
                <a:cxn ang="0">
                  <a:pos x="46" y="66"/>
                </a:cxn>
                <a:cxn ang="0">
                  <a:pos x="42" y="74"/>
                </a:cxn>
                <a:cxn ang="0">
                  <a:pos x="28" y="74"/>
                </a:cxn>
                <a:cxn ang="0">
                  <a:pos x="26" y="76"/>
                </a:cxn>
                <a:cxn ang="0">
                  <a:pos x="28" y="88"/>
                </a:cxn>
                <a:cxn ang="0">
                  <a:pos x="26" y="90"/>
                </a:cxn>
                <a:cxn ang="0">
                  <a:pos x="26" y="98"/>
                </a:cxn>
                <a:cxn ang="0">
                  <a:pos x="22" y="92"/>
                </a:cxn>
                <a:cxn ang="0">
                  <a:pos x="20" y="70"/>
                </a:cxn>
                <a:cxn ang="0">
                  <a:pos x="28" y="62"/>
                </a:cxn>
                <a:cxn ang="0">
                  <a:pos x="8" y="50"/>
                </a:cxn>
                <a:cxn ang="0">
                  <a:pos x="0" y="18"/>
                </a:cxn>
              </a:cxnLst>
              <a:rect l="0" t="0" r="r" b="b"/>
              <a:pathLst>
                <a:path w="72" h="98">
                  <a:moveTo>
                    <a:pt x="0" y="18"/>
                  </a:moveTo>
                  <a:lnTo>
                    <a:pt x="8" y="10"/>
                  </a:lnTo>
                  <a:lnTo>
                    <a:pt x="22" y="2"/>
                  </a:lnTo>
                  <a:lnTo>
                    <a:pt x="28" y="2"/>
                  </a:lnTo>
                  <a:lnTo>
                    <a:pt x="42" y="0"/>
                  </a:lnTo>
                  <a:lnTo>
                    <a:pt x="46" y="4"/>
                  </a:lnTo>
                  <a:lnTo>
                    <a:pt x="52" y="6"/>
                  </a:lnTo>
                  <a:lnTo>
                    <a:pt x="52" y="14"/>
                  </a:lnTo>
                  <a:lnTo>
                    <a:pt x="60" y="14"/>
                  </a:lnTo>
                  <a:lnTo>
                    <a:pt x="62" y="22"/>
                  </a:lnTo>
                  <a:lnTo>
                    <a:pt x="68" y="16"/>
                  </a:lnTo>
                  <a:lnTo>
                    <a:pt x="72" y="20"/>
                  </a:lnTo>
                  <a:lnTo>
                    <a:pt x="70" y="26"/>
                  </a:lnTo>
                  <a:lnTo>
                    <a:pt x="68" y="34"/>
                  </a:lnTo>
                  <a:lnTo>
                    <a:pt x="66" y="42"/>
                  </a:lnTo>
                  <a:lnTo>
                    <a:pt x="62" y="50"/>
                  </a:lnTo>
                  <a:lnTo>
                    <a:pt x="58" y="50"/>
                  </a:lnTo>
                  <a:lnTo>
                    <a:pt x="52" y="58"/>
                  </a:lnTo>
                  <a:lnTo>
                    <a:pt x="46" y="58"/>
                  </a:lnTo>
                  <a:lnTo>
                    <a:pt x="46" y="66"/>
                  </a:lnTo>
                  <a:lnTo>
                    <a:pt x="42" y="74"/>
                  </a:lnTo>
                  <a:lnTo>
                    <a:pt x="28" y="74"/>
                  </a:lnTo>
                  <a:lnTo>
                    <a:pt x="26" y="76"/>
                  </a:lnTo>
                  <a:lnTo>
                    <a:pt x="28" y="88"/>
                  </a:lnTo>
                  <a:lnTo>
                    <a:pt x="26" y="90"/>
                  </a:lnTo>
                  <a:lnTo>
                    <a:pt x="26" y="98"/>
                  </a:lnTo>
                  <a:lnTo>
                    <a:pt x="22" y="92"/>
                  </a:lnTo>
                  <a:lnTo>
                    <a:pt x="20" y="70"/>
                  </a:lnTo>
                  <a:lnTo>
                    <a:pt x="28" y="62"/>
                  </a:lnTo>
                  <a:lnTo>
                    <a:pt x="8" y="50"/>
                  </a:lnTo>
                  <a:lnTo>
                    <a:pt x="0" y="18"/>
                  </a:lnTo>
                  <a:close/>
                </a:path>
              </a:pathLst>
            </a:custGeom>
            <a:grpFill/>
            <a:ln w="3175" cmpd="sng">
              <a:solidFill>
                <a:schemeClr val="accent5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GB" dirty="0">
                <a:solidFill>
                  <a:schemeClr val="accent3"/>
                </a:solidFill>
              </a:endParaRPr>
            </a:p>
          </p:txBody>
        </p:sp>
        <p:sp>
          <p:nvSpPr>
            <p:cNvPr id="403" name="Malaysia (Peninsular Malaysia)"/>
            <p:cNvSpPr>
              <a:spLocks/>
            </p:cNvSpPr>
            <p:nvPr/>
          </p:nvSpPr>
          <p:spPr bwMode="auto">
            <a:xfrm>
              <a:off x="3597085" y="5460621"/>
              <a:ext cx="292735" cy="321659"/>
            </a:xfrm>
            <a:custGeom>
              <a:avLst/>
              <a:gdLst/>
              <a:ahLst/>
              <a:cxnLst>
                <a:cxn ang="0">
                  <a:pos x="102" y="8"/>
                </a:cxn>
                <a:cxn ang="0">
                  <a:pos x="124" y="30"/>
                </a:cxn>
                <a:cxn ang="0">
                  <a:pos x="154" y="48"/>
                </a:cxn>
                <a:cxn ang="0">
                  <a:pos x="174" y="80"/>
                </a:cxn>
                <a:cxn ang="0">
                  <a:pos x="180" y="108"/>
                </a:cxn>
                <a:cxn ang="0">
                  <a:pos x="180" y="132"/>
                </a:cxn>
                <a:cxn ang="0">
                  <a:pos x="192" y="146"/>
                </a:cxn>
                <a:cxn ang="0">
                  <a:pos x="194" y="168"/>
                </a:cxn>
                <a:cxn ang="0">
                  <a:pos x="216" y="186"/>
                </a:cxn>
                <a:cxn ang="0">
                  <a:pos x="240" y="224"/>
                </a:cxn>
                <a:cxn ang="0">
                  <a:pos x="256" y="248"/>
                </a:cxn>
                <a:cxn ang="0">
                  <a:pos x="252" y="256"/>
                </a:cxn>
                <a:cxn ang="0">
                  <a:pos x="242" y="256"/>
                </a:cxn>
                <a:cxn ang="0">
                  <a:pos x="232" y="258"/>
                </a:cxn>
                <a:cxn ang="0">
                  <a:pos x="224" y="268"/>
                </a:cxn>
                <a:cxn ang="0">
                  <a:pos x="192" y="252"/>
                </a:cxn>
                <a:cxn ang="0">
                  <a:pos x="176" y="244"/>
                </a:cxn>
                <a:cxn ang="0">
                  <a:pos x="142" y="226"/>
                </a:cxn>
                <a:cxn ang="0">
                  <a:pos x="120" y="210"/>
                </a:cxn>
                <a:cxn ang="0">
                  <a:pos x="100" y="192"/>
                </a:cxn>
                <a:cxn ang="0">
                  <a:pos x="82" y="168"/>
                </a:cxn>
                <a:cxn ang="0">
                  <a:pos x="60" y="154"/>
                </a:cxn>
                <a:cxn ang="0">
                  <a:pos x="60" y="138"/>
                </a:cxn>
                <a:cxn ang="0">
                  <a:pos x="44" y="112"/>
                </a:cxn>
                <a:cxn ang="0">
                  <a:pos x="30" y="90"/>
                </a:cxn>
                <a:cxn ang="0">
                  <a:pos x="24" y="70"/>
                </a:cxn>
                <a:cxn ang="0">
                  <a:pos x="20" y="50"/>
                </a:cxn>
                <a:cxn ang="0">
                  <a:pos x="12" y="32"/>
                </a:cxn>
                <a:cxn ang="0">
                  <a:pos x="2" y="12"/>
                </a:cxn>
                <a:cxn ang="0">
                  <a:pos x="8" y="0"/>
                </a:cxn>
                <a:cxn ang="0">
                  <a:pos x="22" y="8"/>
                </a:cxn>
                <a:cxn ang="0">
                  <a:pos x="34" y="16"/>
                </a:cxn>
                <a:cxn ang="0">
                  <a:pos x="46" y="16"/>
                </a:cxn>
                <a:cxn ang="0">
                  <a:pos x="50" y="28"/>
                </a:cxn>
                <a:cxn ang="0">
                  <a:pos x="56" y="48"/>
                </a:cxn>
                <a:cxn ang="0">
                  <a:pos x="60" y="38"/>
                </a:cxn>
                <a:cxn ang="0">
                  <a:pos x="76" y="30"/>
                </a:cxn>
                <a:cxn ang="0">
                  <a:pos x="82" y="36"/>
                </a:cxn>
                <a:cxn ang="0">
                  <a:pos x="92" y="10"/>
                </a:cxn>
              </a:cxnLst>
              <a:rect l="0" t="0" r="r" b="b"/>
              <a:pathLst>
                <a:path w="258" h="268">
                  <a:moveTo>
                    <a:pt x="92" y="10"/>
                  </a:moveTo>
                  <a:lnTo>
                    <a:pt x="102" y="8"/>
                  </a:lnTo>
                  <a:lnTo>
                    <a:pt x="112" y="22"/>
                  </a:lnTo>
                  <a:lnTo>
                    <a:pt x="124" y="30"/>
                  </a:lnTo>
                  <a:lnTo>
                    <a:pt x="136" y="32"/>
                  </a:lnTo>
                  <a:lnTo>
                    <a:pt x="154" y="48"/>
                  </a:lnTo>
                  <a:lnTo>
                    <a:pt x="166" y="64"/>
                  </a:lnTo>
                  <a:lnTo>
                    <a:pt x="174" y="80"/>
                  </a:lnTo>
                  <a:lnTo>
                    <a:pt x="178" y="98"/>
                  </a:lnTo>
                  <a:lnTo>
                    <a:pt x="180" y="108"/>
                  </a:lnTo>
                  <a:lnTo>
                    <a:pt x="178" y="120"/>
                  </a:lnTo>
                  <a:lnTo>
                    <a:pt x="180" y="132"/>
                  </a:lnTo>
                  <a:lnTo>
                    <a:pt x="192" y="138"/>
                  </a:lnTo>
                  <a:lnTo>
                    <a:pt x="192" y="146"/>
                  </a:lnTo>
                  <a:lnTo>
                    <a:pt x="192" y="160"/>
                  </a:lnTo>
                  <a:lnTo>
                    <a:pt x="194" y="168"/>
                  </a:lnTo>
                  <a:lnTo>
                    <a:pt x="206" y="184"/>
                  </a:lnTo>
                  <a:lnTo>
                    <a:pt x="216" y="186"/>
                  </a:lnTo>
                  <a:lnTo>
                    <a:pt x="228" y="204"/>
                  </a:lnTo>
                  <a:lnTo>
                    <a:pt x="240" y="224"/>
                  </a:lnTo>
                  <a:lnTo>
                    <a:pt x="250" y="236"/>
                  </a:lnTo>
                  <a:lnTo>
                    <a:pt x="256" y="248"/>
                  </a:lnTo>
                  <a:lnTo>
                    <a:pt x="258" y="256"/>
                  </a:lnTo>
                  <a:lnTo>
                    <a:pt x="252" y="256"/>
                  </a:lnTo>
                  <a:lnTo>
                    <a:pt x="242" y="244"/>
                  </a:lnTo>
                  <a:lnTo>
                    <a:pt x="242" y="256"/>
                  </a:lnTo>
                  <a:lnTo>
                    <a:pt x="236" y="252"/>
                  </a:lnTo>
                  <a:lnTo>
                    <a:pt x="232" y="258"/>
                  </a:lnTo>
                  <a:lnTo>
                    <a:pt x="226" y="262"/>
                  </a:lnTo>
                  <a:lnTo>
                    <a:pt x="224" y="268"/>
                  </a:lnTo>
                  <a:lnTo>
                    <a:pt x="216" y="258"/>
                  </a:lnTo>
                  <a:lnTo>
                    <a:pt x="192" y="252"/>
                  </a:lnTo>
                  <a:lnTo>
                    <a:pt x="184" y="244"/>
                  </a:lnTo>
                  <a:lnTo>
                    <a:pt x="176" y="244"/>
                  </a:lnTo>
                  <a:lnTo>
                    <a:pt x="166" y="232"/>
                  </a:lnTo>
                  <a:lnTo>
                    <a:pt x="142" y="226"/>
                  </a:lnTo>
                  <a:lnTo>
                    <a:pt x="130" y="220"/>
                  </a:lnTo>
                  <a:lnTo>
                    <a:pt x="120" y="210"/>
                  </a:lnTo>
                  <a:lnTo>
                    <a:pt x="102" y="206"/>
                  </a:lnTo>
                  <a:lnTo>
                    <a:pt x="100" y="192"/>
                  </a:lnTo>
                  <a:lnTo>
                    <a:pt x="94" y="180"/>
                  </a:lnTo>
                  <a:lnTo>
                    <a:pt x="82" y="168"/>
                  </a:lnTo>
                  <a:lnTo>
                    <a:pt x="74" y="158"/>
                  </a:lnTo>
                  <a:lnTo>
                    <a:pt x="60" y="154"/>
                  </a:lnTo>
                  <a:lnTo>
                    <a:pt x="58" y="146"/>
                  </a:lnTo>
                  <a:lnTo>
                    <a:pt x="60" y="138"/>
                  </a:lnTo>
                  <a:lnTo>
                    <a:pt x="46" y="128"/>
                  </a:lnTo>
                  <a:lnTo>
                    <a:pt x="44" y="112"/>
                  </a:lnTo>
                  <a:lnTo>
                    <a:pt x="40" y="98"/>
                  </a:lnTo>
                  <a:lnTo>
                    <a:pt x="30" y="90"/>
                  </a:lnTo>
                  <a:lnTo>
                    <a:pt x="30" y="78"/>
                  </a:lnTo>
                  <a:lnTo>
                    <a:pt x="24" y="70"/>
                  </a:lnTo>
                  <a:lnTo>
                    <a:pt x="22" y="62"/>
                  </a:lnTo>
                  <a:lnTo>
                    <a:pt x="20" y="50"/>
                  </a:lnTo>
                  <a:lnTo>
                    <a:pt x="16" y="40"/>
                  </a:lnTo>
                  <a:lnTo>
                    <a:pt x="12" y="32"/>
                  </a:lnTo>
                  <a:lnTo>
                    <a:pt x="0" y="18"/>
                  </a:lnTo>
                  <a:lnTo>
                    <a:pt x="2" y="12"/>
                  </a:lnTo>
                  <a:lnTo>
                    <a:pt x="0" y="2"/>
                  </a:lnTo>
                  <a:lnTo>
                    <a:pt x="8" y="0"/>
                  </a:lnTo>
                  <a:lnTo>
                    <a:pt x="12" y="6"/>
                  </a:lnTo>
                  <a:lnTo>
                    <a:pt x="22" y="8"/>
                  </a:lnTo>
                  <a:lnTo>
                    <a:pt x="28" y="6"/>
                  </a:lnTo>
                  <a:lnTo>
                    <a:pt x="34" y="16"/>
                  </a:lnTo>
                  <a:lnTo>
                    <a:pt x="40" y="16"/>
                  </a:lnTo>
                  <a:lnTo>
                    <a:pt x="46" y="16"/>
                  </a:lnTo>
                  <a:lnTo>
                    <a:pt x="46" y="22"/>
                  </a:lnTo>
                  <a:lnTo>
                    <a:pt x="50" y="28"/>
                  </a:lnTo>
                  <a:lnTo>
                    <a:pt x="46" y="42"/>
                  </a:lnTo>
                  <a:lnTo>
                    <a:pt x="56" y="48"/>
                  </a:lnTo>
                  <a:lnTo>
                    <a:pt x="60" y="42"/>
                  </a:lnTo>
                  <a:lnTo>
                    <a:pt x="60" y="38"/>
                  </a:lnTo>
                  <a:lnTo>
                    <a:pt x="70" y="30"/>
                  </a:lnTo>
                  <a:lnTo>
                    <a:pt x="76" y="30"/>
                  </a:lnTo>
                  <a:lnTo>
                    <a:pt x="76" y="34"/>
                  </a:lnTo>
                  <a:lnTo>
                    <a:pt x="82" y="36"/>
                  </a:lnTo>
                  <a:lnTo>
                    <a:pt x="86" y="30"/>
                  </a:lnTo>
                  <a:lnTo>
                    <a:pt x="92" y="10"/>
                  </a:lnTo>
                  <a:close/>
                </a:path>
              </a:pathLst>
            </a:custGeom>
            <a:grpFill/>
            <a:ln w="3175" cmpd="sng">
              <a:solidFill>
                <a:schemeClr val="accent5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GB" dirty="0">
                <a:solidFill>
                  <a:schemeClr val="accent3"/>
                </a:solidFill>
              </a:endParaRPr>
            </a:p>
          </p:txBody>
        </p:sp>
        <p:sp>
          <p:nvSpPr>
            <p:cNvPr id="404" name="Malaysia (Borneo)"/>
            <p:cNvSpPr>
              <a:spLocks/>
            </p:cNvSpPr>
            <p:nvPr/>
          </p:nvSpPr>
          <p:spPr bwMode="auto">
            <a:xfrm>
              <a:off x="4159862" y="5167767"/>
              <a:ext cx="402793" cy="528097"/>
            </a:xfrm>
            <a:custGeom>
              <a:avLst/>
              <a:gdLst/>
              <a:ahLst/>
              <a:cxnLst>
                <a:cxn ang="0">
                  <a:pos x="196" y="136"/>
                </a:cxn>
                <a:cxn ang="0">
                  <a:pos x="192" y="116"/>
                </a:cxn>
                <a:cxn ang="0">
                  <a:pos x="198" y="100"/>
                </a:cxn>
                <a:cxn ang="0">
                  <a:pos x="206" y="78"/>
                </a:cxn>
                <a:cxn ang="0">
                  <a:pos x="212" y="36"/>
                </a:cxn>
                <a:cxn ang="0">
                  <a:pos x="210" y="6"/>
                </a:cxn>
                <a:cxn ang="0">
                  <a:pos x="222" y="22"/>
                </a:cxn>
                <a:cxn ang="0">
                  <a:pos x="228" y="10"/>
                </a:cxn>
                <a:cxn ang="0">
                  <a:pos x="234" y="2"/>
                </a:cxn>
                <a:cxn ang="0">
                  <a:pos x="248" y="18"/>
                </a:cxn>
                <a:cxn ang="0">
                  <a:pos x="266" y="26"/>
                </a:cxn>
                <a:cxn ang="0">
                  <a:pos x="270" y="42"/>
                </a:cxn>
                <a:cxn ang="0">
                  <a:pos x="292" y="38"/>
                </a:cxn>
                <a:cxn ang="0">
                  <a:pos x="298" y="48"/>
                </a:cxn>
                <a:cxn ang="0">
                  <a:pos x="316" y="40"/>
                </a:cxn>
                <a:cxn ang="0">
                  <a:pos x="337" y="44"/>
                </a:cxn>
                <a:cxn ang="0">
                  <a:pos x="355" y="52"/>
                </a:cxn>
                <a:cxn ang="0">
                  <a:pos x="339" y="74"/>
                </a:cxn>
                <a:cxn ang="0">
                  <a:pos x="316" y="90"/>
                </a:cxn>
                <a:cxn ang="0">
                  <a:pos x="335" y="100"/>
                </a:cxn>
                <a:cxn ang="0">
                  <a:pos x="345" y="108"/>
                </a:cxn>
                <a:cxn ang="0">
                  <a:pos x="324" y="126"/>
                </a:cxn>
                <a:cxn ang="0">
                  <a:pos x="310" y="128"/>
                </a:cxn>
                <a:cxn ang="0">
                  <a:pos x="288" y="132"/>
                </a:cxn>
                <a:cxn ang="0">
                  <a:pos x="256" y="150"/>
                </a:cxn>
                <a:cxn ang="0">
                  <a:pos x="230" y="158"/>
                </a:cxn>
                <a:cxn ang="0">
                  <a:pos x="234" y="200"/>
                </a:cxn>
                <a:cxn ang="0">
                  <a:pos x="244" y="234"/>
                </a:cxn>
                <a:cxn ang="0">
                  <a:pos x="228" y="248"/>
                </a:cxn>
                <a:cxn ang="0">
                  <a:pos x="244" y="270"/>
                </a:cxn>
                <a:cxn ang="0">
                  <a:pos x="234" y="286"/>
                </a:cxn>
                <a:cxn ang="0">
                  <a:pos x="238" y="300"/>
                </a:cxn>
                <a:cxn ang="0">
                  <a:pos x="238" y="340"/>
                </a:cxn>
                <a:cxn ang="0">
                  <a:pos x="216" y="346"/>
                </a:cxn>
                <a:cxn ang="0">
                  <a:pos x="194" y="364"/>
                </a:cxn>
                <a:cxn ang="0">
                  <a:pos x="166" y="360"/>
                </a:cxn>
                <a:cxn ang="0">
                  <a:pos x="132" y="400"/>
                </a:cxn>
                <a:cxn ang="0">
                  <a:pos x="106" y="416"/>
                </a:cxn>
                <a:cxn ang="0">
                  <a:pos x="68" y="440"/>
                </a:cxn>
                <a:cxn ang="0">
                  <a:pos x="22" y="420"/>
                </a:cxn>
                <a:cxn ang="0">
                  <a:pos x="0" y="398"/>
                </a:cxn>
                <a:cxn ang="0">
                  <a:pos x="20" y="400"/>
                </a:cxn>
                <a:cxn ang="0">
                  <a:pos x="40" y="394"/>
                </a:cxn>
                <a:cxn ang="0">
                  <a:pos x="62" y="400"/>
                </a:cxn>
                <a:cxn ang="0">
                  <a:pos x="78" y="398"/>
                </a:cxn>
                <a:cxn ang="0">
                  <a:pos x="72" y="366"/>
                </a:cxn>
                <a:cxn ang="0">
                  <a:pos x="64" y="340"/>
                </a:cxn>
                <a:cxn ang="0">
                  <a:pos x="78" y="308"/>
                </a:cxn>
                <a:cxn ang="0">
                  <a:pos x="130" y="260"/>
                </a:cxn>
                <a:cxn ang="0">
                  <a:pos x="146" y="214"/>
                </a:cxn>
                <a:cxn ang="0">
                  <a:pos x="148" y="176"/>
                </a:cxn>
                <a:cxn ang="0">
                  <a:pos x="170" y="188"/>
                </a:cxn>
                <a:cxn ang="0">
                  <a:pos x="190" y="188"/>
                </a:cxn>
                <a:cxn ang="0">
                  <a:pos x="182" y="168"/>
                </a:cxn>
                <a:cxn ang="0">
                  <a:pos x="184" y="148"/>
                </a:cxn>
                <a:cxn ang="0">
                  <a:pos x="198" y="150"/>
                </a:cxn>
              </a:cxnLst>
              <a:rect l="0" t="0" r="r" b="b"/>
              <a:pathLst>
                <a:path w="355" h="440">
                  <a:moveTo>
                    <a:pt x="188" y="140"/>
                  </a:moveTo>
                  <a:lnTo>
                    <a:pt x="190" y="136"/>
                  </a:lnTo>
                  <a:lnTo>
                    <a:pt x="196" y="136"/>
                  </a:lnTo>
                  <a:lnTo>
                    <a:pt x="200" y="126"/>
                  </a:lnTo>
                  <a:lnTo>
                    <a:pt x="200" y="120"/>
                  </a:lnTo>
                  <a:lnTo>
                    <a:pt x="192" y="116"/>
                  </a:lnTo>
                  <a:lnTo>
                    <a:pt x="188" y="110"/>
                  </a:lnTo>
                  <a:lnTo>
                    <a:pt x="192" y="96"/>
                  </a:lnTo>
                  <a:lnTo>
                    <a:pt x="198" y="100"/>
                  </a:lnTo>
                  <a:lnTo>
                    <a:pt x="202" y="94"/>
                  </a:lnTo>
                  <a:lnTo>
                    <a:pt x="202" y="84"/>
                  </a:lnTo>
                  <a:lnTo>
                    <a:pt x="206" y="78"/>
                  </a:lnTo>
                  <a:lnTo>
                    <a:pt x="204" y="62"/>
                  </a:lnTo>
                  <a:lnTo>
                    <a:pt x="208" y="44"/>
                  </a:lnTo>
                  <a:lnTo>
                    <a:pt x="212" y="36"/>
                  </a:lnTo>
                  <a:lnTo>
                    <a:pt x="214" y="24"/>
                  </a:lnTo>
                  <a:lnTo>
                    <a:pt x="210" y="16"/>
                  </a:lnTo>
                  <a:lnTo>
                    <a:pt x="210" y="6"/>
                  </a:lnTo>
                  <a:lnTo>
                    <a:pt x="216" y="8"/>
                  </a:lnTo>
                  <a:lnTo>
                    <a:pt x="220" y="14"/>
                  </a:lnTo>
                  <a:lnTo>
                    <a:pt x="222" y="22"/>
                  </a:lnTo>
                  <a:lnTo>
                    <a:pt x="222" y="26"/>
                  </a:lnTo>
                  <a:lnTo>
                    <a:pt x="228" y="18"/>
                  </a:lnTo>
                  <a:lnTo>
                    <a:pt x="228" y="10"/>
                  </a:lnTo>
                  <a:lnTo>
                    <a:pt x="226" y="4"/>
                  </a:lnTo>
                  <a:lnTo>
                    <a:pt x="228" y="0"/>
                  </a:lnTo>
                  <a:lnTo>
                    <a:pt x="234" y="2"/>
                  </a:lnTo>
                  <a:lnTo>
                    <a:pt x="236" y="8"/>
                  </a:lnTo>
                  <a:lnTo>
                    <a:pt x="238" y="14"/>
                  </a:lnTo>
                  <a:lnTo>
                    <a:pt x="248" y="18"/>
                  </a:lnTo>
                  <a:lnTo>
                    <a:pt x="254" y="14"/>
                  </a:lnTo>
                  <a:lnTo>
                    <a:pt x="264" y="20"/>
                  </a:lnTo>
                  <a:lnTo>
                    <a:pt x="266" y="26"/>
                  </a:lnTo>
                  <a:lnTo>
                    <a:pt x="264" y="32"/>
                  </a:lnTo>
                  <a:lnTo>
                    <a:pt x="268" y="36"/>
                  </a:lnTo>
                  <a:lnTo>
                    <a:pt x="270" y="42"/>
                  </a:lnTo>
                  <a:lnTo>
                    <a:pt x="278" y="44"/>
                  </a:lnTo>
                  <a:lnTo>
                    <a:pt x="282" y="32"/>
                  </a:lnTo>
                  <a:lnTo>
                    <a:pt x="292" y="38"/>
                  </a:lnTo>
                  <a:lnTo>
                    <a:pt x="286" y="46"/>
                  </a:lnTo>
                  <a:lnTo>
                    <a:pt x="288" y="50"/>
                  </a:lnTo>
                  <a:lnTo>
                    <a:pt x="298" y="48"/>
                  </a:lnTo>
                  <a:lnTo>
                    <a:pt x="296" y="42"/>
                  </a:lnTo>
                  <a:lnTo>
                    <a:pt x="304" y="36"/>
                  </a:lnTo>
                  <a:lnTo>
                    <a:pt x="316" y="40"/>
                  </a:lnTo>
                  <a:lnTo>
                    <a:pt x="320" y="46"/>
                  </a:lnTo>
                  <a:lnTo>
                    <a:pt x="328" y="44"/>
                  </a:lnTo>
                  <a:lnTo>
                    <a:pt x="337" y="44"/>
                  </a:lnTo>
                  <a:lnTo>
                    <a:pt x="347" y="40"/>
                  </a:lnTo>
                  <a:lnTo>
                    <a:pt x="353" y="46"/>
                  </a:lnTo>
                  <a:lnTo>
                    <a:pt x="355" y="52"/>
                  </a:lnTo>
                  <a:lnTo>
                    <a:pt x="353" y="58"/>
                  </a:lnTo>
                  <a:lnTo>
                    <a:pt x="343" y="66"/>
                  </a:lnTo>
                  <a:lnTo>
                    <a:pt x="339" y="74"/>
                  </a:lnTo>
                  <a:lnTo>
                    <a:pt x="330" y="80"/>
                  </a:lnTo>
                  <a:lnTo>
                    <a:pt x="322" y="78"/>
                  </a:lnTo>
                  <a:lnTo>
                    <a:pt x="316" y="90"/>
                  </a:lnTo>
                  <a:lnTo>
                    <a:pt x="328" y="96"/>
                  </a:lnTo>
                  <a:lnTo>
                    <a:pt x="333" y="96"/>
                  </a:lnTo>
                  <a:lnTo>
                    <a:pt x="335" y="100"/>
                  </a:lnTo>
                  <a:lnTo>
                    <a:pt x="343" y="100"/>
                  </a:lnTo>
                  <a:lnTo>
                    <a:pt x="347" y="104"/>
                  </a:lnTo>
                  <a:lnTo>
                    <a:pt x="345" y="108"/>
                  </a:lnTo>
                  <a:lnTo>
                    <a:pt x="337" y="112"/>
                  </a:lnTo>
                  <a:lnTo>
                    <a:pt x="328" y="120"/>
                  </a:lnTo>
                  <a:lnTo>
                    <a:pt x="324" y="126"/>
                  </a:lnTo>
                  <a:lnTo>
                    <a:pt x="316" y="124"/>
                  </a:lnTo>
                  <a:lnTo>
                    <a:pt x="306" y="122"/>
                  </a:lnTo>
                  <a:lnTo>
                    <a:pt x="310" y="128"/>
                  </a:lnTo>
                  <a:lnTo>
                    <a:pt x="310" y="136"/>
                  </a:lnTo>
                  <a:lnTo>
                    <a:pt x="300" y="136"/>
                  </a:lnTo>
                  <a:lnTo>
                    <a:pt x="288" y="132"/>
                  </a:lnTo>
                  <a:lnTo>
                    <a:pt x="272" y="142"/>
                  </a:lnTo>
                  <a:lnTo>
                    <a:pt x="260" y="144"/>
                  </a:lnTo>
                  <a:lnTo>
                    <a:pt x="256" y="150"/>
                  </a:lnTo>
                  <a:lnTo>
                    <a:pt x="244" y="150"/>
                  </a:lnTo>
                  <a:lnTo>
                    <a:pt x="240" y="156"/>
                  </a:lnTo>
                  <a:lnTo>
                    <a:pt x="230" y="158"/>
                  </a:lnTo>
                  <a:lnTo>
                    <a:pt x="226" y="188"/>
                  </a:lnTo>
                  <a:lnTo>
                    <a:pt x="232" y="188"/>
                  </a:lnTo>
                  <a:lnTo>
                    <a:pt x="234" y="200"/>
                  </a:lnTo>
                  <a:lnTo>
                    <a:pt x="240" y="210"/>
                  </a:lnTo>
                  <a:lnTo>
                    <a:pt x="236" y="214"/>
                  </a:lnTo>
                  <a:lnTo>
                    <a:pt x="244" y="234"/>
                  </a:lnTo>
                  <a:lnTo>
                    <a:pt x="238" y="240"/>
                  </a:lnTo>
                  <a:lnTo>
                    <a:pt x="232" y="238"/>
                  </a:lnTo>
                  <a:lnTo>
                    <a:pt x="228" y="248"/>
                  </a:lnTo>
                  <a:lnTo>
                    <a:pt x="234" y="256"/>
                  </a:lnTo>
                  <a:lnTo>
                    <a:pt x="232" y="266"/>
                  </a:lnTo>
                  <a:lnTo>
                    <a:pt x="244" y="270"/>
                  </a:lnTo>
                  <a:lnTo>
                    <a:pt x="240" y="278"/>
                  </a:lnTo>
                  <a:lnTo>
                    <a:pt x="234" y="280"/>
                  </a:lnTo>
                  <a:lnTo>
                    <a:pt x="234" y="286"/>
                  </a:lnTo>
                  <a:lnTo>
                    <a:pt x="232" y="290"/>
                  </a:lnTo>
                  <a:lnTo>
                    <a:pt x="234" y="302"/>
                  </a:lnTo>
                  <a:lnTo>
                    <a:pt x="238" y="300"/>
                  </a:lnTo>
                  <a:lnTo>
                    <a:pt x="240" y="308"/>
                  </a:lnTo>
                  <a:lnTo>
                    <a:pt x="234" y="316"/>
                  </a:lnTo>
                  <a:lnTo>
                    <a:pt x="238" y="340"/>
                  </a:lnTo>
                  <a:lnTo>
                    <a:pt x="228" y="340"/>
                  </a:lnTo>
                  <a:lnTo>
                    <a:pt x="222" y="348"/>
                  </a:lnTo>
                  <a:lnTo>
                    <a:pt x="216" y="346"/>
                  </a:lnTo>
                  <a:lnTo>
                    <a:pt x="208" y="350"/>
                  </a:lnTo>
                  <a:lnTo>
                    <a:pt x="202" y="368"/>
                  </a:lnTo>
                  <a:lnTo>
                    <a:pt x="194" y="364"/>
                  </a:lnTo>
                  <a:lnTo>
                    <a:pt x="190" y="368"/>
                  </a:lnTo>
                  <a:lnTo>
                    <a:pt x="166" y="366"/>
                  </a:lnTo>
                  <a:lnTo>
                    <a:pt x="166" y="360"/>
                  </a:lnTo>
                  <a:lnTo>
                    <a:pt x="142" y="368"/>
                  </a:lnTo>
                  <a:lnTo>
                    <a:pt x="130" y="380"/>
                  </a:lnTo>
                  <a:lnTo>
                    <a:pt x="132" y="400"/>
                  </a:lnTo>
                  <a:lnTo>
                    <a:pt x="124" y="404"/>
                  </a:lnTo>
                  <a:lnTo>
                    <a:pt x="122" y="412"/>
                  </a:lnTo>
                  <a:lnTo>
                    <a:pt x="106" y="416"/>
                  </a:lnTo>
                  <a:lnTo>
                    <a:pt x="94" y="416"/>
                  </a:lnTo>
                  <a:lnTo>
                    <a:pt x="80" y="426"/>
                  </a:lnTo>
                  <a:lnTo>
                    <a:pt x="68" y="440"/>
                  </a:lnTo>
                  <a:lnTo>
                    <a:pt x="48" y="432"/>
                  </a:lnTo>
                  <a:lnTo>
                    <a:pt x="28" y="420"/>
                  </a:lnTo>
                  <a:lnTo>
                    <a:pt x="22" y="420"/>
                  </a:lnTo>
                  <a:lnTo>
                    <a:pt x="8" y="410"/>
                  </a:lnTo>
                  <a:lnTo>
                    <a:pt x="6" y="402"/>
                  </a:lnTo>
                  <a:lnTo>
                    <a:pt x="0" y="398"/>
                  </a:lnTo>
                  <a:lnTo>
                    <a:pt x="0" y="386"/>
                  </a:lnTo>
                  <a:lnTo>
                    <a:pt x="10" y="398"/>
                  </a:lnTo>
                  <a:lnTo>
                    <a:pt x="20" y="400"/>
                  </a:lnTo>
                  <a:lnTo>
                    <a:pt x="32" y="398"/>
                  </a:lnTo>
                  <a:lnTo>
                    <a:pt x="36" y="390"/>
                  </a:lnTo>
                  <a:lnTo>
                    <a:pt x="40" y="394"/>
                  </a:lnTo>
                  <a:lnTo>
                    <a:pt x="46" y="392"/>
                  </a:lnTo>
                  <a:lnTo>
                    <a:pt x="48" y="398"/>
                  </a:lnTo>
                  <a:lnTo>
                    <a:pt x="62" y="400"/>
                  </a:lnTo>
                  <a:lnTo>
                    <a:pt x="80" y="402"/>
                  </a:lnTo>
                  <a:lnTo>
                    <a:pt x="90" y="400"/>
                  </a:lnTo>
                  <a:lnTo>
                    <a:pt x="78" y="398"/>
                  </a:lnTo>
                  <a:lnTo>
                    <a:pt x="72" y="392"/>
                  </a:lnTo>
                  <a:lnTo>
                    <a:pt x="76" y="384"/>
                  </a:lnTo>
                  <a:lnTo>
                    <a:pt x="72" y="366"/>
                  </a:lnTo>
                  <a:lnTo>
                    <a:pt x="76" y="356"/>
                  </a:lnTo>
                  <a:lnTo>
                    <a:pt x="68" y="354"/>
                  </a:lnTo>
                  <a:lnTo>
                    <a:pt x="64" y="340"/>
                  </a:lnTo>
                  <a:lnTo>
                    <a:pt x="80" y="340"/>
                  </a:lnTo>
                  <a:lnTo>
                    <a:pt x="70" y="324"/>
                  </a:lnTo>
                  <a:lnTo>
                    <a:pt x="78" y="308"/>
                  </a:lnTo>
                  <a:lnTo>
                    <a:pt x="96" y="298"/>
                  </a:lnTo>
                  <a:lnTo>
                    <a:pt x="130" y="272"/>
                  </a:lnTo>
                  <a:lnTo>
                    <a:pt x="130" y="260"/>
                  </a:lnTo>
                  <a:lnTo>
                    <a:pt x="140" y="236"/>
                  </a:lnTo>
                  <a:lnTo>
                    <a:pt x="136" y="228"/>
                  </a:lnTo>
                  <a:lnTo>
                    <a:pt x="146" y="214"/>
                  </a:lnTo>
                  <a:lnTo>
                    <a:pt x="150" y="190"/>
                  </a:lnTo>
                  <a:lnTo>
                    <a:pt x="144" y="178"/>
                  </a:lnTo>
                  <a:lnTo>
                    <a:pt x="148" y="176"/>
                  </a:lnTo>
                  <a:lnTo>
                    <a:pt x="156" y="178"/>
                  </a:lnTo>
                  <a:lnTo>
                    <a:pt x="164" y="188"/>
                  </a:lnTo>
                  <a:lnTo>
                    <a:pt x="170" y="188"/>
                  </a:lnTo>
                  <a:lnTo>
                    <a:pt x="184" y="196"/>
                  </a:lnTo>
                  <a:lnTo>
                    <a:pt x="188" y="192"/>
                  </a:lnTo>
                  <a:lnTo>
                    <a:pt x="190" y="188"/>
                  </a:lnTo>
                  <a:lnTo>
                    <a:pt x="190" y="184"/>
                  </a:lnTo>
                  <a:lnTo>
                    <a:pt x="188" y="176"/>
                  </a:lnTo>
                  <a:lnTo>
                    <a:pt x="182" y="168"/>
                  </a:lnTo>
                  <a:lnTo>
                    <a:pt x="176" y="158"/>
                  </a:lnTo>
                  <a:lnTo>
                    <a:pt x="178" y="150"/>
                  </a:lnTo>
                  <a:lnTo>
                    <a:pt x="184" y="148"/>
                  </a:lnTo>
                  <a:lnTo>
                    <a:pt x="196" y="168"/>
                  </a:lnTo>
                  <a:lnTo>
                    <a:pt x="208" y="168"/>
                  </a:lnTo>
                  <a:lnTo>
                    <a:pt x="198" y="150"/>
                  </a:lnTo>
                  <a:lnTo>
                    <a:pt x="188" y="140"/>
                  </a:lnTo>
                  <a:close/>
                </a:path>
              </a:pathLst>
            </a:custGeom>
            <a:grpFill/>
            <a:ln w="3175" cmpd="sng">
              <a:solidFill>
                <a:schemeClr val="accent5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GB" dirty="0">
                <a:solidFill>
                  <a:schemeClr val="accent3"/>
                </a:solidFill>
              </a:endParaRPr>
            </a:p>
          </p:txBody>
        </p:sp>
        <p:sp>
          <p:nvSpPr>
            <p:cNvPr id="394" name="Maldives"/>
            <p:cNvSpPr>
              <a:spLocks/>
            </p:cNvSpPr>
            <p:nvPr/>
          </p:nvSpPr>
          <p:spPr bwMode="auto">
            <a:xfrm>
              <a:off x="2208296" y="5525433"/>
              <a:ext cx="18154" cy="26404"/>
            </a:xfrm>
            <a:custGeom>
              <a:avLst/>
              <a:gdLst/>
              <a:ahLst/>
              <a:cxnLst>
                <a:cxn ang="0">
                  <a:pos x="16" y="8"/>
                </a:cxn>
                <a:cxn ang="0">
                  <a:pos x="6" y="0"/>
                </a:cxn>
                <a:cxn ang="0">
                  <a:pos x="0" y="8"/>
                </a:cxn>
                <a:cxn ang="0">
                  <a:pos x="2" y="20"/>
                </a:cxn>
                <a:cxn ang="0">
                  <a:pos x="6" y="22"/>
                </a:cxn>
                <a:cxn ang="0">
                  <a:pos x="14" y="12"/>
                </a:cxn>
                <a:cxn ang="0">
                  <a:pos x="16" y="8"/>
                </a:cxn>
              </a:cxnLst>
              <a:rect l="0" t="0" r="r" b="b"/>
              <a:pathLst>
                <a:path w="16" h="22">
                  <a:moveTo>
                    <a:pt x="16" y="8"/>
                  </a:moveTo>
                  <a:lnTo>
                    <a:pt x="6" y="0"/>
                  </a:lnTo>
                  <a:lnTo>
                    <a:pt x="0" y="8"/>
                  </a:lnTo>
                  <a:lnTo>
                    <a:pt x="2" y="20"/>
                  </a:lnTo>
                  <a:lnTo>
                    <a:pt x="6" y="22"/>
                  </a:lnTo>
                  <a:lnTo>
                    <a:pt x="14" y="12"/>
                  </a:lnTo>
                  <a:lnTo>
                    <a:pt x="16" y="8"/>
                  </a:lnTo>
                  <a:close/>
                </a:path>
              </a:pathLst>
            </a:custGeom>
            <a:grpFill/>
            <a:ln w="3175" cmpd="sng">
              <a:solidFill>
                <a:schemeClr val="accent5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GB" dirty="0">
                <a:solidFill>
                  <a:schemeClr val="accent3"/>
                </a:solidFill>
              </a:endParaRPr>
            </a:p>
          </p:txBody>
        </p:sp>
        <p:sp>
          <p:nvSpPr>
            <p:cNvPr id="395" name="Maldives"/>
            <p:cNvSpPr>
              <a:spLocks/>
            </p:cNvSpPr>
            <p:nvPr/>
          </p:nvSpPr>
          <p:spPr bwMode="auto">
            <a:xfrm>
              <a:off x="2201489" y="5566240"/>
              <a:ext cx="31770" cy="50409"/>
            </a:xfrm>
            <a:custGeom>
              <a:avLst/>
              <a:gdLst/>
              <a:ahLst/>
              <a:cxnLst>
                <a:cxn ang="0">
                  <a:pos x="12" y="0"/>
                </a:cxn>
                <a:cxn ang="0">
                  <a:pos x="18" y="10"/>
                </a:cxn>
                <a:cxn ang="0">
                  <a:pos x="24" y="20"/>
                </a:cxn>
                <a:cxn ang="0">
                  <a:pos x="28" y="32"/>
                </a:cxn>
                <a:cxn ang="0">
                  <a:pos x="26" y="38"/>
                </a:cxn>
                <a:cxn ang="0">
                  <a:pos x="24" y="40"/>
                </a:cxn>
                <a:cxn ang="0">
                  <a:pos x="22" y="42"/>
                </a:cxn>
                <a:cxn ang="0">
                  <a:pos x="6" y="42"/>
                </a:cxn>
                <a:cxn ang="0">
                  <a:pos x="4" y="28"/>
                </a:cxn>
                <a:cxn ang="0">
                  <a:pos x="0" y="14"/>
                </a:cxn>
                <a:cxn ang="0">
                  <a:pos x="0" y="4"/>
                </a:cxn>
                <a:cxn ang="0">
                  <a:pos x="12" y="0"/>
                </a:cxn>
              </a:cxnLst>
              <a:rect l="0" t="0" r="r" b="b"/>
              <a:pathLst>
                <a:path w="28" h="42">
                  <a:moveTo>
                    <a:pt x="12" y="0"/>
                  </a:moveTo>
                  <a:lnTo>
                    <a:pt x="18" y="10"/>
                  </a:lnTo>
                  <a:lnTo>
                    <a:pt x="24" y="20"/>
                  </a:lnTo>
                  <a:lnTo>
                    <a:pt x="28" y="32"/>
                  </a:lnTo>
                  <a:lnTo>
                    <a:pt x="26" y="38"/>
                  </a:lnTo>
                  <a:lnTo>
                    <a:pt x="24" y="40"/>
                  </a:lnTo>
                  <a:lnTo>
                    <a:pt x="22" y="42"/>
                  </a:lnTo>
                  <a:lnTo>
                    <a:pt x="6" y="42"/>
                  </a:lnTo>
                  <a:lnTo>
                    <a:pt x="4" y="28"/>
                  </a:lnTo>
                  <a:lnTo>
                    <a:pt x="0" y="14"/>
                  </a:lnTo>
                  <a:lnTo>
                    <a:pt x="0" y="4"/>
                  </a:lnTo>
                  <a:lnTo>
                    <a:pt x="12" y="0"/>
                  </a:lnTo>
                  <a:close/>
                </a:path>
              </a:pathLst>
            </a:custGeom>
            <a:grpFill/>
            <a:ln w="3175" cmpd="sng">
              <a:solidFill>
                <a:schemeClr val="accent5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GB" dirty="0">
                <a:solidFill>
                  <a:schemeClr val="accent3"/>
                </a:solidFill>
              </a:endParaRPr>
            </a:p>
          </p:txBody>
        </p:sp>
        <p:sp>
          <p:nvSpPr>
            <p:cNvPr id="396" name="Maldives"/>
            <p:cNvSpPr>
              <a:spLocks/>
            </p:cNvSpPr>
            <p:nvPr/>
          </p:nvSpPr>
          <p:spPr bwMode="auto">
            <a:xfrm>
              <a:off x="2226450" y="5631052"/>
              <a:ext cx="11347" cy="14403"/>
            </a:xfrm>
            <a:custGeom>
              <a:avLst/>
              <a:gdLst/>
              <a:ahLst/>
              <a:cxnLst>
                <a:cxn ang="0">
                  <a:pos x="10" y="4"/>
                </a:cxn>
                <a:cxn ang="0">
                  <a:pos x="8" y="12"/>
                </a:cxn>
                <a:cxn ang="0">
                  <a:pos x="2" y="12"/>
                </a:cxn>
                <a:cxn ang="0">
                  <a:pos x="0" y="4"/>
                </a:cxn>
                <a:cxn ang="0">
                  <a:pos x="4" y="0"/>
                </a:cxn>
                <a:cxn ang="0">
                  <a:pos x="10" y="4"/>
                </a:cxn>
              </a:cxnLst>
              <a:rect l="0" t="0" r="r" b="b"/>
              <a:pathLst>
                <a:path w="10" h="12">
                  <a:moveTo>
                    <a:pt x="10" y="4"/>
                  </a:moveTo>
                  <a:lnTo>
                    <a:pt x="8" y="12"/>
                  </a:lnTo>
                  <a:lnTo>
                    <a:pt x="2" y="12"/>
                  </a:lnTo>
                  <a:lnTo>
                    <a:pt x="0" y="4"/>
                  </a:lnTo>
                  <a:lnTo>
                    <a:pt x="4" y="0"/>
                  </a:lnTo>
                  <a:lnTo>
                    <a:pt x="10" y="4"/>
                  </a:lnTo>
                  <a:close/>
                </a:path>
              </a:pathLst>
            </a:custGeom>
            <a:grpFill/>
            <a:ln w="3175" cmpd="sng">
              <a:solidFill>
                <a:schemeClr val="accent5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GB" dirty="0">
                <a:solidFill>
                  <a:schemeClr val="accent3"/>
                </a:solidFill>
              </a:endParaRPr>
            </a:p>
          </p:txBody>
        </p:sp>
        <p:sp>
          <p:nvSpPr>
            <p:cNvPr id="397" name="Maldives"/>
            <p:cNvSpPr>
              <a:spLocks/>
            </p:cNvSpPr>
            <p:nvPr/>
          </p:nvSpPr>
          <p:spPr bwMode="auto">
            <a:xfrm>
              <a:off x="2196950" y="5866295"/>
              <a:ext cx="20424" cy="21604"/>
            </a:xfrm>
            <a:custGeom>
              <a:avLst/>
              <a:gdLst/>
              <a:ahLst/>
              <a:cxnLst>
                <a:cxn ang="0">
                  <a:pos x="18" y="2"/>
                </a:cxn>
                <a:cxn ang="0">
                  <a:pos x="16" y="16"/>
                </a:cxn>
                <a:cxn ang="0">
                  <a:pos x="6" y="18"/>
                </a:cxn>
                <a:cxn ang="0">
                  <a:pos x="0" y="14"/>
                </a:cxn>
                <a:cxn ang="0">
                  <a:pos x="4" y="2"/>
                </a:cxn>
                <a:cxn ang="0">
                  <a:pos x="10" y="0"/>
                </a:cxn>
                <a:cxn ang="0">
                  <a:pos x="18" y="2"/>
                </a:cxn>
              </a:cxnLst>
              <a:rect l="0" t="0" r="r" b="b"/>
              <a:pathLst>
                <a:path w="18" h="18">
                  <a:moveTo>
                    <a:pt x="18" y="2"/>
                  </a:moveTo>
                  <a:lnTo>
                    <a:pt x="16" y="16"/>
                  </a:lnTo>
                  <a:lnTo>
                    <a:pt x="6" y="18"/>
                  </a:lnTo>
                  <a:lnTo>
                    <a:pt x="0" y="14"/>
                  </a:lnTo>
                  <a:lnTo>
                    <a:pt x="4" y="2"/>
                  </a:lnTo>
                  <a:lnTo>
                    <a:pt x="10" y="0"/>
                  </a:lnTo>
                  <a:lnTo>
                    <a:pt x="18" y="2"/>
                  </a:lnTo>
                  <a:close/>
                </a:path>
              </a:pathLst>
            </a:custGeom>
            <a:grpFill/>
            <a:ln w="3175" cmpd="sng">
              <a:solidFill>
                <a:schemeClr val="accent5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GB" dirty="0">
                <a:solidFill>
                  <a:schemeClr val="accent3"/>
                </a:solidFill>
              </a:endParaRPr>
            </a:p>
          </p:txBody>
        </p:sp>
        <p:sp>
          <p:nvSpPr>
            <p:cNvPr id="398" name="Maldives"/>
            <p:cNvSpPr>
              <a:spLocks/>
            </p:cNvSpPr>
            <p:nvPr/>
          </p:nvSpPr>
          <p:spPr bwMode="auto">
            <a:xfrm>
              <a:off x="2169719" y="5957512"/>
              <a:ext cx="34039" cy="44408"/>
            </a:xfrm>
            <a:custGeom>
              <a:avLst/>
              <a:gdLst/>
              <a:ahLst/>
              <a:cxnLst>
                <a:cxn ang="0">
                  <a:pos x="26" y="0"/>
                </a:cxn>
                <a:cxn ang="0">
                  <a:pos x="26" y="13"/>
                </a:cxn>
                <a:cxn ang="0">
                  <a:pos x="30" y="19"/>
                </a:cxn>
                <a:cxn ang="0">
                  <a:pos x="28" y="29"/>
                </a:cxn>
                <a:cxn ang="0">
                  <a:pos x="20" y="35"/>
                </a:cxn>
                <a:cxn ang="0">
                  <a:pos x="6" y="37"/>
                </a:cxn>
                <a:cxn ang="0">
                  <a:pos x="0" y="21"/>
                </a:cxn>
                <a:cxn ang="0">
                  <a:pos x="2" y="9"/>
                </a:cxn>
                <a:cxn ang="0">
                  <a:pos x="8" y="2"/>
                </a:cxn>
                <a:cxn ang="0">
                  <a:pos x="14" y="0"/>
                </a:cxn>
                <a:cxn ang="0">
                  <a:pos x="26" y="0"/>
                </a:cxn>
              </a:cxnLst>
              <a:rect l="0" t="0" r="r" b="b"/>
              <a:pathLst>
                <a:path w="30" h="37">
                  <a:moveTo>
                    <a:pt x="26" y="0"/>
                  </a:moveTo>
                  <a:lnTo>
                    <a:pt x="26" y="13"/>
                  </a:lnTo>
                  <a:lnTo>
                    <a:pt x="30" y="19"/>
                  </a:lnTo>
                  <a:lnTo>
                    <a:pt x="28" y="29"/>
                  </a:lnTo>
                  <a:lnTo>
                    <a:pt x="20" y="35"/>
                  </a:lnTo>
                  <a:lnTo>
                    <a:pt x="6" y="37"/>
                  </a:lnTo>
                  <a:lnTo>
                    <a:pt x="0" y="21"/>
                  </a:lnTo>
                  <a:lnTo>
                    <a:pt x="2" y="9"/>
                  </a:lnTo>
                  <a:lnTo>
                    <a:pt x="8" y="2"/>
                  </a:lnTo>
                  <a:lnTo>
                    <a:pt x="14" y="0"/>
                  </a:lnTo>
                  <a:lnTo>
                    <a:pt x="26" y="0"/>
                  </a:lnTo>
                  <a:close/>
                </a:path>
              </a:pathLst>
            </a:custGeom>
            <a:grpFill/>
            <a:ln w="3175" cmpd="sng">
              <a:solidFill>
                <a:schemeClr val="accent5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GB" dirty="0">
                <a:solidFill>
                  <a:schemeClr val="accent3"/>
                </a:solidFill>
              </a:endParaRPr>
            </a:p>
          </p:txBody>
        </p:sp>
        <p:sp>
          <p:nvSpPr>
            <p:cNvPr id="399" name="Maldives"/>
            <p:cNvSpPr>
              <a:spLocks/>
            </p:cNvSpPr>
            <p:nvPr/>
          </p:nvSpPr>
          <p:spPr bwMode="auto">
            <a:xfrm>
              <a:off x="2185603" y="5832689"/>
              <a:ext cx="22693" cy="24004"/>
            </a:xfrm>
            <a:custGeom>
              <a:avLst/>
              <a:gdLst/>
              <a:ahLst/>
              <a:cxnLst>
                <a:cxn ang="0">
                  <a:pos x="8" y="0"/>
                </a:cxn>
                <a:cxn ang="0">
                  <a:pos x="20" y="4"/>
                </a:cxn>
                <a:cxn ang="0">
                  <a:pos x="18" y="12"/>
                </a:cxn>
                <a:cxn ang="0">
                  <a:pos x="10" y="20"/>
                </a:cxn>
                <a:cxn ang="0">
                  <a:pos x="4" y="20"/>
                </a:cxn>
                <a:cxn ang="0">
                  <a:pos x="0" y="10"/>
                </a:cxn>
                <a:cxn ang="0">
                  <a:pos x="2" y="2"/>
                </a:cxn>
                <a:cxn ang="0">
                  <a:pos x="8" y="0"/>
                </a:cxn>
              </a:cxnLst>
              <a:rect l="0" t="0" r="r" b="b"/>
              <a:pathLst>
                <a:path w="20" h="20">
                  <a:moveTo>
                    <a:pt x="8" y="0"/>
                  </a:moveTo>
                  <a:lnTo>
                    <a:pt x="20" y="4"/>
                  </a:lnTo>
                  <a:lnTo>
                    <a:pt x="18" y="12"/>
                  </a:lnTo>
                  <a:lnTo>
                    <a:pt x="10" y="20"/>
                  </a:lnTo>
                  <a:lnTo>
                    <a:pt x="4" y="20"/>
                  </a:lnTo>
                  <a:lnTo>
                    <a:pt x="0" y="10"/>
                  </a:lnTo>
                  <a:lnTo>
                    <a:pt x="2" y="2"/>
                  </a:lnTo>
                  <a:lnTo>
                    <a:pt x="8" y="0"/>
                  </a:lnTo>
                  <a:close/>
                </a:path>
              </a:pathLst>
            </a:custGeom>
            <a:grpFill/>
            <a:ln w="3175" cmpd="sng">
              <a:solidFill>
                <a:schemeClr val="accent5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GB" dirty="0">
                <a:solidFill>
                  <a:schemeClr val="accent3"/>
                </a:solidFill>
              </a:endParaRPr>
            </a:p>
          </p:txBody>
        </p:sp>
        <p:sp>
          <p:nvSpPr>
            <p:cNvPr id="400" name="Maldives"/>
            <p:cNvSpPr>
              <a:spLocks/>
            </p:cNvSpPr>
            <p:nvPr/>
          </p:nvSpPr>
          <p:spPr bwMode="auto">
            <a:xfrm>
              <a:off x="2212835" y="5717468"/>
              <a:ext cx="15885" cy="24004"/>
            </a:xfrm>
            <a:custGeom>
              <a:avLst/>
              <a:gdLst/>
              <a:ahLst/>
              <a:cxnLst>
                <a:cxn ang="0">
                  <a:pos x="14" y="0"/>
                </a:cxn>
                <a:cxn ang="0">
                  <a:pos x="12" y="12"/>
                </a:cxn>
                <a:cxn ang="0">
                  <a:pos x="8" y="20"/>
                </a:cxn>
                <a:cxn ang="0">
                  <a:pos x="0" y="14"/>
                </a:cxn>
                <a:cxn ang="0">
                  <a:pos x="4" y="8"/>
                </a:cxn>
                <a:cxn ang="0">
                  <a:pos x="10" y="0"/>
                </a:cxn>
                <a:cxn ang="0">
                  <a:pos x="14" y="0"/>
                </a:cxn>
              </a:cxnLst>
              <a:rect l="0" t="0" r="r" b="b"/>
              <a:pathLst>
                <a:path w="14" h="20">
                  <a:moveTo>
                    <a:pt x="14" y="0"/>
                  </a:moveTo>
                  <a:lnTo>
                    <a:pt x="12" y="12"/>
                  </a:lnTo>
                  <a:lnTo>
                    <a:pt x="8" y="20"/>
                  </a:lnTo>
                  <a:lnTo>
                    <a:pt x="0" y="14"/>
                  </a:lnTo>
                  <a:lnTo>
                    <a:pt x="4" y="8"/>
                  </a:lnTo>
                  <a:lnTo>
                    <a:pt x="10" y="0"/>
                  </a:lnTo>
                  <a:lnTo>
                    <a:pt x="14" y="0"/>
                  </a:lnTo>
                  <a:close/>
                </a:path>
              </a:pathLst>
            </a:custGeom>
            <a:grpFill/>
            <a:ln w="3175" cmpd="sng">
              <a:solidFill>
                <a:schemeClr val="accent5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GB" dirty="0">
                <a:solidFill>
                  <a:schemeClr val="accent3"/>
                </a:solidFill>
              </a:endParaRPr>
            </a:p>
          </p:txBody>
        </p:sp>
        <p:sp>
          <p:nvSpPr>
            <p:cNvPr id="401" name="Maldives"/>
            <p:cNvSpPr>
              <a:spLocks/>
            </p:cNvSpPr>
            <p:nvPr/>
          </p:nvSpPr>
          <p:spPr bwMode="auto">
            <a:xfrm>
              <a:off x="2181065" y="5710266"/>
              <a:ext cx="18154" cy="5281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6" y="14"/>
                </a:cxn>
                <a:cxn ang="0">
                  <a:pos x="6" y="26"/>
                </a:cxn>
                <a:cxn ang="0">
                  <a:pos x="8" y="38"/>
                </a:cxn>
                <a:cxn ang="0">
                  <a:pos x="8" y="44"/>
                </a:cxn>
                <a:cxn ang="0">
                  <a:pos x="2" y="42"/>
                </a:cxn>
                <a:cxn ang="0">
                  <a:pos x="0" y="28"/>
                </a:cxn>
                <a:cxn ang="0">
                  <a:pos x="2" y="18"/>
                </a:cxn>
                <a:cxn ang="0">
                  <a:pos x="4" y="10"/>
                </a:cxn>
                <a:cxn ang="0">
                  <a:pos x="6" y="6"/>
                </a:cxn>
                <a:cxn ang="0">
                  <a:pos x="16" y="0"/>
                </a:cxn>
              </a:cxnLst>
              <a:rect l="0" t="0" r="r" b="b"/>
              <a:pathLst>
                <a:path w="16" h="44">
                  <a:moveTo>
                    <a:pt x="16" y="0"/>
                  </a:moveTo>
                  <a:lnTo>
                    <a:pt x="6" y="14"/>
                  </a:lnTo>
                  <a:lnTo>
                    <a:pt x="6" y="26"/>
                  </a:lnTo>
                  <a:lnTo>
                    <a:pt x="8" y="38"/>
                  </a:lnTo>
                  <a:lnTo>
                    <a:pt x="8" y="44"/>
                  </a:lnTo>
                  <a:lnTo>
                    <a:pt x="2" y="42"/>
                  </a:lnTo>
                  <a:lnTo>
                    <a:pt x="0" y="28"/>
                  </a:lnTo>
                  <a:lnTo>
                    <a:pt x="2" y="18"/>
                  </a:lnTo>
                  <a:lnTo>
                    <a:pt x="4" y="10"/>
                  </a:lnTo>
                  <a:lnTo>
                    <a:pt x="6" y="6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3175" cmpd="sng">
              <a:solidFill>
                <a:schemeClr val="accent5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GB" dirty="0">
                <a:solidFill>
                  <a:schemeClr val="accent3"/>
                </a:solidFill>
              </a:endParaRPr>
            </a:p>
          </p:txBody>
        </p:sp>
        <p:sp>
          <p:nvSpPr>
            <p:cNvPr id="402" name="Maldives"/>
            <p:cNvSpPr>
              <a:spLocks/>
            </p:cNvSpPr>
            <p:nvPr/>
          </p:nvSpPr>
          <p:spPr bwMode="auto">
            <a:xfrm>
              <a:off x="2192412" y="5782280"/>
              <a:ext cx="31770" cy="24004"/>
            </a:xfrm>
            <a:custGeom>
              <a:avLst/>
              <a:gdLst/>
              <a:ahLst/>
              <a:cxnLst>
                <a:cxn ang="0">
                  <a:pos x="28" y="18"/>
                </a:cxn>
                <a:cxn ang="0">
                  <a:pos x="18" y="20"/>
                </a:cxn>
                <a:cxn ang="0">
                  <a:pos x="4" y="20"/>
                </a:cxn>
                <a:cxn ang="0">
                  <a:pos x="0" y="12"/>
                </a:cxn>
                <a:cxn ang="0">
                  <a:pos x="2" y="4"/>
                </a:cxn>
                <a:cxn ang="0">
                  <a:pos x="16" y="0"/>
                </a:cxn>
                <a:cxn ang="0">
                  <a:pos x="20" y="2"/>
                </a:cxn>
                <a:cxn ang="0">
                  <a:pos x="26" y="10"/>
                </a:cxn>
                <a:cxn ang="0">
                  <a:pos x="28" y="18"/>
                </a:cxn>
              </a:cxnLst>
              <a:rect l="0" t="0" r="r" b="b"/>
              <a:pathLst>
                <a:path w="28" h="20">
                  <a:moveTo>
                    <a:pt x="28" y="18"/>
                  </a:moveTo>
                  <a:lnTo>
                    <a:pt x="18" y="20"/>
                  </a:lnTo>
                  <a:lnTo>
                    <a:pt x="4" y="20"/>
                  </a:lnTo>
                  <a:lnTo>
                    <a:pt x="0" y="12"/>
                  </a:lnTo>
                  <a:lnTo>
                    <a:pt x="2" y="4"/>
                  </a:lnTo>
                  <a:lnTo>
                    <a:pt x="16" y="0"/>
                  </a:lnTo>
                  <a:lnTo>
                    <a:pt x="20" y="2"/>
                  </a:lnTo>
                  <a:lnTo>
                    <a:pt x="26" y="10"/>
                  </a:lnTo>
                  <a:lnTo>
                    <a:pt x="28" y="18"/>
                  </a:lnTo>
                  <a:close/>
                </a:path>
              </a:pathLst>
            </a:custGeom>
            <a:grpFill/>
            <a:ln w="3175" cmpd="sng">
              <a:solidFill>
                <a:schemeClr val="accent5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GB" dirty="0">
                <a:solidFill>
                  <a:schemeClr val="accent3"/>
                </a:solidFill>
              </a:endParaRPr>
            </a:p>
          </p:txBody>
        </p:sp>
        <p:sp>
          <p:nvSpPr>
            <p:cNvPr id="392" name="Iran"/>
            <p:cNvSpPr>
              <a:spLocks/>
            </p:cNvSpPr>
            <p:nvPr/>
          </p:nvSpPr>
          <p:spPr bwMode="auto">
            <a:xfrm>
              <a:off x="1384553" y="3624283"/>
              <a:ext cx="562777" cy="843755"/>
            </a:xfrm>
            <a:custGeom>
              <a:avLst/>
              <a:gdLst/>
              <a:ahLst/>
              <a:cxnLst>
                <a:cxn ang="0">
                  <a:pos x="396" y="697"/>
                </a:cxn>
                <a:cxn ang="0">
                  <a:pos x="364" y="681"/>
                </a:cxn>
                <a:cxn ang="0">
                  <a:pos x="352" y="677"/>
                </a:cxn>
                <a:cxn ang="0">
                  <a:pos x="322" y="665"/>
                </a:cxn>
                <a:cxn ang="0">
                  <a:pos x="292" y="655"/>
                </a:cxn>
                <a:cxn ang="0">
                  <a:pos x="276" y="645"/>
                </a:cxn>
                <a:cxn ang="0">
                  <a:pos x="268" y="621"/>
                </a:cxn>
                <a:cxn ang="0">
                  <a:pos x="270" y="593"/>
                </a:cxn>
                <a:cxn ang="0">
                  <a:pos x="240" y="579"/>
                </a:cxn>
                <a:cxn ang="0">
                  <a:pos x="222" y="585"/>
                </a:cxn>
                <a:cxn ang="0">
                  <a:pos x="206" y="585"/>
                </a:cxn>
                <a:cxn ang="0">
                  <a:pos x="180" y="577"/>
                </a:cxn>
                <a:cxn ang="0">
                  <a:pos x="154" y="563"/>
                </a:cxn>
                <a:cxn ang="0">
                  <a:pos x="132" y="525"/>
                </a:cxn>
                <a:cxn ang="0">
                  <a:pos x="108" y="507"/>
                </a:cxn>
                <a:cxn ang="0">
                  <a:pos x="100" y="487"/>
                </a:cxn>
                <a:cxn ang="0">
                  <a:pos x="94" y="455"/>
                </a:cxn>
                <a:cxn ang="0">
                  <a:pos x="96" y="437"/>
                </a:cxn>
                <a:cxn ang="0">
                  <a:pos x="88" y="407"/>
                </a:cxn>
                <a:cxn ang="0">
                  <a:pos x="68" y="397"/>
                </a:cxn>
                <a:cxn ang="0">
                  <a:pos x="56" y="385"/>
                </a:cxn>
                <a:cxn ang="0">
                  <a:pos x="50" y="393"/>
                </a:cxn>
                <a:cxn ang="0">
                  <a:pos x="36" y="381"/>
                </a:cxn>
                <a:cxn ang="0">
                  <a:pos x="34" y="349"/>
                </a:cxn>
                <a:cxn ang="0">
                  <a:pos x="38" y="290"/>
                </a:cxn>
                <a:cxn ang="0">
                  <a:pos x="6" y="254"/>
                </a:cxn>
                <a:cxn ang="0">
                  <a:pos x="6" y="234"/>
                </a:cxn>
                <a:cxn ang="0">
                  <a:pos x="0" y="212"/>
                </a:cxn>
                <a:cxn ang="0">
                  <a:pos x="12" y="196"/>
                </a:cxn>
                <a:cxn ang="0">
                  <a:pos x="26" y="184"/>
                </a:cxn>
                <a:cxn ang="0">
                  <a:pos x="42" y="178"/>
                </a:cxn>
                <a:cxn ang="0">
                  <a:pos x="54" y="160"/>
                </a:cxn>
                <a:cxn ang="0">
                  <a:pos x="30" y="142"/>
                </a:cxn>
                <a:cxn ang="0">
                  <a:pos x="28" y="116"/>
                </a:cxn>
                <a:cxn ang="0">
                  <a:pos x="32" y="100"/>
                </a:cxn>
                <a:cxn ang="0">
                  <a:pos x="32" y="74"/>
                </a:cxn>
                <a:cxn ang="0">
                  <a:pos x="40" y="52"/>
                </a:cxn>
                <a:cxn ang="0">
                  <a:pos x="42" y="22"/>
                </a:cxn>
                <a:cxn ang="0">
                  <a:pos x="56" y="10"/>
                </a:cxn>
                <a:cxn ang="0">
                  <a:pos x="72" y="26"/>
                </a:cxn>
                <a:cxn ang="0">
                  <a:pos x="100" y="50"/>
                </a:cxn>
                <a:cxn ang="0">
                  <a:pos x="138" y="42"/>
                </a:cxn>
                <a:cxn ang="0">
                  <a:pos x="154" y="56"/>
                </a:cxn>
                <a:cxn ang="0">
                  <a:pos x="146" y="72"/>
                </a:cxn>
                <a:cxn ang="0">
                  <a:pos x="156" y="94"/>
                </a:cxn>
                <a:cxn ang="0">
                  <a:pos x="160" y="126"/>
                </a:cxn>
                <a:cxn ang="0">
                  <a:pos x="186" y="156"/>
                </a:cxn>
                <a:cxn ang="0">
                  <a:pos x="268" y="194"/>
                </a:cxn>
                <a:cxn ang="0">
                  <a:pos x="316" y="184"/>
                </a:cxn>
                <a:cxn ang="0">
                  <a:pos x="392" y="178"/>
                </a:cxn>
                <a:cxn ang="0">
                  <a:pos x="428" y="210"/>
                </a:cxn>
                <a:cxn ang="0">
                  <a:pos x="466" y="242"/>
                </a:cxn>
                <a:cxn ang="0">
                  <a:pos x="494" y="303"/>
                </a:cxn>
                <a:cxn ang="0">
                  <a:pos x="456" y="355"/>
                </a:cxn>
                <a:cxn ang="0">
                  <a:pos x="442" y="451"/>
                </a:cxn>
                <a:cxn ang="0">
                  <a:pos x="454" y="575"/>
                </a:cxn>
                <a:cxn ang="0">
                  <a:pos x="488" y="635"/>
                </a:cxn>
              </a:cxnLst>
              <a:rect l="0" t="0" r="r" b="b"/>
              <a:pathLst>
                <a:path w="496" h="703">
                  <a:moveTo>
                    <a:pt x="412" y="701"/>
                  </a:moveTo>
                  <a:lnTo>
                    <a:pt x="408" y="699"/>
                  </a:lnTo>
                  <a:lnTo>
                    <a:pt x="404" y="703"/>
                  </a:lnTo>
                  <a:lnTo>
                    <a:pt x="398" y="701"/>
                  </a:lnTo>
                  <a:lnTo>
                    <a:pt x="396" y="697"/>
                  </a:lnTo>
                  <a:lnTo>
                    <a:pt x="378" y="689"/>
                  </a:lnTo>
                  <a:lnTo>
                    <a:pt x="378" y="685"/>
                  </a:lnTo>
                  <a:lnTo>
                    <a:pt x="374" y="681"/>
                  </a:lnTo>
                  <a:lnTo>
                    <a:pt x="372" y="683"/>
                  </a:lnTo>
                  <a:lnTo>
                    <a:pt x="364" y="681"/>
                  </a:lnTo>
                  <a:lnTo>
                    <a:pt x="364" y="685"/>
                  </a:lnTo>
                  <a:lnTo>
                    <a:pt x="360" y="683"/>
                  </a:lnTo>
                  <a:lnTo>
                    <a:pt x="360" y="681"/>
                  </a:lnTo>
                  <a:lnTo>
                    <a:pt x="354" y="681"/>
                  </a:lnTo>
                  <a:lnTo>
                    <a:pt x="352" y="677"/>
                  </a:lnTo>
                  <a:lnTo>
                    <a:pt x="344" y="677"/>
                  </a:lnTo>
                  <a:lnTo>
                    <a:pt x="340" y="671"/>
                  </a:lnTo>
                  <a:lnTo>
                    <a:pt x="330" y="673"/>
                  </a:lnTo>
                  <a:lnTo>
                    <a:pt x="324" y="671"/>
                  </a:lnTo>
                  <a:lnTo>
                    <a:pt x="322" y="665"/>
                  </a:lnTo>
                  <a:lnTo>
                    <a:pt x="318" y="663"/>
                  </a:lnTo>
                  <a:lnTo>
                    <a:pt x="314" y="663"/>
                  </a:lnTo>
                  <a:lnTo>
                    <a:pt x="306" y="657"/>
                  </a:lnTo>
                  <a:lnTo>
                    <a:pt x="296" y="659"/>
                  </a:lnTo>
                  <a:lnTo>
                    <a:pt x="292" y="655"/>
                  </a:lnTo>
                  <a:lnTo>
                    <a:pt x="290" y="651"/>
                  </a:lnTo>
                  <a:lnTo>
                    <a:pt x="288" y="649"/>
                  </a:lnTo>
                  <a:lnTo>
                    <a:pt x="286" y="651"/>
                  </a:lnTo>
                  <a:lnTo>
                    <a:pt x="286" y="647"/>
                  </a:lnTo>
                  <a:lnTo>
                    <a:pt x="276" y="645"/>
                  </a:lnTo>
                  <a:lnTo>
                    <a:pt x="270" y="641"/>
                  </a:lnTo>
                  <a:lnTo>
                    <a:pt x="270" y="633"/>
                  </a:lnTo>
                  <a:lnTo>
                    <a:pt x="268" y="629"/>
                  </a:lnTo>
                  <a:lnTo>
                    <a:pt x="272" y="627"/>
                  </a:lnTo>
                  <a:lnTo>
                    <a:pt x="268" y="621"/>
                  </a:lnTo>
                  <a:lnTo>
                    <a:pt x="270" y="617"/>
                  </a:lnTo>
                  <a:lnTo>
                    <a:pt x="270" y="613"/>
                  </a:lnTo>
                  <a:lnTo>
                    <a:pt x="272" y="607"/>
                  </a:lnTo>
                  <a:lnTo>
                    <a:pt x="272" y="599"/>
                  </a:lnTo>
                  <a:lnTo>
                    <a:pt x="270" y="593"/>
                  </a:lnTo>
                  <a:lnTo>
                    <a:pt x="266" y="589"/>
                  </a:lnTo>
                  <a:lnTo>
                    <a:pt x="268" y="585"/>
                  </a:lnTo>
                  <a:lnTo>
                    <a:pt x="254" y="577"/>
                  </a:lnTo>
                  <a:lnTo>
                    <a:pt x="246" y="579"/>
                  </a:lnTo>
                  <a:lnTo>
                    <a:pt x="240" y="579"/>
                  </a:lnTo>
                  <a:lnTo>
                    <a:pt x="238" y="581"/>
                  </a:lnTo>
                  <a:lnTo>
                    <a:pt x="232" y="579"/>
                  </a:lnTo>
                  <a:lnTo>
                    <a:pt x="228" y="579"/>
                  </a:lnTo>
                  <a:lnTo>
                    <a:pt x="224" y="581"/>
                  </a:lnTo>
                  <a:lnTo>
                    <a:pt x="222" y="585"/>
                  </a:lnTo>
                  <a:lnTo>
                    <a:pt x="218" y="585"/>
                  </a:lnTo>
                  <a:lnTo>
                    <a:pt x="216" y="585"/>
                  </a:lnTo>
                  <a:lnTo>
                    <a:pt x="212" y="583"/>
                  </a:lnTo>
                  <a:lnTo>
                    <a:pt x="210" y="585"/>
                  </a:lnTo>
                  <a:lnTo>
                    <a:pt x="206" y="585"/>
                  </a:lnTo>
                  <a:lnTo>
                    <a:pt x="194" y="589"/>
                  </a:lnTo>
                  <a:lnTo>
                    <a:pt x="188" y="587"/>
                  </a:lnTo>
                  <a:lnTo>
                    <a:pt x="186" y="583"/>
                  </a:lnTo>
                  <a:lnTo>
                    <a:pt x="182" y="581"/>
                  </a:lnTo>
                  <a:lnTo>
                    <a:pt x="180" y="577"/>
                  </a:lnTo>
                  <a:lnTo>
                    <a:pt x="174" y="575"/>
                  </a:lnTo>
                  <a:lnTo>
                    <a:pt x="170" y="573"/>
                  </a:lnTo>
                  <a:lnTo>
                    <a:pt x="166" y="573"/>
                  </a:lnTo>
                  <a:lnTo>
                    <a:pt x="160" y="571"/>
                  </a:lnTo>
                  <a:lnTo>
                    <a:pt x="154" y="563"/>
                  </a:lnTo>
                  <a:lnTo>
                    <a:pt x="152" y="555"/>
                  </a:lnTo>
                  <a:lnTo>
                    <a:pt x="142" y="549"/>
                  </a:lnTo>
                  <a:lnTo>
                    <a:pt x="132" y="535"/>
                  </a:lnTo>
                  <a:lnTo>
                    <a:pt x="134" y="531"/>
                  </a:lnTo>
                  <a:lnTo>
                    <a:pt x="132" y="525"/>
                  </a:lnTo>
                  <a:lnTo>
                    <a:pt x="130" y="521"/>
                  </a:lnTo>
                  <a:lnTo>
                    <a:pt x="122" y="517"/>
                  </a:lnTo>
                  <a:lnTo>
                    <a:pt x="118" y="509"/>
                  </a:lnTo>
                  <a:lnTo>
                    <a:pt x="112" y="507"/>
                  </a:lnTo>
                  <a:lnTo>
                    <a:pt x="108" y="507"/>
                  </a:lnTo>
                  <a:lnTo>
                    <a:pt x="104" y="505"/>
                  </a:lnTo>
                  <a:lnTo>
                    <a:pt x="102" y="501"/>
                  </a:lnTo>
                  <a:lnTo>
                    <a:pt x="102" y="497"/>
                  </a:lnTo>
                  <a:lnTo>
                    <a:pt x="98" y="493"/>
                  </a:lnTo>
                  <a:lnTo>
                    <a:pt x="100" y="487"/>
                  </a:lnTo>
                  <a:lnTo>
                    <a:pt x="96" y="475"/>
                  </a:lnTo>
                  <a:lnTo>
                    <a:pt x="98" y="465"/>
                  </a:lnTo>
                  <a:lnTo>
                    <a:pt x="98" y="463"/>
                  </a:lnTo>
                  <a:lnTo>
                    <a:pt x="94" y="461"/>
                  </a:lnTo>
                  <a:lnTo>
                    <a:pt x="94" y="455"/>
                  </a:lnTo>
                  <a:lnTo>
                    <a:pt x="100" y="451"/>
                  </a:lnTo>
                  <a:lnTo>
                    <a:pt x="98" y="449"/>
                  </a:lnTo>
                  <a:lnTo>
                    <a:pt x="92" y="447"/>
                  </a:lnTo>
                  <a:lnTo>
                    <a:pt x="92" y="443"/>
                  </a:lnTo>
                  <a:lnTo>
                    <a:pt x="96" y="437"/>
                  </a:lnTo>
                  <a:lnTo>
                    <a:pt x="94" y="431"/>
                  </a:lnTo>
                  <a:lnTo>
                    <a:pt x="90" y="425"/>
                  </a:lnTo>
                  <a:lnTo>
                    <a:pt x="88" y="415"/>
                  </a:lnTo>
                  <a:lnTo>
                    <a:pt x="86" y="411"/>
                  </a:lnTo>
                  <a:lnTo>
                    <a:pt x="88" y="407"/>
                  </a:lnTo>
                  <a:lnTo>
                    <a:pt x="86" y="401"/>
                  </a:lnTo>
                  <a:lnTo>
                    <a:pt x="84" y="399"/>
                  </a:lnTo>
                  <a:lnTo>
                    <a:pt x="70" y="401"/>
                  </a:lnTo>
                  <a:lnTo>
                    <a:pt x="68" y="399"/>
                  </a:lnTo>
                  <a:lnTo>
                    <a:pt x="68" y="397"/>
                  </a:lnTo>
                  <a:lnTo>
                    <a:pt x="64" y="395"/>
                  </a:lnTo>
                  <a:lnTo>
                    <a:pt x="60" y="393"/>
                  </a:lnTo>
                  <a:lnTo>
                    <a:pt x="62" y="389"/>
                  </a:lnTo>
                  <a:lnTo>
                    <a:pt x="60" y="389"/>
                  </a:lnTo>
                  <a:lnTo>
                    <a:pt x="56" y="385"/>
                  </a:lnTo>
                  <a:lnTo>
                    <a:pt x="54" y="381"/>
                  </a:lnTo>
                  <a:lnTo>
                    <a:pt x="50" y="383"/>
                  </a:lnTo>
                  <a:lnTo>
                    <a:pt x="52" y="387"/>
                  </a:lnTo>
                  <a:lnTo>
                    <a:pt x="52" y="389"/>
                  </a:lnTo>
                  <a:lnTo>
                    <a:pt x="50" y="393"/>
                  </a:lnTo>
                  <a:lnTo>
                    <a:pt x="42" y="391"/>
                  </a:lnTo>
                  <a:lnTo>
                    <a:pt x="36" y="391"/>
                  </a:lnTo>
                  <a:lnTo>
                    <a:pt x="34" y="387"/>
                  </a:lnTo>
                  <a:lnTo>
                    <a:pt x="34" y="383"/>
                  </a:lnTo>
                  <a:lnTo>
                    <a:pt x="36" y="381"/>
                  </a:lnTo>
                  <a:lnTo>
                    <a:pt x="34" y="375"/>
                  </a:lnTo>
                  <a:lnTo>
                    <a:pt x="30" y="373"/>
                  </a:lnTo>
                  <a:lnTo>
                    <a:pt x="30" y="371"/>
                  </a:lnTo>
                  <a:lnTo>
                    <a:pt x="28" y="367"/>
                  </a:lnTo>
                  <a:lnTo>
                    <a:pt x="34" y="349"/>
                  </a:lnTo>
                  <a:lnTo>
                    <a:pt x="26" y="343"/>
                  </a:lnTo>
                  <a:lnTo>
                    <a:pt x="32" y="329"/>
                  </a:lnTo>
                  <a:lnTo>
                    <a:pt x="42" y="317"/>
                  </a:lnTo>
                  <a:lnTo>
                    <a:pt x="36" y="301"/>
                  </a:lnTo>
                  <a:lnTo>
                    <a:pt x="38" y="290"/>
                  </a:lnTo>
                  <a:lnTo>
                    <a:pt x="28" y="286"/>
                  </a:lnTo>
                  <a:lnTo>
                    <a:pt x="16" y="264"/>
                  </a:lnTo>
                  <a:lnTo>
                    <a:pt x="12" y="258"/>
                  </a:lnTo>
                  <a:lnTo>
                    <a:pt x="6" y="258"/>
                  </a:lnTo>
                  <a:lnTo>
                    <a:pt x="6" y="254"/>
                  </a:lnTo>
                  <a:lnTo>
                    <a:pt x="8" y="254"/>
                  </a:lnTo>
                  <a:lnTo>
                    <a:pt x="8" y="250"/>
                  </a:lnTo>
                  <a:lnTo>
                    <a:pt x="12" y="250"/>
                  </a:lnTo>
                  <a:lnTo>
                    <a:pt x="12" y="236"/>
                  </a:lnTo>
                  <a:lnTo>
                    <a:pt x="6" y="234"/>
                  </a:lnTo>
                  <a:lnTo>
                    <a:pt x="10" y="232"/>
                  </a:lnTo>
                  <a:lnTo>
                    <a:pt x="10" y="230"/>
                  </a:lnTo>
                  <a:lnTo>
                    <a:pt x="4" y="230"/>
                  </a:lnTo>
                  <a:lnTo>
                    <a:pt x="4" y="216"/>
                  </a:lnTo>
                  <a:lnTo>
                    <a:pt x="0" y="212"/>
                  </a:lnTo>
                  <a:lnTo>
                    <a:pt x="8" y="206"/>
                  </a:lnTo>
                  <a:lnTo>
                    <a:pt x="10" y="200"/>
                  </a:lnTo>
                  <a:lnTo>
                    <a:pt x="8" y="198"/>
                  </a:lnTo>
                  <a:lnTo>
                    <a:pt x="8" y="196"/>
                  </a:lnTo>
                  <a:lnTo>
                    <a:pt x="12" y="196"/>
                  </a:lnTo>
                  <a:lnTo>
                    <a:pt x="12" y="192"/>
                  </a:lnTo>
                  <a:lnTo>
                    <a:pt x="18" y="196"/>
                  </a:lnTo>
                  <a:lnTo>
                    <a:pt x="20" y="190"/>
                  </a:lnTo>
                  <a:lnTo>
                    <a:pt x="18" y="188"/>
                  </a:lnTo>
                  <a:lnTo>
                    <a:pt x="26" y="184"/>
                  </a:lnTo>
                  <a:lnTo>
                    <a:pt x="28" y="184"/>
                  </a:lnTo>
                  <a:lnTo>
                    <a:pt x="32" y="180"/>
                  </a:lnTo>
                  <a:lnTo>
                    <a:pt x="34" y="182"/>
                  </a:lnTo>
                  <a:lnTo>
                    <a:pt x="40" y="182"/>
                  </a:lnTo>
                  <a:lnTo>
                    <a:pt x="42" y="178"/>
                  </a:lnTo>
                  <a:lnTo>
                    <a:pt x="42" y="174"/>
                  </a:lnTo>
                  <a:lnTo>
                    <a:pt x="40" y="166"/>
                  </a:lnTo>
                  <a:lnTo>
                    <a:pt x="44" y="160"/>
                  </a:lnTo>
                  <a:lnTo>
                    <a:pt x="48" y="160"/>
                  </a:lnTo>
                  <a:lnTo>
                    <a:pt x="54" y="160"/>
                  </a:lnTo>
                  <a:lnTo>
                    <a:pt x="56" y="158"/>
                  </a:lnTo>
                  <a:lnTo>
                    <a:pt x="38" y="152"/>
                  </a:lnTo>
                  <a:lnTo>
                    <a:pt x="38" y="146"/>
                  </a:lnTo>
                  <a:lnTo>
                    <a:pt x="34" y="142"/>
                  </a:lnTo>
                  <a:lnTo>
                    <a:pt x="30" y="142"/>
                  </a:lnTo>
                  <a:lnTo>
                    <a:pt x="28" y="140"/>
                  </a:lnTo>
                  <a:lnTo>
                    <a:pt x="32" y="136"/>
                  </a:lnTo>
                  <a:lnTo>
                    <a:pt x="32" y="126"/>
                  </a:lnTo>
                  <a:lnTo>
                    <a:pt x="28" y="124"/>
                  </a:lnTo>
                  <a:lnTo>
                    <a:pt x="28" y="116"/>
                  </a:lnTo>
                  <a:lnTo>
                    <a:pt x="30" y="114"/>
                  </a:lnTo>
                  <a:lnTo>
                    <a:pt x="32" y="110"/>
                  </a:lnTo>
                  <a:lnTo>
                    <a:pt x="26" y="106"/>
                  </a:lnTo>
                  <a:lnTo>
                    <a:pt x="30" y="104"/>
                  </a:lnTo>
                  <a:lnTo>
                    <a:pt x="32" y="100"/>
                  </a:lnTo>
                  <a:lnTo>
                    <a:pt x="32" y="94"/>
                  </a:lnTo>
                  <a:lnTo>
                    <a:pt x="30" y="92"/>
                  </a:lnTo>
                  <a:lnTo>
                    <a:pt x="34" y="88"/>
                  </a:lnTo>
                  <a:lnTo>
                    <a:pt x="30" y="82"/>
                  </a:lnTo>
                  <a:lnTo>
                    <a:pt x="32" y="74"/>
                  </a:lnTo>
                  <a:lnTo>
                    <a:pt x="34" y="72"/>
                  </a:lnTo>
                  <a:lnTo>
                    <a:pt x="30" y="68"/>
                  </a:lnTo>
                  <a:lnTo>
                    <a:pt x="30" y="64"/>
                  </a:lnTo>
                  <a:lnTo>
                    <a:pt x="26" y="62"/>
                  </a:lnTo>
                  <a:lnTo>
                    <a:pt x="40" y="52"/>
                  </a:lnTo>
                  <a:lnTo>
                    <a:pt x="40" y="46"/>
                  </a:lnTo>
                  <a:lnTo>
                    <a:pt x="36" y="44"/>
                  </a:lnTo>
                  <a:lnTo>
                    <a:pt x="40" y="34"/>
                  </a:lnTo>
                  <a:lnTo>
                    <a:pt x="44" y="28"/>
                  </a:lnTo>
                  <a:lnTo>
                    <a:pt x="42" y="22"/>
                  </a:lnTo>
                  <a:lnTo>
                    <a:pt x="46" y="18"/>
                  </a:lnTo>
                  <a:lnTo>
                    <a:pt x="44" y="8"/>
                  </a:lnTo>
                  <a:lnTo>
                    <a:pt x="46" y="8"/>
                  </a:lnTo>
                  <a:lnTo>
                    <a:pt x="52" y="12"/>
                  </a:lnTo>
                  <a:lnTo>
                    <a:pt x="56" y="10"/>
                  </a:lnTo>
                  <a:lnTo>
                    <a:pt x="60" y="2"/>
                  </a:lnTo>
                  <a:lnTo>
                    <a:pt x="68" y="0"/>
                  </a:lnTo>
                  <a:lnTo>
                    <a:pt x="70" y="6"/>
                  </a:lnTo>
                  <a:lnTo>
                    <a:pt x="70" y="18"/>
                  </a:lnTo>
                  <a:lnTo>
                    <a:pt x="72" y="26"/>
                  </a:lnTo>
                  <a:lnTo>
                    <a:pt x="76" y="30"/>
                  </a:lnTo>
                  <a:lnTo>
                    <a:pt x="76" y="38"/>
                  </a:lnTo>
                  <a:lnTo>
                    <a:pt x="86" y="46"/>
                  </a:lnTo>
                  <a:lnTo>
                    <a:pt x="94" y="52"/>
                  </a:lnTo>
                  <a:lnTo>
                    <a:pt x="100" y="50"/>
                  </a:lnTo>
                  <a:lnTo>
                    <a:pt x="104" y="54"/>
                  </a:lnTo>
                  <a:lnTo>
                    <a:pt x="116" y="48"/>
                  </a:lnTo>
                  <a:lnTo>
                    <a:pt x="124" y="48"/>
                  </a:lnTo>
                  <a:lnTo>
                    <a:pt x="126" y="46"/>
                  </a:lnTo>
                  <a:lnTo>
                    <a:pt x="138" y="42"/>
                  </a:lnTo>
                  <a:lnTo>
                    <a:pt x="148" y="42"/>
                  </a:lnTo>
                  <a:lnTo>
                    <a:pt x="150" y="40"/>
                  </a:lnTo>
                  <a:lnTo>
                    <a:pt x="156" y="42"/>
                  </a:lnTo>
                  <a:lnTo>
                    <a:pt x="162" y="56"/>
                  </a:lnTo>
                  <a:lnTo>
                    <a:pt x="154" y="56"/>
                  </a:lnTo>
                  <a:lnTo>
                    <a:pt x="154" y="60"/>
                  </a:lnTo>
                  <a:lnTo>
                    <a:pt x="156" y="64"/>
                  </a:lnTo>
                  <a:lnTo>
                    <a:pt x="154" y="70"/>
                  </a:lnTo>
                  <a:lnTo>
                    <a:pt x="148" y="70"/>
                  </a:lnTo>
                  <a:lnTo>
                    <a:pt x="146" y="72"/>
                  </a:lnTo>
                  <a:lnTo>
                    <a:pt x="150" y="76"/>
                  </a:lnTo>
                  <a:lnTo>
                    <a:pt x="150" y="80"/>
                  </a:lnTo>
                  <a:lnTo>
                    <a:pt x="150" y="84"/>
                  </a:lnTo>
                  <a:lnTo>
                    <a:pt x="154" y="82"/>
                  </a:lnTo>
                  <a:lnTo>
                    <a:pt x="156" y="94"/>
                  </a:lnTo>
                  <a:lnTo>
                    <a:pt x="164" y="94"/>
                  </a:lnTo>
                  <a:lnTo>
                    <a:pt x="160" y="100"/>
                  </a:lnTo>
                  <a:lnTo>
                    <a:pt x="158" y="112"/>
                  </a:lnTo>
                  <a:lnTo>
                    <a:pt x="158" y="120"/>
                  </a:lnTo>
                  <a:lnTo>
                    <a:pt x="160" y="126"/>
                  </a:lnTo>
                  <a:lnTo>
                    <a:pt x="166" y="134"/>
                  </a:lnTo>
                  <a:lnTo>
                    <a:pt x="176" y="140"/>
                  </a:lnTo>
                  <a:lnTo>
                    <a:pt x="180" y="140"/>
                  </a:lnTo>
                  <a:lnTo>
                    <a:pt x="186" y="146"/>
                  </a:lnTo>
                  <a:lnTo>
                    <a:pt x="186" y="156"/>
                  </a:lnTo>
                  <a:lnTo>
                    <a:pt x="202" y="176"/>
                  </a:lnTo>
                  <a:lnTo>
                    <a:pt x="224" y="190"/>
                  </a:lnTo>
                  <a:lnTo>
                    <a:pt x="242" y="192"/>
                  </a:lnTo>
                  <a:lnTo>
                    <a:pt x="256" y="194"/>
                  </a:lnTo>
                  <a:lnTo>
                    <a:pt x="268" y="194"/>
                  </a:lnTo>
                  <a:lnTo>
                    <a:pt x="292" y="200"/>
                  </a:lnTo>
                  <a:lnTo>
                    <a:pt x="290" y="190"/>
                  </a:lnTo>
                  <a:lnTo>
                    <a:pt x="292" y="184"/>
                  </a:lnTo>
                  <a:lnTo>
                    <a:pt x="302" y="186"/>
                  </a:lnTo>
                  <a:lnTo>
                    <a:pt x="316" y="184"/>
                  </a:lnTo>
                  <a:lnTo>
                    <a:pt x="322" y="176"/>
                  </a:lnTo>
                  <a:lnTo>
                    <a:pt x="344" y="170"/>
                  </a:lnTo>
                  <a:lnTo>
                    <a:pt x="370" y="174"/>
                  </a:lnTo>
                  <a:lnTo>
                    <a:pt x="378" y="172"/>
                  </a:lnTo>
                  <a:lnTo>
                    <a:pt x="392" y="178"/>
                  </a:lnTo>
                  <a:lnTo>
                    <a:pt x="398" y="176"/>
                  </a:lnTo>
                  <a:lnTo>
                    <a:pt x="398" y="190"/>
                  </a:lnTo>
                  <a:lnTo>
                    <a:pt x="420" y="200"/>
                  </a:lnTo>
                  <a:lnTo>
                    <a:pt x="420" y="208"/>
                  </a:lnTo>
                  <a:lnTo>
                    <a:pt x="428" y="210"/>
                  </a:lnTo>
                  <a:lnTo>
                    <a:pt x="432" y="208"/>
                  </a:lnTo>
                  <a:lnTo>
                    <a:pt x="450" y="220"/>
                  </a:lnTo>
                  <a:lnTo>
                    <a:pt x="448" y="228"/>
                  </a:lnTo>
                  <a:lnTo>
                    <a:pt x="456" y="236"/>
                  </a:lnTo>
                  <a:lnTo>
                    <a:pt x="466" y="242"/>
                  </a:lnTo>
                  <a:lnTo>
                    <a:pt x="474" y="260"/>
                  </a:lnTo>
                  <a:lnTo>
                    <a:pt x="496" y="264"/>
                  </a:lnTo>
                  <a:lnTo>
                    <a:pt x="496" y="284"/>
                  </a:lnTo>
                  <a:lnTo>
                    <a:pt x="490" y="290"/>
                  </a:lnTo>
                  <a:lnTo>
                    <a:pt x="494" y="303"/>
                  </a:lnTo>
                  <a:lnTo>
                    <a:pt x="484" y="315"/>
                  </a:lnTo>
                  <a:lnTo>
                    <a:pt x="478" y="331"/>
                  </a:lnTo>
                  <a:lnTo>
                    <a:pt x="468" y="341"/>
                  </a:lnTo>
                  <a:lnTo>
                    <a:pt x="470" y="349"/>
                  </a:lnTo>
                  <a:lnTo>
                    <a:pt x="456" y="355"/>
                  </a:lnTo>
                  <a:lnTo>
                    <a:pt x="454" y="373"/>
                  </a:lnTo>
                  <a:lnTo>
                    <a:pt x="464" y="379"/>
                  </a:lnTo>
                  <a:lnTo>
                    <a:pt x="448" y="391"/>
                  </a:lnTo>
                  <a:lnTo>
                    <a:pt x="448" y="425"/>
                  </a:lnTo>
                  <a:lnTo>
                    <a:pt x="442" y="451"/>
                  </a:lnTo>
                  <a:lnTo>
                    <a:pt x="468" y="463"/>
                  </a:lnTo>
                  <a:lnTo>
                    <a:pt x="468" y="485"/>
                  </a:lnTo>
                  <a:lnTo>
                    <a:pt x="430" y="515"/>
                  </a:lnTo>
                  <a:lnTo>
                    <a:pt x="444" y="559"/>
                  </a:lnTo>
                  <a:lnTo>
                    <a:pt x="454" y="575"/>
                  </a:lnTo>
                  <a:lnTo>
                    <a:pt x="466" y="581"/>
                  </a:lnTo>
                  <a:lnTo>
                    <a:pt x="478" y="589"/>
                  </a:lnTo>
                  <a:lnTo>
                    <a:pt x="478" y="609"/>
                  </a:lnTo>
                  <a:lnTo>
                    <a:pt x="470" y="629"/>
                  </a:lnTo>
                  <a:lnTo>
                    <a:pt x="488" y="635"/>
                  </a:lnTo>
                  <a:lnTo>
                    <a:pt x="478" y="653"/>
                  </a:lnTo>
                  <a:lnTo>
                    <a:pt x="464" y="651"/>
                  </a:lnTo>
                  <a:lnTo>
                    <a:pt x="428" y="661"/>
                  </a:lnTo>
                  <a:lnTo>
                    <a:pt x="412" y="701"/>
                  </a:lnTo>
                  <a:close/>
                </a:path>
              </a:pathLst>
            </a:custGeom>
            <a:grpFill/>
            <a:ln w="3175" cmpd="sng">
              <a:solidFill>
                <a:schemeClr val="accent5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GB" dirty="0">
                <a:solidFill>
                  <a:schemeClr val="accent3"/>
                </a:solidFill>
              </a:endParaRPr>
            </a:p>
          </p:txBody>
        </p:sp>
        <p:sp>
          <p:nvSpPr>
            <p:cNvPr id="393" name="Iran (Qushm Island)"/>
            <p:cNvSpPr>
              <a:spLocks/>
            </p:cNvSpPr>
            <p:nvPr/>
          </p:nvSpPr>
          <p:spPr bwMode="auto">
            <a:xfrm>
              <a:off x="1622826" y="4321611"/>
              <a:ext cx="43116" cy="14403"/>
            </a:xfrm>
            <a:custGeom>
              <a:avLst/>
              <a:gdLst/>
              <a:ahLst/>
              <a:cxnLst>
                <a:cxn ang="0">
                  <a:pos x="0" y="12"/>
                </a:cxn>
                <a:cxn ang="0">
                  <a:pos x="2" y="8"/>
                </a:cxn>
                <a:cxn ang="0">
                  <a:pos x="18" y="6"/>
                </a:cxn>
                <a:cxn ang="0">
                  <a:pos x="20" y="0"/>
                </a:cxn>
                <a:cxn ang="0">
                  <a:pos x="24" y="2"/>
                </a:cxn>
                <a:cxn ang="0">
                  <a:pos x="30" y="2"/>
                </a:cxn>
                <a:cxn ang="0">
                  <a:pos x="36" y="2"/>
                </a:cxn>
                <a:cxn ang="0">
                  <a:pos x="38" y="4"/>
                </a:cxn>
                <a:cxn ang="0">
                  <a:pos x="34" y="6"/>
                </a:cxn>
                <a:cxn ang="0">
                  <a:pos x="26" y="12"/>
                </a:cxn>
                <a:cxn ang="0">
                  <a:pos x="22" y="10"/>
                </a:cxn>
                <a:cxn ang="0">
                  <a:pos x="12" y="10"/>
                </a:cxn>
                <a:cxn ang="0">
                  <a:pos x="0" y="12"/>
                </a:cxn>
              </a:cxnLst>
              <a:rect l="0" t="0" r="r" b="b"/>
              <a:pathLst>
                <a:path w="38" h="12">
                  <a:moveTo>
                    <a:pt x="0" y="12"/>
                  </a:moveTo>
                  <a:lnTo>
                    <a:pt x="2" y="8"/>
                  </a:lnTo>
                  <a:lnTo>
                    <a:pt x="18" y="6"/>
                  </a:lnTo>
                  <a:lnTo>
                    <a:pt x="20" y="0"/>
                  </a:lnTo>
                  <a:lnTo>
                    <a:pt x="24" y="2"/>
                  </a:lnTo>
                  <a:lnTo>
                    <a:pt x="30" y="2"/>
                  </a:lnTo>
                  <a:lnTo>
                    <a:pt x="36" y="2"/>
                  </a:lnTo>
                  <a:lnTo>
                    <a:pt x="38" y="4"/>
                  </a:lnTo>
                  <a:lnTo>
                    <a:pt x="34" y="6"/>
                  </a:lnTo>
                  <a:lnTo>
                    <a:pt x="26" y="12"/>
                  </a:lnTo>
                  <a:lnTo>
                    <a:pt x="22" y="10"/>
                  </a:lnTo>
                  <a:lnTo>
                    <a:pt x="12" y="10"/>
                  </a:lnTo>
                  <a:lnTo>
                    <a:pt x="0" y="12"/>
                  </a:lnTo>
                  <a:close/>
                </a:path>
              </a:pathLst>
            </a:custGeom>
            <a:grpFill/>
            <a:ln w="3175" cmpd="sng">
              <a:solidFill>
                <a:schemeClr val="accent5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GB" dirty="0">
                <a:solidFill>
                  <a:schemeClr val="accent3"/>
                </a:solidFill>
              </a:endParaRPr>
            </a:p>
          </p:txBody>
        </p:sp>
        <p:sp>
          <p:nvSpPr>
            <p:cNvPr id="390" name="Oman"/>
            <p:cNvSpPr>
              <a:spLocks/>
            </p:cNvSpPr>
            <p:nvPr/>
          </p:nvSpPr>
          <p:spPr bwMode="auto">
            <a:xfrm>
              <a:off x="1377746" y="4415229"/>
              <a:ext cx="376698" cy="376869"/>
            </a:xfrm>
            <a:custGeom>
              <a:avLst/>
              <a:gdLst/>
              <a:ahLst/>
              <a:cxnLst>
                <a:cxn ang="0">
                  <a:pos x="238" y="24"/>
                </a:cxn>
                <a:cxn ang="0">
                  <a:pos x="244" y="42"/>
                </a:cxn>
                <a:cxn ang="0">
                  <a:pos x="272" y="66"/>
                </a:cxn>
                <a:cxn ang="0">
                  <a:pos x="296" y="78"/>
                </a:cxn>
                <a:cxn ang="0">
                  <a:pos x="306" y="96"/>
                </a:cxn>
                <a:cxn ang="0">
                  <a:pos x="318" y="126"/>
                </a:cxn>
                <a:cxn ang="0">
                  <a:pos x="318" y="156"/>
                </a:cxn>
                <a:cxn ang="0">
                  <a:pos x="286" y="176"/>
                </a:cxn>
                <a:cxn ang="0">
                  <a:pos x="272" y="192"/>
                </a:cxn>
                <a:cxn ang="0">
                  <a:pos x="264" y="200"/>
                </a:cxn>
                <a:cxn ang="0">
                  <a:pos x="258" y="208"/>
                </a:cxn>
                <a:cxn ang="0">
                  <a:pos x="254" y="196"/>
                </a:cxn>
                <a:cxn ang="0">
                  <a:pos x="238" y="206"/>
                </a:cxn>
                <a:cxn ang="0">
                  <a:pos x="232" y="214"/>
                </a:cxn>
                <a:cxn ang="0">
                  <a:pos x="222" y="252"/>
                </a:cxn>
                <a:cxn ang="0">
                  <a:pos x="200" y="258"/>
                </a:cxn>
                <a:cxn ang="0">
                  <a:pos x="174" y="260"/>
                </a:cxn>
                <a:cxn ang="0">
                  <a:pos x="164" y="280"/>
                </a:cxn>
                <a:cxn ang="0">
                  <a:pos x="150" y="288"/>
                </a:cxn>
                <a:cxn ang="0">
                  <a:pos x="126" y="284"/>
                </a:cxn>
                <a:cxn ang="0">
                  <a:pos x="110" y="290"/>
                </a:cxn>
                <a:cxn ang="0">
                  <a:pos x="106" y="300"/>
                </a:cxn>
                <a:cxn ang="0">
                  <a:pos x="92" y="314"/>
                </a:cxn>
                <a:cxn ang="0">
                  <a:pos x="76" y="310"/>
                </a:cxn>
                <a:cxn ang="0">
                  <a:pos x="54" y="302"/>
                </a:cxn>
                <a:cxn ang="0">
                  <a:pos x="38" y="304"/>
                </a:cxn>
                <a:cxn ang="0">
                  <a:pos x="24" y="304"/>
                </a:cxn>
                <a:cxn ang="0">
                  <a:pos x="4" y="282"/>
                </a:cxn>
                <a:cxn ang="0">
                  <a:pos x="0" y="212"/>
                </a:cxn>
                <a:cxn ang="0">
                  <a:pos x="128" y="188"/>
                </a:cxn>
                <a:cxn ang="0">
                  <a:pos x="168" y="82"/>
                </a:cxn>
                <a:cxn ang="0">
                  <a:pos x="182" y="60"/>
                </a:cxn>
                <a:cxn ang="0">
                  <a:pos x="192" y="34"/>
                </a:cxn>
                <a:cxn ang="0">
                  <a:pos x="212" y="30"/>
                </a:cxn>
                <a:cxn ang="0">
                  <a:pos x="212" y="12"/>
                </a:cxn>
                <a:cxn ang="0">
                  <a:pos x="218" y="0"/>
                </a:cxn>
                <a:cxn ang="0">
                  <a:pos x="222" y="4"/>
                </a:cxn>
                <a:cxn ang="0">
                  <a:pos x="228" y="8"/>
                </a:cxn>
              </a:cxnLst>
              <a:rect l="0" t="0" r="r" b="b"/>
              <a:pathLst>
                <a:path w="332" h="314">
                  <a:moveTo>
                    <a:pt x="236" y="6"/>
                  </a:moveTo>
                  <a:lnTo>
                    <a:pt x="238" y="24"/>
                  </a:lnTo>
                  <a:lnTo>
                    <a:pt x="242" y="34"/>
                  </a:lnTo>
                  <a:lnTo>
                    <a:pt x="244" y="42"/>
                  </a:lnTo>
                  <a:lnTo>
                    <a:pt x="250" y="52"/>
                  </a:lnTo>
                  <a:lnTo>
                    <a:pt x="272" y="66"/>
                  </a:lnTo>
                  <a:lnTo>
                    <a:pt x="290" y="76"/>
                  </a:lnTo>
                  <a:lnTo>
                    <a:pt x="296" y="78"/>
                  </a:lnTo>
                  <a:lnTo>
                    <a:pt x="302" y="82"/>
                  </a:lnTo>
                  <a:lnTo>
                    <a:pt x="306" y="96"/>
                  </a:lnTo>
                  <a:lnTo>
                    <a:pt x="314" y="110"/>
                  </a:lnTo>
                  <a:lnTo>
                    <a:pt x="318" y="126"/>
                  </a:lnTo>
                  <a:lnTo>
                    <a:pt x="332" y="134"/>
                  </a:lnTo>
                  <a:lnTo>
                    <a:pt x="318" y="156"/>
                  </a:lnTo>
                  <a:lnTo>
                    <a:pt x="300" y="172"/>
                  </a:lnTo>
                  <a:lnTo>
                    <a:pt x="286" y="176"/>
                  </a:lnTo>
                  <a:lnTo>
                    <a:pt x="278" y="186"/>
                  </a:lnTo>
                  <a:lnTo>
                    <a:pt x="272" y="192"/>
                  </a:lnTo>
                  <a:lnTo>
                    <a:pt x="268" y="196"/>
                  </a:lnTo>
                  <a:lnTo>
                    <a:pt x="264" y="200"/>
                  </a:lnTo>
                  <a:lnTo>
                    <a:pt x="260" y="204"/>
                  </a:lnTo>
                  <a:lnTo>
                    <a:pt x="258" y="208"/>
                  </a:lnTo>
                  <a:lnTo>
                    <a:pt x="250" y="204"/>
                  </a:lnTo>
                  <a:lnTo>
                    <a:pt x="254" y="196"/>
                  </a:lnTo>
                  <a:lnTo>
                    <a:pt x="246" y="196"/>
                  </a:lnTo>
                  <a:lnTo>
                    <a:pt x="238" y="206"/>
                  </a:lnTo>
                  <a:lnTo>
                    <a:pt x="234" y="208"/>
                  </a:lnTo>
                  <a:lnTo>
                    <a:pt x="232" y="214"/>
                  </a:lnTo>
                  <a:lnTo>
                    <a:pt x="222" y="228"/>
                  </a:lnTo>
                  <a:lnTo>
                    <a:pt x="222" y="252"/>
                  </a:lnTo>
                  <a:lnTo>
                    <a:pt x="216" y="260"/>
                  </a:lnTo>
                  <a:lnTo>
                    <a:pt x="200" y="258"/>
                  </a:lnTo>
                  <a:lnTo>
                    <a:pt x="186" y="258"/>
                  </a:lnTo>
                  <a:lnTo>
                    <a:pt x="174" y="260"/>
                  </a:lnTo>
                  <a:lnTo>
                    <a:pt x="170" y="268"/>
                  </a:lnTo>
                  <a:lnTo>
                    <a:pt x="164" y="280"/>
                  </a:lnTo>
                  <a:lnTo>
                    <a:pt x="158" y="284"/>
                  </a:lnTo>
                  <a:lnTo>
                    <a:pt x="150" y="288"/>
                  </a:lnTo>
                  <a:lnTo>
                    <a:pt x="138" y="286"/>
                  </a:lnTo>
                  <a:lnTo>
                    <a:pt x="126" y="284"/>
                  </a:lnTo>
                  <a:lnTo>
                    <a:pt x="116" y="282"/>
                  </a:lnTo>
                  <a:lnTo>
                    <a:pt x="110" y="290"/>
                  </a:lnTo>
                  <a:lnTo>
                    <a:pt x="104" y="294"/>
                  </a:lnTo>
                  <a:lnTo>
                    <a:pt x="106" y="300"/>
                  </a:lnTo>
                  <a:lnTo>
                    <a:pt x="98" y="308"/>
                  </a:lnTo>
                  <a:lnTo>
                    <a:pt x="92" y="314"/>
                  </a:lnTo>
                  <a:lnTo>
                    <a:pt x="84" y="314"/>
                  </a:lnTo>
                  <a:lnTo>
                    <a:pt x="76" y="310"/>
                  </a:lnTo>
                  <a:lnTo>
                    <a:pt x="68" y="306"/>
                  </a:lnTo>
                  <a:lnTo>
                    <a:pt x="54" y="302"/>
                  </a:lnTo>
                  <a:lnTo>
                    <a:pt x="48" y="306"/>
                  </a:lnTo>
                  <a:lnTo>
                    <a:pt x="38" y="304"/>
                  </a:lnTo>
                  <a:lnTo>
                    <a:pt x="32" y="308"/>
                  </a:lnTo>
                  <a:lnTo>
                    <a:pt x="24" y="304"/>
                  </a:lnTo>
                  <a:lnTo>
                    <a:pt x="12" y="304"/>
                  </a:lnTo>
                  <a:lnTo>
                    <a:pt x="4" y="282"/>
                  </a:lnTo>
                  <a:lnTo>
                    <a:pt x="10" y="272"/>
                  </a:lnTo>
                  <a:lnTo>
                    <a:pt x="0" y="212"/>
                  </a:lnTo>
                  <a:lnTo>
                    <a:pt x="4" y="194"/>
                  </a:lnTo>
                  <a:lnTo>
                    <a:pt x="128" y="188"/>
                  </a:lnTo>
                  <a:lnTo>
                    <a:pt x="176" y="114"/>
                  </a:lnTo>
                  <a:lnTo>
                    <a:pt x="168" y="82"/>
                  </a:lnTo>
                  <a:lnTo>
                    <a:pt x="174" y="66"/>
                  </a:lnTo>
                  <a:lnTo>
                    <a:pt x="182" y="60"/>
                  </a:lnTo>
                  <a:lnTo>
                    <a:pt x="194" y="38"/>
                  </a:lnTo>
                  <a:lnTo>
                    <a:pt x="192" y="34"/>
                  </a:lnTo>
                  <a:lnTo>
                    <a:pt x="212" y="36"/>
                  </a:lnTo>
                  <a:lnTo>
                    <a:pt x="212" y="30"/>
                  </a:lnTo>
                  <a:lnTo>
                    <a:pt x="208" y="26"/>
                  </a:lnTo>
                  <a:lnTo>
                    <a:pt x="212" y="12"/>
                  </a:lnTo>
                  <a:lnTo>
                    <a:pt x="214" y="2"/>
                  </a:lnTo>
                  <a:lnTo>
                    <a:pt x="218" y="0"/>
                  </a:lnTo>
                  <a:lnTo>
                    <a:pt x="224" y="0"/>
                  </a:lnTo>
                  <a:lnTo>
                    <a:pt x="222" y="4"/>
                  </a:lnTo>
                  <a:lnTo>
                    <a:pt x="224" y="10"/>
                  </a:lnTo>
                  <a:lnTo>
                    <a:pt x="228" y="8"/>
                  </a:lnTo>
                  <a:lnTo>
                    <a:pt x="236" y="6"/>
                  </a:lnTo>
                  <a:close/>
                </a:path>
              </a:pathLst>
            </a:custGeom>
            <a:grpFill/>
            <a:ln w="3175" cmpd="sng">
              <a:solidFill>
                <a:schemeClr val="accent5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GB" dirty="0">
                <a:solidFill>
                  <a:schemeClr val="accent3"/>
                </a:solidFill>
              </a:endParaRPr>
            </a:p>
          </p:txBody>
        </p:sp>
        <p:sp>
          <p:nvSpPr>
            <p:cNvPr id="391" name="Oman"/>
            <p:cNvSpPr>
              <a:spLocks/>
            </p:cNvSpPr>
            <p:nvPr/>
          </p:nvSpPr>
          <p:spPr bwMode="auto">
            <a:xfrm>
              <a:off x="1645519" y="4355218"/>
              <a:ext cx="20424" cy="33606"/>
            </a:xfrm>
            <a:custGeom>
              <a:avLst/>
              <a:gdLst/>
              <a:ahLst/>
              <a:cxnLst>
                <a:cxn ang="0">
                  <a:pos x="2" y="10"/>
                </a:cxn>
                <a:cxn ang="0">
                  <a:pos x="6" y="4"/>
                </a:cxn>
                <a:cxn ang="0">
                  <a:pos x="10" y="4"/>
                </a:cxn>
                <a:cxn ang="0">
                  <a:pos x="14" y="0"/>
                </a:cxn>
                <a:cxn ang="0">
                  <a:pos x="18" y="4"/>
                </a:cxn>
                <a:cxn ang="0">
                  <a:pos x="16" y="6"/>
                </a:cxn>
                <a:cxn ang="0">
                  <a:pos x="12" y="8"/>
                </a:cxn>
                <a:cxn ang="0">
                  <a:pos x="14" y="12"/>
                </a:cxn>
                <a:cxn ang="0">
                  <a:pos x="12" y="16"/>
                </a:cxn>
                <a:cxn ang="0">
                  <a:pos x="8" y="24"/>
                </a:cxn>
                <a:cxn ang="0">
                  <a:pos x="4" y="24"/>
                </a:cxn>
                <a:cxn ang="0">
                  <a:pos x="4" y="28"/>
                </a:cxn>
                <a:cxn ang="0">
                  <a:pos x="0" y="28"/>
                </a:cxn>
                <a:cxn ang="0">
                  <a:pos x="0" y="24"/>
                </a:cxn>
                <a:cxn ang="0">
                  <a:pos x="6" y="12"/>
                </a:cxn>
                <a:cxn ang="0">
                  <a:pos x="2" y="10"/>
                </a:cxn>
              </a:cxnLst>
              <a:rect l="0" t="0" r="r" b="b"/>
              <a:pathLst>
                <a:path w="18" h="28">
                  <a:moveTo>
                    <a:pt x="2" y="10"/>
                  </a:moveTo>
                  <a:lnTo>
                    <a:pt x="6" y="4"/>
                  </a:lnTo>
                  <a:lnTo>
                    <a:pt x="10" y="4"/>
                  </a:lnTo>
                  <a:lnTo>
                    <a:pt x="14" y="0"/>
                  </a:lnTo>
                  <a:lnTo>
                    <a:pt x="18" y="4"/>
                  </a:lnTo>
                  <a:lnTo>
                    <a:pt x="16" y="6"/>
                  </a:lnTo>
                  <a:lnTo>
                    <a:pt x="12" y="8"/>
                  </a:lnTo>
                  <a:lnTo>
                    <a:pt x="14" y="12"/>
                  </a:lnTo>
                  <a:lnTo>
                    <a:pt x="12" y="16"/>
                  </a:lnTo>
                  <a:lnTo>
                    <a:pt x="8" y="24"/>
                  </a:lnTo>
                  <a:lnTo>
                    <a:pt x="4" y="24"/>
                  </a:lnTo>
                  <a:lnTo>
                    <a:pt x="4" y="28"/>
                  </a:lnTo>
                  <a:lnTo>
                    <a:pt x="0" y="28"/>
                  </a:lnTo>
                  <a:lnTo>
                    <a:pt x="0" y="24"/>
                  </a:lnTo>
                  <a:lnTo>
                    <a:pt x="6" y="12"/>
                  </a:lnTo>
                  <a:lnTo>
                    <a:pt x="2" y="10"/>
                  </a:lnTo>
                  <a:close/>
                </a:path>
              </a:pathLst>
            </a:custGeom>
            <a:grpFill/>
            <a:ln w="3175" cmpd="sng">
              <a:solidFill>
                <a:schemeClr val="accent5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GB" dirty="0">
                <a:solidFill>
                  <a:schemeClr val="accent3"/>
                </a:solidFill>
              </a:endParaRPr>
            </a:p>
          </p:txBody>
        </p:sp>
        <p:sp>
          <p:nvSpPr>
            <p:cNvPr id="388" name="South Korea"/>
            <p:cNvSpPr>
              <a:spLocks/>
            </p:cNvSpPr>
            <p:nvPr/>
          </p:nvSpPr>
          <p:spPr bwMode="auto">
            <a:xfrm>
              <a:off x="4121284" y="3504261"/>
              <a:ext cx="131617" cy="204037"/>
            </a:xfrm>
            <a:custGeom>
              <a:avLst/>
              <a:gdLst/>
              <a:ahLst/>
              <a:cxnLst>
                <a:cxn ang="0">
                  <a:pos x="42" y="10"/>
                </a:cxn>
                <a:cxn ang="0">
                  <a:pos x="80" y="30"/>
                </a:cxn>
                <a:cxn ang="0">
                  <a:pos x="98" y="54"/>
                </a:cxn>
                <a:cxn ang="0">
                  <a:pos x="108" y="66"/>
                </a:cxn>
                <a:cxn ang="0">
                  <a:pos x="116" y="92"/>
                </a:cxn>
                <a:cxn ang="0">
                  <a:pos x="108" y="108"/>
                </a:cxn>
                <a:cxn ang="0">
                  <a:pos x="102" y="112"/>
                </a:cxn>
                <a:cxn ang="0">
                  <a:pos x="98" y="116"/>
                </a:cxn>
                <a:cxn ang="0">
                  <a:pos x="98" y="122"/>
                </a:cxn>
                <a:cxn ang="0">
                  <a:pos x="88" y="124"/>
                </a:cxn>
                <a:cxn ang="0">
                  <a:pos x="80" y="128"/>
                </a:cxn>
                <a:cxn ang="0">
                  <a:pos x="82" y="134"/>
                </a:cxn>
                <a:cxn ang="0">
                  <a:pos x="88" y="138"/>
                </a:cxn>
                <a:cxn ang="0">
                  <a:pos x="80" y="138"/>
                </a:cxn>
                <a:cxn ang="0">
                  <a:pos x="74" y="140"/>
                </a:cxn>
                <a:cxn ang="0">
                  <a:pos x="82" y="144"/>
                </a:cxn>
                <a:cxn ang="0">
                  <a:pos x="78" y="146"/>
                </a:cxn>
                <a:cxn ang="0">
                  <a:pos x="80" y="152"/>
                </a:cxn>
                <a:cxn ang="0">
                  <a:pos x="74" y="146"/>
                </a:cxn>
                <a:cxn ang="0">
                  <a:pos x="68" y="150"/>
                </a:cxn>
                <a:cxn ang="0">
                  <a:pos x="68" y="160"/>
                </a:cxn>
                <a:cxn ang="0">
                  <a:pos x="62" y="162"/>
                </a:cxn>
                <a:cxn ang="0">
                  <a:pos x="58" y="166"/>
                </a:cxn>
                <a:cxn ang="0">
                  <a:pos x="54" y="164"/>
                </a:cxn>
                <a:cxn ang="0">
                  <a:pos x="56" y="158"/>
                </a:cxn>
                <a:cxn ang="0">
                  <a:pos x="56" y="150"/>
                </a:cxn>
                <a:cxn ang="0">
                  <a:pos x="48" y="156"/>
                </a:cxn>
                <a:cxn ang="0">
                  <a:pos x="42" y="150"/>
                </a:cxn>
                <a:cxn ang="0">
                  <a:pos x="44" y="144"/>
                </a:cxn>
                <a:cxn ang="0">
                  <a:pos x="36" y="130"/>
                </a:cxn>
                <a:cxn ang="0">
                  <a:pos x="36" y="126"/>
                </a:cxn>
                <a:cxn ang="0">
                  <a:pos x="40" y="116"/>
                </a:cxn>
                <a:cxn ang="0">
                  <a:pos x="36" y="108"/>
                </a:cxn>
                <a:cxn ang="0">
                  <a:pos x="30" y="108"/>
                </a:cxn>
                <a:cxn ang="0">
                  <a:pos x="22" y="96"/>
                </a:cxn>
                <a:cxn ang="0">
                  <a:pos x="18" y="94"/>
                </a:cxn>
                <a:cxn ang="0">
                  <a:pos x="12" y="92"/>
                </a:cxn>
                <a:cxn ang="0">
                  <a:pos x="4" y="94"/>
                </a:cxn>
                <a:cxn ang="0">
                  <a:pos x="10" y="86"/>
                </a:cxn>
                <a:cxn ang="0">
                  <a:pos x="12" y="80"/>
                </a:cxn>
                <a:cxn ang="0">
                  <a:pos x="22" y="82"/>
                </a:cxn>
                <a:cxn ang="0">
                  <a:pos x="18" y="72"/>
                </a:cxn>
                <a:cxn ang="0">
                  <a:pos x="12" y="74"/>
                </a:cxn>
                <a:cxn ang="0">
                  <a:pos x="10" y="66"/>
                </a:cxn>
                <a:cxn ang="0">
                  <a:pos x="4" y="58"/>
                </a:cxn>
                <a:cxn ang="0">
                  <a:pos x="0" y="52"/>
                </a:cxn>
                <a:cxn ang="0">
                  <a:pos x="4" y="28"/>
                </a:cxn>
                <a:cxn ang="0">
                  <a:pos x="30" y="8"/>
                </a:cxn>
              </a:cxnLst>
              <a:rect l="0" t="0" r="r" b="b"/>
              <a:pathLst>
                <a:path w="116" h="170">
                  <a:moveTo>
                    <a:pt x="28" y="0"/>
                  </a:moveTo>
                  <a:lnTo>
                    <a:pt x="42" y="10"/>
                  </a:lnTo>
                  <a:lnTo>
                    <a:pt x="64" y="22"/>
                  </a:lnTo>
                  <a:lnTo>
                    <a:pt x="80" y="30"/>
                  </a:lnTo>
                  <a:lnTo>
                    <a:pt x="92" y="44"/>
                  </a:lnTo>
                  <a:lnTo>
                    <a:pt x="98" y="54"/>
                  </a:lnTo>
                  <a:lnTo>
                    <a:pt x="104" y="66"/>
                  </a:lnTo>
                  <a:lnTo>
                    <a:pt x="108" y="66"/>
                  </a:lnTo>
                  <a:lnTo>
                    <a:pt x="116" y="80"/>
                  </a:lnTo>
                  <a:lnTo>
                    <a:pt x="116" y="92"/>
                  </a:lnTo>
                  <a:lnTo>
                    <a:pt x="114" y="108"/>
                  </a:lnTo>
                  <a:lnTo>
                    <a:pt x="108" y="108"/>
                  </a:lnTo>
                  <a:lnTo>
                    <a:pt x="102" y="108"/>
                  </a:lnTo>
                  <a:lnTo>
                    <a:pt x="102" y="112"/>
                  </a:lnTo>
                  <a:lnTo>
                    <a:pt x="100" y="112"/>
                  </a:lnTo>
                  <a:lnTo>
                    <a:pt x="98" y="116"/>
                  </a:lnTo>
                  <a:lnTo>
                    <a:pt x="102" y="122"/>
                  </a:lnTo>
                  <a:lnTo>
                    <a:pt x="98" y="122"/>
                  </a:lnTo>
                  <a:lnTo>
                    <a:pt x="94" y="124"/>
                  </a:lnTo>
                  <a:lnTo>
                    <a:pt x="88" y="124"/>
                  </a:lnTo>
                  <a:lnTo>
                    <a:pt x="86" y="126"/>
                  </a:lnTo>
                  <a:lnTo>
                    <a:pt x="80" y="128"/>
                  </a:lnTo>
                  <a:lnTo>
                    <a:pt x="78" y="134"/>
                  </a:lnTo>
                  <a:lnTo>
                    <a:pt x="82" y="134"/>
                  </a:lnTo>
                  <a:lnTo>
                    <a:pt x="86" y="134"/>
                  </a:lnTo>
                  <a:lnTo>
                    <a:pt x="88" y="138"/>
                  </a:lnTo>
                  <a:lnTo>
                    <a:pt x="84" y="142"/>
                  </a:lnTo>
                  <a:lnTo>
                    <a:pt x="80" y="138"/>
                  </a:lnTo>
                  <a:lnTo>
                    <a:pt x="76" y="138"/>
                  </a:lnTo>
                  <a:lnTo>
                    <a:pt x="74" y="140"/>
                  </a:lnTo>
                  <a:lnTo>
                    <a:pt x="76" y="144"/>
                  </a:lnTo>
                  <a:lnTo>
                    <a:pt x="82" y="144"/>
                  </a:lnTo>
                  <a:lnTo>
                    <a:pt x="80" y="146"/>
                  </a:lnTo>
                  <a:lnTo>
                    <a:pt x="78" y="146"/>
                  </a:lnTo>
                  <a:lnTo>
                    <a:pt x="78" y="148"/>
                  </a:lnTo>
                  <a:lnTo>
                    <a:pt x="80" y="152"/>
                  </a:lnTo>
                  <a:lnTo>
                    <a:pt x="74" y="152"/>
                  </a:lnTo>
                  <a:lnTo>
                    <a:pt x="74" y="146"/>
                  </a:lnTo>
                  <a:lnTo>
                    <a:pt x="74" y="142"/>
                  </a:lnTo>
                  <a:lnTo>
                    <a:pt x="68" y="150"/>
                  </a:lnTo>
                  <a:lnTo>
                    <a:pt x="70" y="158"/>
                  </a:lnTo>
                  <a:lnTo>
                    <a:pt x="68" y="160"/>
                  </a:lnTo>
                  <a:lnTo>
                    <a:pt x="62" y="158"/>
                  </a:lnTo>
                  <a:lnTo>
                    <a:pt x="62" y="162"/>
                  </a:lnTo>
                  <a:lnTo>
                    <a:pt x="64" y="170"/>
                  </a:lnTo>
                  <a:lnTo>
                    <a:pt x="58" y="166"/>
                  </a:lnTo>
                  <a:lnTo>
                    <a:pt x="56" y="162"/>
                  </a:lnTo>
                  <a:lnTo>
                    <a:pt x="54" y="164"/>
                  </a:lnTo>
                  <a:lnTo>
                    <a:pt x="48" y="162"/>
                  </a:lnTo>
                  <a:lnTo>
                    <a:pt x="56" y="158"/>
                  </a:lnTo>
                  <a:lnTo>
                    <a:pt x="52" y="156"/>
                  </a:lnTo>
                  <a:lnTo>
                    <a:pt x="56" y="150"/>
                  </a:lnTo>
                  <a:lnTo>
                    <a:pt x="50" y="148"/>
                  </a:lnTo>
                  <a:lnTo>
                    <a:pt x="48" y="156"/>
                  </a:lnTo>
                  <a:lnTo>
                    <a:pt x="46" y="150"/>
                  </a:lnTo>
                  <a:lnTo>
                    <a:pt x="42" y="150"/>
                  </a:lnTo>
                  <a:lnTo>
                    <a:pt x="40" y="146"/>
                  </a:lnTo>
                  <a:lnTo>
                    <a:pt x="44" y="144"/>
                  </a:lnTo>
                  <a:lnTo>
                    <a:pt x="38" y="140"/>
                  </a:lnTo>
                  <a:lnTo>
                    <a:pt x="36" y="130"/>
                  </a:lnTo>
                  <a:lnTo>
                    <a:pt x="40" y="126"/>
                  </a:lnTo>
                  <a:lnTo>
                    <a:pt x="36" y="126"/>
                  </a:lnTo>
                  <a:lnTo>
                    <a:pt x="38" y="120"/>
                  </a:lnTo>
                  <a:lnTo>
                    <a:pt x="40" y="116"/>
                  </a:lnTo>
                  <a:lnTo>
                    <a:pt x="34" y="114"/>
                  </a:lnTo>
                  <a:lnTo>
                    <a:pt x="36" y="108"/>
                  </a:lnTo>
                  <a:lnTo>
                    <a:pt x="34" y="110"/>
                  </a:lnTo>
                  <a:lnTo>
                    <a:pt x="30" y="108"/>
                  </a:lnTo>
                  <a:lnTo>
                    <a:pt x="24" y="104"/>
                  </a:lnTo>
                  <a:lnTo>
                    <a:pt x="22" y="96"/>
                  </a:lnTo>
                  <a:lnTo>
                    <a:pt x="20" y="100"/>
                  </a:lnTo>
                  <a:lnTo>
                    <a:pt x="18" y="94"/>
                  </a:lnTo>
                  <a:lnTo>
                    <a:pt x="14" y="90"/>
                  </a:lnTo>
                  <a:lnTo>
                    <a:pt x="12" y="92"/>
                  </a:lnTo>
                  <a:lnTo>
                    <a:pt x="10" y="92"/>
                  </a:lnTo>
                  <a:lnTo>
                    <a:pt x="4" y="94"/>
                  </a:lnTo>
                  <a:lnTo>
                    <a:pt x="4" y="86"/>
                  </a:lnTo>
                  <a:lnTo>
                    <a:pt x="10" y="86"/>
                  </a:lnTo>
                  <a:lnTo>
                    <a:pt x="8" y="80"/>
                  </a:lnTo>
                  <a:lnTo>
                    <a:pt x="12" y="80"/>
                  </a:lnTo>
                  <a:lnTo>
                    <a:pt x="18" y="78"/>
                  </a:lnTo>
                  <a:lnTo>
                    <a:pt x="22" y="82"/>
                  </a:lnTo>
                  <a:lnTo>
                    <a:pt x="24" y="76"/>
                  </a:lnTo>
                  <a:lnTo>
                    <a:pt x="18" y="72"/>
                  </a:lnTo>
                  <a:lnTo>
                    <a:pt x="16" y="74"/>
                  </a:lnTo>
                  <a:lnTo>
                    <a:pt x="12" y="74"/>
                  </a:lnTo>
                  <a:lnTo>
                    <a:pt x="14" y="66"/>
                  </a:lnTo>
                  <a:lnTo>
                    <a:pt x="10" y="66"/>
                  </a:lnTo>
                  <a:lnTo>
                    <a:pt x="6" y="64"/>
                  </a:lnTo>
                  <a:lnTo>
                    <a:pt x="4" y="58"/>
                  </a:lnTo>
                  <a:lnTo>
                    <a:pt x="0" y="58"/>
                  </a:lnTo>
                  <a:lnTo>
                    <a:pt x="0" y="52"/>
                  </a:lnTo>
                  <a:lnTo>
                    <a:pt x="2" y="36"/>
                  </a:lnTo>
                  <a:lnTo>
                    <a:pt x="4" y="28"/>
                  </a:lnTo>
                  <a:lnTo>
                    <a:pt x="22" y="18"/>
                  </a:lnTo>
                  <a:lnTo>
                    <a:pt x="30" y="8"/>
                  </a:lnTo>
                  <a:lnTo>
                    <a:pt x="28" y="0"/>
                  </a:lnTo>
                  <a:close/>
                </a:path>
              </a:pathLst>
            </a:custGeom>
            <a:grpFill/>
            <a:ln w="3175" cmpd="sng">
              <a:solidFill>
                <a:schemeClr val="accent5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GB" dirty="0">
                <a:solidFill>
                  <a:schemeClr val="accent3"/>
                </a:solidFill>
              </a:endParaRPr>
            </a:p>
          </p:txBody>
        </p:sp>
        <p:sp>
          <p:nvSpPr>
            <p:cNvPr id="389" name="South Korea"/>
            <p:cNvSpPr>
              <a:spLocks/>
            </p:cNvSpPr>
            <p:nvPr/>
          </p:nvSpPr>
          <p:spPr bwMode="auto">
            <a:xfrm>
              <a:off x="4200708" y="3732303"/>
              <a:ext cx="20424" cy="24004"/>
            </a:xfrm>
            <a:custGeom>
              <a:avLst/>
              <a:gdLst/>
              <a:ahLst/>
              <a:cxnLst>
                <a:cxn ang="0">
                  <a:pos x="10" y="2"/>
                </a:cxn>
                <a:cxn ang="0">
                  <a:pos x="18" y="0"/>
                </a:cxn>
                <a:cxn ang="0">
                  <a:pos x="18" y="6"/>
                </a:cxn>
                <a:cxn ang="0">
                  <a:pos x="14" y="12"/>
                </a:cxn>
                <a:cxn ang="0">
                  <a:pos x="6" y="18"/>
                </a:cxn>
                <a:cxn ang="0">
                  <a:pos x="0" y="20"/>
                </a:cxn>
                <a:cxn ang="0">
                  <a:pos x="2" y="8"/>
                </a:cxn>
                <a:cxn ang="0">
                  <a:pos x="6" y="4"/>
                </a:cxn>
                <a:cxn ang="0">
                  <a:pos x="10" y="2"/>
                </a:cxn>
              </a:cxnLst>
              <a:rect l="0" t="0" r="r" b="b"/>
              <a:pathLst>
                <a:path w="18" h="20">
                  <a:moveTo>
                    <a:pt x="10" y="2"/>
                  </a:moveTo>
                  <a:lnTo>
                    <a:pt x="18" y="0"/>
                  </a:lnTo>
                  <a:lnTo>
                    <a:pt x="18" y="6"/>
                  </a:lnTo>
                  <a:lnTo>
                    <a:pt x="14" y="12"/>
                  </a:lnTo>
                  <a:lnTo>
                    <a:pt x="6" y="18"/>
                  </a:lnTo>
                  <a:lnTo>
                    <a:pt x="0" y="20"/>
                  </a:lnTo>
                  <a:lnTo>
                    <a:pt x="2" y="8"/>
                  </a:lnTo>
                  <a:lnTo>
                    <a:pt x="6" y="4"/>
                  </a:lnTo>
                  <a:lnTo>
                    <a:pt x="10" y="2"/>
                  </a:lnTo>
                  <a:close/>
                </a:path>
              </a:pathLst>
            </a:custGeom>
            <a:grpFill/>
            <a:ln w="3175" cmpd="sng">
              <a:solidFill>
                <a:schemeClr val="accent5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GB" dirty="0">
                <a:solidFill>
                  <a:schemeClr val="accent3"/>
                </a:solidFill>
              </a:endParaRPr>
            </a:p>
          </p:txBody>
        </p:sp>
        <p:sp>
          <p:nvSpPr>
            <p:cNvPr id="380" name="Japan"/>
            <p:cNvSpPr>
              <a:spLocks/>
            </p:cNvSpPr>
            <p:nvPr/>
          </p:nvSpPr>
          <p:spPr bwMode="auto">
            <a:xfrm>
              <a:off x="4438981" y="3530665"/>
              <a:ext cx="9077" cy="19204"/>
            </a:xfrm>
            <a:custGeom>
              <a:avLst/>
              <a:gdLst/>
              <a:ahLst/>
              <a:cxnLst>
                <a:cxn ang="0">
                  <a:pos x="2" y="0"/>
                </a:cxn>
                <a:cxn ang="0">
                  <a:pos x="4" y="0"/>
                </a:cxn>
                <a:cxn ang="0">
                  <a:pos x="4" y="6"/>
                </a:cxn>
                <a:cxn ang="0">
                  <a:pos x="8" y="10"/>
                </a:cxn>
                <a:cxn ang="0">
                  <a:pos x="6" y="16"/>
                </a:cxn>
                <a:cxn ang="0">
                  <a:pos x="0" y="12"/>
                </a:cxn>
                <a:cxn ang="0">
                  <a:pos x="0" y="6"/>
                </a:cxn>
                <a:cxn ang="0">
                  <a:pos x="2" y="0"/>
                </a:cxn>
              </a:cxnLst>
              <a:rect l="0" t="0" r="r" b="b"/>
              <a:pathLst>
                <a:path w="8" h="16">
                  <a:moveTo>
                    <a:pt x="2" y="0"/>
                  </a:moveTo>
                  <a:lnTo>
                    <a:pt x="4" y="0"/>
                  </a:lnTo>
                  <a:lnTo>
                    <a:pt x="4" y="6"/>
                  </a:lnTo>
                  <a:lnTo>
                    <a:pt x="8" y="10"/>
                  </a:lnTo>
                  <a:lnTo>
                    <a:pt x="6" y="16"/>
                  </a:lnTo>
                  <a:lnTo>
                    <a:pt x="0" y="12"/>
                  </a:lnTo>
                  <a:lnTo>
                    <a:pt x="0" y="6"/>
                  </a:lnTo>
                  <a:lnTo>
                    <a:pt x="2" y="0"/>
                  </a:lnTo>
                  <a:close/>
                </a:path>
              </a:pathLst>
            </a:custGeom>
            <a:grpFill/>
            <a:ln w="3175" cmpd="sng">
              <a:solidFill>
                <a:schemeClr val="accent5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GB" dirty="0">
                <a:solidFill>
                  <a:schemeClr val="accent3"/>
                </a:solidFill>
              </a:endParaRPr>
            </a:p>
          </p:txBody>
        </p:sp>
        <p:sp>
          <p:nvSpPr>
            <p:cNvPr id="381" name="Japan"/>
            <p:cNvSpPr>
              <a:spLocks/>
            </p:cNvSpPr>
            <p:nvPr/>
          </p:nvSpPr>
          <p:spPr bwMode="auto">
            <a:xfrm>
              <a:off x="4382250" y="3552270"/>
              <a:ext cx="70348" cy="98418"/>
            </a:xfrm>
            <a:custGeom>
              <a:avLst/>
              <a:gdLst/>
              <a:ahLst/>
              <a:cxnLst>
                <a:cxn ang="0">
                  <a:pos x="50" y="0"/>
                </a:cxn>
                <a:cxn ang="0">
                  <a:pos x="54" y="6"/>
                </a:cxn>
                <a:cxn ang="0">
                  <a:pos x="62" y="10"/>
                </a:cxn>
                <a:cxn ang="0">
                  <a:pos x="58" y="20"/>
                </a:cxn>
                <a:cxn ang="0">
                  <a:pos x="56" y="26"/>
                </a:cxn>
                <a:cxn ang="0">
                  <a:pos x="60" y="38"/>
                </a:cxn>
                <a:cxn ang="0">
                  <a:pos x="50" y="36"/>
                </a:cxn>
                <a:cxn ang="0">
                  <a:pos x="44" y="36"/>
                </a:cxn>
                <a:cxn ang="0">
                  <a:pos x="36" y="42"/>
                </a:cxn>
                <a:cxn ang="0">
                  <a:pos x="32" y="48"/>
                </a:cxn>
                <a:cxn ang="0">
                  <a:pos x="36" y="54"/>
                </a:cxn>
                <a:cxn ang="0">
                  <a:pos x="34" y="60"/>
                </a:cxn>
                <a:cxn ang="0">
                  <a:pos x="34" y="66"/>
                </a:cxn>
                <a:cxn ang="0">
                  <a:pos x="34" y="70"/>
                </a:cxn>
                <a:cxn ang="0">
                  <a:pos x="38" y="74"/>
                </a:cxn>
                <a:cxn ang="0">
                  <a:pos x="36" y="76"/>
                </a:cxn>
                <a:cxn ang="0">
                  <a:pos x="28" y="82"/>
                </a:cxn>
                <a:cxn ang="0">
                  <a:pos x="28" y="74"/>
                </a:cxn>
                <a:cxn ang="0">
                  <a:pos x="22" y="76"/>
                </a:cxn>
                <a:cxn ang="0">
                  <a:pos x="14" y="70"/>
                </a:cxn>
                <a:cxn ang="0">
                  <a:pos x="8" y="64"/>
                </a:cxn>
                <a:cxn ang="0">
                  <a:pos x="8" y="62"/>
                </a:cxn>
                <a:cxn ang="0">
                  <a:pos x="4" y="66"/>
                </a:cxn>
                <a:cxn ang="0">
                  <a:pos x="0" y="72"/>
                </a:cxn>
                <a:cxn ang="0">
                  <a:pos x="0" y="68"/>
                </a:cxn>
                <a:cxn ang="0">
                  <a:pos x="4" y="60"/>
                </a:cxn>
                <a:cxn ang="0">
                  <a:pos x="6" y="54"/>
                </a:cxn>
                <a:cxn ang="0">
                  <a:pos x="10" y="48"/>
                </a:cxn>
                <a:cxn ang="0">
                  <a:pos x="8" y="42"/>
                </a:cxn>
                <a:cxn ang="0">
                  <a:pos x="8" y="38"/>
                </a:cxn>
                <a:cxn ang="0">
                  <a:pos x="8" y="32"/>
                </a:cxn>
                <a:cxn ang="0">
                  <a:pos x="12" y="32"/>
                </a:cxn>
                <a:cxn ang="0">
                  <a:pos x="16" y="34"/>
                </a:cxn>
                <a:cxn ang="0">
                  <a:pos x="18" y="32"/>
                </a:cxn>
                <a:cxn ang="0">
                  <a:pos x="20" y="30"/>
                </a:cxn>
                <a:cxn ang="0">
                  <a:pos x="26" y="26"/>
                </a:cxn>
                <a:cxn ang="0">
                  <a:pos x="28" y="20"/>
                </a:cxn>
                <a:cxn ang="0">
                  <a:pos x="24" y="16"/>
                </a:cxn>
                <a:cxn ang="0">
                  <a:pos x="26" y="12"/>
                </a:cxn>
                <a:cxn ang="0">
                  <a:pos x="30" y="6"/>
                </a:cxn>
                <a:cxn ang="0">
                  <a:pos x="34" y="2"/>
                </a:cxn>
                <a:cxn ang="0">
                  <a:pos x="42" y="2"/>
                </a:cxn>
                <a:cxn ang="0">
                  <a:pos x="46" y="2"/>
                </a:cxn>
                <a:cxn ang="0">
                  <a:pos x="50" y="0"/>
                </a:cxn>
              </a:cxnLst>
              <a:rect l="0" t="0" r="r" b="b"/>
              <a:pathLst>
                <a:path w="62" h="82">
                  <a:moveTo>
                    <a:pt x="50" y="0"/>
                  </a:moveTo>
                  <a:lnTo>
                    <a:pt x="54" y="6"/>
                  </a:lnTo>
                  <a:lnTo>
                    <a:pt x="62" y="10"/>
                  </a:lnTo>
                  <a:lnTo>
                    <a:pt x="58" y="20"/>
                  </a:lnTo>
                  <a:lnTo>
                    <a:pt x="56" y="26"/>
                  </a:lnTo>
                  <a:lnTo>
                    <a:pt x="60" y="38"/>
                  </a:lnTo>
                  <a:lnTo>
                    <a:pt x="50" y="36"/>
                  </a:lnTo>
                  <a:lnTo>
                    <a:pt x="44" y="36"/>
                  </a:lnTo>
                  <a:lnTo>
                    <a:pt x="36" y="42"/>
                  </a:lnTo>
                  <a:lnTo>
                    <a:pt x="32" y="48"/>
                  </a:lnTo>
                  <a:lnTo>
                    <a:pt x="36" y="54"/>
                  </a:lnTo>
                  <a:lnTo>
                    <a:pt x="34" y="60"/>
                  </a:lnTo>
                  <a:lnTo>
                    <a:pt x="34" y="66"/>
                  </a:lnTo>
                  <a:lnTo>
                    <a:pt x="34" y="70"/>
                  </a:lnTo>
                  <a:lnTo>
                    <a:pt x="38" y="74"/>
                  </a:lnTo>
                  <a:lnTo>
                    <a:pt x="36" y="76"/>
                  </a:lnTo>
                  <a:lnTo>
                    <a:pt x="28" y="82"/>
                  </a:lnTo>
                  <a:lnTo>
                    <a:pt x="28" y="74"/>
                  </a:lnTo>
                  <a:lnTo>
                    <a:pt x="22" y="76"/>
                  </a:lnTo>
                  <a:lnTo>
                    <a:pt x="14" y="70"/>
                  </a:lnTo>
                  <a:lnTo>
                    <a:pt x="8" y="64"/>
                  </a:lnTo>
                  <a:lnTo>
                    <a:pt x="8" y="62"/>
                  </a:lnTo>
                  <a:lnTo>
                    <a:pt x="4" y="66"/>
                  </a:lnTo>
                  <a:lnTo>
                    <a:pt x="0" y="72"/>
                  </a:lnTo>
                  <a:lnTo>
                    <a:pt x="0" y="68"/>
                  </a:lnTo>
                  <a:lnTo>
                    <a:pt x="4" y="60"/>
                  </a:lnTo>
                  <a:lnTo>
                    <a:pt x="6" y="54"/>
                  </a:lnTo>
                  <a:lnTo>
                    <a:pt x="10" y="48"/>
                  </a:lnTo>
                  <a:lnTo>
                    <a:pt x="8" y="42"/>
                  </a:lnTo>
                  <a:lnTo>
                    <a:pt x="8" y="38"/>
                  </a:lnTo>
                  <a:lnTo>
                    <a:pt x="8" y="32"/>
                  </a:lnTo>
                  <a:lnTo>
                    <a:pt x="12" y="32"/>
                  </a:lnTo>
                  <a:lnTo>
                    <a:pt x="16" y="34"/>
                  </a:lnTo>
                  <a:lnTo>
                    <a:pt x="18" y="32"/>
                  </a:lnTo>
                  <a:lnTo>
                    <a:pt x="20" y="30"/>
                  </a:lnTo>
                  <a:lnTo>
                    <a:pt x="26" y="26"/>
                  </a:lnTo>
                  <a:lnTo>
                    <a:pt x="28" y="20"/>
                  </a:lnTo>
                  <a:lnTo>
                    <a:pt x="24" y="16"/>
                  </a:lnTo>
                  <a:lnTo>
                    <a:pt x="26" y="12"/>
                  </a:lnTo>
                  <a:lnTo>
                    <a:pt x="30" y="6"/>
                  </a:lnTo>
                  <a:lnTo>
                    <a:pt x="34" y="2"/>
                  </a:lnTo>
                  <a:lnTo>
                    <a:pt x="42" y="2"/>
                  </a:lnTo>
                  <a:lnTo>
                    <a:pt x="46" y="2"/>
                  </a:lnTo>
                  <a:lnTo>
                    <a:pt x="50" y="0"/>
                  </a:lnTo>
                  <a:close/>
                </a:path>
              </a:pathLst>
            </a:custGeom>
            <a:grpFill/>
            <a:ln w="3175" cmpd="sng">
              <a:solidFill>
                <a:schemeClr val="accent5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GB" dirty="0">
                <a:solidFill>
                  <a:schemeClr val="accent3"/>
                </a:solidFill>
              </a:endParaRPr>
            </a:p>
          </p:txBody>
        </p:sp>
        <p:sp>
          <p:nvSpPr>
            <p:cNvPr id="382" name="Japan"/>
            <p:cNvSpPr>
              <a:spLocks/>
            </p:cNvSpPr>
            <p:nvPr/>
          </p:nvSpPr>
          <p:spPr bwMode="auto">
            <a:xfrm>
              <a:off x="4323249" y="3144195"/>
              <a:ext cx="255292" cy="494491"/>
            </a:xfrm>
            <a:custGeom>
              <a:avLst/>
              <a:gdLst/>
              <a:ahLst/>
              <a:cxnLst>
                <a:cxn ang="0">
                  <a:pos x="90" y="6"/>
                </a:cxn>
                <a:cxn ang="0">
                  <a:pos x="122" y="22"/>
                </a:cxn>
                <a:cxn ang="0">
                  <a:pos x="168" y="52"/>
                </a:cxn>
                <a:cxn ang="0">
                  <a:pos x="170" y="94"/>
                </a:cxn>
                <a:cxn ang="0">
                  <a:pos x="189" y="128"/>
                </a:cxn>
                <a:cxn ang="0">
                  <a:pos x="203" y="168"/>
                </a:cxn>
                <a:cxn ang="0">
                  <a:pos x="219" y="196"/>
                </a:cxn>
                <a:cxn ang="0">
                  <a:pos x="213" y="216"/>
                </a:cxn>
                <a:cxn ang="0">
                  <a:pos x="201" y="198"/>
                </a:cxn>
                <a:cxn ang="0">
                  <a:pos x="201" y="218"/>
                </a:cxn>
                <a:cxn ang="0">
                  <a:pos x="203" y="246"/>
                </a:cxn>
                <a:cxn ang="0">
                  <a:pos x="184" y="238"/>
                </a:cxn>
                <a:cxn ang="0">
                  <a:pos x="174" y="268"/>
                </a:cxn>
                <a:cxn ang="0">
                  <a:pos x="144" y="278"/>
                </a:cxn>
                <a:cxn ang="0">
                  <a:pos x="144" y="294"/>
                </a:cxn>
                <a:cxn ang="0">
                  <a:pos x="154" y="302"/>
                </a:cxn>
                <a:cxn ang="0">
                  <a:pos x="148" y="326"/>
                </a:cxn>
                <a:cxn ang="0">
                  <a:pos x="126" y="342"/>
                </a:cxn>
                <a:cxn ang="0">
                  <a:pos x="112" y="328"/>
                </a:cxn>
                <a:cxn ang="0">
                  <a:pos x="108" y="312"/>
                </a:cxn>
                <a:cxn ang="0">
                  <a:pos x="84" y="328"/>
                </a:cxn>
                <a:cxn ang="0">
                  <a:pos x="74" y="346"/>
                </a:cxn>
                <a:cxn ang="0">
                  <a:pos x="64" y="358"/>
                </a:cxn>
                <a:cxn ang="0">
                  <a:pos x="46" y="378"/>
                </a:cxn>
                <a:cxn ang="0">
                  <a:pos x="42" y="394"/>
                </a:cxn>
                <a:cxn ang="0">
                  <a:pos x="22" y="402"/>
                </a:cxn>
                <a:cxn ang="0">
                  <a:pos x="2" y="406"/>
                </a:cxn>
                <a:cxn ang="0">
                  <a:pos x="12" y="382"/>
                </a:cxn>
                <a:cxn ang="0">
                  <a:pos x="24" y="344"/>
                </a:cxn>
                <a:cxn ang="0">
                  <a:pos x="34" y="322"/>
                </a:cxn>
                <a:cxn ang="0">
                  <a:pos x="58" y="312"/>
                </a:cxn>
                <a:cxn ang="0">
                  <a:pos x="80" y="284"/>
                </a:cxn>
                <a:cxn ang="0">
                  <a:pos x="94" y="282"/>
                </a:cxn>
                <a:cxn ang="0">
                  <a:pos x="108" y="268"/>
                </a:cxn>
                <a:cxn ang="0">
                  <a:pos x="102" y="238"/>
                </a:cxn>
                <a:cxn ang="0">
                  <a:pos x="90" y="210"/>
                </a:cxn>
                <a:cxn ang="0">
                  <a:pos x="102" y="192"/>
                </a:cxn>
                <a:cxn ang="0">
                  <a:pos x="94" y="208"/>
                </a:cxn>
                <a:cxn ang="0">
                  <a:pos x="110" y="214"/>
                </a:cxn>
                <a:cxn ang="0">
                  <a:pos x="122" y="192"/>
                </a:cxn>
                <a:cxn ang="0">
                  <a:pos x="130" y="154"/>
                </a:cxn>
                <a:cxn ang="0">
                  <a:pos x="128" y="118"/>
                </a:cxn>
                <a:cxn ang="0">
                  <a:pos x="116" y="78"/>
                </a:cxn>
                <a:cxn ang="0">
                  <a:pos x="102" y="70"/>
                </a:cxn>
                <a:cxn ang="0">
                  <a:pos x="86" y="52"/>
                </a:cxn>
                <a:cxn ang="0">
                  <a:pos x="86" y="28"/>
                </a:cxn>
                <a:cxn ang="0">
                  <a:pos x="94" y="26"/>
                </a:cxn>
                <a:cxn ang="0">
                  <a:pos x="106" y="22"/>
                </a:cxn>
                <a:cxn ang="0">
                  <a:pos x="104" y="10"/>
                </a:cxn>
              </a:cxnLst>
              <a:rect l="0" t="0" r="r" b="b"/>
              <a:pathLst>
                <a:path w="225" h="412">
                  <a:moveTo>
                    <a:pt x="104" y="10"/>
                  </a:moveTo>
                  <a:lnTo>
                    <a:pt x="94" y="20"/>
                  </a:lnTo>
                  <a:lnTo>
                    <a:pt x="92" y="12"/>
                  </a:lnTo>
                  <a:lnTo>
                    <a:pt x="90" y="6"/>
                  </a:lnTo>
                  <a:lnTo>
                    <a:pt x="102" y="4"/>
                  </a:lnTo>
                  <a:lnTo>
                    <a:pt x="106" y="0"/>
                  </a:lnTo>
                  <a:lnTo>
                    <a:pt x="112" y="12"/>
                  </a:lnTo>
                  <a:lnTo>
                    <a:pt x="122" y="22"/>
                  </a:lnTo>
                  <a:lnTo>
                    <a:pt x="134" y="26"/>
                  </a:lnTo>
                  <a:lnTo>
                    <a:pt x="148" y="30"/>
                  </a:lnTo>
                  <a:lnTo>
                    <a:pt x="164" y="44"/>
                  </a:lnTo>
                  <a:lnTo>
                    <a:pt x="168" y="52"/>
                  </a:lnTo>
                  <a:lnTo>
                    <a:pt x="170" y="64"/>
                  </a:lnTo>
                  <a:lnTo>
                    <a:pt x="172" y="80"/>
                  </a:lnTo>
                  <a:lnTo>
                    <a:pt x="180" y="90"/>
                  </a:lnTo>
                  <a:lnTo>
                    <a:pt x="170" y="94"/>
                  </a:lnTo>
                  <a:lnTo>
                    <a:pt x="168" y="102"/>
                  </a:lnTo>
                  <a:lnTo>
                    <a:pt x="172" y="112"/>
                  </a:lnTo>
                  <a:lnTo>
                    <a:pt x="182" y="118"/>
                  </a:lnTo>
                  <a:lnTo>
                    <a:pt x="189" y="128"/>
                  </a:lnTo>
                  <a:lnTo>
                    <a:pt x="197" y="142"/>
                  </a:lnTo>
                  <a:lnTo>
                    <a:pt x="197" y="146"/>
                  </a:lnTo>
                  <a:lnTo>
                    <a:pt x="197" y="152"/>
                  </a:lnTo>
                  <a:lnTo>
                    <a:pt x="203" y="168"/>
                  </a:lnTo>
                  <a:lnTo>
                    <a:pt x="217" y="176"/>
                  </a:lnTo>
                  <a:lnTo>
                    <a:pt x="225" y="180"/>
                  </a:lnTo>
                  <a:lnTo>
                    <a:pt x="221" y="186"/>
                  </a:lnTo>
                  <a:lnTo>
                    <a:pt x="219" y="196"/>
                  </a:lnTo>
                  <a:lnTo>
                    <a:pt x="225" y="204"/>
                  </a:lnTo>
                  <a:lnTo>
                    <a:pt x="223" y="212"/>
                  </a:lnTo>
                  <a:lnTo>
                    <a:pt x="217" y="222"/>
                  </a:lnTo>
                  <a:lnTo>
                    <a:pt x="213" y="216"/>
                  </a:lnTo>
                  <a:lnTo>
                    <a:pt x="209" y="212"/>
                  </a:lnTo>
                  <a:lnTo>
                    <a:pt x="209" y="204"/>
                  </a:lnTo>
                  <a:lnTo>
                    <a:pt x="209" y="196"/>
                  </a:lnTo>
                  <a:lnTo>
                    <a:pt x="201" y="198"/>
                  </a:lnTo>
                  <a:lnTo>
                    <a:pt x="201" y="206"/>
                  </a:lnTo>
                  <a:lnTo>
                    <a:pt x="203" y="212"/>
                  </a:lnTo>
                  <a:lnTo>
                    <a:pt x="209" y="218"/>
                  </a:lnTo>
                  <a:lnTo>
                    <a:pt x="201" y="218"/>
                  </a:lnTo>
                  <a:lnTo>
                    <a:pt x="195" y="224"/>
                  </a:lnTo>
                  <a:lnTo>
                    <a:pt x="195" y="232"/>
                  </a:lnTo>
                  <a:lnTo>
                    <a:pt x="201" y="238"/>
                  </a:lnTo>
                  <a:lnTo>
                    <a:pt x="203" y="246"/>
                  </a:lnTo>
                  <a:lnTo>
                    <a:pt x="197" y="252"/>
                  </a:lnTo>
                  <a:lnTo>
                    <a:pt x="191" y="244"/>
                  </a:lnTo>
                  <a:lnTo>
                    <a:pt x="191" y="234"/>
                  </a:lnTo>
                  <a:lnTo>
                    <a:pt x="184" y="238"/>
                  </a:lnTo>
                  <a:lnTo>
                    <a:pt x="184" y="244"/>
                  </a:lnTo>
                  <a:lnTo>
                    <a:pt x="184" y="256"/>
                  </a:lnTo>
                  <a:lnTo>
                    <a:pt x="184" y="262"/>
                  </a:lnTo>
                  <a:lnTo>
                    <a:pt x="174" y="268"/>
                  </a:lnTo>
                  <a:lnTo>
                    <a:pt x="162" y="278"/>
                  </a:lnTo>
                  <a:lnTo>
                    <a:pt x="158" y="282"/>
                  </a:lnTo>
                  <a:lnTo>
                    <a:pt x="150" y="280"/>
                  </a:lnTo>
                  <a:lnTo>
                    <a:pt x="144" y="278"/>
                  </a:lnTo>
                  <a:lnTo>
                    <a:pt x="140" y="272"/>
                  </a:lnTo>
                  <a:lnTo>
                    <a:pt x="138" y="280"/>
                  </a:lnTo>
                  <a:lnTo>
                    <a:pt x="138" y="290"/>
                  </a:lnTo>
                  <a:lnTo>
                    <a:pt x="144" y="294"/>
                  </a:lnTo>
                  <a:lnTo>
                    <a:pt x="150" y="292"/>
                  </a:lnTo>
                  <a:lnTo>
                    <a:pt x="156" y="292"/>
                  </a:lnTo>
                  <a:lnTo>
                    <a:pt x="158" y="298"/>
                  </a:lnTo>
                  <a:lnTo>
                    <a:pt x="154" y="302"/>
                  </a:lnTo>
                  <a:lnTo>
                    <a:pt x="150" y="308"/>
                  </a:lnTo>
                  <a:lnTo>
                    <a:pt x="146" y="312"/>
                  </a:lnTo>
                  <a:lnTo>
                    <a:pt x="148" y="320"/>
                  </a:lnTo>
                  <a:lnTo>
                    <a:pt x="148" y="326"/>
                  </a:lnTo>
                  <a:lnTo>
                    <a:pt x="152" y="338"/>
                  </a:lnTo>
                  <a:lnTo>
                    <a:pt x="146" y="344"/>
                  </a:lnTo>
                  <a:lnTo>
                    <a:pt x="136" y="344"/>
                  </a:lnTo>
                  <a:lnTo>
                    <a:pt x="126" y="342"/>
                  </a:lnTo>
                  <a:lnTo>
                    <a:pt x="120" y="340"/>
                  </a:lnTo>
                  <a:lnTo>
                    <a:pt x="120" y="334"/>
                  </a:lnTo>
                  <a:lnTo>
                    <a:pt x="118" y="330"/>
                  </a:lnTo>
                  <a:lnTo>
                    <a:pt x="112" y="328"/>
                  </a:lnTo>
                  <a:lnTo>
                    <a:pt x="116" y="322"/>
                  </a:lnTo>
                  <a:lnTo>
                    <a:pt x="116" y="314"/>
                  </a:lnTo>
                  <a:lnTo>
                    <a:pt x="112" y="310"/>
                  </a:lnTo>
                  <a:lnTo>
                    <a:pt x="108" y="312"/>
                  </a:lnTo>
                  <a:lnTo>
                    <a:pt x="106" y="318"/>
                  </a:lnTo>
                  <a:lnTo>
                    <a:pt x="100" y="320"/>
                  </a:lnTo>
                  <a:lnTo>
                    <a:pt x="92" y="322"/>
                  </a:lnTo>
                  <a:lnTo>
                    <a:pt x="84" y="328"/>
                  </a:lnTo>
                  <a:lnTo>
                    <a:pt x="82" y="334"/>
                  </a:lnTo>
                  <a:lnTo>
                    <a:pt x="76" y="338"/>
                  </a:lnTo>
                  <a:lnTo>
                    <a:pt x="78" y="342"/>
                  </a:lnTo>
                  <a:lnTo>
                    <a:pt x="74" y="346"/>
                  </a:lnTo>
                  <a:lnTo>
                    <a:pt x="70" y="348"/>
                  </a:lnTo>
                  <a:lnTo>
                    <a:pt x="68" y="352"/>
                  </a:lnTo>
                  <a:lnTo>
                    <a:pt x="66" y="352"/>
                  </a:lnTo>
                  <a:lnTo>
                    <a:pt x="64" y="358"/>
                  </a:lnTo>
                  <a:lnTo>
                    <a:pt x="60" y="360"/>
                  </a:lnTo>
                  <a:lnTo>
                    <a:pt x="56" y="366"/>
                  </a:lnTo>
                  <a:lnTo>
                    <a:pt x="52" y="374"/>
                  </a:lnTo>
                  <a:lnTo>
                    <a:pt x="46" y="378"/>
                  </a:lnTo>
                  <a:lnTo>
                    <a:pt x="40" y="374"/>
                  </a:lnTo>
                  <a:lnTo>
                    <a:pt x="38" y="380"/>
                  </a:lnTo>
                  <a:lnTo>
                    <a:pt x="42" y="388"/>
                  </a:lnTo>
                  <a:lnTo>
                    <a:pt x="42" y="394"/>
                  </a:lnTo>
                  <a:lnTo>
                    <a:pt x="38" y="394"/>
                  </a:lnTo>
                  <a:lnTo>
                    <a:pt x="30" y="394"/>
                  </a:lnTo>
                  <a:lnTo>
                    <a:pt x="26" y="398"/>
                  </a:lnTo>
                  <a:lnTo>
                    <a:pt x="22" y="402"/>
                  </a:lnTo>
                  <a:lnTo>
                    <a:pt x="18" y="408"/>
                  </a:lnTo>
                  <a:lnTo>
                    <a:pt x="12" y="406"/>
                  </a:lnTo>
                  <a:lnTo>
                    <a:pt x="10" y="412"/>
                  </a:lnTo>
                  <a:lnTo>
                    <a:pt x="2" y="406"/>
                  </a:lnTo>
                  <a:lnTo>
                    <a:pt x="0" y="402"/>
                  </a:lnTo>
                  <a:lnTo>
                    <a:pt x="0" y="396"/>
                  </a:lnTo>
                  <a:lnTo>
                    <a:pt x="12" y="390"/>
                  </a:lnTo>
                  <a:lnTo>
                    <a:pt x="12" y="382"/>
                  </a:lnTo>
                  <a:lnTo>
                    <a:pt x="16" y="374"/>
                  </a:lnTo>
                  <a:lnTo>
                    <a:pt x="20" y="362"/>
                  </a:lnTo>
                  <a:lnTo>
                    <a:pt x="24" y="352"/>
                  </a:lnTo>
                  <a:lnTo>
                    <a:pt x="24" y="344"/>
                  </a:lnTo>
                  <a:lnTo>
                    <a:pt x="26" y="340"/>
                  </a:lnTo>
                  <a:lnTo>
                    <a:pt x="26" y="334"/>
                  </a:lnTo>
                  <a:lnTo>
                    <a:pt x="30" y="328"/>
                  </a:lnTo>
                  <a:lnTo>
                    <a:pt x="34" y="322"/>
                  </a:lnTo>
                  <a:lnTo>
                    <a:pt x="40" y="320"/>
                  </a:lnTo>
                  <a:lnTo>
                    <a:pt x="44" y="322"/>
                  </a:lnTo>
                  <a:lnTo>
                    <a:pt x="48" y="318"/>
                  </a:lnTo>
                  <a:lnTo>
                    <a:pt x="58" y="312"/>
                  </a:lnTo>
                  <a:lnTo>
                    <a:pt x="64" y="306"/>
                  </a:lnTo>
                  <a:lnTo>
                    <a:pt x="68" y="296"/>
                  </a:lnTo>
                  <a:lnTo>
                    <a:pt x="76" y="290"/>
                  </a:lnTo>
                  <a:lnTo>
                    <a:pt x="80" y="284"/>
                  </a:lnTo>
                  <a:lnTo>
                    <a:pt x="84" y="282"/>
                  </a:lnTo>
                  <a:lnTo>
                    <a:pt x="88" y="284"/>
                  </a:lnTo>
                  <a:lnTo>
                    <a:pt x="92" y="288"/>
                  </a:lnTo>
                  <a:lnTo>
                    <a:pt x="94" y="282"/>
                  </a:lnTo>
                  <a:lnTo>
                    <a:pt x="98" y="282"/>
                  </a:lnTo>
                  <a:lnTo>
                    <a:pt x="102" y="280"/>
                  </a:lnTo>
                  <a:lnTo>
                    <a:pt x="104" y="274"/>
                  </a:lnTo>
                  <a:lnTo>
                    <a:pt x="108" y="268"/>
                  </a:lnTo>
                  <a:lnTo>
                    <a:pt x="104" y="264"/>
                  </a:lnTo>
                  <a:lnTo>
                    <a:pt x="98" y="258"/>
                  </a:lnTo>
                  <a:lnTo>
                    <a:pt x="98" y="250"/>
                  </a:lnTo>
                  <a:lnTo>
                    <a:pt x="102" y="238"/>
                  </a:lnTo>
                  <a:lnTo>
                    <a:pt x="102" y="226"/>
                  </a:lnTo>
                  <a:lnTo>
                    <a:pt x="98" y="218"/>
                  </a:lnTo>
                  <a:lnTo>
                    <a:pt x="94" y="214"/>
                  </a:lnTo>
                  <a:lnTo>
                    <a:pt x="90" y="210"/>
                  </a:lnTo>
                  <a:lnTo>
                    <a:pt x="88" y="202"/>
                  </a:lnTo>
                  <a:lnTo>
                    <a:pt x="94" y="198"/>
                  </a:lnTo>
                  <a:lnTo>
                    <a:pt x="96" y="190"/>
                  </a:lnTo>
                  <a:lnTo>
                    <a:pt x="102" y="192"/>
                  </a:lnTo>
                  <a:lnTo>
                    <a:pt x="100" y="196"/>
                  </a:lnTo>
                  <a:lnTo>
                    <a:pt x="98" y="200"/>
                  </a:lnTo>
                  <a:lnTo>
                    <a:pt x="98" y="206"/>
                  </a:lnTo>
                  <a:lnTo>
                    <a:pt x="94" y="208"/>
                  </a:lnTo>
                  <a:lnTo>
                    <a:pt x="98" y="212"/>
                  </a:lnTo>
                  <a:lnTo>
                    <a:pt x="104" y="212"/>
                  </a:lnTo>
                  <a:lnTo>
                    <a:pt x="104" y="216"/>
                  </a:lnTo>
                  <a:lnTo>
                    <a:pt x="110" y="214"/>
                  </a:lnTo>
                  <a:lnTo>
                    <a:pt x="116" y="212"/>
                  </a:lnTo>
                  <a:lnTo>
                    <a:pt x="114" y="204"/>
                  </a:lnTo>
                  <a:lnTo>
                    <a:pt x="120" y="196"/>
                  </a:lnTo>
                  <a:lnTo>
                    <a:pt x="122" y="192"/>
                  </a:lnTo>
                  <a:lnTo>
                    <a:pt x="124" y="186"/>
                  </a:lnTo>
                  <a:lnTo>
                    <a:pt x="130" y="180"/>
                  </a:lnTo>
                  <a:lnTo>
                    <a:pt x="132" y="166"/>
                  </a:lnTo>
                  <a:lnTo>
                    <a:pt x="130" y="154"/>
                  </a:lnTo>
                  <a:lnTo>
                    <a:pt x="132" y="142"/>
                  </a:lnTo>
                  <a:lnTo>
                    <a:pt x="134" y="134"/>
                  </a:lnTo>
                  <a:lnTo>
                    <a:pt x="130" y="126"/>
                  </a:lnTo>
                  <a:lnTo>
                    <a:pt x="128" y="118"/>
                  </a:lnTo>
                  <a:lnTo>
                    <a:pt x="128" y="110"/>
                  </a:lnTo>
                  <a:lnTo>
                    <a:pt x="126" y="98"/>
                  </a:lnTo>
                  <a:lnTo>
                    <a:pt x="122" y="90"/>
                  </a:lnTo>
                  <a:lnTo>
                    <a:pt x="116" y="78"/>
                  </a:lnTo>
                  <a:lnTo>
                    <a:pt x="108" y="74"/>
                  </a:lnTo>
                  <a:lnTo>
                    <a:pt x="104" y="76"/>
                  </a:lnTo>
                  <a:lnTo>
                    <a:pt x="100" y="74"/>
                  </a:lnTo>
                  <a:lnTo>
                    <a:pt x="102" y="70"/>
                  </a:lnTo>
                  <a:lnTo>
                    <a:pt x="100" y="60"/>
                  </a:lnTo>
                  <a:lnTo>
                    <a:pt x="96" y="56"/>
                  </a:lnTo>
                  <a:lnTo>
                    <a:pt x="92" y="54"/>
                  </a:lnTo>
                  <a:lnTo>
                    <a:pt x="86" y="52"/>
                  </a:lnTo>
                  <a:lnTo>
                    <a:pt x="88" y="46"/>
                  </a:lnTo>
                  <a:lnTo>
                    <a:pt x="92" y="38"/>
                  </a:lnTo>
                  <a:lnTo>
                    <a:pt x="90" y="32"/>
                  </a:lnTo>
                  <a:lnTo>
                    <a:pt x="86" y="28"/>
                  </a:lnTo>
                  <a:lnTo>
                    <a:pt x="84" y="24"/>
                  </a:lnTo>
                  <a:lnTo>
                    <a:pt x="90" y="22"/>
                  </a:lnTo>
                  <a:lnTo>
                    <a:pt x="92" y="24"/>
                  </a:lnTo>
                  <a:lnTo>
                    <a:pt x="94" y="26"/>
                  </a:lnTo>
                  <a:lnTo>
                    <a:pt x="102" y="30"/>
                  </a:lnTo>
                  <a:lnTo>
                    <a:pt x="104" y="28"/>
                  </a:lnTo>
                  <a:lnTo>
                    <a:pt x="102" y="22"/>
                  </a:lnTo>
                  <a:lnTo>
                    <a:pt x="106" y="22"/>
                  </a:lnTo>
                  <a:lnTo>
                    <a:pt x="112" y="20"/>
                  </a:lnTo>
                  <a:lnTo>
                    <a:pt x="108" y="16"/>
                  </a:lnTo>
                  <a:lnTo>
                    <a:pt x="106" y="12"/>
                  </a:lnTo>
                  <a:lnTo>
                    <a:pt x="104" y="10"/>
                  </a:lnTo>
                  <a:close/>
                </a:path>
              </a:pathLst>
            </a:custGeom>
            <a:grpFill/>
            <a:ln w="3175" cmpd="sng">
              <a:solidFill>
                <a:schemeClr val="accent5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GB" dirty="0">
                <a:solidFill>
                  <a:schemeClr val="accent3"/>
                </a:solidFill>
              </a:endParaRPr>
            </a:p>
          </p:txBody>
        </p:sp>
        <p:sp>
          <p:nvSpPr>
            <p:cNvPr id="383" name="Japan"/>
            <p:cNvSpPr>
              <a:spLocks/>
            </p:cNvSpPr>
            <p:nvPr/>
          </p:nvSpPr>
          <p:spPr bwMode="auto">
            <a:xfrm>
              <a:off x="4336865" y="2962961"/>
              <a:ext cx="156579" cy="207639"/>
            </a:xfrm>
            <a:custGeom>
              <a:avLst/>
              <a:gdLst/>
              <a:ahLst/>
              <a:cxnLst>
                <a:cxn ang="0">
                  <a:pos x="18" y="25"/>
                </a:cxn>
                <a:cxn ang="0">
                  <a:pos x="44" y="31"/>
                </a:cxn>
                <a:cxn ang="0">
                  <a:pos x="72" y="31"/>
                </a:cxn>
                <a:cxn ang="0">
                  <a:pos x="78" y="31"/>
                </a:cxn>
                <a:cxn ang="0">
                  <a:pos x="88" y="25"/>
                </a:cxn>
                <a:cxn ang="0">
                  <a:pos x="100" y="23"/>
                </a:cxn>
                <a:cxn ang="0">
                  <a:pos x="104" y="6"/>
                </a:cxn>
                <a:cxn ang="0">
                  <a:pos x="106" y="0"/>
                </a:cxn>
                <a:cxn ang="0">
                  <a:pos x="114" y="20"/>
                </a:cxn>
                <a:cxn ang="0">
                  <a:pos x="130" y="27"/>
                </a:cxn>
                <a:cxn ang="0">
                  <a:pos x="138" y="18"/>
                </a:cxn>
                <a:cxn ang="0">
                  <a:pos x="132" y="33"/>
                </a:cxn>
                <a:cxn ang="0">
                  <a:pos x="128" y="47"/>
                </a:cxn>
                <a:cxn ang="0">
                  <a:pos x="118" y="55"/>
                </a:cxn>
                <a:cxn ang="0">
                  <a:pos x="110" y="69"/>
                </a:cxn>
                <a:cxn ang="0">
                  <a:pos x="114" y="93"/>
                </a:cxn>
                <a:cxn ang="0">
                  <a:pos x="110" y="105"/>
                </a:cxn>
                <a:cxn ang="0">
                  <a:pos x="80" y="109"/>
                </a:cxn>
                <a:cxn ang="0">
                  <a:pos x="64" y="117"/>
                </a:cxn>
                <a:cxn ang="0">
                  <a:pos x="58" y="133"/>
                </a:cxn>
                <a:cxn ang="0">
                  <a:pos x="54" y="131"/>
                </a:cxn>
                <a:cxn ang="0">
                  <a:pos x="46" y="131"/>
                </a:cxn>
                <a:cxn ang="0">
                  <a:pos x="46" y="145"/>
                </a:cxn>
                <a:cxn ang="0">
                  <a:pos x="60" y="143"/>
                </a:cxn>
                <a:cxn ang="0">
                  <a:pos x="78" y="145"/>
                </a:cxn>
                <a:cxn ang="0">
                  <a:pos x="68" y="155"/>
                </a:cxn>
                <a:cxn ang="0">
                  <a:pos x="64" y="159"/>
                </a:cxn>
                <a:cxn ang="0">
                  <a:pos x="66" y="167"/>
                </a:cxn>
                <a:cxn ang="0">
                  <a:pos x="58" y="173"/>
                </a:cxn>
                <a:cxn ang="0">
                  <a:pos x="52" y="161"/>
                </a:cxn>
                <a:cxn ang="0">
                  <a:pos x="42" y="157"/>
                </a:cxn>
                <a:cxn ang="0">
                  <a:pos x="32" y="147"/>
                </a:cxn>
                <a:cxn ang="0">
                  <a:pos x="30" y="135"/>
                </a:cxn>
                <a:cxn ang="0">
                  <a:pos x="34" y="131"/>
                </a:cxn>
                <a:cxn ang="0">
                  <a:pos x="30" y="119"/>
                </a:cxn>
                <a:cxn ang="0">
                  <a:pos x="24" y="113"/>
                </a:cxn>
                <a:cxn ang="0">
                  <a:pos x="36" y="111"/>
                </a:cxn>
                <a:cxn ang="0">
                  <a:pos x="46" y="105"/>
                </a:cxn>
                <a:cxn ang="0">
                  <a:pos x="42" y="91"/>
                </a:cxn>
                <a:cxn ang="0">
                  <a:pos x="36" y="81"/>
                </a:cxn>
                <a:cxn ang="0">
                  <a:pos x="34" y="71"/>
                </a:cxn>
                <a:cxn ang="0">
                  <a:pos x="24" y="53"/>
                </a:cxn>
                <a:cxn ang="0">
                  <a:pos x="10" y="39"/>
                </a:cxn>
                <a:cxn ang="0">
                  <a:pos x="0" y="27"/>
                </a:cxn>
                <a:cxn ang="0">
                  <a:pos x="8" y="23"/>
                </a:cxn>
              </a:cxnLst>
              <a:rect l="0" t="0" r="r" b="b"/>
              <a:pathLst>
                <a:path w="138" h="173">
                  <a:moveTo>
                    <a:pt x="8" y="23"/>
                  </a:moveTo>
                  <a:lnTo>
                    <a:pt x="18" y="25"/>
                  </a:lnTo>
                  <a:lnTo>
                    <a:pt x="32" y="27"/>
                  </a:lnTo>
                  <a:lnTo>
                    <a:pt x="44" y="31"/>
                  </a:lnTo>
                  <a:lnTo>
                    <a:pt x="62" y="31"/>
                  </a:lnTo>
                  <a:lnTo>
                    <a:pt x="72" y="31"/>
                  </a:lnTo>
                  <a:lnTo>
                    <a:pt x="76" y="29"/>
                  </a:lnTo>
                  <a:lnTo>
                    <a:pt x="78" y="31"/>
                  </a:lnTo>
                  <a:lnTo>
                    <a:pt x="82" y="25"/>
                  </a:lnTo>
                  <a:lnTo>
                    <a:pt x="88" y="25"/>
                  </a:lnTo>
                  <a:lnTo>
                    <a:pt x="96" y="25"/>
                  </a:lnTo>
                  <a:lnTo>
                    <a:pt x="100" y="23"/>
                  </a:lnTo>
                  <a:lnTo>
                    <a:pt x="104" y="20"/>
                  </a:lnTo>
                  <a:lnTo>
                    <a:pt x="104" y="6"/>
                  </a:lnTo>
                  <a:lnTo>
                    <a:pt x="104" y="0"/>
                  </a:lnTo>
                  <a:lnTo>
                    <a:pt x="106" y="0"/>
                  </a:lnTo>
                  <a:lnTo>
                    <a:pt x="108" y="4"/>
                  </a:lnTo>
                  <a:lnTo>
                    <a:pt x="114" y="20"/>
                  </a:lnTo>
                  <a:lnTo>
                    <a:pt x="120" y="23"/>
                  </a:lnTo>
                  <a:lnTo>
                    <a:pt x="130" y="27"/>
                  </a:lnTo>
                  <a:lnTo>
                    <a:pt x="136" y="21"/>
                  </a:lnTo>
                  <a:lnTo>
                    <a:pt x="138" y="18"/>
                  </a:lnTo>
                  <a:lnTo>
                    <a:pt x="136" y="27"/>
                  </a:lnTo>
                  <a:lnTo>
                    <a:pt x="132" y="33"/>
                  </a:lnTo>
                  <a:lnTo>
                    <a:pt x="132" y="41"/>
                  </a:lnTo>
                  <a:lnTo>
                    <a:pt x="128" y="47"/>
                  </a:lnTo>
                  <a:lnTo>
                    <a:pt x="124" y="55"/>
                  </a:lnTo>
                  <a:lnTo>
                    <a:pt x="118" y="55"/>
                  </a:lnTo>
                  <a:lnTo>
                    <a:pt x="114" y="57"/>
                  </a:lnTo>
                  <a:lnTo>
                    <a:pt x="110" y="69"/>
                  </a:lnTo>
                  <a:lnTo>
                    <a:pt x="112" y="83"/>
                  </a:lnTo>
                  <a:lnTo>
                    <a:pt x="114" y="93"/>
                  </a:lnTo>
                  <a:lnTo>
                    <a:pt x="118" y="105"/>
                  </a:lnTo>
                  <a:lnTo>
                    <a:pt x="110" y="105"/>
                  </a:lnTo>
                  <a:lnTo>
                    <a:pt x="96" y="107"/>
                  </a:lnTo>
                  <a:lnTo>
                    <a:pt x="80" y="109"/>
                  </a:lnTo>
                  <a:lnTo>
                    <a:pt x="68" y="113"/>
                  </a:lnTo>
                  <a:lnTo>
                    <a:pt x="64" y="117"/>
                  </a:lnTo>
                  <a:lnTo>
                    <a:pt x="62" y="125"/>
                  </a:lnTo>
                  <a:lnTo>
                    <a:pt x="58" y="133"/>
                  </a:lnTo>
                  <a:lnTo>
                    <a:pt x="56" y="133"/>
                  </a:lnTo>
                  <a:lnTo>
                    <a:pt x="54" y="131"/>
                  </a:lnTo>
                  <a:lnTo>
                    <a:pt x="52" y="131"/>
                  </a:lnTo>
                  <a:lnTo>
                    <a:pt x="46" y="131"/>
                  </a:lnTo>
                  <a:lnTo>
                    <a:pt x="42" y="137"/>
                  </a:lnTo>
                  <a:lnTo>
                    <a:pt x="46" y="145"/>
                  </a:lnTo>
                  <a:lnTo>
                    <a:pt x="56" y="147"/>
                  </a:lnTo>
                  <a:lnTo>
                    <a:pt x="60" y="143"/>
                  </a:lnTo>
                  <a:lnTo>
                    <a:pt x="72" y="147"/>
                  </a:lnTo>
                  <a:lnTo>
                    <a:pt x="78" y="145"/>
                  </a:lnTo>
                  <a:lnTo>
                    <a:pt x="74" y="151"/>
                  </a:lnTo>
                  <a:lnTo>
                    <a:pt x="68" y="155"/>
                  </a:lnTo>
                  <a:lnTo>
                    <a:pt x="66" y="155"/>
                  </a:lnTo>
                  <a:lnTo>
                    <a:pt x="64" y="159"/>
                  </a:lnTo>
                  <a:lnTo>
                    <a:pt x="64" y="161"/>
                  </a:lnTo>
                  <a:lnTo>
                    <a:pt x="66" y="167"/>
                  </a:lnTo>
                  <a:lnTo>
                    <a:pt x="64" y="173"/>
                  </a:lnTo>
                  <a:lnTo>
                    <a:pt x="58" y="173"/>
                  </a:lnTo>
                  <a:lnTo>
                    <a:pt x="52" y="169"/>
                  </a:lnTo>
                  <a:lnTo>
                    <a:pt x="52" y="161"/>
                  </a:lnTo>
                  <a:lnTo>
                    <a:pt x="48" y="157"/>
                  </a:lnTo>
                  <a:lnTo>
                    <a:pt x="42" y="157"/>
                  </a:lnTo>
                  <a:lnTo>
                    <a:pt x="34" y="155"/>
                  </a:lnTo>
                  <a:lnTo>
                    <a:pt x="32" y="147"/>
                  </a:lnTo>
                  <a:lnTo>
                    <a:pt x="28" y="141"/>
                  </a:lnTo>
                  <a:lnTo>
                    <a:pt x="30" y="135"/>
                  </a:lnTo>
                  <a:lnTo>
                    <a:pt x="30" y="131"/>
                  </a:lnTo>
                  <a:lnTo>
                    <a:pt x="34" y="131"/>
                  </a:lnTo>
                  <a:lnTo>
                    <a:pt x="34" y="121"/>
                  </a:lnTo>
                  <a:lnTo>
                    <a:pt x="30" y="119"/>
                  </a:lnTo>
                  <a:lnTo>
                    <a:pt x="26" y="119"/>
                  </a:lnTo>
                  <a:lnTo>
                    <a:pt x="24" y="113"/>
                  </a:lnTo>
                  <a:lnTo>
                    <a:pt x="24" y="111"/>
                  </a:lnTo>
                  <a:lnTo>
                    <a:pt x="36" y="111"/>
                  </a:lnTo>
                  <a:lnTo>
                    <a:pt x="40" y="107"/>
                  </a:lnTo>
                  <a:lnTo>
                    <a:pt x="46" y="105"/>
                  </a:lnTo>
                  <a:lnTo>
                    <a:pt x="48" y="97"/>
                  </a:lnTo>
                  <a:lnTo>
                    <a:pt x="42" y="91"/>
                  </a:lnTo>
                  <a:lnTo>
                    <a:pt x="36" y="87"/>
                  </a:lnTo>
                  <a:lnTo>
                    <a:pt x="36" y="81"/>
                  </a:lnTo>
                  <a:lnTo>
                    <a:pt x="36" y="77"/>
                  </a:lnTo>
                  <a:lnTo>
                    <a:pt x="34" y="71"/>
                  </a:lnTo>
                  <a:lnTo>
                    <a:pt x="26" y="63"/>
                  </a:lnTo>
                  <a:lnTo>
                    <a:pt x="24" y="53"/>
                  </a:lnTo>
                  <a:lnTo>
                    <a:pt x="18" y="45"/>
                  </a:lnTo>
                  <a:lnTo>
                    <a:pt x="10" y="39"/>
                  </a:lnTo>
                  <a:lnTo>
                    <a:pt x="4" y="35"/>
                  </a:lnTo>
                  <a:lnTo>
                    <a:pt x="0" y="27"/>
                  </a:lnTo>
                  <a:lnTo>
                    <a:pt x="4" y="27"/>
                  </a:lnTo>
                  <a:lnTo>
                    <a:pt x="8" y="23"/>
                  </a:lnTo>
                  <a:close/>
                </a:path>
              </a:pathLst>
            </a:custGeom>
            <a:grpFill/>
            <a:ln w="3175" cmpd="sng">
              <a:solidFill>
                <a:schemeClr val="accent5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GB" dirty="0">
                <a:solidFill>
                  <a:schemeClr val="accent3"/>
                </a:solidFill>
              </a:endParaRPr>
            </a:p>
          </p:txBody>
        </p:sp>
        <p:sp>
          <p:nvSpPr>
            <p:cNvPr id="384" name="Japan"/>
            <p:cNvSpPr>
              <a:spLocks/>
            </p:cNvSpPr>
            <p:nvPr/>
          </p:nvSpPr>
          <p:spPr bwMode="auto">
            <a:xfrm>
              <a:off x="4307364" y="3633885"/>
              <a:ext cx="99848" cy="122422"/>
            </a:xfrm>
            <a:custGeom>
              <a:avLst/>
              <a:gdLst/>
              <a:ahLst/>
              <a:cxnLst>
                <a:cxn ang="0">
                  <a:pos x="32" y="10"/>
                </a:cxn>
                <a:cxn ang="0">
                  <a:pos x="48" y="0"/>
                </a:cxn>
                <a:cxn ang="0">
                  <a:pos x="54" y="16"/>
                </a:cxn>
                <a:cxn ang="0">
                  <a:pos x="74" y="18"/>
                </a:cxn>
                <a:cxn ang="0">
                  <a:pos x="72" y="34"/>
                </a:cxn>
                <a:cxn ang="0">
                  <a:pos x="84" y="66"/>
                </a:cxn>
                <a:cxn ang="0">
                  <a:pos x="84" y="80"/>
                </a:cxn>
                <a:cxn ang="0">
                  <a:pos x="78" y="86"/>
                </a:cxn>
                <a:cxn ang="0">
                  <a:pos x="82" y="94"/>
                </a:cxn>
                <a:cxn ang="0">
                  <a:pos x="74" y="92"/>
                </a:cxn>
                <a:cxn ang="0">
                  <a:pos x="64" y="86"/>
                </a:cxn>
                <a:cxn ang="0">
                  <a:pos x="66" y="78"/>
                </a:cxn>
                <a:cxn ang="0">
                  <a:pos x="62" y="86"/>
                </a:cxn>
                <a:cxn ang="0">
                  <a:pos x="70" y="94"/>
                </a:cxn>
                <a:cxn ang="0">
                  <a:pos x="68" y="98"/>
                </a:cxn>
                <a:cxn ang="0">
                  <a:pos x="54" y="100"/>
                </a:cxn>
                <a:cxn ang="0">
                  <a:pos x="56" y="90"/>
                </a:cxn>
                <a:cxn ang="0">
                  <a:pos x="40" y="76"/>
                </a:cxn>
                <a:cxn ang="0">
                  <a:pos x="46" y="62"/>
                </a:cxn>
                <a:cxn ang="0">
                  <a:pos x="38" y="54"/>
                </a:cxn>
                <a:cxn ang="0">
                  <a:pos x="32" y="46"/>
                </a:cxn>
                <a:cxn ang="0">
                  <a:pos x="20" y="40"/>
                </a:cxn>
                <a:cxn ang="0">
                  <a:pos x="26" y="48"/>
                </a:cxn>
                <a:cxn ang="0">
                  <a:pos x="30" y="48"/>
                </a:cxn>
                <a:cxn ang="0">
                  <a:pos x="34" y="54"/>
                </a:cxn>
                <a:cxn ang="0">
                  <a:pos x="24" y="56"/>
                </a:cxn>
                <a:cxn ang="0">
                  <a:pos x="18" y="60"/>
                </a:cxn>
                <a:cxn ang="0">
                  <a:pos x="12" y="58"/>
                </a:cxn>
                <a:cxn ang="0">
                  <a:pos x="8" y="52"/>
                </a:cxn>
                <a:cxn ang="0">
                  <a:pos x="16" y="56"/>
                </a:cxn>
                <a:cxn ang="0">
                  <a:pos x="14" y="48"/>
                </a:cxn>
                <a:cxn ang="0">
                  <a:pos x="10" y="48"/>
                </a:cxn>
                <a:cxn ang="0">
                  <a:pos x="0" y="44"/>
                </a:cxn>
                <a:cxn ang="0">
                  <a:pos x="8" y="42"/>
                </a:cxn>
                <a:cxn ang="0">
                  <a:pos x="2" y="38"/>
                </a:cxn>
                <a:cxn ang="0">
                  <a:pos x="8" y="34"/>
                </a:cxn>
                <a:cxn ang="0">
                  <a:pos x="16" y="22"/>
                </a:cxn>
                <a:cxn ang="0">
                  <a:pos x="16" y="12"/>
                </a:cxn>
                <a:cxn ang="0">
                  <a:pos x="24" y="6"/>
                </a:cxn>
              </a:cxnLst>
              <a:rect l="0" t="0" r="r" b="b"/>
              <a:pathLst>
                <a:path w="88" h="102">
                  <a:moveTo>
                    <a:pt x="24" y="6"/>
                  </a:moveTo>
                  <a:lnTo>
                    <a:pt x="32" y="10"/>
                  </a:lnTo>
                  <a:lnTo>
                    <a:pt x="42" y="6"/>
                  </a:lnTo>
                  <a:lnTo>
                    <a:pt x="48" y="0"/>
                  </a:lnTo>
                  <a:lnTo>
                    <a:pt x="54" y="4"/>
                  </a:lnTo>
                  <a:lnTo>
                    <a:pt x="54" y="16"/>
                  </a:lnTo>
                  <a:lnTo>
                    <a:pt x="64" y="10"/>
                  </a:lnTo>
                  <a:lnTo>
                    <a:pt x="74" y="18"/>
                  </a:lnTo>
                  <a:lnTo>
                    <a:pt x="74" y="24"/>
                  </a:lnTo>
                  <a:lnTo>
                    <a:pt x="72" y="34"/>
                  </a:lnTo>
                  <a:lnTo>
                    <a:pt x="80" y="58"/>
                  </a:lnTo>
                  <a:lnTo>
                    <a:pt x="84" y="66"/>
                  </a:lnTo>
                  <a:lnTo>
                    <a:pt x="88" y="80"/>
                  </a:lnTo>
                  <a:lnTo>
                    <a:pt x="84" y="80"/>
                  </a:lnTo>
                  <a:lnTo>
                    <a:pt x="78" y="80"/>
                  </a:lnTo>
                  <a:lnTo>
                    <a:pt x="78" y="86"/>
                  </a:lnTo>
                  <a:lnTo>
                    <a:pt x="82" y="86"/>
                  </a:lnTo>
                  <a:lnTo>
                    <a:pt x="82" y="94"/>
                  </a:lnTo>
                  <a:lnTo>
                    <a:pt x="76" y="102"/>
                  </a:lnTo>
                  <a:lnTo>
                    <a:pt x="74" y="92"/>
                  </a:lnTo>
                  <a:lnTo>
                    <a:pt x="70" y="88"/>
                  </a:lnTo>
                  <a:lnTo>
                    <a:pt x="64" y="86"/>
                  </a:lnTo>
                  <a:lnTo>
                    <a:pt x="68" y="80"/>
                  </a:lnTo>
                  <a:lnTo>
                    <a:pt x="66" y="78"/>
                  </a:lnTo>
                  <a:lnTo>
                    <a:pt x="62" y="80"/>
                  </a:lnTo>
                  <a:lnTo>
                    <a:pt x="62" y="86"/>
                  </a:lnTo>
                  <a:lnTo>
                    <a:pt x="66" y="94"/>
                  </a:lnTo>
                  <a:lnTo>
                    <a:pt x="70" y="94"/>
                  </a:lnTo>
                  <a:lnTo>
                    <a:pt x="72" y="100"/>
                  </a:lnTo>
                  <a:lnTo>
                    <a:pt x="68" y="98"/>
                  </a:lnTo>
                  <a:lnTo>
                    <a:pt x="60" y="102"/>
                  </a:lnTo>
                  <a:lnTo>
                    <a:pt x="54" y="100"/>
                  </a:lnTo>
                  <a:lnTo>
                    <a:pt x="58" y="96"/>
                  </a:lnTo>
                  <a:lnTo>
                    <a:pt x="56" y="90"/>
                  </a:lnTo>
                  <a:lnTo>
                    <a:pt x="46" y="86"/>
                  </a:lnTo>
                  <a:lnTo>
                    <a:pt x="40" y="76"/>
                  </a:lnTo>
                  <a:lnTo>
                    <a:pt x="44" y="72"/>
                  </a:lnTo>
                  <a:lnTo>
                    <a:pt x="46" y="62"/>
                  </a:lnTo>
                  <a:lnTo>
                    <a:pt x="44" y="52"/>
                  </a:lnTo>
                  <a:lnTo>
                    <a:pt x="38" y="54"/>
                  </a:lnTo>
                  <a:lnTo>
                    <a:pt x="38" y="46"/>
                  </a:lnTo>
                  <a:lnTo>
                    <a:pt x="32" y="46"/>
                  </a:lnTo>
                  <a:lnTo>
                    <a:pt x="26" y="40"/>
                  </a:lnTo>
                  <a:lnTo>
                    <a:pt x="20" y="40"/>
                  </a:lnTo>
                  <a:lnTo>
                    <a:pt x="18" y="44"/>
                  </a:lnTo>
                  <a:lnTo>
                    <a:pt x="26" y="48"/>
                  </a:lnTo>
                  <a:lnTo>
                    <a:pt x="24" y="52"/>
                  </a:lnTo>
                  <a:lnTo>
                    <a:pt x="30" y="48"/>
                  </a:lnTo>
                  <a:lnTo>
                    <a:pt x="32" y="50"/>
                  </a:lnTo>
                  <a:lnTo>
                    <a:pt x="34" y="54"/>
                  </a:lnTo>
                  <a:lnTo>
                    <a:pt x="30" y="58"/>
                  </a:lnTo>
                  <a:lnTo>
                    <a:pt x="24" y="56"/>
                  </a:lnTo>
                  <a:lnTo>
                    <a:pt x="22" y="66"/>
                  </a:lnTo>
                  <a:lnTo>
                    <a:pt x="18" y="60"/>
                  </a:lnTo>
                  <a:lnTo>
                    <a:pt x="16" y="60"/>
                  </a:lnTo>
                  <a:lnTo>
                    <a:pt x="12" y="58"/>
                  </a:lnTo>
                  <a:lnTo>
                    <a:pt x="8" y="54"/>
                  </a:lnTo>
                  <a:lnTo>
                    <a:pt x="8" y="52"/>
                  </a:lnTo>
                  <a:lnTo>
                    <a:pt x="12" y="54"/>
                  </a:lnTo>
                  <a:lnTo>
                    <a:pt x="16" y="56"/>
                  </a:lnTo>
                  <a:lnTo>
                    <a:pt x="20" y="54"/>
                  </a:lnTo>
                  <a:lnTo>
                    <a:pt x="14" y="48"/>
                  </a:lnTo>
                  <a:lnTo>
                    <a:pt x="10" y="50"/>
                  </a:lnTo>
                  <a:lnTo>
                    <a:pt x="10" y="48"/>
                  </a:lnTo>
                  <a:lnTo>
                    <a:pt x="4" y="48"/>
                  </a:lnTo>
                  <a:lnTo>
                    <a:pt x="0" y="44"/>
                  </a:lnTo>
                  <a:lnTo>
                    <a:pt x="0" y="42"/>
                  </a:lnTo>
                  <a:lnTo>
                    <a:pt x="8" y="42"/>
                  </a:lnTo>
                  <a:lnTo>
                    <a:pt x="8" y="38"/>
                  </a:lnTo>
                  <a:lnTo>
                    <a:pt x="2" y="38"/>
                  </a:lnTo>
                  <a:lnTo>
                    <a:pt x="4" y="34"/>
                  </a:lnTo>
                  <a:lnTo>
                    <a:pt x="8" y="34"/>
                  </a:lnTo>
                  <a:lnTo>
                    <a:pt x="10" y="26"/>
                  </a:lnTo>
                  <a:lnTo>
                    <a:pt x="16" y="22"/>
                  </a:lnTo>
                  <a:lnTo>
                    <a:pt x="14" y="18"/>
                  </a:lnTo>
                  <a:lnTo>
                    <a:pt x="16" y="12"/>
                  </a:lnTo>
                  <a:lnTo>
                    <a:pt x="18" y="8"/>
                  </a:lnTo>
                  <a:lnTo>
                    <a:pt x="24" y="6"/>
                  </a:lnTo>
                  <a:close/>
                </a:path>
              </a:pathLst>
            </a:custGeom>
            <a:grpFill/>
            <a:ln w="3175" cmpd="sng">
              <a:solidFill>
                <a:schemeClr val="accent5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GB" dirty="0">
                <a:solidFill>
                  <a:schemeClr val="accent3"/>
                </a:solidFill>
              </a:endParaRPr>
            </a:p>
          </p:txBody>
        </p:sp>
        <p:sp>
          <p:nvSpPr>
            <p:cNvPr id="385" name="Japan"/>
            <p:cNvSpPr>
              <a:spLocks/>
            </p:cNvSpPr>
            <p:nvPr/>
          </p:nvSpPr>
          <p:spPr bwMode="auto">
            <a:xfrm>
              <a:off x="4400404" y="3780311"/>
              <a:ext cx="9077" cy="12002"/>
            </a:xfrm>
            <a:custGeom>
              <a:avLst/>
              <a:gdLst/>
              <a:ahLst/>
              <a:cxnLst>
                <a:cxn ang="0">
                  <a:pos x="0" y="2"/>
                </a:cxn>
                <a:cxn ang="0">
                  <a:pos x="6" y="0"/>
                </a:cxn>
                <a:cxn ang="0">
                  <a:pos x="8" y="4"/>
                </a:cxn>
                <a:cxn ang="0">
                  <a:pos x="6" y="8"/>
                </a:cxn>
                <a:cxn ang="0">
                  <a:pos x="4" y="10"/>
                </a:cxn>
                <a:cxn ang="0">
                  <a:pos x="0" y="6"/>
                </a:cxn>
                <a:cxn ang="0">
                  <a:pos x="0" y="2"/>
                </a:cxn>
              </a:cxnLst>
              <a:rect l="0" t="0" r="r" b="b"/>
              <a:pathLst>
                <a:path w="8" h="10">
                  <a:moveTo>
                    <a:pt x="0" y="2"/>
                  </a:moveTo>
                  <a:lnTo>
                    <a:pt x="6" y="0"/>
                  </a:lnTo>
                  <a:lnTo>
                    <a:pt x="8" y="4"/>
                  </a:lnTo>
                  <a:lnTo>
                    <a:pt x="6" y="8"/>
                  </a:lnTo>
                  <a:lnTo>
                    <a:pt x="4" y="10"/>
                  </a:lnTo>
                  <a:lnTo>
                    <a:pt x="0" y="6"/>
                  </a:lnTo>
                  <a:lnTo>
                    <a:pt x="0" y="2"/>
                  </a:lnTo>
                  <a:close/>
                </a:path>
              </a:pathLst>
            </a:custGeom>
            <a:grpFill/>
            <a:ln w="3175" cmpd="sng">
              <a:solidFill>
                <a:schemeClr val="accent5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GB" dirty="0">
                <a:solidFill>
                  <a:schemeClr val="accent3"/>
                </a:solidFill>
              </a:endParaRPr>
            </a:p>
          </p:txBody>
        </p:sp>
        <p:sp>
          <p:nvSpPr>
            <p:cNvPr id="386" name="Japan"/>
            <p:cNvSpPr>
              <a:spLocks/>
            </p:cNvSpPr>
            <p:nvPr/>
          </p:nvSpPr>
          <p:spPr bwMode="auto">
            <a:xfrm>
              <a:off x="4409481" y="3756307"/>
              <a:ext cx="9077" cy="21604"/>
            </a:xfrm>
            <a:custGeom>
              <a:avLst/>
              <a:gdLst/>
              <a:ahLst/>
              <a:cxnLst>
                <a:cxn ang="0">
                  <a:pos x="2" y="0"/>
                </a:cxn>
                <a:cxn ang="0">
                  <a:pos x="4" y="4"/>
                </a:cxn>
                <a:cxn ang="0">
                  <a:pos x="8" y="16"/>
                </a:cxn>
                <a:cxn ang="0">
                  <a:pos x="6" y="18"/>
                </a:cxn>
                <a:cxn ang="0">
                  <a:pos x="2" y="16"/>
                </a:cxn>
                <a:cxn ang="0">
                  <a:pos x="0" y="6"/>
                </a:cxn>
                <a:cxn ang="0">
                  <a:pos x="0" y="4"/>
                </a:cxn>
                <a:cxn ang="0">
                  <a:pos x="2" y="0"/>
                </a:cxn>
              </a:cxnLst>
              <a:rect l="0" t="0" r="r" b="b"/>
              <a:pathLst>
                <a:path w="8" h="18">
                  <a:moveTo>
                    <a:pt x="2" y="0"/>
                  </a:moveTo>
                  <a:lnTo>
                    <a:pt x="4" y="4"/>
                  </a:lnTo>
                  <a:lnTo>
                    <a:pt x="8" y="16"/>
                  </a:lnTo>
                  <a:lnTo>
                    <a:pt x="6" y="18"/>
                  </a:lnTo>
                  <a:lnTo>
                    <a:pt x="2" y="16"/>
                  </a:lnTo>
                  <a:lnTo>
                    <a:pt x="0" y="6"/>
                  </a:lnTo>
                  <a:lnTo>
                    <a:pt x="0" y="4"/>
                  </a:lnTo>
                  <a:lnTo>
                    <a:pt x="2" y="0"/>
                  </a:lnTo>
                  <a:close/>
                </a:path>
              </a:pathLst>
            </a:custGeom>
            <a:grpFill/>
            <a:ln w="3175" cmpd="sng">
              <a:solidFill>
                <a:schemeClr val="accent5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GB" dirty="0">
                <a:solidFill>
                  <a:schemeClr val="accent3"/>
                </a:solidFill>
              </a:endParaRPr>
            </a:p>
          </p:txBody>
        </p:sp>
        <p:sp>
          <p:nvSpPr>
            <p:cNvPr id="387" name="Japan"/>
            <p:cNvSpPr>
              <a:spLocks/>
            </p:cNvSpPr>
            <p:nvPr/>
          </p:nvSpPr>
          <p:spPr bwMode="auto">
            <a:xfrm>
              <a:off x="4441251" y="3317026"/>
              <a:ext cx="13616" cy="24004"/>
            </a:xfrm>
            <a:custGeom>
              <a:avLst/>
              <a:gdLst/>
              <a:ahLst/>
              <a:cxnLst>
                <a:cxn ang="0">
                  <a:pos x="4" y="0"/>
                </a:cxn>
                <a:cxn ang="0">
                  <a:pos x="8" y="10"/>
                </a:cxn>
                <a:cxn ang="0">
                  <a:pos x="12" y="8"/>
                </a:cxn>
                <a:cxn ang="0">
                  <a:pos x="12" y="16"/>
                </a:cxn>
                <a:cxn ang="0">
                  <a:pos x="10" y="20"/>
                </a:cxn>
                <a:cxn ang="0">
                  <a:pos x="8" y="14"/>
                </a:cxn>
                <a:cxn ang="0">
                  <a:pos x="4" y="14"/>
                </a:cxn>
                <a:cxn ang="0">
                  <a:pos x="0" y="8"/>
                </a:cxn>
                <a:cxn ang="0">
                  <a:pos x="4" y="0"/>
                </a:cxn>
              </a:cxnLst>
              <a:rect l="0" t="0" r="r" b="b"/>
              <a:pathLst>
                <a:path w="12" h="20">
                  <a:moveTo>
                    <a:pt x="4" y="0"/>
                  </a:moveTo>
                  <a:lnTo>
                    <a:pt x="8" y="10"/>
                  </a:lnTo>
                  <a:lnTo>
                    <a:pt x="12" y="8"/>
                  </a:lnTo>
                  <a:lnTo>
                    <a:pt x="12" y="16"/>
                  </a:lnTo>
                  <a:lnTo>
                    <a:pt x="10" y="20"/>
                  </a:lnTo>
                  <a:lnTo>
                    <a:pt x="8" y="14"/>
                  </a:lnTo>
                  <a:lnTo>
                    <a:pt x="4" y="14"/>
                  </a:lnTo>
                  <a:lnTo>
                    <a:pt x="0" y="8"/>
                  </a:lnTo>
                  <a:lnTo>
                    <a:pt x="4" y="0"/>
                  </a:lnTo>
                  <a:close/>
                </a:path>
              </a:pathLst>
            </a:custGeom>
            <a:grpFill/>
            <a:ln w="3175" cmpd="sng">
              <a:solidFill>
                <a:schemeClr val="accent5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GB" dirty="0">
                <a:solidFill>
                  <a:schemeClr val="accent3"/>
                </a:solidFill>
              </a:endParaRPr>
            </a:p>
          </p:txBody>
        </p:sp>
        <p:sp>
          <p:nvSpPr>
            <p:cNvPr id="360" name="Russia"/>
            <p:cNvSpPr>
              <a:spLocks/>
            </p:cNvSpPr>
            <p:nvPr/>
          </p:nvSpPr>
          <p:spPr bwMode="auto">
            <a:xfrm>
              <a:off x="4103131" y="2655705"/>
              <a:ext cx="260966" cy="319258"/>
            </a:xfrm>
            <a:custGeom>
              <a:avLst/>
              <a:gdLst/>
              <a:ahLst/>
              <a:cxnLst>
                <a:cxn ang="0">
                  <a:pos x="20" y="4"/>
                </a:cxn>
                <a:cxn ang="0">
                  <a:pos x="34" y="22"/>
                </a:cxn>
                <a:cxn ang="0">
                  <a:pos x="60" y="40"/>
                </a:cxn>
                <a:cxn ang="0">
                  <a:pos x="78" y="68"/>
                </a:cxn>
                <a:cxn ang="0">
                  <a:pos x="96" y="82"/>
                </a:cxn>
                <a:cxn ang="0">
                  <a:pos x="126" y="106"/>
                </a:cxn>
                <a:cxn ang="0">
                  <a:pos x="160" y="128"/>
                </a:cxn>
                <a:cxn ang="0">
                  <a:pos x="186" y="140"/>
                </a:cxn>
                <a:cxn ang="0">
                  <a:pos x="162" y="134"/>
                </a:cxn>
                <a:cxn ang="0">
                  <a:pos x="154" y="136"/>
                </a:cxn>
                <a:cxn ang="0">
                  <a:pos x="144" y="150"/>
                </a:cxn>
                <a:cxn ang="0">
                  <a:pos x="154" y="170"/>
                </a:cxn>
                <a:cxn ang="0">
                  <a:pos x="170" y="204"/>
                </a:cxn>
                <a:cxn ang="0">
                  <a:pos x="194" y="214"/>
                </a:cxn>
                <a:cxn ang="0">
                  <a:pos x="210" y="216"/>
                </a:cxn>
                <a:cxn ang="0">
                  <a:pos x="224" y="226"/>
                </a:cxn>
                <a:cxn ang="0">
                  <a:pos x="222" y="234"/>
                </a:cxn>
                <a:cxn ang="0">
                  <a:pos x="206" y="230"/>
                </a:cxn>
                <a:cxn ang="0">
                  <a:pos x="194" y="234"/>
                </a:cxn>
                <a:cxn ang="0">
                  <a:pos x="200" y="250"/>
                </a:cxn>
                <a:cxn ang="0">
                  <a:pos x="204" y="260"/>
                </a:cxn>
                <a:cxn ang="0">
                  <a:pos x="194" y="262"/>
                </a:cxn>
                <a:cxn ang="0">
                  <a:pos x="182" y="246"/>
                </a:cxn>
                <a:cxn ang="0">
                  <a:pos x="172" y="228"/>
                </a:cxn>
                <a:cxn ang="0">
                  <a:pos x="160" y="214"/>
                </a:cxn>
                <a:cxn ang="0">
                  <a:pos x="148" y="196"/>
                </a:cxn>
                <a:cxn ang="0">
                  <a:pos x="130" y="184"/>
                </a:cxn>
                <a:cxn ang="0">
                  <a:pos x="118" y="158"/>
                </a:cxn>
                <a:cxn ang="0">
                  <a:pos x="100" y="134"/>
                </a:cxn>
                <a:cxn ang="0">
                  <a:pos x="84" y="116"/>
                </a:cxn>
                <a:cxn ang="0">
                  <a:pos x="72" y="100"/>
                </a:cxn>
                <a:cxn ang="0">
                  <a:pos x="54" y="92"/>
                </a:cxn>
                <a:cxn ang="0">
                  <a:pos x="44" y="84"/>
                </a:cxn>
                <a:cxn ang="0">
                  <a:pos x="34" y="68"/>
                </a:cxn>
                <a:cxn ang="0">
                  <a:pos x="20" y="48"/>
                </a:cxn>
                <a:cxn ang="0">
                  <a:pos x="18" y="34"/>
                </a:cxn>
                <a:cxn ang="0">
                  <a:pos x="26" y="34"/>
                </a:cxn>
                <a:cxn ang="0">
                  <a:pos x="22" y="24"/>
                </a:cxn>
                <a:cxn ang="0">
                  <a:pos x="22" y="16"/>
                </a:cxn>
                <a:cxn ang="0">
                  <a:pos x="0" y="10"/>
                </a:cxn>
                <a:cxn ang="0">
                  <a:pos x="6" y="0"/>
                </a:cxn>
              </a:cxnLst>
              <a:rect l="0" t="0" r="r" b="b"/>
              <a:pathLst>
                <a:path w="230" h="266">
                  <a:moveTo>
                    <a:pt x="6" y="0"/>
                  </a:moveTo>
                  <a:lnTo>
                    <a:pt x="20" y="4"/>
                  </a:lnTo>
                  <a:lnTo>
                    <a:pt x="22" y="14"/>
                  </a:lnTo>
                  <a:lnTo>
                    <a:pt x="34" y="22"/>
                  </a:lnTo>
                  <a:lnTo>
                    <a:pt x="46" y="30"/>
                  </a:lnTo>
                  <a:lnTo>
                    <a:pt x="60" y="40"/>
                  </a:lnTo>
                  <a:lnTo>
                    <a:pt x="64" y="54"/>
                  </a:lnTo>
                  <a:lnTo>
                    <a:pt x="78" y="68"/>
                  </a:lnTo>
                  <a:lnTo>
                    <a:pt x="86" y="76"/>
                  </a:lnTo>
                  <a:lnTo>
                    <a:pt x="96" y="82"/>
                  </a:lnTo>
                  <a:lnTo>
                    <a:pt x="108" y="92"/>
                  </a:lnTo>
                  <a:lnTo>
                    <a:pt x="126" y="106"/>
                  </a:lnTo>
                  <a:lnTo>
                    <a:pt x="148" y="118"/>
                  </a:lnTo>
                  <a:lnTo>
                    <a:pt x="160" y="128"/>
                  </a:lnTo>
                  <a:lnTo>
                    <a:pt x="170" y="134"/>
                  </a:lnTo>
                  <a:lnTo>
                    <a:pt x="186" y="140"/>
                  </a:lnTo>
                  <a:lnTo>
                    <a:pt x="172" y="136"/>
                  </a:lnTo>
                  <a:lnTo>
                    <a:pt x="162" y="134"/>
                  </a:lnTo>
                  <a:lnTo>
                    <a:pt x="156" y="136"/>
                  </a:lnTo>
                  <a:lnTo>
                    <a:pt x="154" y="136"/>
                  </a:lnTo>
                  <a:lnTo>
                    <a:pt x="152" y="138"/>
                  </a:lnTo>
                  <a:lnTo>
                    <a:pt x="144" y="150"/>
                  </a:lnTo>
                  <a:lnTo>
                    <a:pt x="146" y="160"/>
                  </a:lnTo>
                  <a:lnTo>
                    <a:pt x="154" y="170"/>
                  </a:lnTo>
                  <a:lnTo>
                    <a:pt x="162" y="192"/>
                  </a:lnTo>
                  <a:lnTo>
                    <a:pt x="170" y="204"/>
                  </a:lnTo>
                  <a:lnTo>
                    <a:pt x="184" y="208"/>
                  </a:lnTo>
                  <a:lnTo>
                    <a:pt x="194" y="214"/>
                  </a:lnTo>
                  <a:lnTo>
                    <a:pt x="204" y="222"/>
                  </a:lnTo>
                  <a:lnTo>
                    <a:pt x="210" y="216"/>
                  </a:lnTo>
                  <a:lnTo>
                    <a:pt x="218" y="220"/>
                  </a:lnTo>
                  <a:lnTo>
                    <a:pt x="224" y="226"/>
                  </a:lnTo>
                  <a:lnTo>
                    <a:pt x="230" y="238"/>
                  </a:lnTo>
                  <a:lnTo>
                    <a:pt x="222" y="234"/>
                  </a:lnTo>
                  <a:lnTo>
                    <a:pt x="216" y="226"/>
                  </a:lnTo>
                  <a:lnTo>
                    <a:pt x="206" y="230"/>
                  </a:lnTo>
                  <a:lnTo>
                    <a:pt x="200" y="234"/>
                  </a:lnTo>
                  <a:lnTo>
                    <a:pt x="194" y="234"/>
                  </a:lnTo>
                  <a:lnTo>
                    <a:pt x="194" y="240"/>
                  </a:lnTo>
                  <a:lnTo>
                    <a:pt x="200" y="250"/>
                  </a:lnTo>
                  <a:lnTo>
                    <a:pt x="202" y="256"/>
                  </a:lnTo>
                  <a:lnTo>
                    <a:pt x="204" y="260"/>
                  </a:lnTo>
                  <a:lnTo>
                    <a:pt x="204" y="266"/>
                  </a:lnTo>
                  <a:lnTo>
                    <a:pt x="194" y="262"/>
                  </a:lnTo>
                  <a:lnTo>
                    <a:pt x="186" y="254"/>
                  </a:lnTo>
                  <a:lnTo>
                    <a:pt x="182" y="246"/>
                  </a:lnTo>
                  <a:lnTo>
                    <a:pt x="178" y="234"/>
                  </a:lnTo>
                  <a:lnTo>
                    <a:pt x="172" y="228"/>
                  </a:lnTo>
                  <a:lnTo>
                    <a:pt x="166" y="222"/>
                  </a:lnTo>
                  <a:lnTo>
                    <a:pt x="160" y="214"/>
                  </a:lnTo>
                  <a:lnTo>
                    <a:pt x="156" y="204"/>
                  </a:lnTo>
                  <a:lnTo>
                    <a:pt x="148" y="196"/>
                  </a:lnTo>
                  <a:lnTo>
                    <a:pt x="138" y="190"/>
                  </a:lnTo>
                  <a:lnTo>
                    <a:pt x="130" y="184"/>
                  </a:lnTo>
                  <a:lnTo>
                    <a:pt x="126" y="174"/>
                  </a:lnTo>
                  <a:lnTo>
                    <a:pt x="118" y="158"/>
                  </a:lnTo>
                  <a:lnTo>
                    <a:pt x="110" y="146"/>
                  </a:lnTo>
                  <a:lnTo>
                    <a:pt x="100" y="134"/>
                  </a:lnTo>
                  <a:lnTo>
                    <a:pt x="90" y="128"/>
                  </a:lnTo>
                  <a:lnTo>
                    <a:pt x="84" y="116"/>
                  </a:lnTo>
                  <a:lnTo>
                    <a:pt x="82" y="106"/>
                  </a:lnTo>
                  <a:lnTo>
                    <a:pt x="72" y="100"/>
                  </a:lnTo>
                  <a:lnTo>
                    <a:pt x="58" y="96"/>
                  </a:lnTo>
                  <a:lnTo>
                    <a:pt x="54" y="92"/>
                  </a:lnTo>
                  <a:lnTo>
                    <a:pt x="48" y="90"/>
                  </a:lnTo>
                  <a:lnTo>
                    <a:pt x="44" y="84"/>
                  </a:lnTo>
                  <a:lnTo>
                    <a:pt x="38" y="78"/>
                  </a:lnTo>
                  <a:lnTo>
                    <a:pt x="34" y="68"/>
                  </a:lnTo>
                  <a:lnTo>
                    <a:pt x="26" y="54"/>
                  </a:lnTo>
                  <a:lnTo>
                    <a:pt x="20" y="48"/>
                  </a:lnTo>
                  <a:lnTo>
                    <a:pt x="14" y="44"/>
                  </a:lnTo>
                  <a:lnTo>
                    <a:pt x="18" y="34"/>
                  </a:lnTo>
                  <a:lnTo>
                    <a:pt x="22" y="38"/>
                  </a:lnTo>
                  <a:lnTo>
                    <a:pt x="26" y="34"/>
                  </a:lnTo>
                  <a:lnTo>
                    <a:pt x="28" y="28"/>
                  </a:lnTo>
                  <a:lnTo>
                    <a:pt x="22" y="24"/>
                  </a:lnTo>
                  <a:lnTo>
                    <a:pt x="26" y="22"/>
                  </a:lnTo>
                  <a:lnTo>
                    <a:pt x="22" y="16"/>
                  </a:lnTo>
                  <a:lnTo>
                    <a:pt x="14" y="12"/>
                  </a:lnTo>
                  <a:lnTo>
                    <a:pt x="0" y="10"/>
                  </a:lnTo>
                  <a:lnTo>
                    <a:pt x="6" y="4"/>
                  </a:lnTo>
                  <a:lnTo>
                    <a:pt x="6" y="0"/>
                  </a:lnTo>
                  <a:close/>
                </a:path>
              </a:pathLst>
            </a:custGeom>
            <a:grpFill/>
            <a:ln w="3175" cmpd="sng">
              <a:solidFill>
                <a:schemeClr val="accent5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GB" dirty="0">
                <a:solidFill>
                  <a:schemeClr val="accent3"/>
                </a:solidFill>
              </a:endParaRPr>
            </a:p>
          </p:txBody>
        </p:sp>
        <p:sp>
          <p:nvSpPr>
            <p:cNvPr id="361" name="Russia"/>
            <p:cNvSpPr>
              <a:spLocks/>
            </p:cNvSpPr>
            <p:nvPr/>
          </p:nvSpPr>
          <p:spPr bwMode="auto">
            <a:xfrm>
              <a:off x="2069871" y="2305240"/>
              <a:ext cx="38578" cy="40807"/>
            </a:xfrm>
            <a:custGeom>
              <a:avLst/>
              <a:gdLst/>
              <a:ahLst/>
              <a:cxnLst>
                <a:cxn ang="0">
                  <a:pos x="24" y="0"/>
                </a:cxn>
                <a:cxn ang="0">
                  <a:pos x="28" y="6"/>
                </a:cxn>
                <a:cxn ang="0">
                  <a:pos x="32" y="14"/>
                </a:cxn>
                <a:cxn ang="0">
                  <a:pos x="34" y="22"/>
                </a:cxn>
                <a:cxn ang="0">
                  <a:pos x="26" y="24"/>
                </a:cxn>
                <a:cxn ang="0">
                  <a:pos x="22" y="32"/>
                </a:cxn>
                <a:cxn ang="0">
                  <a:pos x="16" y="34"/>
                </a:cxn>
                <a:cxn ang="0">
                  <a:pos x="6" y="34"/>
                </a:cxn>
                <a:cxn ang="0">
                  <a:pos x="4" y="32"/>
                </a:cxn>
                <a:cxn ang="0">
                  <a:pos x="0" y="24"/>
                </a:cxn>
                <a:cxn ang="0">
                  <a:pos x="2" y="16"/>
                </a:cxn>
                <a:cxn ang="0">
                  <a:pos x="6" y="6"/>
                </a:cxn>
                <a:cxn ang="0">
                  <a:pos x="14" y="0"/>
                </a:cxn>
                <a:cxn ang="0">
                  <a:pos x="24" y="0"/>
                </a:cxn>
              </a:cxnLst>
              <a:rect l="0" t="0" r="r" b="b"/>
              <a:pathLst>
                <a:path w="34" h="34">
                  <a:moveTo>
                    <a:pt x="24" y="0"/>
                  </a:moveTo>
                  <a:lnTo>
                    <a:pt x="28" y="6"/>
                  </a:lnTo>
                  <a:lnTo>
                    <a:pt x="32" y="14"/>
                  </a:lnTo>
                  <a:lnTo>
                    <a:pt x="34" y="22"/>
                  </a:lnTo>
                  <a:lnTo>
                    <a:pt x="26" y="24"/>
                  </a:lnTo>
                  <a:lnTo>
                    <a:pt x="22" y="32"/>
                  </a:lnTo>
                  <a:lnTo>
                    <a:pt x="16" y="34"/>
                  </a:lnTo>
                  <a:lnTo>
                    <a:pt x="6" y="34"/>
                  </a:lnTo>
                  <a:lnTo>
                    <a:pt x="4" y="32"/>
                  </a:lnTo>
                  <a:lnTo>
                    <a:pt x="0" y="24"/>
                  </a:lnTo>
                  <a:lnTo>
                    <a:pt x="2" y="16"/>
                  </a:lnTo>
                  <a:lnTo>
                    <a:pt x="6" y="6"/>
                  </a:lnTo>
                  <a:lnTo>
                    <a:pt x="14" y="0"/>
                  </a:lnTo>
                  <a:lnTo>
                    <a:pt x="24" y="0"/>
                  </a:lnTo>
                  <a:close/>
                </a:path>
              </a:pathLst>
            </a:custGeom>
            <a:grpFill/>
            <a:ln w="3175" cmpd="sng">
              <a:solidFill>
                <a:schemeClr val="accent5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GB" dirty="0">
                <a:solidFill>
                  <a:schemeClr val="accent3"/>
                </a:solidFill>
              </a:endParaRPr>
            </a:p>
          </p:txBody>
        </p:sp>
        <p:sp>
          <p:nvSpPr>
            <p:cNvPr id="362" name="Russia"/>
            <p:cNvSpPr>
              <a:spLocks/>
            </p:cNvSpPr>
            <p:nvPr/>
          </p:nvSpPr>
          <p:spPr bwMode="auto">
            <a:xfrm>
              <a:off x="2174257" y="2108404"/>
              <a:ext cx="104386" cy="180033"/>
            </a:xfrm>
            <a:custGeom>
              <a:avLst/>
              <a:gdLst/>
              <a:ahLst/>
              <a:cxnLst>
                <a:cxn ang="0">
                  <a:pos x="66" y="150"/>
                </a:cxn>
                <a:cxn ang="0">
                  <a:pos x="54" y="138"/>
                </a:cxn>
                <a:cxn ang="0">
                  <a:pos x="54" y="148"/>
                </a:cxn>
                <a:cxn ang="0">
                  <a:pos x="46" y="144"/>
                </a:cxn>
                <a:cxn ang="0">
                  <a:pos x="38" y="136"/>
                </a:cxn>
                <a:cxn ang="0">
                  <a:pos x="30" y="134"/>
                </a:cxn>
                <a:cxn ang="0">
                  <a:pos x="24" y="130"/>
                </a:cxn>
                <a:cxn ang="0">
                  <a:pos x="20" y="118"/>
                </a:cxn>
                <a:cxn ang="0">
                  <a:pos x="24" y="110"/>
                </a:cxn>
                <a:cxn ang="0">
                  <a:pos x="28" y="106"/>
                </a:cxn>
                <a:cxn ang="0">
                  <a:pos x="22" y="102"/>
                </a:cxn>
                <a:cxn ang="0">
                  <a:pos x="22" y="98"/>
                </a:cxn>
                <a:cxn ang="0">
                  <a:pos x="24" y="86"/>
                </a:cxn>
                <a:cxn ang="0">
                  <a:pos x="16" y="88"/>
                </a:cxn>
                <a:cxn ang="0">
                  <a:pos x="8" y="86"/>
                </a:cxn>
                <a:cxn ang="0">
                  <a:pos x="0" y="76"/>
                </a:cxn>
                <a:cxn ang="0">
                  <a:pos x="8" y="52"/>
                </a:cxn>
                <a:cxn ang="0">
                  <a:pos x="16" y="54"/>
                </a:cxn>
                <a:cxn ang="0">
                  <a:pos x="24" y="48"/>
                </a:cxn>
                <a:cxn ang="0">
                  <a:pos x="32" y="38"/>
                </a:cxn>
                <a:cxn ang="0">
                  <a:pos x="42" y="32"/>
                </a:cxn>
                <a:cxn ang="0">
                  <a:pos x="34" y="26"/>
                </a:cxn>
                <a:cxn ang="0">
                  <a:pos x="38" y="18"/>
                </a:cxn>
                <a:cxn ang="0">
                  <a:pos x="48" y="20"/>
                </a:cxn>
                <a:cxn ang="0">
                  <a:pos x="46" y="8"/>
                </a:cxn>
                <a:cxn ang="0">
                  <a:pos x="58" y="2"/>
                </a:cxn>
                <a:cxn ang="0">
                  <a:pos x="74" y="0"/>
                </a:cxn>
                <a:cxn ang="0">
                  <a:pos x="88" y="10"/>
                </a:cxn>
                <a:cxn ang="0">
                  <a:pos x="82" y="18"/>
                </a:cxn>
                <a:cxn ang="0">
                  <a:pos x="76" y="24"/>
                </a:cxn>
                <a:cxn ang="0">
                  <a:pos x="80" y="34"/>
                </a:cxn>
                <a:cxn ang="0">
                  <a:pos x="78" y="38"/>
                </a:cxn>
                <a:cxn ang="0">
                  <a:pos x="64" y="52"/>
                </a:cxn>
                <a:cxn ang="0">
                  <a:pos x="60" y="72"/>
                </a:cxn>
                <a:cxn ang="0">
                  <a:pos x="58" y="82"/>
                </a:cxn>
                <a:cxn ang="0">
                  <a:pos x="58" y="112"/>
                </a:cxn>
                <a:cxn ang="0">
                  <a:pos x="66" y="136"/>
                </a:cxn>
              </a:cxnLst>
              <a:rect l="0" t="0" r="r" b="b"/>
              <a:pathLst>
                <a:path w="92" h="150">
                  <a:moveTo>
                    <a:pt x="72" y="142"/>
                  </a:moveTo>
                  <a:lnTo>
                    <a:pt x="66" y="150"/>
                  </a:lnTo>
                  <a:lnTo>
                    <a:pt x="58" y="138"/>
                  </a:lnTo>
                  <a:lnTo>
                    <a:pt x="54" y="138"/>
                  </a:lnTo>
                  <a:lnTo>
                    <a:pt x="54" y="144"/>
                  </a:lnTo>
                  <a:lnTo>
                    <a:pt x="54" y="148"/>
                  </a:lnTo>
                  <a:lnTo>
                    <a:pt x="48" y="140"/>
                  </a:lnTo>
                  <a:lnTo>
                    <a:pt x="46" y="144"/>
                  </a:lnTo>
                  <a:lnTo>
                    <a:pt x="42" y="134"/>
                  </a:lnTo>
                  <a:lnTo>
                    <a:pt x="38" y="136"/>
                  </a:lnTo>
                  <a:lnTo>
                    <a:pt x="34" y="142"/>
                  </a:lnTo>
                  <a:lnTo>
                    <a:pt x="30" y="134"/>
                  </a:lnTo>
                  <a:lnTo>
                    <a:pt x="30" y="128"/>
                  </a:lnTo>
                  <a:lnTo>
                    <a:pt x="24" y="130"/>
                  </a:lnTo>
                  <a:lnTo>
                    <a:pt x="16" y="122"/>
                  </a:lnTo>
                  <a:lnTo>
                    <a:pt x="20" y="118"/>
                  </a:lnTo>
                  <a:lnTo>
                    <a:pt x="20" y="110"/>
                  </a:lnTo>
                  <a:lnTo>
                    <a:pt x="24" y="110"/>
                  </a:lnTo>
                  <a:lnTo>
                    <a:pt x="28" y="110"/>
                  </a:lnTo>
                  <a:lnTo>
                    <a:pt x="28" y="106"/>
                  </a:lnTo>
                  <a:lnTo>
                    <a:pt x="24" y="106"/>
                  </a:lnTo>
                  <a:lnTo>
                    <a:pt x="22" y="102"/>
                  </a:lnTo>
                  <a:lnTo>
                    <a:pt x="30" y="94"/>
                  </a:lnTo>
                  <a:lnTo>
                    <a:pt x="22" y="98"/>
                  </a:lnTo>
                  <a:lnTo>
                    <a:pt x="22" y="92"/>
                  </a:lnTo>
                  <a:lnTo>
                    <a:pt x="24" y="86"/>
                  </a:lnTo>
                  <a:lnTo>
                    <a:pt x="16" y="92"/>
                  </a:lnTo>
                  <a:lnTo>
                    <a:pt x="16" y="88"/>
                  </a:lnTo>
                  <a:lnTo>
                    <a:pt x="14" y="80"/>
                  </a:lnTo>
                  <a:lnTo>
                    <a:pt x="8" y="86"/>
                  </a:lnTo>
                  <a:lnTo>
                    <a:pt x="2" y="84"/>
                  </a:lnTo>
                  <a:lnTo>
                    <a:pt x="0" y="76"/>
                  </a:lnTo>
                  <a:lnTo>
                    <a:pt x="4" y="64"/>
                  </a:lnTo>
                  <a:lnTo>
                    <a:pt x="8" y="52"/>
                  </a:lnTo>
                  <a:lnTo>
                    <a:pt x="14" y="50"/>
                  </a:lnTo>
                  <a:lnTo>
                    <a:pt x="16" y="54"/>
                  </a:lnTo>
                  <a:lnTo>
                    <a:pt x="20" y="54"/>
                  </a:lnTo>
                  <a:lnTo>
                    <a:pt x="24" y="48"/>
                  </a:lnTo>
                  <a:lnTo>
                    <a:pt x="32" y="46"/>
                  </a:lnTo>
                  <a:lnTo>
                    <a:pt x="32" y="38"/>
                  </a:lnTo>
                  <a:lnTo>
                    <a:pt x="38" y="34"/>
                  </a:lnTo>
                  <a:lnTo>
                    <a:pt x="42" y="32"/>
                  </a:lnTo>
                  <a:lnTo>
                    <a:pt x="40" y="28"/>
                  </a:lnTo>
                  <a:lnTo>
                    <a:pt x="34" y="26"/>
                  </a:lnTo>
                  <a:lnTo>
                    <a:pt x="34" y="22"/>
                  </a:lnTo>
                  <a:lnTo>
                    <a:pt x="38" y="18"/>
                  </a:lnTo>
                  <a:lnTo>
                    <a:pt x="42" y="18"/>
                  </a:lnTo>
                  <a:lnTo>
                    <a:pt x="48" y="20"/>
                  </a:lnTo>
                  <a:lnTo>
                    <a:pt x="50" y="16"/>
                  </a:lnTo>
                  <a:lnTo>
                    <a:pt x="46" y="8"/>
                  </a:lnTo>
                  <a:lnTo>
                    <a:pt x="52" y="4"/>
                  </a:lnTo>
                  <a:lnTo>
                    <a:pt x="58" y="2"/>
                  </a:lnTo>
                  <a:lnTo>
                    <a:pt x="66" y="2"/>
                  </a:lnTo>
                  <a:lnTo>
                    <a:pt x="74" y="0"/>
                  </a:lnTo>
                  <a:lnTo>
                    <a:pt x="80" y="6"/>
                  </a:lnTo>
                  <a:lnTo>
                    <a:pt x="88" y="10"/>
                  </a:lnTo>
                  <a:lnTo>
                    <a:pt x="92" y="18"/>
                  </a:lnTo>
                  <a:lnTo>
                    <a:pt x="82" y="18"/>
                  </a:lnTo>
                  <a:lnTo>
                    <a:pt x="88" y="22"/>
                  </a:lnTo>
                  <a:lnTo>
                    <a:pt x="76" y="24"/>
                  </a:lnTo>
                  <a:lnTo>
                    <a:pt x="82" y="32"/>
                  </a:lnTo>
                  <a:lnTo>
                    <a:pt x="80" y="34"/>
                  </a:lnTo>
                  <a:lnTo>
                    <a:pt x="74" y="34"/>
                  </a:lnTo>
                  <a:lnTo>
                    <a:pt x="78" y="38"/>
                  </a:lnTo>
                  <a:lnTo>
                    <a:pt x="72" y="46"/>
                  </a:lnTo>
                  <a:lnTo>
                    <a:pt x="64" y="52"/>
                  </a:lnTo>
                  <a:lnTo>
                    <a:pt x="64" y="62"/>
                  </a:lnTo>
                  <a:lnTo>
                    <a:pt x="60" y="72"/>
                  </a:lnTo>
                  <a:lnTo>
                    <a:pt x="56" y="76"/>
                  </a:lnTo>
                  <a:lnTo>
                    <a:pt x="58" y="82"/>
                  </a:lnTo>
                  <a:lnTo>
                    <a:pt x="58" y="96"/>
                  </a:lnTo>
                  <a:lnTo>
                    <a:pt x="58" y="112"/>
                  </a:lnTo>
                  <a:lnTo>
                    <a:pt x="62" y="126"/>
                  </a:lnTo>
                  <a:lnTo>
                    <a:pt x="66" y="136"/>
                  </a:lnTo>
                  <a:lnTo>
                    <a:pt x="72" y="142"/>
                  </a:lnTo>
                  <a:close/>
                </a:path>
              </a:pathLst>
            </a:custGeom>
            <a:grpFill/>
            <a:ln w="3175" cmpd="sng">
              <a:solidFill>
                <a:schemeClr val="accent5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GB" dirty="0">
                <a:solidFill>
                  <a:schemeClr val="accent3"/>
                </a:solidFill>
              </a:endParaRPr>
            </a:p>
          </p:txBody>
        </p:sp>
        <p:sp>
          <p:nvSpPr>
            <p:cNvPr id="363" name="Russia"/>
            <p:cNvSpPr>
              <a:spLocks/>
            </p:cNvSpPr>
            <p:nvPr/>
          </p:nvSpPr>
          <p:spPr bwMode="auto">
            <a:xfrm>
              <a:off x="2246874" y="1912768"/>
              <a:ext cx="243945" cy="210038"/>
            </a:xfrm>
            <a:custGeom>
              <a:avLst/>
              <a:gdLst/>
              <a:ahLst/>
              <a:cxnLst>
                <a:cxn ang="0">
                  <a:pos x="6" y="157"/>
                </a:cxn>
                <a:cxn ang="0">
                  <a:pos x="12" y="151"/>
                </a:cxn>
                <a:cxn ang="0">
                  <a:pos x="16" y="145"/>
                </a:cxn>
                <a:cxn ang="0">
                  <a:pos x="6" y="147"/>
                </a:cxn>
                <a:cxn ang="0">
                  <a:pos x="2" y="137"/>
                </a:cxn>
                <a:cxn ang="0">
                  <a:pos x="18" y="133"/>
                </a:cxn>
                <a:cxn ang="0">
                  <a:pos x="26" y="123"/>
                </a:cxn>
                <a:cxn ang="0">
                  <a:pos x="32" y="123"/>
                </a:cxn>
                <a:cxn ang="0">
                  <a:pos x="34" y="119"/>
                </a:cxn>
                <a:cxn ang="0">
                  <a:pos x="34" y="111"/>
                </a:cxn>
                <a:cxn ang="0">
                  <a:pos x="37" y="105"/>
                </a:cxn>
                <a:cxn ang="0">
                  <a:pos x="43" y="99"/>
                </a:cxn>
                <a:cxn ang="0">
                  <a:pos x="51" y="93"/>
                </a:cxn>
                <a:cxn ang="0">
                  <a:pos x="43" y="91"/>
                </a:cxn>
                <a:cxn ang="0">
                  <a:pos x="53" y="81"/>
                </a:cxn>
                <a:cxn ang="0">
                  <a:pos x="47" y="75"/>
                </a:cxn>
                <a:cxn ang="0">
                  <a:pos x="57" y="73"/>
                </a:cxn>
                <a:cxn ang="0">
                  <a:pos x="61" y="73"/>
                </a:cxn>
                <a:cxn ang="0">
                  <a:pos x="67" y="64"/>
                </a:cxn>
                <a:cxn ang="0">
                  <a:pos x="73" y="60"/>
                </a:cxn>
                <a:cxn ang="0">
                  <a:pos x="81" y="52"/>
                </a:cxn>
                <a:cxn ang="0">
                  <a:pos x="95" y="42"/>
                </a:cxn>
                <a:cxn ang="0">
                  <a:pos x="111" y="40"/>
                </a:cxn>
                <a:cxn ang="0">
                  <a:pos x="115" y="34"/>
                </a:cxn>
                <a:cxn ang="0">
                  <a:pos x="123" y="38"/>
                </a:cxn>
                <a:cxn ang="0">
                  <a:pos x="129" y="28"/>
                </a:cxn>
                <a:cxn ang="0">
                  <a:pos x="139" y="36"/>
                </a:cxn>
                <a:cxn ang="0">
                  <a:pos x="157" y="32"/>
                </a:cxn>
                <a:cxn ang="0">
                  <a:pos x="177" y="20"/>
                </a:cxn>
                <a:cxn ang="0">
                  <a:pos x="181" y="14"/>
                </a:cxn>
                <a:cxn ang="0">
                  <a:pos x="197" y="2"/>
                </a:cxn>
                <a:cxn ang="0">
                  <a:pos x="215" y="12"/>
                </a:cxn>
                <a:cxn ang="0">
                  <a:pos x="211" y="28"/>
                </a:cxn>
                <a:cxn ang="0">
                  <a:pos x="201" y="42"/>
                </a:cxn>
                <a:cxn ang="0">
                  <a:pos x="171" y="58"/>
                </a:cxn>
                <a:cxn ang="0">
                  <a:pos x="147" y="68"/>
                </a:cxn>
                <a:cxn ang="0">
                  <a:pos x="127" y="75"/>
                </a:cxn>
                <a:cxn ang="0">
                  <a:pos x="115" y="81"/>
                </a:cxn>
                <a:cxn ang="0">
                  <a:pos x="103" y="93"/>
                </a:cxn>
                <a:cxn ang="0">
                  <a:pos x="103" y="99"/>
                </a:cxn>
                <a:cxn ang="0">
                  <a:pos x="91" y="109"/>
                </a:cxn>
                <a:cxn ang="0">
                  <a:pos x="89" y="113"/>
                </a:cxn>
                <a:cxn ang="0">
                  <a:pos x="85" y="111"/>
                </a:cxn>
                <a:cxn ang="0">
                  <a:pos x="81" y="115"/>
                </a:cxn>
                <a:cxn ang="0">
                  <a:pos x="67" y="113"/>
                </a:cxn>
                <a:cxn ang="0">
                  <a:pos x="71" y="131"/>
                </a:cxn>
                <a:cxn ang="0">
                  <a:pos x="59" y="135"/>
                </a:cxn>
                <a:cxn ang="0">
                  <a:pos x="57" y="141"/>
                </a:cxn>
                <a:cxn ang="0">
                  <a:pos x="51" y="139"/>
                </a:cxn>
                <a:cxn ang="0">
                  <a:pos x="53" y="153"/>
                </a:cxn>
                <a:cxn ang="0">
                  <a:pos x="47" y="147"/>
                </a:cxn>
                <a:cxn ang="0">
                  <a:pos x="39" y="143"/>
                </a:cxn>
                <a:cxn ang="0">
                  <a:pos x="49" y="159"/>
                </a:cxn>
                <a:cxn ang="0">
                  <a:pos x="37" y="157"/>
                </a:cxn>
                <a:cxn ang="0">
                  <a:pos x="30" y="175"/>
                </a:cxn>
                <a:cxn ang="0">
                  <a:pos x="24" y="167"/>
                </a:cxn>
                <a:cxn ang="0">
                  <a:pos x="16" y="163"/>
                </a:cxn>
                <a:cxn ang="0">
                  <a:pos x="4" y="161"/>
                </a:cxn>
              </a:cxnLst>
              <a:rect l="0" t="0" r="r" b="b"/>
              <a:pathLst>
                <a:path w="215" h="175">
                  <a:moveTo>
                    <a:pt x="0" y="161"/>
                  </a:moveTo>
                  <a:lnTo>
                    <a:pt x="6" y="157"/>
                  </a:lnTo>
                  <a:lnTo>
                    <a:pt x="6" y="155"/>
                  </a:lnTo>
                  <a:lnTo>
                    <a:pt x="12" y="151"/>
                  </a:lnTo>
                  <a:lnTo>
                    <a:pt x="22" y="147"/>
                  </a:lnTo>
                  <a:lnTo>
                    <a:pt x="16" y="145"/>
                  </a:lnTo>
                  <a:lnTo>
                    <a:pt x="10" y="145"/>
                  </a:lnTo>
                  <a:lnTo>
                    <a:pt x="6" y="147"/>
                  </a:lnTo>
                  <a:lnTo>
                    <a:pt x="4" y="143"/>
                  </a:lnTo>
                  <a:lnTo>
                    <a:pt x="2" y="137"/>
                  </a:lnTo>
                  <a:lnTo>
                    <a:pt x="10" y="131"/>
                  </a:lnTo>
                  <a:lnTo>
                    <a:pt x="18" y="133"/>
                  </a:lnTo>
                  <a:lnTo>
                    <a:pt x="18" y="127"/>
                  </a:lnTo>
                  <a:lnTo>
                    <a:pt x="26" y="123"/>
                  </a:lnTo>
                  <a:lnTo>
                    <a:pt x="34" y="129"/>
                  </a:lnTo>
                  <a:lnTo>
                    <a:pt x="32" y="123"/>
                  </a:lnTo>
                  <a:lnTo>
                    <a:pt x="28" y="117"/>
                  </a:lnTo>
                  <a:lnTo>
                    <a:pt x="34" y="119"/>
                  </a:lnTo>
                  <a:lnTo>
                    <a:pt x="32" y="113"/>
                  </a:lnTo>
                  <a:lnTo>
                    <a:pt x="34" y="111"/>
                  </a:lnTo>
                  <a:lnTo>
                    <a:pt x="41" y="111"/>
                  </a:lnTo>
                  <a:lnTo>
                    <a:pt x="37" y="105"/>
                  </a:lnTo>
                  <a:lnTo>
                    <a:pt x="39" y="99"/>
                  </a:lnTo>
                  <a:lnTo>
                    <a:pt x="43" y="99"/>
                  </a:lnTo>
                  <a:lnTo>
                    <a:pt x="51" y="101"/>
                  </a:lnTo>
                  <a:lnTo>
                    <a:pt x="51" y="93"/>
                  </a:lnTo>
                  <a:lnTo>
                    <a:pt x="43" y="95"/>
                  </a:lnTo>
                  <a:lnTo>
                    <a:pt x="43" y="91"/>
                  </a:lnTo>
                  <a:lnTo>
                    <a:pt x="53" y="87"/>
                  </a:lnTo>
                  <a:lnTo>
                    <a:pt x="53" y="81"/>
                  </a:lnTo>
                  <a:lnTo>
                    <a:pt x="47" y="81"/>
                  </a:lnTo>
                  <a:lnTo>
                    <a:pt x="47" y="75"/>
                  </a:lnTo>
                  <a:lnTo>
                    <a:pt x="53" y="71"/>
                  </a:lnTo>
                  <a:lnTo>
                    <a:pt x="57" y="73"/>
                  </a:lnTo>
                  <a:lnTo>
                    <a:pt x="57" y="77"/>
                  </a:lnTo>
                  <a:lnTo>
                    <a:pt x="61" y="73"/>
                  </a:lnTo>
                  <a:lnTo>
                    <a:pt x="61" y="68"/>
                  </a:lnTo>
                  <a:lnTo>
                    <a:pt x="67" y="64"/>
                  </a:lnTo>
                  <a:lnTo>
                    <a:pt x="73" y="70"/>
                  </a:lnTo>
                  <a:lnTo>
                    <a:pt x="73" y="60"/>
                  </a:lnTo>
                  <a:lnTo>
                    <a:pt x="83" y="58"/>
                  </a:lnTo>
                  <a:lnTo>
                    <a:pt x="81" y="52"/>
                  </a:lnTo>
                  <a:lnTo>
                    <a:pt x="89" y="48"/>
                  </a:lnTo>
                  <a:lnTo>
                    <a:pt x="95" y="42"/>
                  </a:lnTo>
                  <a:lnTo>
                    <a:pt x="107" y="42"/>
                  </a:lnTo>
                  <a:lnTo>
                    <a:pt x="111" y="40"/>
                  </a:lnTo>
                  <a:lnTo>
                    <a:pt x="111" y="34"/>
                  </a:lnTo>
                  <a:lnTo>
                    <a:pt x="115" y="34"/>
                  </a:lnTo>
                  <a:lnTo>
                    <a:pt x="117" y="40"/>
                  </a:lnTo>
                  <a:lnTo>
                    <a:pt x="123" y="38"/>
                  </a:lnTo>
                  <a:lnTo>
                    <a:pt x="123" y="30"/>
                  </a:lnTo>
                  <a:lnTo>
                    <a:pt x="129" y="28"/>
                  </a:lnTo>
                  <a:lnTo>
                    <a:pt x="135" y="30"/>
                  </a:lnTo>
                  <a:lnTo>
                    <a:pt x="139" y="36"/>
                  </a:lnTo>
                  <a:lnTo>
                    <a:pt x="147" y="30"/>
                  </a:lnTo>
                  <a:lnTo>
                    <a:pt x="157" y="32"/>
                  </a:lnTo>
                  <a:lnTo>
                    <a:pt x="167" y="24"/>
                  </a:lnTo>
                  <a:lnTo>
                    <a:pt x="177" y="20"/>
                  </a:lnTo>
                  <a:lnTo>
                    <a:pt x="181" y="24"/>
                  </a:lnTo>
                  <a:lnTo>
                    <a:pt x="181" y="14"/>
                  </a:lnTo>
                  <a:lnTo>
                    <a:pt x="189" y="8"/>
                  </a:lnTo>
                  <a:lnTo>
                    <a:pt x="197" y="2"/>
                  </a:lnTo>
                  <a:lnTo>
                    <a:pt x="207" y="0"/>
                  </a:lnTo>
                  <a:lnTo>
                    <a:pt x="215" y="12"/>
                  </a:lnTo>
                  <a:lnTo>
                    <a:pt x="215" y="20"/>
                  </a:lnTo>
                  <a:lnTo>
                    <a:pt x="211" y="28"/>
                  </a:lnTo>
                  <a:lnTo>
                    <a:pt x="207" y="38"/>
                  </a:lnTo>
                  <a:lnTo>
                    <a:pt x="201" y="42"/>
                  </a:lnTo>
                  <a:lnTo>
                    <a:pt x="189" y="50"/>
                  </a:lnTo>
                  <a:lnTo>
                    <a:pt x="171" y="58"/>
                  </a:lnTo>
                  <a:lnTo>
                    <a:pt x="161" y="62"/>
                  </a:lnTo>
                  <a:lnTo>
                    <a:pt x="147" y="68"/>
                  </a:lnTo>
                  <a:lnTo>
                    <a:pt x="139" y="70"/>
                  </a:lnTo>
                  <a:lnTo>
                    <a:pt x="127" y="75"/>
                  </a:lnTo>
                  <a:lnTo>
                    <a:pt x="121" y="77"/>
                  </a:lnTo>
                  <a:lnTo>
                    <a:pt x="115" y="81"/>
                  </a:lnTo>
                  <a:lnTo>
                    <a:pt x="109" y="87"/>
                  </a:lnTo>
                  <a:lnTo>
                    <a:pt x="103" y="93"/>
                  </a:lnTo>
                  <a:lnTo>
                    <a:pt x="97" y="95"/>
                  </a:lnTo>
                  <a:lnTo>
                    <a:pt x="103" y="99"/>
                  </a:lnTo>
                  <a:lnTo>
                    <a:pt x="99" y="107"/>
                  </a:lnTo>
                  <a:lnTo>
                    <a:pt x="91" y="109"/>
                  </a:lnTo>
                  <a:lnTo>
                    <a:pt x="87" y="103"/>
                  </a:lnTo>
                  <a:lnTo>
                    <a:pt x="89" y="113"/>
                  </a:lnTo>
                  <a:lnTo>
                    <a:pt x="87" y="117"/>
                  </a:lnTo>
                  <a:lnTo>
                    <a:pt x="85" y="111"/>
                  </a:lnTo>
                  <a:lnTo>
                    <a:pt x="81" y="105"/>
                  </a:lnTo>
                  <a:lnTo>
                    <a:pt x="81" y="115"/>
                  </a:lnTo>
                  <a:lnTo>
                    <a:pt x="75" y="121"/>
                  </a:lnTo>
                  <a:lnTo>
                    <a:pt x="67" y="113"/>
                  </a:lnTo>
                  <a:lnTo>
                    <a:pt x="69" y="121"/>
                  </a:lnTo>
                  <a:lnTo>
                    <a:pt x="71" y="131"/>
                  </a:lnTo>
                  <a:lnTo>
                    <a:pt x="63" y="131"/>
                  </a:lnTo>
                  <a:lnTo>
                    <a:pt x="59" y="135"/>
                  </a:lnTo>
                  <a:lnTo>
                    <a:pt x="59" y="141"/>
                  </a:lnTo>
                  <a:lnTo>
                    <a:pt x="57" y="141"/>
                  </a:lnTo>
                  <a:lnTo>
                    <a:pt x="53" y="133"/>
                  </a:lnTo>
                  <a:lnTo>
                    <a:pt x="51" y="139"/>
                  </a:lnTo>
                  <a:lnTo>
                    <a:pt x="57" y="147"/>
                  </a:lnTo>
                  <a:lnTo>
                    <a:pt x="53" y="153"/>
                  </a:lnTo>
                  <a:lnTo>
                    <a:pt x="49" y="153"/>
                  </a:lnTo>
                  <a:lnTo>
                    <a:pt x="47" y="147"/>
                  </a:lnTo>
                  <a:lnTo>
                    <a:pt x="41" y="145"/>
                  </a:lnTo>
                  <a:lnTo>
                    <a:pt x="39" y="143"/>
                  </a:lnTo>
                  <a:lnTo>
                    <a:pt x="45" y="151"/>
                  </a:lnTo>
                  <a:lnTo>
                    <a:pt x="49" y="159"/>
                  </a:lnTo>
                  <a:lnTo>
                    <a:pt x="43" y="165"/>
                  </a:lnTo>
                  <a:lnTo>
                    <a:pt x="37" y="157"/>
                  </a:lnTo>
                  <a:lnTo>
                    <a:pt x="41" y="167"/>
                  </a:lnTo>
                  <a:lnTo>
                    <a:pt x="30" y="175"/>
                  </a:lnTo>
                  <a:lnTo>
                    <a:pt x="26" y="171"/>
                  </a:lnTo>
                  <a:lnTo>
                    <a:pt x="24" y="167"/>
                  </a:lnTo>
                  <a:lnTo>
                    <a:pt x="20" y="167"/>
                  </a:lnTo>
                  <a:lnTo>
                    <a:pt x="16" y="163"/>
                  </a:lnTo>
                  <a:lnTo>
                    <a:pt x="12" y="159"/>
                  </a:lnTo>
                  <a:lnTo>
                    <a:pt x="4" y="161"/>
                  </a:lnTo>
                  <a:lnTo>
                    <a:pt x="0" y="161"/>
                  </a:lnTo>
                  <a:close/>
                </a:path>
              </a:pathLst>
            </a:custGeom>
            <a:grpFill/>
            <a:ln w="3175" cmpd="sng">
              <a:solidFill>
                <a:schemeClr val="accent5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GB" dirty="0" smtClean="0">
                <a:solidFill>
                  <a:schemeClr val="accent3"/>
                </a:solidFill>
              </a:endParaRPr>
            </a:p>
          </p:txBody>
        </p:sp>
        <p:sp>
          <p:nvSpPr>
            <p:cNvPr id="364" name="Russia"/>
            <p:cNvSpPr>
              <a:spLocks/>
            </p:cNvSpPr>
            <p:nvPr/>
          </p:nvSpPr>
          <p:spPr bwMode="auto">
            <a:xfrm>
              <a:off x="3442776" y="1835954"/>
              <a:ext cx="49924" cy="48009"/>
            </a:xfrm>
            <a:custGeom>
              <a:avLst/>
              <a:gdLst/>
              <a:ahLst/>
              <a:cxnLst>
                <a:cxn ang="0">
                  <a:pos x="44" y="16"/>
                </a:cxn>
                <a:cxn ang="0">
                  <a:pos x="30" y="28"/>
                </a:cxn>
                <a:cxn ang="0">
                  <a:pos x="10" y="28"/>
                </a:cxn>
                <a:cxn ang="0">
                  <a:pos x="0" y="40"/>
                </a:cxn>
                <a:cxn ang="0">
                  <a:pos x="6" y="18"/>
                </a:cxn>
                <a:cxn ang="0">
                  <a:pos x="2" y="6"/>
                </a:cxn>
                <a:cxn ang="0">
                  <a:pos x="6" y="0"/>
                </a:cxn>
                <a:cxn ang="0">
                  <a:pos x="22" y="0"/>
                </a:cxn>
                <a:cxn ang="0">
                  <a:pos x="38" y="4"/>
                </a:cxn>
                <a:cxn ang="0">
                  <a:pos x="44" y="16"/>
                </a:cxn>
              </a:cxnLst>
              <a:rect l="0" t="0" r="r" b="b"/>
              <a:pathLst>
                <a:path w="44" h="40">
                  <a:moveTo>
                    <a:pt x="44" y="16"/>
                  </a:moveTo>
                  <a:lnTo>
                    <a:pt x="30" y="28"/>
                  </a:lnTo>
                  <a:lnTo>
                    <a:pt x="10" y="28"/>
                  </a:lnTo>
                  <a:lnTo>
                    <a:pt x="0" y="40"/>
                  </a:lnTo>
                  <a:lnTo>
                    <a:pt x="6" y="18"/>
                  </a:lnTo>
                  <a:lnTo>
                    <a:pt x="2" y="6"/>
                  </a:lnTo>
                  <a:lnTo>
                    <a:pt x="6" y="0"/>
                  </a:lnTo>
                  <a:lnTo>
                    <a:pt x="22" y="0"/>
                  </a:lnTo>
                  <a:lnTo>
                    <a:pt x="38" y="4"/>
                  </a:lnTo>
                  <a:lnTo>
                    <a:pt x="44" y="16"/>
                  </a:lnTo>
                  <a:close/>
                </a:path>
              </a:pathLst>
            </a:custGeom>
            <a:grpFill/>
            <a:ln w="3175" cmpd="sng">
              <a:solidFill>
                <a:schemeClr val="accent5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GB" dirty="0">
                <a:solidFill>
                  <a:schemeClr val="accent3"/>
                </a:solidFill>
              </a:endParaRPr>
            </a:p>
          </p:txBody>
        </p:sp>
        <p:sp>
          <p:nvSpPr>
            <p:cNvPr id="365" name="Russia"/>
            <p:cNvSpPr>
              <a:spLocks/>
            </p:cNvSpPr>
            <p:nvPr/>
          </p:nvSpPr>
          <p:spPr bwMode="auto">
            <a:xfrm>
              <a:off x="3426890" y="1684726"/>
              <a:ext cx="72616" cy="45608"/>
            </a:xfrm>
            <a:custGeom>
              <a:avLst/>
              <a:gdLst/>
              <a:ahLst/>
              <a:cxnLst>
                <a:cxn ang="0">
                  <a:pos x="64" y="14"/>
                </a:cxn>
                <a:cxn ang="0">
                  <a:pos x="62" y="26"/>
                </a:cxn>
                <a:cxn ang="0">
                  <a:pos x="48" y="36"/>
                </a:cxn>
                <a:cxn ang="0">
                  <a:pos x="32" y="36"/>
                </a:cxn>
                <a:cxn ang="0">
                  <a:pos x="16" y="38"/>
                </a:cxn>
                <a:cxn ang="0">
                  <a:pos x="8" y="30"/>
                </a:cxn>
                <a:cxn ang="0">
                  <a:pos x="0" y="20"/>
                </a:cxn>
                <a:cxn ang="0">
                  <a:pos x="14" y="26"/>
                </a:cxn>
                <a:cxn ang="0">
                  <a:pos x="16" y="14"/>
                </a:cxn>
                <a:cxn ang="0">
                  <a:pos x="28" y="10"/>
                </a:cxn>
                <a:cxn ang="0">
                  <a:pos x="32" y="16"/>
                </a:cxn>
                <a:cxn ang="0">
                  <a:pos x="42" y="6"/>
                </a:cxn>
                <a:cxn ang="0">
                  <a:pos x="54" y="6"/>
                </a:cxn>
                <a:cxn ang="0">
                  <a:pos x="60" y="0"/>
                </a:cxn>
                <a:cxn ang="0">
                  <a:pos x="64" y="14"/>
                </a:cxn>
              </a:cxnLst>
              <a:rect l="0" t="0" r="r" b="b"/>
              <a:pathLst>
                <a:path w="64" h="38">
                  <a:moveTo>
                    <a:pt x="64" y="14"/>
                  </a:moveTo>
                  <a:lnTo>
                    <a:pt x="62" y="26"/>
                  </a:lnTo>
                  <a:lnTo>
                    <a:pt x="48" y="36"/>
                  </a:lnTo>
                  <a:lnTo>
                    <a:pt x="32" y="36"/>
                  </a:lnTo>
                  <a:lnTo>
                    <a:pt x="16" y="38"/>
                  </a:lnTo>
                  <a:lnTo>
                    <a:pt x="8" y="30"/>
                  </a:lnTo>
                  <a:lnTo>
                    <a:pt x="0" y="20"/>
                  </a:lnTo>
                  <a:lnTo>
                    <a:pt x="14" y="26"/>
                  </a:lnTo>
                  <a:lnTo>
                    <a:pt x="16" y="14"/>
                  </a:lnTo>
                  <a:lnTo>
                    <a:pt x="28" y="10"/>
                  </a:lnTo>
                  <a:lnTo>
                    <a:pt x="32" y="16"/>
                  </a:lnTo>
                  <a:lnTo>
                    <a:pt x="42" y="6"/>
                  </a:lnTo>
                  <a:lnTo>
                    <a:pt x="54" y="6"/>
                  </a:lnTo>
                  <a:lnTo>
                    <a:pt x="60" y="0"/>
                  </a:lnTo>
                  <a:lnTo>
                    <a:pt x="64" y="14"/>
                  </a:lnTo>
                  <a:close/>
                </a:path>
              </a:pathLst>
            </a:custGeom>
            <a:grpFill/>
            <a:ln w="3175" cmpd="sng">
              <a:solidFill>
                <a:schemeClr val="accent5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GB" dirty="0">
                <a:solidFill>
                  <a:schemeClr val="accent3"/>
                </a:solidFill>
              </a:endParaRPr>
            </a:p>
          </p:txBody>
        </p:sp>
        <p:sp>
          <p:nvSpPr>
            <p:cNvPr id="366" name="Russia"/>
            <p:cNvSpPr>
              <a:spLocks/>
            </p:cNvSpPr>
            <p:nvPr/>
          </p:nvSpPr>
          <p:spPr bwMode="auto">
            <a:xfrm>
              <a:off x="3321369" y="1718332"/>
              <a:ext cx="105521" cy="105619"/>
            </a:xfrm>
            <a:custGeom>
              <a:avLst/>
              <a:gdLst/>
              <a:ahLst/>
              <a:cxnLst>
                <a:cxn ang="0">
                  <a:pos x="93" y="42"/>
                </a:cxn>
                <a:cxn ang="0">
                  <a:pos x="85" y="56"/>
                </a:cxn>
                <a:cxn ang="0">
                  <a:pos x="74" y="52"/>
                </a:cxn>
                <a:cxn ang="0">
                  <a:pos x="70" y="68"/>
                </a:cxn>
                <a:cxn ang="0">
                  <a:pos x="62" y="74"/>
                </a:cxn>
                <a:cxn ang="0">
                  <a:pos x="54" y="70"/>
                </a:cxn>
                <a:cxn ang="0">
                  <a:pos x="60" y="80"/>
                </a:cxn>
                <a:cxn ang="0">
                  <a:pos x="58" y="88"/>
                </a:cxn>
                <a:cxn ang="0">
                  <a:pos x="42" y="84"/>
                </a:cxn>
                <a:cxn ang="0">
                  <a:pos x="30" y="76"/>
                </a:cxn>
                <a:cxn ang="0">
                  <a:pos x="14" y="68"/>
                </a:cxn>
                <a:cxn ang="0">
                  <a:pos x="10" y="56"/>
                </a:cxn>
                <a:cxn ang="0">
                  <a:pos x="6" y="48"/>
                </a:cxn>
                <a:cxn ang="0">
                  <a:pos x="0" y="34"/>
                </a:cxn>
                <a:cxn ang="0">
                  <a:pos x="2" y="22"/>
                </a:cxn>
                <a:cxn ang="0">
                  <a:pos x="6" y="16"/>
                </a:cxn>
                <a:cxn ang="0">
                  <a:pos x="18" y="20"/>
                </a:cxn>
                <a:cxn ang="0">
                  <a:pos x="30" y="30"/>
                </a:cxn>
                <a:cxn ang="0">
                  <a:pos x="40" y="34"/>
                </a:cxn>
                <a:cxn ang="0">
                  <a:pos x="44" y="28"/>
                </a:cxn>
                <a:cxn ang="0">
                  <a:pos x="34" y="20"/>
                </a:cxn>
                <a:cxn ang="0">
                  <a:pos x="30" y="14"/>
                </a:cxn>
                <a:cxn ang="0">
                  <a:pos x="30" y="2"/>
                </a:cxn>
                <a:cxn ang="0">
                  <a:pos x="46" y="6"/>
                </a:cxn>
                <a:cxn ang="0">
                  <a:pos x="60" y="2"/>
                </a:cxn>
                <a:cxn ang="0">
                  <a:pos x="70" y="0"/>
                </a:cxn>
                <a:cxn ang="0">
                  <a:pos x="85" y="6"/>
                </a:cxn>
                <a:cxn ang="0">
                  <a:pos x="87" y="14"/>
                </a:cxn>
                <a:cxn ang="0">
                  <a:pos x="93" y="22"/>
                </a:cxn>
                <a:cxn ang="0">
                  <a:pos x="93" y="32"/>
                </a:cxn>
                <a:cxn ang="0">
                  <a:pos x="81" y="34"/>
                </a:cxn>
                <a:cxn ang="0">
                  <a:pos x="70" y="28"/>
                </a:cxn>
                <a:cxn ang="0">
                  <a:pos x="62" y="18"/>
                </a:cxn>
                <a:cxn ang="0">
                  <a:pos x="58" y="10"/>
                </a:cxn>
                <a:cxn ang="0">
                  <a:pos x="50" y="16"/>
                </a:cxn>
                <a:cxn ang="0">
                  <a:pos x="58" y="26"/>
                </a:cxn>
                <a:cxn ang="0">
                  <a:pos x="66" y="36"/>
                </a:cxn>
                <a:cxn ang="0">
                  <a:pos x="80" y="40"/>
                </a:cxn>
                <a:cxn ang="0">
                  <a:pos x="87" y="38"/>
                </a:cxn>
                <a:cxn ang="0">
                  <a:pos x="93" y="42"/>
                </a:cxn>
              </a:cxnLst>
              <a:rect l="0" t="0" r="r" b="b"/>
              <a:pathLst>
                <a:path w="93" h="88">
                  <a:moveTo>
                    <a:pt x="93" y="42"/>
                  </a:moveTo>
                  <a:lnTo>
                    <a:pt x="85" y="56"/>
                  </a:lnTo>
                  <a:lnTo>
                    <a:pt x="74" y="52"/>
                  </a:lnTo>
                  <a:lnTo>
                    <a:pt x="70" y="68"/>
                  </a:lnTo>
                  <a:lnTo>
                    <a:pt x="62" y="74"/>
                  </a:lnTo>
                  <a:lnTo>
                    <a:pt x="54" y="70"/>
                  </a:lnTo>
                  <a:lnTo>
                    <a:pt x="60" y="80"/>
                  </a:lnTo>
                  <a:lnTo>
                    <a:pt x="58" y="88"/>
                  </a:lnTo>
                  <a:lnTo>
                    <a:pt x="42" y="84"/>
                  </a:lnTo>
                  <a:lnTo>
                    <a:pt x="30" y="76"/>
                  </a:lnTo>
                  <a:lnTo>
                    <a:pt x="14" y="68"/>
                  </a:lnTo>
                  <a:lnTo>
                    <a:pt x="10" y="56"/>
                  </a:lnTo>
                  <a:lnTo>
                    <a:pt x="6" y="48"/>
                  </a:lnTo>
                  <a:lnTo>
                    <a:pt x="0" y="34"/>
                  </a:lnTo>
                  <a:lnTo>
                    <a:pt x="2" y="22"/>
                  </a:lnTo>
                  <a:lnTo>
                    <a:pt x="6" y="16"/>
                  </a:lnTo>
                  <a:lnTo>
                    <a:pt x="18" y="20"/>
                  </a:lnTo>
                  <a:lnTo>
                    <a:pt x="30" y="30"/>
                  </a:lnTo>
                  <a:lnTo>
                    <a:pt x="40" y="34"/>
                  </a:lnTo>
                  <a:lnTo>
                    <a:pt x="44" y="28"/>
                  </a:lnTo>
                  <a:lnTo>
                    <a:pt x="34" y="20"/>
                  </a:lnTo>
                  <a:lnTo>
                    <a:pt x="30" y="14"/>
                  </a:lnTo>
                  <a:lnTo>
                    <a:pt x="30" y="2"/>
                  </a:lnTo>
                  <a:lnTo>
                    <a:pt x="46" y="6"/>
                  </a:lnTo>
                  <a:lnTo>
                    <a:pt x="60" y="2"/>
                  </a:lnTo>
                  <a:lnTo>
                    <a:pt x="70" y="0"/>
                  </a:lnTo>
                  <a:lnTo>
                    <a:pt x="85" y="6"/>
                  </a:lnTo>
                  <a:lnTo>
                    <a:pt x="87" y="14"/>
                  </a:lnTo>
                  <a:lnTo>
                    <a:pt x="93" y="22"/>
                  </a:lnTo>
                  <a:lnTo>
                    <a:pt x="93" y="32"/>
                  </a:lnTo>
                  <a:lnTo>
                    <a:pt x="81" y="34"/>
                  </a:lnTo>
                  <a:lnTo>
                    <a:pt x="70" y="28"/>
                  </a:lnTo>
                  <a:lnTo>
                    <a:pt x="62" y="18"/>
                  </a:lnTo>
                  <a:lnTo>
                    <a:pt x="58" y="10"/>
                  </a:lnTo>
                  <a:lnTo>
                    <a:pt x="50" y="16"/>
                  </a:lnTo>
                  <a:lnTo>
                    <a:pt x="58" y="26"/>
                  </a:lnTo>
                  <a:lnTo>
                    <a:pt x="66" y="36"/>
                  </a:lnTo>
                  <a:lnTo>
                    <a:pt x="80" y="40"/>
                  </a:lnTo>
                  <a:lnTo>
                    <a:pt x="87" y="38"/>
                  </a:lnTo>
                  <a:lnTo>
                    <a:pt x="93" y="42"/>
                  </a:lnTo>
                  <a:close/>
                </a:path>
              </a:pathLst>
            </a:custGeom>
            <a:grpFill/>
            <a:ln w="3175" cmpd="sng">
              <a:solidFill>
                <a:schemeClr val="accent5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GB" dirty="0">
                <a:solidFill>
                  <a:schemeClr val="accent3"/>
                </a:solidFill>
              </a:endParaRPr>
            </a:p>
          </p:txBody>
        </p:sp>
        <p:sp>
          <p:nvSpPr>
            <p:cNvPr id="367" name="Russia"/>
            <p:cNvSpPr>
              <a:spLocks/>
            </p:cNvSpPr>
            <p:nvPr/>
          </p:nvSpPr>
          <p:spPr bwMode="auto">
            <a:xfrm>
              <a:off x="3282792" y="1979980"/>
              <a:ext cx="43116" cy="63612"/>
            </a:xfrm>
            <a:custGeom>
              <a:avLst/>
              <a:gdLst/>
              <a:ahLst/>
              <a:cxnLst>
                <a:cxn ang="0">
                  <a:pos x="2" y="0"/>
                </a:cxn>
                <a:cxn ang="0">
                  <a:pos x="10" y="0"/>
                </a:cxn>
                <a:cxn ang="0">
                  <a:pos x="18" y="4"/>
                </a:cxn>
                <a:cxn ang="0">
                  <a:pos x="22" y="2"/>
                </a:cxn>
                <a:cxn ang="0">
                  <a:pos x="24" y="6"/>
                </a:cxn>
                <a:cxn ang="0">
                  <a:pos x="32" y="8"/>
                </a:cxn>
                <a:cxn ang="0">
                  <a:pos x="34" y="10"/>
                </a:cxn>
                <a:cxn ang="0">
                  <a:pos x="38" y="14"/>
                </a:cxn>
                <a:cxn ang="0">
                  <a:pos x="34" y="19"/>
                </a:cxn>
                <a:cxn ang="0">
                  <a:pos x="38" y="25"/>
                </a:cxn>
                <a:cxn ang="0">
                  <a:pos x="30" y="33"/>
                </a:cxn>
                <a:cxn ang="0">
                  <a:pos x="26" y="37"/>
                </a:cxn>
                <a:cxn ang="0">
                  <a:pos x="24" y="47"/>
                </a:cxn>
                <a:cxn ang="0">
                  <a:pos x="24" y="53"/>
                </a:cxn>
                <a:cxn ang="0">
                  <a:pos x="20" y="45"/>
                </a:cxn>
                <a:cxn ang="0">
                  <a:pos x="16" y="41"/>
                </a:cxn>
                <a:cxn ang="0">
                  <a:pos x="12" y="31"/>
                </a:cxn>
                <a:cxn ang="0">
                  <a:pos x="8" y="21"/>
                </a:cxn>
                <a:cxn ang="0">
                  <a:pos x="4" y="15"/>
                </a:cxn>
                <a:cxn ang="0">
                  <a:pos x="2" y="10"/>
                </a:cxn>
                <a:cxn ang="0">
                  <a:pos x="2" y="6"/>
                </a:cxn>
                <a:cxn ang="0">
                  <a:pos x="0" y="2"/>
                </a:cxn>
                <a:cxn ang="0">
                  <a:pos x="2" y="0"/>
                </a:cxn>
              </a:cxnLst>
              <a:rect l="0" t="0" r="r" b="b"/>
              <a:pathLst>
                <a:path w="38" h="53">
                  <a:moveTo>
                    <a:pt x="2" y="0"/>
                  </a:moveTo>
                  <a:lnTo>
                    <a:pt x="10" y="0"/>
                  </a:lnTo>
                  <a:lnTo>
                    <a:pt x="18" y="4"/>
                  </a:lnTo>
                  <a:lnTo>
                    <a:pt x="22" y="2"/>
                  </a:lnTo>
                  <a:lnTo>
                    <a:pt x="24" y="6"/>
                  </a:lnTo>
                  <a:lnTo>
                    <a:pt x="32" y="8"/>
                  </a:lnTo>
                  <a:lnTo>
                    <a:pt x="34" y="10"/>
                  </a:lnTo>
                  <a:lnTo>
                    <a:pt x="38" y="14"/>
                  </a:lnTo>
                  <a:lnTo>
                    <a:pt x="34" y="19"/>
                  </a:lnTo>
                  <a:lnTo>
                    <a:pt x="38" y="25"/>
                  </a:lnTo>
                  <a:lnTo>
                    <a:pt x="30" y="33"/>
                  </a:lnTo>
                  <a:lnTo>
                    <a:pt x="26" y="37"/>
                  </a:lnTo>
                  <a:lnTo>
                    <a:pt x="24" y="47"/>
                  </a:lnTo>
                  <a:lnTo>
                    <a:pt x="24" y="53"/>
                  </a:lnTo>
                  <a:lnTo>
                    <a:pt x="20" y="45"/>
                  </a:lnTo>
                  <a:lnTo>
                    <a:pt x="16" y="41"/>
                  </a:lnTo>
                  <a:lnTo>
                    <a:pt x="12" y="31"/>
                  </a:lnTo>
                  <a:lnTo>
                    <a:pt x="8" y="21"/>
                  </a:lnTo>
                  <a:lnTo>
                    <a:pt x="4" y="15"/>
                  </a:lnTo>
                  <a:lnTo>
                    <a:pt x="2" y="10"/>
                  </a:lnTo>
                  <a:lnTo>
                    <a:pt x="2" y="6"/>
                  </a:lnTo>
                  <a:lnTo>
                    <a:pt x="0" y="2"/>
                  </a:lnTo>
                  <a:lnTo>
                    <a:pt x="2" y="0"/>
                  </a:lnTo>
                  <a:close/>
                </a:path>
              </a:pathLst>
            </a:custGeom>
            <a:grpFill/>
            <a:ln w="3175" cmpd="sng">
              <a:solidFill>
                <a:schemeClr val="accent5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GB" dirty="0">
                <a:solidFill>
                  <a:schemeClr val="accent3"/>
                </a:solidFill>
              </a:endParaRPr>
            </a:p>
          </p:txBody>
        </p:sp>
        <p:sp>
          <p:nvSpPr>
            <p:cNvPr id="368" name="Russia"/>
            <p:cNvSpPr>
              <a:spLocks/>
            </p:cNvSpPr>
            <p:nvPr/>
          </p:nvSpPr>
          <p:spPr bwMode="auto">
            <a:xfrm>
              <a:off x="3921590" y="1427879"/>
              <a:ext cx="38578" cy="69612"/>
            </a:xfrm>
            <a:custGeom>
              <a:avLst/>
              <a:gdLst/>
              <a:ahLst/>
              <a:cxnLst>
                <a:cxn ang="0">
                  <a:pos x="10" y="4"/>
                </a:cxn>
                <a:cxn ang="0">
                  <a:pos x="22" y="2"/>
                </a:cxn>
                <a:cxn ang="0">
                  <a:pos x="28" y="0"/>
                </a:cxn>
                <a:cxn ang="0">
                  <a:pos x="34" y="6"/>
                </a:cxn>
                <a:cxn ang="0">
                  <a:pos x="34" y="14"/>
                </a:cxn>
                <a:cxn ang="0">
                  <a:pos x="34" y="30"/>
                </a:cxn>
                <a:cxn ang="0">
                  <a:pos x="24" y="38"/>
                </a:cxn>
                <a:cxn ang="0">
                  <a:pos x="26" y="48"/>
                </a:cxn>
                <a:cxn ang="0">
                  <a:pos x="22" y="52"/>
                </a:cxn>
                <a:cxn ang="0">
                  <a:pos x="24" y="58"/>
                </a:cxn>
                <a:cxn ang="0">
                  <a:pos x="10" y="52"/>
                </a:cxn>
                <a:cxn ang="0">
                  <a:pos x="6" y="40"/>
                </a:cxn>
                <a:cxn ang="0">
                  <a:pos x="0" y="28"/>
                </a:cxn>
                <a:cxn ang="0">
                  <a:pos x="0" y="20"/>
                </a:cxn>
                <a:cxn ang="0">
                  <a:pos x="2" y="14"/>
                </a:cxn>
                <a:cxn ang="0">
                  <a:pos x="6" y="6"/>
                </a:cxn>
                <a:cxn ang="0">
                  <a:pos x="10" y="4"/>
                </a:cxn>
              </a:cxnLst>
              <a:rect l="0" t="0" r="r" b="b"/>
              <a:pathLst>
                <a:path w="34" h="58">
                  <a:moveTo>
                    <a:pt x="10" y="4"/>
                  </a:moveTo>
                  <a:lnTo>
                    <a:pt x="22" y="2"/>
                  </a:lnTo>
                  <a:lnTo>
                    <a:pt x="28" y="0"/>
                  </a:lnTo>
                  <a:lnTo>
                    <a:pt x="34" y="6"/>
                  </a:lnTo>
                  <a:lnTo>
                    <a:pt x="34" y="14"/>
                  </a:lnTo>
                  <a:lnTo>
                    <a:pt x="34" y="30"/>
                  </a:lnTo>
                  <a:lnTo>
                    <a:pt x="24" y="38"/>
                  </a:lnTo>
                  <a:lnTo>
                    <a:pt x="26" y="48"/>
                  </a:lnTo>
                  <a:lnTo>
                    <a:pt x="22" y="52"/>
                  </a:lnTo>
                  <a:lnTo>
                    <a:pt x="24" y="58"/>
                  </a:lnTo>
                  <a:lnTo>
                    <a:pt x="10" y="52"/>
                  </a:lnTo>
                  <a:lnTo>
                    <a:pt x="6" y="40"/>
                  </a:lnTo>
                  <a:lnTo>
                    <a:pt x="0" y="28"/>
                  </a:lnTo>
                  <a:lnTo>
                    <a:pt x="0" y="20"/>
                  </a:lnTo>
                  <a:lnTo>
                    <a:pt x="2" y="14"/>
                  </a:lnTo>
                  <a:lnTo>
                    <a:pt x="6" y="6"/>
                  </a:lnTo>
                  <a:lnTo>
                    <a:pt x="10" y="4"/>
                  </a:lnTo>
                  <a:close/>
                </a:path>
              </a:pathLst>
            </a:custGeom>
            <a:grpFill/>
            <a:ln w="3175" cmpd="sng">
              <a:solidFill>
                <a:schemeClr val="accent5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GB" dirty="0"/>
            </a:p>
          </p:txBody>
        </p:sp>
        <p:sp>
          <p:nvSpPr>
            <p:cNvPr id="369" name="Russia"/>
            <p:cNvSpPr>
              <a:spLocks/>
            </p:cNvSpPr>
            <p:nvPr/>
          </p:nvSpPr>
          <p:spPr bwMode="auto">
            <a:xfrm>
              <a:off x="4373173" y="1439881"/>
              <a:ext cx="52193" cy="62411"/>
            </a:xfrm>
            <a:custGeom>
              <a:avLst/>
              <a:gdLst/>
              <a:ahLst/>
              <a:cxnLst>
                <a:cxn ang="0">
                  <a:pos x="2" y="42"/>
                </a:cxn>
                <a:cxn ang="0">
                  <a:pos x="10" y="38"/>
                </a:cxn>
                <a:cxn ang="0">
                  <a:pos x="12" y="30"/>
                </a:cxn>
                <a:cxn ang="0">
                  <a:pos x="10" y="26"/>
                </a:cxn>
                <a:cxn ang="0">
                  <a:pos x="12" y="20"/>
                </a:cxn>
                <a:cxn ang="0">
                  <a:pos x="20" y="18"/>
                </a:cxn>
                <a:cxn ang="0">
                  <a:pos x="26" y="14"/>
                </a:cxn>
                <a:cxn ang="0">
                  <a:pos x="32" y="12"/>
                </a:cxn>
                <a:cxn ang="0">
                  <a:pos x="36" y="4"/>
                </a:cxn>
                <a:cxn ang="0">
                  <a:pos x="40" y="0"/>
                </a:cxn>
                <a:cxn ang="0">
                  <a:pos x="46" y="4"/>
                </a:cxn>
                <a:cxn ang="0">
                  <a:pos x="40" y="12"/>
                </a:cxn>
                <a:cxn ang="0">
                  <a:pos x="46" y="20"/>
                </a:cxn>
                <a:cxn ang="0">
                  <a:pos x="40" y="22"/>
                </a:cxn>
                <a:cxn ang="0">
                  <a:pos x="30" y="30"/>
                </a:cxn>
                <a:cxn ang="0">
                  <a:pos x="20" y="34"/>
                </a:cxn>
                <a:cxn ang="0">
                  <a:pos x="18" y="42"/>
                </a:cxn>
                <a:cxn ang="0">
                  <a:pos x="20" y="48"/>
                </a:cxn>
                <a:cxn ang="0">
                  <a:pos x="14" y="52"/>
                </a:cxn>
                <a:cxn ang="0">
                  <a:pos x="6" y="48"/>
                </a:cxn>
                <a:cxn ang="0">
                  <a:pos x="0" y="46"/>
                </a:cxn>
                <a:cxn ang="0">
                  <a:pos x="2" y="42"/>
                </a:cxn>
              </a:cxnLst>
              <a:rect l="0" t="0" r="r" b="b"/>
              <a:pathLst>
                <a:path w="46" h="52">
                  <a:moveTo>
                    <a:pt x="2" y="42"/>
                  </a:moveTo>
                  <a:lnTo>
                    <a:pt x="10" y="38"/>
                  </a:lnTo>
                  <a:lnTo>
                    <a:pt x="12" y="30"/>
                  </a:lnTo>
                  <a:lnTo>
                    <a:pt x="10" y="26"/>
                  </a:lnTo>
                  <a:lnTo>
                    <a:pt x="12" y="20"/>
                  </a:lnTo>
                  <a:lnTo>
                    <a:pt x="20" y="18"/>
                  </a:lnTo>
                  <a:lnTo>
                    <a:pt x="26" y="14"/>
                  </a:lnTo>
                  <a:lnTo>
                    <a:pt x="32" y="12"/>
                  </a:lnTo>
                  <a:lnTo>
                    <a:pt x="36" y="4"/>
                  </a:lnTo>
                  <a:lnTo>
                    <a:pt x="40" y="0"/>
                  </a:lnTo>
                  <a:lnTo>
                    <a:pt x="46" y="4"/>
                  </a:lnTo>
                  <a:lnTo>
                    <a:pt x="40" y="12"/>
                  </a:lnTo>
                  <a:lnTo>
                    <a:pt x="46" y="20"/>
                  </a:lnTo>
                  <a:lnTo>
                    <a:pt x="40" y="22"/>
                  </a:lnTo>
                  <a:lnTo>
                    <a:pt x="30" y="30"/>
                  </a:lnTo>
                  <a:lnTo>
                    <a:pt x="20" y="34"/>
                  </a:lnTo>
                  <a:lnTo>
                    <a:pt x="18" y="42"/>
                  </a:lnTo>
                  <a:lnTo>
                    <a:pt x="20" y="48"/>
                  </a:lnTo>
                  <a:lnTo>
                    <a:pt x="14" y="52"/>
                  </a:lnTo>
                  <a:lnTo>
                    <a:pt x="6" y="48"/>
                  </a:lnTo>
                  <a:lnTo>
                    <a:pt x="0" y="46"/>
                  </a:lnTo>
                  <a:lnTo>
                    <a:pt x="2" y="42"/>
                  </a:lnTo>
                  <a:close/>
                </a:path>
              </a:pathLst>
            </a:custGeom>
            <a:grpFill/>
            <a:ln w="3175" cmpd="sng">
              <a:solidFill>
                <a:schemeClr val="accent5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GB" dirty="0"/>
            </a:p>
          </p:txBody>
        </p:sp>
        <p:sp>
          <p:nvSpPr>
            <p:cNvPr id="370" name="Russia (Kunashir - disputed by Japan)"/>
            <p:cNvSpPr>
              <a:spLocks/>
            </p:cNvSpPr>
            <p:nvPr/>
          </p:nvSpPr>
          <p:spPr bwMode="auto">
            <a:xfrm>
              <a:off x="4468482" y="2934156"/>
              <a:ext cx="13616" cy="43208"/>
            </a:xfrm>
            <a:custGeom>
              <a:avLst/>
              <a:gdLst/>
              <a:ahLst/>
              <a:cxnLst>
                <a:cxn ang="0">
                  <a:pos x="2" y="2"/>
                </a:cxn>
                <a:cxn ang="0">
                  <a:pos x="12" y="0"/>
                </a:cxn>
                <a:cxn ang="0">
                  <a:pos x="8" y="8"/>
                </a:cxn>
                <a:cxn ang="0">
                  <a:pos x="6" y="14"/>
                </a:cxn>
                <a:cxn ang="0">
                  <a:pos x="8" y="24"/>
                </a:cxn>
                <a:cxn ang="0">
                  <a:pos x="6" y="30"/>
                </a:cxn>
                <a:cxn ang="0">
                  <a:pos x="10" y="36"/>
                </a:cxn>
                <a:cxn ang="0">
                  <a:pos x="2" y="34"/>
                </a:cxn>
                <a:cxn ang="0">
                  <a:pos x="4" y="24"/>
                </a:cxn>
                <a:cxn ang="0">
                  <a:pos x="2" y="16"/>
                </a:cxn>
                <a:cxn ang="0">
                  <a:pos x="0" y="4"/>
                </a:cxn>
                <a:cxn ang="0">
                  <a:pos x="2" y="2"/>
                </a:cxn>
              </a:cxnLst>
              <a:rect l="0" t="0" r="r" b="b"/>
              <a:pathLst>
                <a:path w="12" h="36">
                  <a:moveTo>
                    <a:pt x="2" y="2"/>
                  </a:moveTo>
                  <a:lnTo>
                    <a:pt x="12" y="0"/>
                  </a:lnTo>
                  <a:lnTo>
                    <a:pt x="8" y="8"/>
                  </a:lnTo>
                  <a:lnTo>
                    <a:pt x="6" y="14"/>
                  </a:lnTo>
                  <a:lnTo>
                    <a:pt x="8" y="24"/>
                  </a:lnTo>
                  <a:lnTo>
                    <a:pt x="6" y="30"/>
                  </a:lnTo>
                  <a:lnTo>
                    <a:pt x="10" y="36"/>
                  </a:lnTo>
                  <a:lnTo>
                    <a:pt x="2" y="34"/>
                  </a:lnTo>
                  <a:lnTo>
                    <a:pt x="4" y="24"/>
                  </a:lnTo>
                  <a:lnTo>
                    <a:pt x="2" y="16"/>
                  </a:lnTo>
                  <a:lnTo>
                    <a:pt x="0" y="4"/>
                  </a:lnTo>
                  <a:lnTo>
                    <a:pt x="2" y="2"/>
                  </a:lnTo>
                  <a:close/>
                </a:path>
              </a:pathLst>
            </a:custGeom>
            <a:grpFill/>
            <a:ln w="3175" cmpd="sng">
              <a:solidFill>
                <a:schemeClr val="accent5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GB" dirty="0">
                <a:solidFill>
                  <a:schemeClr val="accent3"/>
                </a:solidFill>
              </a:endParaRPr>
            </a:p>
          </p:txBody>
        </p:sp>
        <p:sp>
          <p:nvSpPr>
            <p:cNvPr id="371" name="Russia (Iturup - disputed by Japan)"/>
            <p:cNvSpPr>
              <a:spLocks/>
            </p:cNvSpPr>
            <p:nvPr/>
          </p:nvSpPr>
          <p:spPr bwMode="auto">
            <a:xfrm>
              <a:off x="4482098" y="2845339"/>
              <a:ext cx="24962" cy="79214"/>
            </a:xfrm>
            <a:custGeom>
              <a:avLst/>
              <a:gdLst/>
              <a:ahLst/>
              <a:cxnLst>
                <a:cxn ang="0">
                  <a:pos x="14" y="0"/>
                </a:cxn>
                <a:cxn ang="0">
                  <a:pos x="22" y="4"/>
                </a:cxn>
                <a:cxn ang="0">
                  <a:pos x="18" y="10"/>
                </a:cxn>
                <a:cxn ang="0">
                  <a:pos x="14" y="20"/>
                </a:cxn>
                <a:cxn ang="0">
                  <a:pos x="12" y="30"/>
                </a:cxn>
                <a:cxn ang="0">
                  <a:pos x="10" y="36"/>
                </a:cxn>
                <a:cxn ang="0">
                  <a:pos x="6" y="38"/>
                </a:cxn>
                <a:cxn ang="0">
                  <a:pos x="8" y="42"/>
                </a:cxn>
                <a:cxn ang="0">
                  <a:pos x="8" y="46"/>
                </a:cxn>
                <a:cxn ang="0">
                  <a:pos x="6" y="50"/>
                </a:cxn>
                <a:cxn ang="0">
                  <a:pos x="8" y="58"/>
                </a:cxn>
                <a:cxn ang="0">
                  <a:pos x="8" y="66"/>
                </a:cxn>
                <a:cxn ang="0">
                  <a:pos x="4" y="66"/>
                </a:cxn>
                <a:cxn ang="0">
                  <a:pos x="2" y="60"/>
                </a:cxn>
                <a:cxn ang="0">
                  <a:pos x="4" y="56"/>
                </a:cxn>
                <a:cxn ang="0">
                  <a:pos x="0" y="52"/>
                </a:cxn>
                <a:cxn ang="0">
                  <a:pos x="2" y="40"/>
                </a:cxn>
                <a:cxn ang="0">
                  <a:pos x="4" y="28"/>
                </a:cxn>
                <a:cxn ang="0">
                  <a:pos x="2" y="22"/>
                </a:cxn>
                <a:cxn ang="0">
                  <a:pos x="8" y="22"/>
                </a:cxn>
                <a:cxn ang="0">
                  <a:pos x="12" y="16"/>
                </a:cxn>
                <a:cxn ang="0">
                  <a:pos x="12" y="4"/>
                </a:cxn>
                <a:cxn ang="0">
                  <a:pos x="14" y="0"/>
                </a:cxn>
              </a:cxnLst>
              <a:rect l="0" t="0" r="r" b="b"/>
              <a:pathLst>
                <a:path w="22" h="66">
                  <a:moveTo>
                    <a:pt x="14" y="0"/>
                  </a:moveTo>
                  <a:lnTo>
                    <a:pt x="22" y="4"/>
                  </a:lnTo>
                  <a:lnTo>
                    <a:pt x="18" y="10"/>
                  </a:lnTo>
                  <a:lnTo>
                    <a:pt x="14" y="20"/>
                  </a:lnTo>
                  <a:lnTo>
                    <a:pt x="12" y="30"/>
                  </a:lnTo>
                  <a:lnTo>
                    <a:pt x="10" y="36"/>
                  </a:lnTo>
                  <a:lnTo>
                    <a:pt x="6" y="38"/>
                  </a:lnTo>
                  <a:lnTo>
                    <a:pt x="8" y="42"/>
                  </a:lnTo>
                  <a:lnTo>
                    <a:pt x="8" y="46"/>
                  </a:lnTo>
                  <a:lnTo>
                    <a:pt x="6" y="50"/>
                  </a:lnTo>
                  <a:lnTo>
                    <a:pt x="8" y="58"/>
                  </a:lnTo>
                  <a:lnTo>
                    <a:pt x="8" y="66"/>
                  </a:lnTo>
                  <a:lnTo>
                    <a:pt x="4" y="66"/>
                  </a:lnTo>
                  <a:lnTo>
                    <a:pt x="2" y="60"/>
                  </a:lnTo>
                  <a:lnTo>
                    <a:pt x="4" y="56"/>
                  </a:lnTo>
                  <a:lnTo>
                    <a:pt x="0" y="52"/>
                  </a:lnTo>
                  <a:lnTo>
                    <a:pt x="2" y="40"/>
                  </a:lnTo>
                  <a:lnTo>
                    <a:pt x="4" y="28"/>
                  </a:lnTo>
                  <a:lnTo>
                    <a:pt x="2" y="22"/>
                  </a:lnTo>
                  <a:lnTo>
                    <a:pt x="8" y="22"/>
                  </a:lnTo>
                  <a:lnTo>
                    <a:pt x="12" y="16"/>
                  </a:lnTo>
                  <a:lnTo>
                    <a:pt x="12" y="4"/>
                  </a:lnTo>
                  <a:lnTo>
                    <a:pt x="14" y="0"/>
                  </a:lnTo>
                  <a:close/>
                </a:path>
              </a:pathLst>
            </a:custGeom>
            <a:grpFill/>
            <a:ln w="3175" cmpd="sng">
              <a:solidFill>
                <a:schemeClr val="accent5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GB" dirty="0">
                <a:solidFill>
                  <a:schemeClr val="accent3"/>
                </a:solidFill>
              </a:endParaRPr>
            </a:p>
          </p:txBody>
        </p:sp>
        <p:sp>
          <p:nvSpPr>
            <p:cNvPr id="372" name="Russia (Urup - disputed by Japan)"/>
            <p:cNvSpPr>
              <a:spLocks/>
            </p:cNvSpPr>
            <p:nvPr/>
          </p:nvSpPr>
          <p:spPr bwMode="auto">
            <a:xfrm>
              <a:off x="4509329" y="2785329"/>
              <a:ext cx="9077" cy="45608"/>
            </a:xfrm>
            <a:custGeom>
              <a:avLst/>
              <a:gdLst/>
              <a:ahLst/>
              <a:cxnLst>
                <a:cxn ang="0">
                  <a:pos x="6" y="0"/>
                </a:cxn>
                <a:cxn ang="0">
                  <a:pos x="6" y="8"/>
                </a:cxn>
                <a:cxn ang="0">
                  <a:pos x="8" y="16"/>
                </a:cxn>
                <a:cxn ang="0">
                  <a:pos x="6" y="22"/>
                </a:cxn>
                <a:cxn ang="0">
                  <a:pos x="4" y="34"/>
                </a:cxn>
                <a:cxn ang="0">
                  <a:pos x="2" y="38"/>
                </a:cxn>
                <a:cxn ang="0">
                  <a:pos x="0" y="30"/>
                </a:cxn>
                <a:cxn ang="0">
                  <a:pos x="0" y="22"/>
                </a:cxn>
                <a:cxn ang="0">
                  <a:pos x="0" y="12"/>
                </a:cxn>
                <a:cxn ang="0">
                  <a:pos x="2" y="4"/>
                </a:cxn>
                <a:cxn ang="0">
                  <a:pos x="6" y="0"/>
                </a:cxn>
              </a:cxnLst>
              <a:rect l="0" t="0" r="r" b="b"/>
              <a:pathLst>
                <a:path w="8" h="38">
                  <a:moveTo>
                    <a:pt x="6" y="0"/>
                  </a:moveTo>
                  <a:lnTo>
                    <a:pt x="6" y="8"/>
                  </a:lnTo>
                  <a:lnTo>
                    <a:pt x="8" y="16"/>
                  </a:lnTo>
                  <a:lnTo>
                    <a:pt x="6" y="22"/>
                  </a:lnTo>
                  <a:lnTo>
                    <a:pt x="4" y="34"/>
                  </a:lnTo>
                  <a:lnTo>
                    <a:pt x="2" y="38"/>
                  </a:lnTo>
                  <a:lnTo>
                    <a:pt x="0" y="30"/>
                  </a:lnTo>
                  <a:lnTo>
                    <a:pt x="0" y="22"/>
                  </a:lnTo>
                  <a:lnTo>
                    <a:pt x="0" y="12"/>
                  </a:lnTo>
                  <a:lnTo>
                    <a:pt x="2" y="4"/>
                  </a:lnTo>
                  <a:lnTo>
                    <a:pt x="6" y="0"/>
                  </a:lnTo>
                  <a:close/>
                </a:path>
              </a:pathLst>
            </a:custGeom>
            <a:grpFill/>
            <a:ln w="3175" cmpd="sng">
              <a:solidFill>
                <a:schemeClr val="accent5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GB" dirty="0">
                <a:solidFill>
                  <a:schemeClr val="accent3"/>
                </a:solidFill>
              </a:endParaRPr>
            </a:p>
          </p:txBody>
        </p:sp>
        <p:sp>
          <p:nvSpPr>
            <p:cNvPr id="374" name="RUSSIA"/>
            <p:cNvSpPr>
              <a:spLocks/>
            </p:cNvSpPr>
            <p:nvPr/>
          </p:nvSpPr>
          <p:spPr bwMode="auto">
            <a:xfrm>
              <a:off x="1339168" y="1406275"/>
              <a:ext cx="3149737" cy="2203606"/>
            </a:xfrm>
            <a:custGeom>
              <a:avLst/>
              <a:gdLst/>
              <a:ahLst/>
              <a:cxnLst>
                <a:cxn ang="0">
                  <a:pos x="510" y="773"/>
                </a:cxn>
                <a:cxn ang="0">
                  <a:pos x="380" y="777"/>
                </a:cxn>
                <a:cxn ang="0">
                  <a:pos x="386" y="877"/>
                </a:cxn>
                <a:cxn ang="0">
                  <a:pos x="526" y="877"/>
                </a:cxn>
                <a:cxn ang="0">
                  <a:pos x="582" y="855"/>
                </a:cxn>
                <a:cxn ang="0">
                  <a:pos x="762" y="827"/>
                </a:cxn>
                <a:cxn ang="0">
                  <a:pos x="919" y="847"/>
                </a:cxn>
                <a:cxn ang="0">
                  <a:pos x="945" y="727"/>
                </a:cxn>
                <a:cxn ang="0">
                  <a:pos x="1015" y="837"/>
                </a:cxn>
                <a:cxn ang="0">
                  <a:pos x="981" y="979"/>
                </a:cxn>
                <a:cxn ang="0">
                  <a:pos x="1093" y="921"/>
                </a:cxn>
                <a:cxn ang="0">
                  <a:pos x="1035" y="737"/>
                </a:cxn>
                <a:cxn ang="0">
                  <a:pos x="1099" y="743"/>
                </a:cxn>
                <a:cxn ang="0">
                  <a:pos x="1161" y="775"/>
                </a:cxn>
                <a:cxn ang="0">
                  <a:pos x="1137" y="629"/>
                </a:cxn>
                <a:cxn ang="0">
                  <a:pos x="1231" y="533"/>
                </a:cxn>
                <a:cxn ang="0">
                  <a:pos x="1345" y="448"/>
                </a:cxn>
                <a:cxn ang="0">
                  <a:pos x="1459" y="400"/>
                </a:cxn>
                <a:cxn ang="0">
                  <a:pos x="1475" y="613"/>
                </a:cxn>
                <a:cxn ang="0">
                  <a:pos x="1623" y="545"/>
                </a:cxn>
                <a:cxn ang="0">
                  <a:pos x="1862" y="517"/>
                </a:cxn>
                <a:cxn ang="0">
                  <a:pos x="1938" y="386"/>
                </a:cxn>
                <a:cxn ang="0">
                  <a:pos x="2142" y="310"/>
                </a:cxn>
                <a:cxn ang="0">
                  <a:pos x="2286" y="250"/>
                </a:cxn>
                <a:cxn ang="0">
                  <a:pos x="2438" y="80"/>
                </a:cxn>
                <a:cxn ang="0">
                  <a:pos x="2600" y="24"/>
                </a:cxn>
                <a:cxn ang="0">
                  <a:pos x="2588" y="114"/>
                </a:cxn>
                <a:cxn ang="0">
                  <a:pos x="2562" y="216"/>
                </a:cxn>
                <a:cxn ang="0">
                  <a:pos x="2636" y="310"/>
                </a:cxn>
                <a:cxn ang="0">
                  <a:pos x="2624" y="521"/>
                </a:cxn>
                <a:cxn ang="0">
                  <a:pos x="2674" y="649"/>
                </a:cxn>
                <a:cxn ang="0">
                  <a:pos x="2766" y="855"/>
                </a:cxn>
                <a:cxn ang="0">
                  <a:pos x="2580" y="669"/>
                </a:cxn>
                <a:cxn ang="0">
                  <a:pos x="2504" y="511"/>
                </a:cxn>
                <a:cxn ang="0">
                  <a:pos x="2448" y="627"/>
                </a:cxn>
                <a:cxn ang="0">
                  <a:pos x="2458" y="759"/>
                </a:cxn>
                <a:cxn ang="0">
                  <a:pos x="2312" y="919"/>
                </a:cxn>
                <a:cxn ang="0">
                  <a:pos x="2362" y="1137"/>
                </a:cxn>
                <a:cxn ang="0">
                  <a:pos x="2540" y="1307"/>
                </a:cxn>
                <a:cxn ang="0">
                  <a:pos x="2458" y="1590"/>
                </a:cxn>
                <a:cxn ang="0">
                  <a:pos x="2444" y="1362"/>
                </a:cxn>
                <a:cxn ang="0">
                  <a:pos x="2246" y="1392"/>
                </a:cxn>
                <a:cxn ang="0">
                  <a:pos x="2044" y="1490"/>
                </a:cxn>
                <a:cxn ang="0">
                  <a:pos x="1649" y="1564"/>
                </a:cxn>
                <a:cxn ang="0">
                  <a:pos x="1377" y="1656"/>
                </a:cxn>
                <a:cxn ang="0">
                  <a:pos x="1067" y="1544"/>
                </a:cxn>
                <a:cxn ang="0">
                  <a:pos x="915" y="1464"/>
                </a:cxn>
                <a:cxn ang="0">
                  <a:pos x="656" y="1532"/>
                </a:cxn>
                <a:cxn ang="0">
                  <a:pos x="506" y="1556"/>
                </a:cxn>
                <a:cxn ang="0">
                  <a:pos x="328" y="1516"/>
                </a:cxn>
                <a:cxn ang="0">
                  <a:pos x="280" y="1678"/>
                </a:cxn>
                <a:cxn ang="0">
                  <a:pos x="242" y="1822"/>
                </a:cxn>
                <a:cxn ang="0">
                  <a:pos x="106" y="1710"/>
                </a:cxn>
                <a:cxn ang="0">
                  <a:pos x="24" y="1574"/>
                </a:cxn>
                <a:cxn ang="0">
                  <a:pos x="86" y="1530"/>
                </a:cxn>
                <a:cxn ang="0">
                  <a:pos x="130" y="1436"/>
                </a:cxn>
                <a:cxn ang="0">
                  <a:pos x="74" y="1317"/>
                </a:cxn>
                <a:cxn ang="0">
                  <a:pos x="74" y="1231"/>
                </a:cxn>
                <a:cxn ang="0">
                  <a:pos x="50" y="1093"/>
                </a:cxn>
                <a:cxn ang="0">
                  <a:pos x="114" y="987"/>
                </a:cxn>
                <a:cxn ang="0">
                  <a:pos x="148" y="945"/>
                </a:cxn>
                <a:cxn ang="0">
                  <a:pos x="372" y="633"/>
                </a:cxn>
              </a:cxnLst>
              <a:rect l="0" t="0" r="r" b="b"/>
              <a:pathLst>
                <a:path w="2776" h="1836">
                  <a:moveTo>
                    <a:pt x="412" y="617"/>
                  </a:moveTo>
                  <a:lnTo>
                    <a:pt x="418" y="623"/>
                  </a:lnTo>
                  <a:lnTo>
                    <a:pt x="422" y="621"/>
                  </a:lnTo>
                  <a:lnTo>
                    <a:pt x="424" y="615"/>
                  </a:lnTo>
                  <a:lnTo>
                    <a:pt x="432" y="621"/>
                  </a:lnTo>
                  <a:lnTo>
                    <a:pt x="428" y="625"/>
                  </a:lnTo>
                  <a:lnTo>
                    <a:pt x="436" y="625"/>
                  </a:lnTo>
                  <a:lnTo>
                    <a:pt x="438" y="621"/>
                  </a:lnTo>
                  <a:lnTo>
                    <a:pt x="440" y="625"/>
                  </a:lnTo>
                  <a:lnTo>
                    <a:pt x="434" y="631"/>
                  </a:lnTo>
                  <a:lnTo>
                    <a:pt x="440" y="635"/>
                  </a:lnTo>
                  <a:lnTo>
                    <a:pt x="434" y="639"/>
                  </a:lnTo>
                  <a:lnTo>
                    <a:pt x="446" y="645"/>
                  </a:lnTo>
                  <a:lnTo>
                    <a:pt x="440" y="649"/>
                  </a:lnTo>
                  <a:lnTo>
                    <a:pt x="450" y="647"/>
                  </a:lnTo>
                  <a:lnTo>
                    <a:pt x="450" y="651"/>
                  </a:lnTo>
                  <a:lnTo>
                    <a:pt x="444" y="655"/>
                  </a:lnTo>
                  <a:lnTo>
                    <a:pt x="438" y="663"/>
                  </a:lnTo>
                  <a:lnTo>
                    <a:pt x="444" y="661"/>
                  </a:lnTo>
                  <a:lnTo>
                    <a:pt x="450" y="655"/>
                  </a:lnTo>
                  <a:lnTo>
                    <a:pt x="458" y="661"/>
                  </a:lnTo>
                  <a:lnTo>
                    <a:pt x="464" y="671"/>
                  </a:lnTo>
                  <a:lnTo>
                    <a:pt x="472" y="673"/>
                  </a:lnTo>
                  <a:lnTo>
                    <a:pt x="482" y="693"/>
                  </a:lnTo>
                  <a:lnTo>
                    <a:pt x="488" y="707"/>
                  </a:lnTo>
                  <a:lnTo>
                    <a:pt x="490" y="721"/>
                  </a:lnTo>
                  <a:lnTo>
                    <a:pt x="494" y="737"/>
                  </a:lnTo>
                  <a:lnTo>
                    <a:pt x="500" y="749"/>
                  </a:lnTo>
                  <a:lnTo>
                    <a:pt x="504" y="755"/>
                  </a:lnTo>
                  <a:lnTo>
                    <a:pt x="506" y="751"/>
                  </a:lnTo>
                  <a:lnTo>
                    <a:pt x="508" y="761"/>
                  </a:lnTo>
                  <a:lnTo>
                    <a:pt x="510" y="773"/>
                  </a:lnTo>
                  <a:lnTo>
                    <a:pt x="512" y="777"/>
                  </a:lnTo>
                  <a:lnTo>
                    <a:pt x="514" y="783"/>
                  </a:lnTo>
                  <a:lnTo>
                    <a:pt x="510" y="789"/>
                  </a:lnTo>
                  <a:lnTo>
                    <a:pt x="508" y="799"/>
                  </a:lnTo>
                  <a:lnTo>
                    <a:pt x="508" y="805"/>
                  </a:lnTo>
                  <a:lnTo>
                    <a:pt x="500" y="817"/>
                  </a:lnTo>
                  <a:lnTo>
                    <a:pt x="484" y="829"/>
                  </a:lnTo>
                  <a:lnTo>
                    <a:pt x="468" y="835"/>
                  </a:lnTo>
                  <a:lnTo>
                    <a:pt x="456" y="835"/>
                  </a:lnTo>
                  <a:lnTo>
                    <a:pt x="440" y="831"/>
                  </a:lnTo>
                  <a:lnTo>
                    <a:pt x="432" y="823"/>
                  </a:lnTo>
                  <a:lnTo>
                    <a:pt x="426" y="813"/>
                  </a:lnTo>
                  <a:lnTo>
                    <a:pt x="414" y="803"/>
                  </a:lnTo>
                  <a:lnTo>
                    <a:pt x="404" y="793"/>
                  </a:lnTo>
                  <a:lnTo>
                    <a:pt x="398" y="779"/>
                  </a:lnTo>
                  <a:lnTo>
                    <a:pt x="392" y="779"/>
                  </a:lnTo>
                  <a:lnTo>
                    <a:pt x="392" y="775"/>
                  </a:lnTo>
                  <a:lnTo>
                    <a:pt x="390" y="767"/>
                  </a:lnTo>
                  <a:lnTo>
                    <a:pt x="384" y="763"/>
                  </a:lnTo>
                  <a:lnTo>
                    <a:pt x="380" y="755"/>
                  </a:lnTo>
                  <a:lnTo>
                    <a:pt x="378" y="747"/>
                  </a:lnTo>
                  <a:lnTo>
                    <a:pt x="384" y="745"/>
                  </a:lnTo>
                  <a:lnTo>
                    <a:pt x="382" y="739"/>
                  </a:lnTo>
                  <a:lnTo>
                    <a:pt x="372" y="733"/>
                  </a:lnTo>
                  <a:lnTo>
                    <a:pt x="376" y="739"/>
                  </a:lnTo>
                  <a:lnTo>
                    <a:pt x="376" y="745"/>
                  </a:lnTo>
                  <a:lnTo>
                    <a:pt x="374" y="749"/>
                  </a:lnTo>
                  <a:lnTo>
                    <a:pt x="374" y="757"/>
                  </a:lnTo>
                  <a:lnTo>
                    <a:pt x="378" y="763"/>
                  </a:lnTo>
                  <a:lnTo>
                    <a:pt x="372" y="767"/>
                  </a:lnTo>
                  <a:lnTo>
                    <a:pt x="378" y="771"/>
                  </a:lnTo>
                  <a:lnTo>
                    <a:pt x="380" y="777"/>
                  </a:lnTo>
                  <a:lnTo>
                    <a:pt x="374" y="781"/>
                  </a:lnTo>
                  <a:lnTo>
                    <a:pt x="380" y="789"/>
                  </a:lnTo>
                  <a:lnTo>
                    <a:pt x="384" y="799"/>
                  </a:lnTo>
                  <a:lnTo>
                    <a:pt x="384" y="807"/>
                  </a:lnTo>
                  <a:lnTo>
                    <a:pt x="380" y="815"/>
                  </a:lnTo>
                  <a:lnTo>
                    <a:pt x="376" y="815"/>
                  </a:lnTo>
                  <a:lnTo>
                    <a:pt x="374" y="819"/>
                  </a:lnTo>
                  <a:lnTo>
                    <a:pt x="370" y="823"/>
                  </a:lnTo>
                  <a:lnTo>
                    <a:pt x="364" y="825"/>
                  </a:lnTo>
                  <a:lnTo>
                    <a:pt x="364" y="833"/>
                  </a:lnTo>
                  <a:lnTo>
                    <a:pt x="364" y="841"/>
                  </a:lnTo>
                  <a:lnTo>
                    <a:pt x="360" y="851"/>
                  </a:lnTo>
                  <a:lnTo>
                    <a:pt x="356" y="855"/>
                  </a:lnTo>
                  <a:lnTo>
                    <a:pt x="356" y="861"/>
                  </a:lnTo>
                  <a:lnTo>
                    <a:pt x="352" y="861"/>
                  </a:lnTo>
                  <a:lnTo>
                    <a:pt x="352" y="867"/>
                  </a:lnTo>
                  <a:lnTo>
                    <a:pt x="358" y="875"/>
                  </a:lnTo>
                  <a:lnTo>
                    <a:pt x="360" y="875"/>
                  </a:lnTo>
                  <a:lnTo>
                    <a:pt x="366" y="885"/>
                  </a:lnTo>
                  <a:lnTo>
                    <a:pt x="362" y="893"/>
                  </a:lnTo>
                  <a:lnTo>
                    <a:pt x="366" y="901"/>
                  </a:lnTo>
                  <a:lnTo>
                    <a:pt x="372" y="909"/>
                  </a:lnTo>
                  <a:lnTo>
                    <a:pt x="376" y="913"/>
                  </a:lnTo>
                  <a:lnTo>
                    <a:pt x="382" y="911"/>
                  </a:lnTo>
                  <a:lnTo>
                    <a:pt x="390" y="913"/>
                  </a:lnTo>
                  <a:lnTo>
                    <a:pt x="394" y="905"/>
                  </a:lnTo>
                  <a:lnTo>
                    <a:pt x="394" y="899"/>
                  </a:lnTo>
                  <a:lnTo>
                    <a:pt x="396" y="897"/>
                  </a:lnTo>
                  <a:lnTo>
                    <a:pt x="396" y="889"/>
                  </a:lnTo>
                  <a:lnTo>
                    <a:pt x="390" y="891"/>
                  </a:lnTo>
                  <a:lnTo>
                    <a:pt x="386" y="889"/>
                  </a:lnTo>
                  <a:lnTo>
                    <a:pt x="386" y="877"/>
                  </a:lnTo>
                  <a:lnTo>
                    <a:pt x="384" y="869"/>
                  </a:lnTo>
                  <a:lnTo>
                    <a:pt x="386" y="857"/>
                  </a:lnTo>
                  <a:lnTo>
                    <a:pt x="394" y="861"/>
                  </a:lnTo>
                  <a:lnTo>
                    <a:pt x="398" y="853"/>
                  </a:lnTo>
                  <a:lnTo>
                    <a:pt x="402" y="855"/>
                  </a:lnTo>
                  <a:lnTo>
                    <a:pt x="408" y="865"/>
                  </a:lnTo>
                  <a:lnTo>
                    <a:pt x="406" y="871"/>
                  </a:lnTo>
                  <a:lnTo>
                    <a:pt x="408" y="875"/>
                  </a:lnTo>
                  <a:lnTo>
                    <a:pt x="416" y="879"/>
                  </a:lnTo>
                  <a:lnTo>
                    <a:pt x="418" y="885"/>
                  </a:lnTo>
                  <a:lnTo>
                    <a:pt x="426" y="899"/>
                  </a:lnTo>
                  <a:lnTo>
                    <a:pt x="430" y="901"/>
                  </a:lnTo>
                  <a:lnTo>
                    <a:pt x="434" y="899"/>
                  </a:lnTo>
                  <a:lnTo>
                    <a:pt x="436" y="903"/>
                  </a:lnTo>
                  <a:lnTo>
                    <a:pt x="436" y="907"/>
                  </a:lnTo>
                  <a:lnTo>
                    <a:pt x="440" y="909"/>
                  </a:lnTo>
                  <a:lnTo>
                    <a:pt x="448" y="893"/>
                  </a:lnTo>
                  <a:lnTo>
                    <a:pt x="448" y="881"/>
                  </a:lnTo>
                  <a:lnTo>
                    <a:pt x="446" y="869"/>
                  </a:lnTo>
                  <a:lnTo>
                    <a:pt x="450" y="863"/>
                  </a:lnTo>
                  <a:lnTo>
                    <a:pt x="460" y="859"/>
                  </a:lnTo>
                  <a:lnTo>
                    <a:pt x="474" y="853"/>
                  </a:lnTo>
                  <a:lnTo>
                    <a:pt x="486" y="855"/>
                  </a:lnTo>
                  <a:lnTo>
                    <a:pt x="496" y="847"/>
                  </a:lnTo>
                  <a:lnTo>
                    <a:pt x="508" y="839"/>
                  </a:lnTo>
                  <a:lnTo>
                    <a:pt x="512" y="845"/>
                  </a:lnTo>
                  <a:lnTo>
                    <a:pt x="518" y="849"/>
                  </a:lnTo>
                  <a:lnTo>
                    <a:pt x="524" y="855"/>
                  </a:lnTo>
                  <a:lnTo>
                    <a:pt x="526" y="861"/>
                  </a:lnTo>
                  <a:lnTo>
                    <a:pt x="520" y="865"/>
                  </a:lnTo>
                  <a:lnTo>
                    <a:pt x="526" y="867"/>
                  </a:lnTo>
                  <a:lnTo>
                    <a:pt x="526" y="877"/>
                  </a:lnTo>
                  <a:lnTo>
                    <a:pt x="534" y="863"/>
                  </a:lnTo>
                  <a:lnTo>
                    <a:pt x="540" y="853"/>
                  </a:lnTo>
                  <a:lnTo>
                    <a:pt x="546" y="841"/>
                  </a:lnTo>
                  <a:lnTo>
                    <a:pt x="552" y="833"/>
                  </a:lnTo>
                  <a:lnTo>
                    <a:pt x="552" y="827"/>
                  </a:lnTo>
                  <a:lnTo>
                    <a:pt x="546" y="819"/>
                  </a:lnTo>
                  <a:lnTo>
                    <a:pt x="550" y="811"/>
                  </a:lnTo>
                  <a:lnTo>
                    <a:pt x="562" y="797"/>
                  </a:lnTo>
                  <a:lnTo>
                    <a:pt x="570" y="787"/>
                  </a:lnTo>
                  <a:lnTo>
                    <a:pt x="574" y="777"/>
                  </a:lnTo>
                  <a:lnTo>
                    <a:pt x="572" y="767"/>
                  </a:lnTo>
                  <a:lnTo>
                    <a:pt x="568" y="753"/>
                  </a:lnTo>
                  <a:lnTo>
                    <a:pt x="570" y="755"/>
                  </a:lnTo>
                  <a:lnTo>
                    <a:pt x="576" y="763"/>
                  </a:lnTo>
                  <a:lnTo>
                    <a:pt x="584" y="765"/>
                  </a:lnTo>
                  <a:lnTo>
                    <a:pt x="594" y="771"/>
                  </a:lnTo>
                  <a:lnTo>
                    <a:pt x="604" y="779"/>
                  </a:lnTo>
                  <a:lnTo>
                    <a:pt x="602" y="785"/>
                  </a:lnTo>
                  <a:lnTo>
                    <a:pt x="604" y="793"/>
                  </a:lnTo>
                  <a:lnTo>
                    <a:pt x="604" y="805"/>
                  </a:lnTo>
                  <a:lnTo>
                    <a:pt x="602" y="813"/>
                  </a:lnTo>
                  <a:lnTo>
                    <a:pt x="596" y="809"/>
                  </a:lnTo>
                  <a:lnTo>
                    <a:pt x="586" y="809"/>
                  </a:lnTo>
                  <a:lnTo>
                    <a:pt x="580" y="807"/>
                  </a:lnTo>
                  <a:lnTo>
                    <a:pt x="576" y="813"/>
                  </a:lnTo>
                  <a:lnTo>
                    <a:pt x="570" y="815"/>
                  </a:lnTo>
                  <a:lnTo>
                    <a:pt x="566" y="821"/>
                  </a:lnTo>
                  <a:lnTo>
                    <a:pt x="570" y="829"/>
                  </a:lnTo>
                  <a:lnTo>
                    <a:pt x="572" y="835"/>
                  </a:lnTo>
                  <a:lnTo>
                    <a:pt x="572" y="847"/>
                  </a:lnTo>
                  <a:lnTo>
                    <a:pt x="574" y="853"/>
                  </a:lnTo>
                  <a:lnTo>
                    <a:pt x="582" y="855"/>
                  </a:lnTo>
                  <a:lnTo>
                    <a:pt x="592" y="857"/>
                  </a:lnTo>
                  <a:lnTo>
                    <a:pt x="600" y="859"/>
                  </a:lnTo>
                  <a:lnTo>
                    <a:pt x="606" y="845"/>
                  </a:lnTo>
                  <a:lnTo>
                    <a:pt x="614" y="839"/>
                  </a:lnTo>
                  <a:lnTo>
                    <a:pt x="612" y="831"/>
                  </a:lnTo>
                  <a:lnTo>
                    <a:pt x="620" y="829"/>
                  </a:lnTo>
                  <a:lnTo>
                    <a:pt x="626" y="829"/>
                  </a:lnTo>
                  <a:lnTo>
                    <a:pt x="634" y="833"/>
                  </a:lnTo>
                  <a:lnTo>
                    <a:pt x="634" y="821"/>
                  </a:lnTo>
                  <a:lnTo>
                    <a:pt x="638" y="823"/>
                  </a:lnTo>
                  <a:lnTo>
                    <a:pt x="640" y="825"/>
                  </a:lnTo>
                  <a:lnTo>
                    <a:pt x="644" y="825"/>
                  </a:lnTo>
                  <a:lnTo>
                    <a:pt x="656" y="819"/>
                  </a:lnTo>
                  <a:lnTo>
                    <a:pt x="670" y="811"/>
                  </a:lnTo>
                  <a:lnTo>
                    <a:pt x="678" y="811"/>
                  </a:lnTo>
                  <a:lnTo>
                    <a:pt x="690" y="809"/>
                  </a:lnTo>
                  <a:lnTo>
                    <a:pt x="708" y="803"/>
                  </a:lnTo>
                  <a:lnTo>
                    <a:pt x="724" y="797"/>
                  </a:lnTo>
                  <a:lnTo>
                    <a:pt x="738" y="799"/>
                  </a:lnTo>
                  <a:lnTo>
                    <a:pt x="724" y="803"/>
                  </a:lnTo>
                  <a:lnTo>
                    <a:pt x="722" y="809"/>
                  </a:lnTo>
                  <a:lnTo>
                    <a:pt x="722" y="823"/>
                  </a:lnTo>
                  <a:lnTo>
                    <a:pt x="714" y="823"/>
                  </a:lnTo>
                  <a:lnTo>
                    <a:pt x="706" y="829"/>
                  </a:lnTo>
                  <a:lnTo>
                    <a:pt x="714" y="833"/>
                  </a:lnTo>
                  <a:lnTo>
                    <a:pt x="724" y="831"/>
                  </a:lnTo>
                  <a:lnTo>
                    <a:pt x="728" y="839"/>
                  </a:lnTo>
                  <a:lnTo>
                    <a:pt x="734" y="835"/>
                  </a:lnTo>
                  <a:lnTo>
                    <a:pt x="740" y="825"/>
                  </a:lnTo>
                  <a:lnTo>
                    <a:pt x="750" y="825"/>
                  </a:lnTo>
                  <a:lnTo>
                    <a:pt x="754" y="823"/>
                  </a:lnTo>
                  <a:lnTo>
                    <a:pt x="762" y="827"/>
                  </a:lnTo>
                  <a:lnTo>
                    <a:pt x="770" y="835"/>
                  </a:lnTo>
                  <a:lnTo>
                    <a:pt x="776" y="831"/>
                  </a:lnTo>
                  <a:lnTo>
                    <a:pt x="786" y="827"/>
                  </a:lnTo>
                  <a:lnTo>
                    <a:pt x="792" y="821"/>
                  </a:lnTo>
                  <a:lnTo>
                    <a:pt x="802" y="819"/>
                  </a:lnTo>
                  <a:lnTo>
                    <a:pt x="806" y="825"/>
                  </a:lnTo>
                  <a:lnTo>
                    <a:pt x="808" y="831"/>
                  </a:lnTo>
                  <a:lnTo>
                    <a:pt x="804" y="833"/>
                  </a:lnTo>
                  <a:lnTo>
                    <a:pt x="800" y="841"/>
                  </a:lnTo>
                  <a:lnTo>
                    <a:pt x="800" y="847"/>
                  </a:lnTo>
                  <a:lnTo>
                    <a:pt x="808" y="853"/>
                  </a:lnTo>
                  <a:lnTo>
                    <a:pt x="814" y="847"/>
                  </a:lnTo>
                  <a:lnTo>
                    <a:pt x="814" y="841"/>
                  </a:lnTo>
                  <a:lnTo>
                    <a:pt x="816" y="835"/>
                  </a:lnTo>
                  <a:lnTo>
                    <a:pt x="822" y="837"/>
                  </a:lnTo>
                  <a:lnTo>
                    <a:pt x="832" y="831"/>
                  </a:lnTo>
                  <a:lnTo>
                    <a:pt x="835" y="823"/>
                  </a:lnTo>
                  <a:lnTo>
                    <a:pt x="832" y="807"/>
                  </a:lnTo>
                  <a:lnTo>
                    <a:pt x="830" y="797"/>
                  </a:lnTo>
                  <a:lnTo>
                    <a:pt x="830" y="793"/>
                  </a:lnTo>
                  <a:lnTo>
                    <a:pt x="835" y="793"/>
                  </a:lnTo>
                  <a:lnTo>
                    <a:pt x="839" y="787"/>
                  </a:lnTo>
                  <a:lnTo>
                    <a:pt x="843" y="783"/>
                  </a:lnTo>
                  <a:lnTo>
                    <a:pt x="853" y="791"/>
                  </a:lnTo>
                  <a:lnTo>
                    <a:pt x="865" y="795"/>
                  </a:lnTo>
                  <a:lnTo>
                    <a:pt x="877" y="801"/>
                  </a:lnTo>
                  <a:lnTo>
                    <a:pt x="887" y="809"/>
                  </a:lnTo>
                  <a:lnTo>
                    <a:pt x="899" y="821"/>
                  </a:lnTo>
                  <a:lnTo>
                    <a:pt x="903" y="829"/>
                  </a:lnTo>
                  <a:lnTo>
                    <a:pt x="909" y="833"/>
                  </a:lnTo>
                  <a:lnTo>
                    <a:pt x="915" y="841"/>
                  </a:lnTo>
                  <a:lnTo>
                    <a:pt x="919" y="847"/>
                  </a:lnTo>
                  <a:lnTo>
                    <a:pt x="925" y="851"/>
                  </a:lnTo>
                  <a:lnTo>
                    <a:pt x="927" y="855"/>
                  </a:lnTo>
                  <a:lnTo>
                    <a:pt x="933" y="865"/>
                  </a:lnTo>
                  <a:lnTo>
                    <a:pt x="933" y="871"/>
                  </a:lnTo>
                  <a:lnTo>
                    <a:pt x="941" y="875"/>
                  </a:lnTo>
                  <a:lnTo>
                    <a:pt x="939" y="885"/>
                  </a:lnTo>
                  <a:lnTo>
                    <a:pt x="943" y="883"/>
                  </a:lnTo>
                  <a:lnTo>
                    <a:pt x="953" y="867"/>
                  </a:lnTo>
                  <a:lnTo>
                    <a:pt x="961" y="851"/>
                  </a:lnTo>
                  <a:lnTo>
                    <a:pt x="957" y="849"/>
                  </a:lnTo>
                  <a:lnTo>
                    <a:pt x="951" y="851"/>
                  </a:lnTo>
                  <a:lnTo>
                    <a:pt x="947" y="847"/>
                  </a:lnTo>
                  <a:lnTo>
                    <a:pt x="945" y="831"/>
                  </a:lnTo>
                  <a:lnTo>
                    <a:pt x="947" y="827"/>
                  </a:lnTo>
                  <a:lnTo>
                    <a:pt x="947" y="819"/>
                  </a:lnTo>
                  <a:lnTo>
                    <a:pt x="943" y="817"/>
                  </a:lnTo>
                  <a:lnTo>
                    <a:pt x="937" y="813"/>
                  </a:lnTo>
                  <a:lnTo>
                    <a:pt x="933" y="809"/>
                  </a:lnTo>
                  <a:lnTo>
                    <a:pt x="929" y="815"/>
                  </a:lnTo>
                  <a:lnTo>
                    <a:pt x="929" y="805"/>
                  </a:lnTo>
                  <a:lnTo>
                    <a:pt x="933" y="793"/>
                  </a:lnTo>
                  <a:lnTo>
                    <a:pt x="937" y="793"/>
                  </a:lnTo>
                  <a:lnTo>
                    <a:pt x="941" y="789"/>
                  </a:lnTo>
                  <a:lnTo>
                    <a:pt x="939" y="781"/>
                  </a:lnTo>
                  <a:lnTo>
                    <a:pt x="943" y="771"/>
                  </a:lnTo>
                  <a:lnTo>
                    <a:pt x="945" y="761"/>
                  </a:lnTo>
                  <a:lnTo>
                    <a:pt x="945" y="753"/>
                  </a:lnTo>
                  <a:lnTo>
                    <a:pt x="943" y="753"/>
                  </a:lnTo>
                  <a:lnTo>
                    <a:pt x="937" y="753"/>
                  </a:lnTo>
                  <a:lnTo>
                    <a:pt x="941" y="745"/>
                  </a:lnTo>
                  <a:lnTo>
                    <a:pt x="941" y="737"/>
                  </a:lnTo>
                  <a:lnTo>
                    <a:pt x="945" y="727"/>
                  </a:lnTo>
                  <a:lnTo>
                    <a:pt x="953" y="723"/>
                  </a:lnTo>
                  <a:lnTo>
                    <a:pt x="967" y="709"/>
                  </a:lnTo>
                  <a:lnTo>
                    <a:pt x="975" y="689"/>
                  </a:lnTo>
                  <a:lnTo>
                    <a:pt x="981" y="671"/>
                  </a:lnTo>
                  <a:lnTo>
                    <a:pt x="987" y="657"/>
                  </a:lnTo>
                  <a:lnTo>
                    <a:pt x="989" y="647"/>
                  </a:lnTo>
                  <a:lnTo>
                    <a:pt x="993" y="649"/>
                  </a:lnTo>
                  <a:lnTo>
                    <a:pt x="995" y="651"/>
                  </a:lnTo>
                  <a:lnTo>
                    <a:pt x="1013" y="653"/>
                  </a:lnTo>
                  <a:lnTo>
                    <a:pt x="1019" y="655"/>
                  </a:lnTo>
                  <a:lnTo>
                    <a:pt x="1027" y="661"/>
                  </a:lnTo>
                  <a:lnTo>
                    <a:pt x="1035" y="669"/>
                  </a:lnTo>
                  <a:lnTo>
                    <a:pt x="1033" y="681"/>
                  </a:lnTo>
                  <a:lnTo>
                    <a:pt x="1033" y="689"/>
                  </a:lnTo>
                  <a:lnTo>
                    <a:pt x="1027" y="701"/>
                  </a:lnTo>
                  <a:lnTo>
                    <a:pt x="1023" y="713"/>
                  </a:lnTo>
                  <a:lnTo>
                    <a:pt x="1021" y="723"/>
                  </a:lnTo>
                  <a:lnTo>
                    <a:pt x="1015" y="725"/>
                  </a:lnTo>
                  <a:lnTo>
                    <a:pt x="1013" y="729"/>
                  </a:lnTo>
                  <a:lnTo>
                    <a:pt x="1017" y="739"/>
                  </a:lnTo>
                  <a:lnTo>
                    <a:pt x="1025" y="747"/>
                  </a:lnTo>
                  <a:lnTo>
                    <a:pt x="1023" y="755"/>
                  </a:lnTo>
                  <a:lnTo>
                    <a:pt x="1027" y="761"/>
                  </a:lnTo>
                  <a:lnTo>
                    <a:pt x="1021" y="775"/>
                  </a:lnTo>
                  <a:lnTo>
                    <a:pt x="1023" y="783"/>
                  </a:lnTo>
                  <a:lnTo>
                    <a:pt x="1017" y="789"/>
                  </a:lnTo>
                  <a:lnTo>
                    <a:pt x="1017" y="793"/>
                  </a:lnTo>
                  <a:lnTo>
                    <a:pt x="1019" y="799"/>
                  </a:lnTo>
                  <a:lnTo>
                    <a:pt x="1017" y="807"/>
                  </a:lnTo>
                  <a:lnTo>
                    <a:pt x="1019" y="817"/>
                  </a:lnTo>
                  <a:lnTo>
                    <a:pt x="1015" y="825"/>
                  </a:lnTo>
                  <a:lnTo>
                    <a:pt x="1015" y="837"/>
                  </a:lnTo>
                  <a:lnTo>
                    <a:pt x="1013" y="843"/>
                  </a:lnTo>
                  <a:lnTo>
                    <a:pt x="1011" y="853"/>
                  </a:lnTo>
                  <a:lnTo>
                    <a:pt x="1015" y="863"/>
                  </a:lnTo>
                  <a:lnTo>
                    <a:pt x="1023" y="871"/>
                  </a:lnTo>
                  <a:lnTo>
                    <a:pt x="1027" y="881"/>
                  </a:lnTo>
                  <a:lnTo>
                    <a:pt x="1023" y="887"/>
                  </a:lnTo>
                  <a:lnTo>
                    <a:pt x="1017" y="893"/>
                  </a:lnTo>
                  <a:lnTo>
                    <a:pt x="1015" y="899"/>
                  </a:lnTo>
                  <a:lnTo>
                    <a:pt x="1017" y="909"/>
                  </a:lnTo>
                  <a:lnTo>
                    <a:pt x="1015" y="917"/>
                  </a:lnTo>
                  <a:lnTo>
                    <a:pt x="1009" y="921"/>
                  </a:lnTo>
                  <a:lnTo>
                    <a:pt x="1005" y="925"/>
                  </a:lnTo>
                  <a:lnTo>
                    <a:pt x="1001" y="935"/>
                  </a:lnTo>
                  <a:lnTo>
                    <a:pt x="997" y="935"/>
                  </a:lnTo>
                  <a:lnTo>
                    <a:pt x="995" y="943"/>
                  </a:lnTo>
                  <a:lnTo>
                    <a:pt x="989" y="951"/>
                  </a:lnTo>
                  <a:lnTo>
                    <a:pt x="981" y="951"/>
                  </a:lnTo>
                  <a:lnTo>
                    <a:pt x="985" y="959"/>
                  </a:lnTo>
                  <a:lnTo>
                    <a:pt x="983" y="965"/>
                  </a:lnTo>
                  <a:lnTo>
                    <a:pt x="977" y="967"/>
                  </a:lnTo>
                  <a:lnTo>
                    <a:pt x="967" y="971"/>
                  </a:lnTo>
                  <a:lnTo>
                    <a:pt x="963" y="963"/>
                  </a:lnTo>
                  <a:lnTo>
                    <a:pt x="967" y="961"/>
                  </a:lnTo>
                  <a:lnTo>
                    <a:pt x="959" y="957"/>
                  </a:lnTo>
                  <a:lnTo>
                    <a:pt x="951" y="953"/>
                  </a:lnTo>
                  <a:lnTo>
                    <a:pt x="943" y="953"/>
                  </a:lnTo>
                  <a:lnTo>
                    <a:pt x="945" y="965"/>
                  </a:lnTo>
                  <a:lnTo>
                    <a:pt x="955" y="975"/>
                  </a:lnTo>
                  <a:lnTo>
                    <a:pt x="957" y="977"/>
                  </a:lnTo>
                  <a:lnTo>
                    <a:pt x="961" y="977"/>
                  </a:lnTo>
                  <a:lnTo>
                    <a:pt x="967" y="977"/>
                  </a:lnTo>
                  <a:lnTo>
                    <a:pt x="981" y="979"/>
                  </a:lnTo>
                  <a:lnTo>
                    <a:pt x="987" y="983"/>
                  </a:lnTo>
                  <a:lnTo>
                    <a:pt x="991" y="985"/>
                  </a:lnTo>
                  <a:lnTo>
                    <a:pt x="995" y="981"/>
                  </a:lnTo>
                  <a:lnTo>
                    <a:pt x="999" y="967"/>
                  </a:lnTo>
                  <a:lnTo>
                    <a:pt x="1007" y="967"/>
                  </a:lnTo>
                  <a:lnTo>
                    <a:pt x="1015" y="961"/>
                  </a:lnTo>
                  <a:lnTo>
                    <a:pt x="1023" y="951"/>
                  </a:lnTo>
                  <a:lnTo>
                    <a:pt x="1027" y="943"/>
                  </a:lnTo>
                  <a:lnTo>
                    <a:pt x="1029" y="933"/>
                  </a:lnTo>
                  <a:lnTo>
                    <a:pt x="1039" y="921"/>
                  </a:lnTo>
                  <a:lnTo>
                    <a:pt x="1043" y="909"/>
                  </a:lnTo>
                  <a:lnTo>
                    <a:pt x="1041" y="895"/>
                  </a:lnTo>
                  <a:lnTo>
                    <a:pt x="1037" y="885"/>
                  </a:lnTo>
                  <a:lnTo>
                    <a:pt x="1041" y="879"/>
                  </a:lnTo>
                  <a:lnTo>
                    <a:pt x="1041" y="869"/>
                  </a:lnTo>
                  <a:lnTo>
                    <a:pt x="1051" y="863"/>
                  </a:lnTo>
                  <a:lnTo>
                    <a:pt x="1065" y="861"/>
                  </a:lnTo>
                  <a:lnTo>
                    <a:pt x="1075" y="861"/>
                  </a:lnTo>
                  <a:lnTo>
                    <a:pt x="1075" y="871"/>
                  </a:lnTo>
                  <a:lnTo>
                    <a:pt x="1079" y="875"/>
                  </a:lnTo>
                  <a:lnTo>
                    <a:pt x="1085" y="883"/>
                  </a:lnTo>
                  <a:lnTo>
                    <a:pt x="1083" y="889"/>
                  </a:lnTo>
                  <a:lnTo>
                    <a:pt x="1081" y="895"/>
                  </a:lnTo>
                  <a:lnTo>
                    <a:pt x="1085" y="899"/>
                  </a:lnTo>
                  <a:lnTo>
                    <a:pt x="1083" y="905"/>
                  </a:lnTo>
                  <a:lnTo>
                    <a:pt x="1083" y="911"/>
                  </a:lnTo>
                  <a:lnTo>
                    <a:pt x="1079" y="919"/>
                  </a:lnTo>
                  <a:lnTo>
                    <a:pt x="1085" y="925"/>
                  </a:lnTo>
                  <a:lnTo>
                    <a:pt x="1091" y="929"/>
                  </a:lnTo>
                  <a:lnTo>
                    <a:pt x="1103" y="929"/>
                  </a:lnTo>
                  <a:lnTo>
                    <a:pt x="1105" y="925"/>
                  </a:lnTo>
                  <a:lnTo>
                    <a:pt x="1093" y="921"/>
                  </a:lnTo>
                  <a:lnTo>
                    <a:pt x="1085" y="919"/>
                  </a:lnTo>
                  <a:lnTo>
                    <a:pt x="1089" y="911"/>
                  </a:lnTo>
                  <a:lnTo>
                    <a:pt x="1089" y="903"/>
                  </a:lnTo>
                  <a:lnTo>
                    <a:pt x="1091" y="897"/>
                  </a:lnTo>
                  <a:lnTo>
                    <a:pt x="1097" y="897"/>
                  </a:lnTo>
                  <a:lnTo>
                    <a:pt x="1093" y="883"/>
                  </a:lnTo>
                  <a:lnTo>
                    <a:pt x="1093" y="873"/>
                  </a:lnTo>
                  <a:lnTo>
                    <a:pt x="1093" y="865"/>
                  </a:lnTo>
                  <a:lnTo>
                    <a:pt x="1085" y="861"/>
                  </a:lnTo>
                  <a:lnTo>
                    <a:pt x="1079" y="857"/>
                  </a:lnTo>
                  <a:lnTo>
                    <a:pt x="1077" y="851"/>
                  </a:lnTo>
                  <a:lnTo>
                    <a:pt x="1071" y="849"/>
                  </a:lnTo>
                  <a:lnTo>
                    <a:pt x="1063" y="845"/>
                  </a:lnTo>
                  <a:lnTo>
                    <a:pt x="1055" y="845"/>
                  </a:lnTo>
                  <a:lnTo>
                    <a:pt x="1053" y="851"/>
                  </a:lnTo>
                  <a:lnTo>
                    <a:pt x="1047" y="853"/>
                  </a:lnTo>
                  <a:lnTo>
                    <a:pt x="1041" y="851"/>
                  </a:lnTo>
                  <a:lnTo>
                    <a:pt x="1037" y="851"/>
                  </a:lnTo>
                  <a:lnTo>
                    <a:pt x="1033" y="853"/>
                  </a:lnTo>
                  <a:lnTo>
                    <a:pt x="1031" y="843"/>
                  </a:lnTo>
                  <a:lnTo>
                    <a:pt x="1035" y="837"/>
                  </a:lnTo>
                  <a:lnTo>
                    <a:pt x="1033" y="829"/>
                  </a:lnTo>
                  <a:lnTo>
                    <a:pt x="1031" y="819"/>
                  </a:lnTo>
                  <a:lnTo>
                    <a:pt x="1035" y="807"/>
                  </a:lnTo>
                  <a:lnTo>
                    <a:pt x="1035" y="799"/>
                  </a:lnTo>
                  <a:lnTo>
                    <a:pt x="1041" y="791"/>
                  </a:lnTo>
                  <a:lnTo>
                    <a:pt x="1045" y="781"/>
                  </a:lnTo>
                  <a:lnTo>
                    <a:pt x="1047" y="773"/>
                  </a:lnTo>
                  <a:lnTo>
                    <a:pt x="1041" y="761"/>
                  </a:lnTo>
                  <a:lnTo>
                    <a:pt x="1039" y="751"/>
                  </a:lnTo>
                  <a:lnTo>
                    <a:pt x="1037" y="745"/>
                  </a:lnTo>
                  <a:lnTo>
                    <a:pt x="1035" y="737"/>
                  </a:lnTo>
                  <a:lnTo>
                    <a:pt x="1031" y="731"/>
                  </a:lnTo>
                  <a:lnTo>
                    <a:pt x="1039" y="723"/>
                  </a:lnTo>
                  <a:lnTo>
                    <a:pt x="1039" y="715"/>
                  </a:lnTo>
                  <a:lnTo>
                    <a:pt x="1053" y="707"/>
                  </a:lnTo>
                  <a:lnTo>
                    <a:pt x="1061" y="697"/>
                  </a:lnTo>
                  <a:lnTo>
                    <a:pt x="1063" y="687"/>
                  </a:lnTo>
                  <a:lnTo>
                    <a:pt x="1063" y="675"/>
                  </a:lnTo>
                  <a:lnTo>
                    <a:pt x="1061" y="661"/>
                  </a:lnTo>
                  <a:lnTo>
                    <a:pt x="1065" y="661"/>
                  </a:lnTo>
                  <a:lnTo>
                    <a:pt x="1069" y="663"/>
                  </a:lnTo>
                  <a:lnTo>
                    <a:pt x="1071" y="667"/>
                  </a:lnTo>
                  <a:lnTo>
                    <a:pt x="1069" y="671"/>
                  </a:lnTo>
                  <a:lnTo>
                    <a:pt x="1073" y="677"/>
                  </a:lnTo>
                  <a:lnTo>
                    <a:pt x="1071" y="687"/>
                  </a:lnTo>
                  <a:lnTo>
                    <a:pt x="1069" y="693"/>
                  </a:lnTo>
                  <a:lnTo>
                    <a:pt x="1069" y="703"/>
                  </a:lnTo>
                  <a:lnTo>
                    <a:pt x="1065" y="709"/>
                  </a:lnTo>
                  <a:lnTo>
                    <a:pt x="1063" y="719"/>
                  </a:lnTo>
                  <a:lnTo>
                    <a:pt x="1067" y="725"/>
                  </a:lnTo>
                  <a:lnTo>
                    <a:pt x="1067" y="733"/>
                  </a:lnTo>
                  <a:lnTo>
                    <a:pt x="1061" y="735"/>
                  </a:lnTo>
                  <a:lnTo>
                    <a:pt x="1067" y="745"/>
                  </a:lnTo>
                  <a:lnTo>
                    <a:pt x="1081" y="749"/>
                  </a:lnTo>
                  <a:lnTo>
                    <a:pt x="1089" y="751"/>
                  </a:lnTo>
                  <a:lnTo>
                    <a:pt x="1097" y="753"/>
                  </a:lnTo>
                  <a:lnTo>
                    <a:pt x="1097" y="759"/>
                  </a:lnTo>
                  <a:lnTo>
                    <a:pt x="1107" y="765"/>
                  </a:lnTo>
                  <a:lnTo>
                    <a:pt x="1109" y="755"/>
                  </a:lnTo>
                  <a:lnTo>
                    <a:pt x="1105" y="749"/>
                  </a:lnTo>
                  <a:lnTo>
                    <a:pt x="1101" y="743"/>
                  </a:lnTo>
                  <a:lnTo>
                    <a:pt x="1101" y="741"/>
                  </a:lnTo>
                  <a:lnTo>
                    <a:pt x="1099" y="743"/>
                  </a:lnTo>
                  <a:lnTo>
                    <a:pt x="1095" y="743"/>
                  </a:lnTo>
                  <a:lnTo>
                    <a:pt x="1085" y="737"/>
                  </a:lnTo>
                  <a:lnTo>
                    <a:pt x="1077" y="727"/>
                  </a:lnTo>
                  <a:lnTo>
                    <a:pt x="1075" y="719"/>
                  </a:lnTo>
                  <a:lnTo>
                    <a:pt x="1075" y="711"/>
                  </a:lnTo>
                  <a:lnTo>
                    <a:pt x="1083" y="705"/>
                  </a:lnTo>
                  <a:lnTo>
                    <a:pt x="1087" y="705"/>
                  </a:lnTo>
                  <a:lnTo>
                    <a:pt x="1093" y="713"/>
                  </a:lnTo>
                  <a:lnTo>
                    <a:pt x="1097" y="717"/>
                  </a:lnTo>
                  <a:lnTo>
                    <a:pt x="1105" y="711"/>
                  </a:lnTo>
                  <a:lnTo>
                    <a:pt x="1105" y="703"/>
                  </a:lnTo>
                  <a:lnTo>
                    <a:pt x="1101" y="701"/>
                  </a:lnTo>
                  <a:lnTo>
                    <a:pt x="1097" y="703"/>
                  </a:lnTo>
                  <a:lnTo>
                    <a:pt x="1097" y="697"/>
                  </a:lnTo>
                  <a:lnTo>
                    <a:pt x="1105" y="687"/>
                  </a:lnTo>
                  <a:lnTo>
                    <a:pt x="1117" y="687"/>
                  </a:lnTo>
                  <a:lnTo>
                    <a:pt x="1125" y="691"/>
                  </a:lnTo>
                  <a:lnTo>
                    <a:pt x="1133" y="699"/>
                  </a:lnTo>
                  <a:lnTo>
                    <a:pt x="1141" y="703"/>
                  </a:lnTo>
                  <a:lnTo>
                    <a:pt x="1143" y="711"/>
                  </a:lnTo>
                  <a:lnTo>
                    <a:pt x="1147" y="717"/>
                  </a:lnTo>
                  <a:lnTo>
                    <a:pt x="1149" y="723"/>
                  </a:lnTo>
                  <a:lnTo>
                    <a:pt x="1161" y="723"/>
                  </a:lnTo>
                  <a:lnTo>
                    <a:pt x="1171" y="721"/>
                  </a:lnTo>
                  <a:lnTo>
                    <a:pt x="1173" y="723"/>
                  </a:lnTo>
                  <a:lnTo>
                    <a:pt x="1175" y="727"/>
                  </a:lnTo>
                  <a:lnTo>
                    <a:pt x="1173" y="735"/>
                  </a:lnTo>
                  <a:lnTo>
                    <a:pt x="1173" y="741"/>
                  </a:lnTo>
                  <a:lnTo>
                    <a:pt x="1163" y="747"/>
                  </a:lnTo>
                  <a:lnTo>
                    <a:pt x="1161" y="757"/>
                  </a:lnTo>
                  <a:lnTo>
                    <a:pt x="1163" y="767"/>
                  </a:lnTo>
                  <a:lnTo>
                    <a:pt x="1161" y="775"/>
                  </a:lnTo>
                  <a:lnTo>
                    <a:pt x="1161" y="779"/>
                  </a:lnTo>
                  <a:lnTo>
                    <a:pt x="1165" y="779"/>
                  </a:lnTo>
                  <a:lnTo>
                    <a:pt x="1167" y="771"/>
                  </a:lnTo>
                  <a:lnTo>
                    <a:pt x="1173" y="761"/>
                  </a:lnTo>
                  <a:lnTo>
                    <a:pt x="1175" y="769"/>
                  </a:lnTo>
                  <a:lnTo>
                    <a:pt x="1173" y="781"/>
                  </a:lnTo>
                  <a:lnTo>
                    <a:pt x="1171" y="791"/>
                  </a:lnTo>
                  <a:lnTo>
                    <a:pt x="1167" y="801"/>
                  </a:lnTo>
                  <a:lnTo>
                    <a:pt x="1175" y="807"/>
                  </a:lnTo>
                  <a:lnTo>
                    <a:pt x="1177" y="801"/>
                  </a:lnTo>
                  <a:lnTo>
                    <a:pt x="1175" y="793"/>
                  </a:lnTo>
                  <a:lnTo>
                    <a:pt x="1183" y="789"/>
                  </a:lnTo>
                  <a:lnTo>
                    <a:pt x="1183" y="781"/>
                  </a:lnTo>
                  <a:lnTo>
                    <a:pt x="1179" y="759"/>
                  </a:lnTo>
                  <a:lnTo>
                    <a:pt x="1175" y="755"/>
                  </a:lnTo>
                  <a:lnTo>
                    <a:pt x="1175" y="747"/>
                  </a:lnTo>
                  <a:lnTo>
                    <a:pt x="1179" y="735"/>
                  </a:lnTo>
                  <a:lnTo>
                    <a:pt x="1183" y="729"/>
                  </a:lnTo>
                  <a:lnTo>
                    <a:pt x="1177" y="717"/>
                  </a:lnTo>
                  <a:lnTo>
                    <a:pt x="1173" y="715"/>
                  </a:lnTo>
                  <a:lnTo>
                    <a:pt x="1167" y="713"/>
                  </a:lnTo>
                  <a:lnTo>
                    <a:pt x="1159" y="703"/>
                  </a:lnTo>
                  <a:lnTo>
                    <a:pt x="1161" y="693"/>
                  </a:lnTo>
                  <a:lnTo>
                    <a:pt x="1153" y="691"/>
                  </a:lnTo>
                  <a:lnTo>
                    <a:pt x="1143" y="683"/>
                  </a:lnTo>
                  <a:lnTo>
                    <a:pt x="1141" y="673"/>
                  </a:lnTo>
                  <a:lnTo>
                    <a:pt x="1143" y="659"/>
                  </a:lnTo>
                  <a:lnTo>
                    <a:pt x="1139" y="651"/>
                  </a:lnTo>
                  <a:lnTo>
                    <a:pt x="1135" y="645"/>
                  </a:lnTo>
                  <a:lnTo>
                    <a:pt x="1139" y="641"/>
                  </a:lnTo>
                  <a:lnTo>
                    <a:pt x="1139" y="635"/>
                  </a:lnTo>
                  <a:lnTo>
                    <a:pt x="1137" y="629"/>
                  </a:lnTo>
                  <a:lnTo>
                    <a:pt x="1139" y="627"/>
                  </a:lnTo>
                  <a:lnTo>
                    <a:pt x="1141" y="625"/>
                  </a:lnTo>
                  <a:lnTo>
                    <a:pt x="1149" y="621"/>
                  </a:lnTo>
                  <a:lnTo>
                    <a:pt x="1155" y="619"/>
                  </a:lnTo>
                  <a:lnTo>
                    <a:pt x="1163" y="619"/>
                  </a:lnTo>
                  <a:lnTo>
                    <a:pt x="1171" y="619"/>
                  </a:lnTo>
                  <a:lnTo>
                    <a:pt x="1185" y="617"/>
                  </a:lnTo>
                  <a:lnTo>
                    <a:pt x="1193" y="613"/>
                  </a:lnTo>
                  <a:lnTo>
                    <a:pt x="1195" y="617"/>
                  </a:lnTo>
                  <a:lnTo>
                    <a:pt x="1203" y="611"/>
                  </a:lnTo>
                  <a:lnTo>
                    <a:pt x="1215" y="607"/>
                  </a:lnTo>
                  <a:lnTo>
                    <a:pt x="1221" y="607"/>
                  </a:lnTo>
                  <a:lnTo>
                    <a:pt x="1217" y="617"/>
                  </a:lnTo>
                  <a:lnTo>
                    <a:pt x="1213" y="625"/>
                  </a:lnTo>
                  <a:lnTo>
                    <a:pt x="1225" y="619"/>
                  </a:lnTo>
                  <a:lnTo>
                    <a:pt x="1227" y="609"/>
                  </a:lnTo>
                  <a:lnTo>
                    <a:pt x="1229" y="603"/>
                  </a:lnTo>
                  <a:lnTo>
                    <a:pt x="1225" y="605"/>
                  </a:lnTo>
                  <a:lnTo>
                    <a:pt x="1217" y="591"/>
                  </a:lnTo>
                  <a:lnTo>
                    <a:pt x="1215" y="585"/>
                  </a:lnTo>
                  <a:lnTo>
                    <a:pt x="1209" y="583"/>
                  </a:lnTo>
                  <a:lnTo>
                    <a:pt x="1211" y="577"/>
                  </a:lnTo>
                  <a:lnTo>
                    <a:pt x="1215" y="569"/>
                  </a:lnTo>
                  <a:lnTo>
                    <a:pt x="1209" y="565"/>
                  </a:lnTo>
                  <a:lnTo>
                    <a:pt x="1205" y="561"/>
                  </a:lnTo>
                  <a:lnTo>
                    <a:pt x="1209" y="557"/>
                  </a:lnTo>
                  <a:lnTo>
                    <a:pt x="1217" y="557"/>
                  </a:lnTo>
                  <a:lnTo>
                    <a:pt x="1219" y="549"/>
                  </a:lnTo>
                  <a:lnTo>
                    <a:pt x="1223" y="545"/>
                  </a:lnTo>
                  <a:lnTo>
                    <a:pt x="1219" y="541"/>
                  </a:lnTo>
                  <a:lnTo>
                    <a:pt x="1219" y="535"/>
                  </a:lnTo>
                  <a:lnTo>
                    <a:pt x="1231" y="533"/>
                  </a:lnTo>
                  <a:lnTo>
                    <a:pt x="1235" y="523"/>
                  </a:lnTo>
                  <a:lnTo>
                    <a:pt x="1241" y="513"/>
                  </a:lnTo>
                  <a:lnTo>
                    <a:pt x="1249" y="513"/>
                  </a:lnTo>
                  <a:lnTo>
                    <a:pt x="1253" y="507"/>
                  </a:lnTo>
                  <a:lnTo>
                    <a:pt x="1259" y="503"/>
                  </a:lnTo>
                  <a:lnTo>
                    <a:pt x="1267" y="503"/>
                  </a:lnTo>
                  <a:lnTo>
                    <a:pt x="1273" y="497"/>
                  </a:lnTo>
                  <a:lnTo>
                    <a:pt x="1283" y="490"/>
                  </a:lnTo>
                  <a:lnTo>
                    <a:pt x="1287" y="490"/>
                  </a:lnTo>
                  <a:lnTo>
                    <a:pt x="1285" y="484"/>
                  </a:lnTo>
                  <a:lnTo>
                    <a:pt x="1285" y="482"/>
                  </a:lnTo>
                  <a:lnTo>
                    <a:pt x="1281" y="486"/>
                  </a:lnTo>
                  <a:lnTo>
                    <a:pt x="1281" y="478"/>
                  </a:lnTo>
                  <a:lnTo>
                    <a:pt x="1289" y="476"/>
                  </a:lnTo>
                  <a:lnTo>
                    <a:pt x="1295" y="472"/>
                  </a:lnTo>
                  <a:lnTo>
                    <a:pt x="1303" y="472"/>
                  </a:lnTo>
                  <a:lnTo>
                    <a:pt x="1307" y="470"/>
                  </a:lnTo>
                  <a:lnTo>
                    <a:pt x="1315" y="474"/>
                  </a:lnTo>
                  <a:lnTo>
                    <a:pt x="1317" y="478"/>
                  </a:lnTo>
                  <a:lnTo>
                    <a:pt x="1321" y="476"/>
                  </a:lnTo>
                  <a:lnTo>
                    <a:pt x="1325" y="482"/>
                  </a:lnTo>
                  <a:lnTo>
                    <a:pt x="1329" y="474"/>
                  </a:lnTo>
                  <a:lnTo>
                    <a:pt x="1333" y="472"/>
                  </a:lnTo>
                  <a:lnTo>
                    <a:pt x="1339" y="462"/>
                  </a:lnTo>
                  <a:lnTo>
                    <a:pt x="1345" y="456"/>
                  </a:lnTo>
                  <a:lnTo>
                    <a:pt x="1351" y="460"/>
                  </a:lnTo>
                  <a:lnTo>
                    <a:pt x="1357" y="470"/>
                  </a:lnTo>
                  <a:lnTo>
                    <a:pt x="1357" y="474"/>
                  </a:lnTo>
                  <a:lnTo>
                    <a:pt x="1359" y="472"/>
                  </a:lnTo>
                  <a:lnTo>
                    <a:pt x="1359" y="460"/>
                  </a:lnTo>
                  <a:lnTo>
                    <a:pt x="1351" y="454"/>
                  </a:lnTo>
                  <a:lnTo>
                    <a:pt x="1345" y="448"/>
                  </a:lnTo>
                  <a:lnTo>
                    <a:pt x="1341" y="442"/>
                  </a:lnTo>
                  <a:lnTo>
                    <a:pt x="1353" y="440"/>
                  </a:lnTo>
                  <a:lnTo>
                    <a:pt x="1363" y="434"/>
                  </a:lnTo>
                  <a:lnTo>
                    <a:pt x="1361" y="420"/>
                  </a:lnTo>
                  <a:lnTo>
                    <a:pt x="1359" y="410"/>
                  </a:lnTo>
                  <a:lnTo>
                    <a:pt x="1361" y="402"/>
                  </a:lnTo>
                  <a:lnTo>
                    <a:pt x="1363" y="394"/>
                  </a:lnTo>
                  <a:lnTo>
                    <a:pt x="1363" y="386"/>
                  </a:lnTo>
                  <a:lnTo>
                    <a:pt x="1365" y="378"/>
                  </a:lnTo>
                  <a:lnTo>
                    <a:pt x="1371" y="366"/>
                  </a:lnTo>
                  <a:lnTo>
                    <a:pt x="1379" y="358"/>
                  </a:lnTo>
                  <a:lnTo>
                    <a:pt x="1391" y="364"/>
                  </a:lnTo>
                  <a:lnTo>
                    <a:pt x="1401" y="366"/>
                  </a:lnTo>
                  <a:lnTo>
                    <a:pt x="1407" y="374"/>
                  </a:lnTo>
                  <a:lnTo>
                    <a:pt x="1401" y="376"/>
                  </a:lnTo>
                  <a:lnTo>
                    <a:pt x="1401" y="384"/>
                  </a:lnTo>
                  <a:lnTo>
                    <a:pt x="1393" y="390"/>
                  </a:lnTo>
                  <a:lnTo>
                    <a:pt x="1391" y="394"/>
                  </a:lnTo>
                  <a:lnTo>
                    <a:pt x="1401" y="392"/>
                  </a:lnTo>
                  <a:lnTo>
                    <a:pt x="1407" y="390"/>
                  </a:lnTo>
                  <a:lnTo>
                    <a:pt x="1405" y="398"/>
                  </a:lnTo>
                  <a:lnTo>
                    <a:pt x="1413" y="392"/>
                  </a:lnTo>
                  <a:lnTo>
                    <a:pt x="1421" y="392"/>
                  </a:lnTo>
                  <a:lnTo>
                    <a:pt x="1427" y="396"/>
                  </a:lnTo>
                  <a:lnTo>
                    <a:pt x="1425" y="406"/>
                  </a:lnTo>
                  <a:lnTo>
                    <a:pt x="1423" y="416"/>
                  </a:lnTo>
                  <a:lnTo>
                    <a:pt x="1421" y="422"/>
                  </a:lnTo>
                  <a:lnTo>
                    <a:pt x="1433" y="416"/>
                  </a:lnTo>
                  <a:lnTo>
                    <a:pt x="1437" y="414"/>
                  </a:lnTo>
                  <a:lnTo>
                    <a:pt x="1437" y="404"/>
                  </a:lnTo>
                  <a:lnTo>
                    <a:pt x="1451" y="398"/>
                  </a:lnTo>
                  <a:lnTo>
                    <a:pt x="1459" y="400"/>
                  </a:lnTo>
                  <a:lnTo>
                    <a:pt x="1465" y="394"/>
                  </a:lnTo>
                  <a:lnTo>
                    <a:pt x="1477" y="396"/>
                  </a:lnTo>
                  <a:lnTo>
                    <a:pt x="1485" y="404"/>
                  </a:lnTo>
                  <a:lnTo>
                    <a:pt x="1497" y="418"/>
                  </a:lnTo>
                  <a:lnTo>
                    <a:pt x="1501" y="420"/>
                  </a:lnTo>
                  <a:lnTo>
                    <a:pt x="1505" y="424"/>
                  </a:lnTo>
                  <a:lnTo>
                    <a:pt x="1509" y="432"/>
                  </a:lnTo>
                  <a:lnTo>
                    <a:pt x="1517" y="434"/>
                  </a:lnTo>
                  <a:lnTo>
                    <a:pt x="1517" y="442"/>
                  </a:lnTo>
                  <a:lnTo>
                    <a:pt x="1519" y="452"/>
                  </a:lnTo>
                  <a:lnTo>
                    <a:pt x="1523" y="466"/>
                  </a:lnTo>
                  <a:lnTo>
                    <a:pt x="1521" y="478"/>
                  </a:lnTo>
                  <a:lnTo>
                    <a:pt x="1515" y="490"/>
                  </a:lnTo>
                  <a:lnTo>
                    <a:pt x="1515" y="499"/>
                  </a:lnTo>
                  <a:lnTo>
                    <a:pt x="1509" y="503"/>
                  </a:lnTo>
                  <a:lnTo>
                    <a:pt x="1503" y="515"/>
                  </a:lnTo>
                  <a:lnTo>
                    <a:pt x="1501" y="519"/>
                  </a:lnTo>
                  <a:lnTo>
                    <a:pt x="1497" y="529"/>
                  </a:lnTo>
                  <a:lnTo>
                    <a:pt x="1499" y="537"/>
                  </a:lnTo>
                  <a:lnTo>
                    <a:pt x="1495" y="541"/>
                  </a:lnTo>
                  <a:lnTo>
                    <a:pt x="1491" y="555"/>
                  </a:lnTo>
                  <a:lnTo>
                    <a:pt x="1491" y="565"/>
                  </a:lnTo>
                  <a:lnTo>
                    <a:pt x="1487" y="571"/>
                  </a:lnTo>
                  <a:lnTo>
                    <a:pt x="1477" y="573"/>
                  </a:lnTo>
                  <a:lnTo>
                    <a:pt x="1477" y="579"/>
                  </a:lnTo>
                  <a:lnTo>
                    <a:pt x="1477" y="591"/>
                  </a:lnTo>
                  <a:lnTo>
                    <a:pt x="1469" y="593"/>
                  </a:lnTo>
                  <a:lnTo>
                    <a:pt x="1467" y="599"/>
                  </a:lnTo>
                  <a:lnTo>
                    <a:pt x="1469" y="615"/>
                  </a:lnTo>
                  <a:lnTo>
                    <a:pt x="1467" y="621"/>
                  </a:lnTo>
                  <a:lnTo>
                    <a:pt x="1471" y="619"/>
                  </a:lnTo>
                  <a:lnTo>
                    <a:pt x="1475" y="613"/>
                  </a:lnTo>
                  <a:lnTo>
                    <a:pt x="1473" y="605"/>
                  </a:lnTo>
                  <a:lnTo>
                    <a:pt x="1475" y="599"/>
                  </a:lnTo>
                  <a:lnTo>
                    <a:pt x="1481" y="599"/>
                  </a:lnTo>
                  <a:lnTo>
                    <a:pt x="1487" y="597"/>
                  </a:lnTo>
                  <a:lnTo>
                    <a:pt x="1497" y="589"/>
                  </a:lnTo>
                  <a:lnTo>
                    <a:pt x="1507" y="575"/>
                  </a:lnTo>
                  <a:lnTo>
                    <a:pt x="1515" y="567"/>
                  </a:lnTo>
                  <a:lnTo>
                    <a:pt x="1521" y="557"/>
                  </a:lnTo>
                  <a:lnTo>
                    <a:pt x="1519" y="551"/>
                  </a:lnTo>
                  <a:lnTo>
                    <a:pt x="1511" y="561"/>
                  </a:lnTo>
                  <a:lnTo>
                    <a:pt x="1503" y="557"/>
                  </a:lnTo>
                  <a:lnTo>
                    <a:pt x="1505" y="541"/>
                  </a:lnTo>
                  <a:lnTo>
                    <a:pt x="1517" y="543"/>
                  </a:lnTo>
                  <a:lnTo>
                    <a:pt x="1525" y="539"/>
                  </a:lnTo>
                  <a:lnTo>
                    <a:pt x="1529" y="547"/>
                  </a:lnTo>
                  <a:lnTo>
                    <a:pt x="1541" y="549"/>
                  </a:lnTo>
                  <a:lnTo>
                    <a:pt x="1545" y="543"/>
                  </a:lnTo>
                  <a:lnTo>
                    <a:pt x="1541" y="535"/>
                  </a:lnTo>
                  <a:lnTo>
                    <a:pt x="1555" y="545"/>
                  </a:lnTo>
                  <a:lnTo>
                    <a:pt x="1553" y="557"/>
                  </a:lnTo>
                  <a:lnTo>
                    <a:pt x="1557" y="561"/>
                  </a:lnTo>
                  <a:lnTo>
                    <a:pt x="1563" y="563"/>
                  </a:lnTo>
                  <a:lnTo>
                    <a:pt x="1559" y="557"/>
                  </a:lnTo>
                  <a:lnTo>
                    <a:pt x="1563" y="549"/>
                  </a:lnTo>
                  <a:lnTo>
                    <a:pt x="1569" y="541"/>
                  </a:lnTo>
                  <a:lnTo>
                    <a:pt x="1579" y="535"/>
                  </a:lnTo>
                  <a:lnTo>
                    <a:pt x="1593" y="531"/>
                  </a:lnTo>
                  <a:lnTo>
                    <a:pt x="1605" y="529"/>
                  </a:lnTo>
                  <a:lnTo>
                    <a:pt x="1617" y="527"/>
                  </a:lnTo>
                  <a:lnTo>
                    <a:pt x="1623" y="531"/>
                  </a:lnTo>
                  <a:lnTo>
                    <a:pt x="1617" y="535"/>
                  </a:lnTo>
                  <a:lnTo>
                    <a:pt x="1623" y="545"/>
                  </a:lnTo>
                  <a:lnTo>
                    <a:pt x="1635" y="545"/>
                  </a:lnTo>
                  <a:lnTo>
                    <a:pt x="1649" y="543"/>
                  </a:lnTo>
                  <a:lnTo>
                    <a:pt x="1659" y="543"/>
                  </a:lnTo>
                  <a:lnTo>
                    <a:pt x="1667" y="539"/>
                  </a:lnTo>
                  <a:lnTo>
                    <a:pt x="1679" y="541"/>
                  </a:lnTo>
                  <a:lnTo>
                    <a:pt x="1693" y="541"/>
                  </a:lnTo>
                  <a:lnTo>
                    <a:pt x="1703" y="537"/>
                  </a:lnTo>
                  <a:lnTo>
                    <a:pt x="1717" y="539"/>
                  </a:lnTo>
                  <a:lnTo>
                    <a:pt x="1731" y="543"/>
                  </a:lnTo>
                  <a:lnTo>
                    <a:pt x="1737" y="541"/>
                  </a:lnTo>
                  <a:lnTo>
                    <a:pt x="1749" y="549"/>
                  </a:lnTo>
                  <a:lnTo>
                    <a:pt x="1761" y="557"/>
                  </a:lnTo>
                  <a:lnTo>
                    <a:pt x="1761" y="553"/>
                  </a:lnTo>
                  <a:lnTo>
                    <a:pt x="1749" y="543"/>
                  </a:lnTo>
                  <a:lnTo>
                    <a:pt x="1743" y="533"/>
                  </a:lnTo>
                  <a:lnTo>
                    <a:pt x="1755" y="533"/>
                  </a:lnTo>
                  <a:lnTo>
                    <a:pt x="1773" y="543"/>
                  </a:lnTo>
                  <a:lnTo>
                    <a:pt x="1781" y="549"/>
                  </a:lnTo>
                  <a:lnTo>
                    <a:pt x="1789" y="555"/>
                  </a:lnTo>
                  <a:lnTo>
                    <a:pt x="1807" y="567"/>
                  </a:lnTo>
                  <a:lnTo>
                    <a:pt x="1819" y="573"/>
                  </a:lnTo>
                  <a:lnTo>
                    <a:pt x="1834" y="577"/>
                  </a:lnTo>
                  <a:lnTo>
                    <a:pt x="1840" y="575"/>
                  </a:lnTo>
                  <a:lnTo>
                    <a:pt x="1836" y="559"/>
                  </a:lnTo>
                  <a:lnTo>
                    <a:pt x="1834" y="549"/>
                  </a:lnTo>
                  <a:lnTo>
                    <a:pt x="1827" y="531"/>
                  </a:lnTo>
                  <a:lnTo>
                    <a:pt x="1825" y="517"/>
                  </a:lnTo>
                  <a:lnTo>
                    <a:pt x="1827" y="517"/>
                  </a:lnTo>
                  <a:lnTo>
                    <a:pt x="1834" y="523"/>
                  </a:lnTo>
                  <a:lnTo>
                    <a:pt x="1848" y="527"/>
                  </a:lnTo>
                  <a:lnTo>
                    <a:pt x="1858" y="525"/>
                  </a:lnTo>
                  <a:lnTo>
                    <a:pt x="1862" y="517"/>
                  </a:lnTo>
                  <a:lnTo>
                    <a:pt x="1866" y="505"/>
                  </a:lnTo>
                  <a:lnTo>
                    <a:pt x="1874" y="501"/>
                  </a:lnTo>
                  <a:lnTo>
                    <a:pt x="1890" y="501"/>
                  </a:lnTo>
                  <a:lnTo>
                    <a:pt x="1894" y="501"/>
                  </a:lnTo>
                  <a:lnTo>
                    <a:pt x="1902" y="505"/>
                  </a:lnTo>
                  <a:lnTo>
                    <a:pt x="1906" y="499"/>
                  </a:lnTo>
                  <a:lnTo>
                    <a:pt x="1908" y="493"/>
                  </a:lnTo>
                  <a:lnTo>
                    <a:pt x="1902" y="495"/>
                  </a:lnTo>
                  <a:lnTo>
                    <a:pt x="1898" y="490"/>
                  </a:lnTo>
                  <a:lnTo>
                    <a:pt x="1896" y="484"/>
                  </a:lnTo>
                  <a:lnTo>
                    <a:pt x="1910" y="480"/>
                  </a:lnTo>
                  <a:lnTo>
                    <a:pt x="1916" y="480"/>
                  </a:lnTo>
                  <a:lnTo>
                    <a:pt x="1920" y="474"/>
                  </a:lnTo>
                  <a:lnTo>
                    <a:pt x="1912" y="468"/>
                  </a:lnTo>
                  <a:lnTo>
                    <a:pt x="1906" y="460"/>
                  </a:lnTo>
                  <a:lnTo>
                    <a:pt x="1896" y="460"/>
                  </a:lnTo>
                  <a:lnTo>
                    <a:pt x="1900" y="454"/>
                  </a:lnTo>
                  <a:lnTo>
                    <a:pt x="1898" y="448"/>
                  </a:lnTo>
                  <a:lnTo>
                    <a:pt x="1898" y="442"/>
                  </a:lnTo>
                  <a:lnTo>
                    <a:pt x="1890" y="446"/>
                  </a:lnTo>
                  <a:lnTo>
                    <a:pt x="1890" y="452"/>
                  </a:lnTo>
                  <a:lnTo>
                    <a:pt x="1884" y="448"/>
                  </a:lnTo>
                  <a:lnTo>
                    <a:pt x="1884" y="436"/>
                  </a:lnTo>
                  <a:lnTo>
                    <a:pt x="1888" y="430"/>
                  </a:lnTo>
                  <a:lnTo>
                    <a:pt x="1894" y="422"/>
                  </a:lnTo>
                  <a:lnTo>
                    <a:pt x="1892" y="416"/>
                  </a:lnTo>
                  <a:lnTo>
                    <a:pt x="1882" y="410"/>
                  </a:lnTo>
                  <a:lnTo>
                    <a:pt x="1890" y="406"/>
                  </a:lnTo>
                  <a:lnTo>
                    <a:pt x="1902" y="406"/>
                  </a:lnTo>
                  <a:lnTo>
                    <a:pt x="1920" y="394"/>
                  </a:lnTo>
                  <a:lnTo>
                    <a:pt x="1934" y="388"/>
                  </a:lnTo>
                  <a:lnTo>
                    <a:pt x="1938" y="386"/>
                  </a:lnTo>
                  <a:lnTo>
                    <a:pt x="1946" y="382"/>
                  </a:lnTo>
                  <a:lnTo>
                    <a:pt x="1966" y="380"/>
                  </a:lnTo>
                  <a:lnTo>
                    <a:pt x="1970" y="392"/>
                  </a:lnTo>
                  <a:lnTo>
                    <a:pt x="1968" y="376"/>
                  </a:lnTo>
                  <a:lnTo>
                    <a:pt x="1982" y="366"/>
                  </a:lnTo>
                  <a:lnTo>
                    <a:pt x="1992" y="362"/>
                  </a:lnTo>
                  <a:lnTo>
                    <a:pt x="2006" y="364"/>
                  </a:lnTo>
                  <a:lnTo>
                    <a:pt x="2014" y="370"/>
                  </a:lnTo>
                  <a:lnTo>
                    <a:pt x="2014" y="374"/>
                  </a:lnTo>
                  <a:lnTo>
                    <a:pt x="2006" y="374"/>
                  </a:lnTo>
                  <a:lnTo>
                    <a:pt x="2006" y="376"/>
                  </a:lnTo>
                  <a:lnTo>
                    <a:pt x="2004" y="380"/>
                  </a:lnTo>
                  <a:lnTo>
                    <a:pt x="2008" y="384"/>
                  </a:lnTo>
                  <a:lnTo>
                    <a:pt x="2016" y="380"/>
                  </a:lnTo>
                  <a:lnTo>
                    <a:pt x="2022" y="376"/>
                  </a:lnTo>
                  <a:lnTo>
                    <a:pt x="2026" y="380"/>
                  </a:lnTo>
                  <a:lnTo>
                    <a:pt x="2032" y="376"/>
                  </a:lnTo>
                  <a:lnTo>
                    <a:pt x="2038" y="382"/>
                  </a:lnTo>
                  <a:lnTo>
                    <a:pt x="2042" y="374"/>
                  </a:lnTo>
                  <a:lnTo>
                    <a:pt x="2054" y="374"/>
                  </a:lnTo>
                  <a:lnTo>
                    <a:pt x="2062" y="376"/>
                  </a:lnTo>
                  <a:lnTo>
                    <a:pt x="2066" y="378"/>
                  </a:lnTo>
                  <a:lnTo>
                    <a:pt x="2068" y="382"/>
                  </a:lnTo>
                  <a:lnTo>
                    <a:pt x="2078" y="378"/>
                  </a:lnTo>
                  <a:lnTo>
                    <a:pt x="2080" y="374"/>
                  </a:lnTo>
                  <a:lnTo>
                    <a:pt x="2084" y="370"/>
                  </a:lnTo>
                  <a:lnTo>
                    <a:pt x="2088" y="360"/>
                  </a:lnTo>
                  <a:lnTo>
                    <a:pt x="2092" y="352"/>
                  </a:lnTo>
                  <a:lnTo>
                    <a:pt x="2098" y="336"/>
                  </a:lnTo>
                  <a:lnTo>
                    <a:pt x="2110" y="324"/>
                  </a:lnTo>
                  <a:lnTo>
                    <a:pt x="2122" y="314"/>
                  </a:lnTo>
                  <a:lnTo>
                    <a:pt x="2142" y="310"/>
                  </a:lnTo>
                  <a:lnTo>
                    <a:pt x="2154" y="310"/>
                  </a:lnTo>
                  <a:lnTo>
                    <a:pt x="2168" y="314"/>
                  </a:lnTo>
                  <a:lnTo>
                    <a:pt x="2176" y="324"/>
                  </a:lnTo>
                  <a:lnTo>
                    <a:pt x="2180" y="330"/>
                  </a:lnTo>
                  <a:lnTo>
                    <a:pt x="2188" y="336"/>
                  </a:lnTo>
                  <a:lnTo>
                    <a:pt x="2198" y="332"/>
                  </a:lnTo>
                  <a:lnTo>
                    <a:pt x="2204" y="328"/>
                  </a:lnTo>
                  <a:lnTo>
                    <a:pt x="2210" y="330"/>
                  </a:lnTo>
                  <a:lnTo>
                    <a:pt x="2216" y="334"/>
                  </a:lnTo>
                  <a:lnTo>
                    <a:pt x="2224" y="340"/>
                  </a:lnTo>
                  <a:lnTo>
                    <a:pt x="2230" y="344"/>
                  </a:lnTo>
                  <a:lnTo>
                    <a:pt x="2234" y="342"/>
                  </a:lnTo>
                  <a:lnTo>
                    <a:pt x="2238" y="348"/>
                  </a:lnTo>
                  <a:lnTo>
                    <a:pt x="2240" y="344"/>
                  </a:lnTo>
                  <a:lnTo>
                    <a:pt x="2234" y="338"/>
                  </a:lnTo>
                  <a:lnTo>
                    <a:pt x="2226" y="334"/>
                  </a:lnTo>
                  <a:lnTo>
                    <a:pt x="2220" y="328"/>
                  </a:lnTo>
                  <a:lnTo>
                    <a:pt x="2218" y="320"/>
                  </a:lnTo>
                  <a:lnTo>
                    <a:pt x="2218" y="312"/>
                  </a:lnTo>
                  <a:lnTo>
                    <a:pt x="2222" y="304"/>
                  </a:lnTo>
                  <a:lnTo>
                    <a:pt x="2228" y="294"/>
                  </a:lnTo>
                  <a:lnTo>
                    <a:pt x="2226" y="290"/>
                  </a:lnTo>
                  <a:lnTo>
                    <a:pt x="2228" y="286"/>
                  </a:lnTo>
                  <a:lnTo>
                    <a:pt x="2240" y="286"/>
                  </a:lnTo>
                  <a:lnTo>
                    <a:pt x="2246" y="280"/>
                  </a:lnTo>
                  <a:lnTo>
                    <a:pt x="2250" y="274"/>
                  </a:lnTo>
                  <a:lnTo>
                    <a:pt x="2260" y="264"/>
                  </a:lnTo>
                  <a:lnTo>
                    <a:pt x="2266" y="260"/>
                  </a:lnTo>
                  <a:lnTo>
                    <a:pt x="2264" y="250"/>
                  </a:lnTo>
                  <a:lnTo>
                    <a:pt x="2262" y="242"/>
                  </a:lnTo>
                  <a:lnTo>
                    <a:pt x="2274" y="240"/>
                  </a:lnTo>
                  <a:lnTo>
                    <a:pt x="2286" y="250"/>
                  </a:lnTo>
                  <a:lnTo>
                    <a:pt x="2296" y="244"/>
                  </a:lnTo>
                  <a:lnTo>
                    <a:pt x="2304" y="240"/>
                  </a:lnTo>
                  <a:lnTo>
                    <a:pt x="2310" y="244"/>
                  </a:lnTo>
                  <a:lnTo>
                    <a:pt x="2316" y="246"/>
                  </a:lnTo>
                  <a:lnTo>
                    <a:pt x="2320" y="240"/>
                  </a:lnTo>
                  <a:lnTo>
                    <a:pt x="2326" y="232"/>
                  </a:lnTo>
                  <a:lnTo>
                    <a:pt x="2322" y="222"/>
                  </a:lnTo>
                  <a:lnTo>
                    <a:pt x="2318" y="218"/>
                  </a:lnTo>
                  <a:lnTo>
                    <a:pt x="2306" y="212"/>
                  </a:lnTo>
                  <a:lnTo>
                    <a:pt x="2292" y="210"/>
                  </a:lnTo>
                  <a:lnTo>
                    <a:pt x="2288" y="214"/>
                  </a:lnTo>
                  <a:lnTo>
                    <a:pt x="2284" y="210"/>
                  </a:lnTo>
                  <a:lnTo>
                    <a:pt x="2284" y="204"/>
                  </a:lnTo>
                  <a:lnTo>
                    <a:pt x="2278" y="202"/>
                  </a:lnTo>
                  <a:lnTo>
                    <a:pt x="2270" y="196"/>
                  </a:lnTo>
                  <a:lnTo>
                    <a:pt x="2282" y="186"/>
                  </a:lnTo>
                  <a:lnTo>
                    <a:pt x="2292" y="172"/>
                  </a:lnTo>
                  <a:lnTo>
                    <a:pt x="2296" y="174"/>
                  </a:lnTo>
                  <a:lnTo>
                    <a:pt x="2306" y="172"/>
                  </a:lnTo>
                  <a:lnTo>
                    <a:pt x="2306" y="168"/>
                  </a:lnTo>
                  <a:lnTo>
                    <a:pt x="2304" y="164"/>
                  </a:lnTo>
                  <a:lnTo>
                    <a:pt x="2308" y="156"/>
                  </a:lnTo>
                  <a:lnTo>
                    <a:pt x="2316" y="146"/>
                  </a:lnTo>
                  <a:lnTo>
                    <a:pt x="2322" y="134"/>
                  </a:lnTo>
                  <a:lnTo>
                    <a:pt x="2330" y="130"/>
                  </a:lnTo>
                  <a:lnTo>
                    <a:pt x="2344" y="122"/>
                  </a:lnTo>
                  <a:lnTo>
                    <a:pt x="2356" y="114"/>
                  </a:lnTo>
                  <a:lnTo>
                    <a:pt x="2364" y="106"/>
                  </a:lnTo>
                  <a:lnTo>
                    <a:pt x="2382" y="102"/>
                  </a:lnTo>
                  <a:lnTo>
                    <a:pt x="2396" y="94"/>
                  </a:lnTo>
                  <a:lnTo>
                    <a:pt x="2416" y="90"/>
                  </a:lnTo>
                  <a:lnTo>
                    <a:pt x="2438" y="80"/>
                  </a:lnTo>
                  <a:lnTo>
                    <a:pt x="2458" y="68"/>
                  </a:lnTo>
                  <a:lnTo>
                    <a:pt x="2480" y="60"/>
                  </a:lnTo>
                  <a:lnTo>
                    <a:pt x="2498" y="60"/>
                  </a:lnTo>
                  <a:lnTo>
                    <a:pt x="2512" y="66"/>
                  </a:lnTo>
                  <a:lnTo>
                    <a:pt x="2524" y="68"/>
                  </a:lnTo>
                  <a:lnTo>
                    <a:pt x="2528" y="74"/>
                  </a:lnTo>
                  <a:lnTo>
                    <a:pt x="2536" y="70"/>
                  </a:lnTo>
                  <a:lnTo>
                    <a:pt x="2542" y="72"/>
                  </a:lnTo>
                  <a:lnTo>
                    <a:pt x="2546" y="74"/>
                  </a:lnTo>
                  <a:lnTo>
                    <a:pt x="2542" y="62"/>
                  </a:lnTo>
                  <a:lnTo>
                    <a:pt x="2538" y="64"/>
                  </a:lnTo>
                  <a:lnTo>
                    <a:pt x="2532" y="56"/>
                  </a:lnTo>
                  <a:lnTo>
                    <a:pt x="2520" y="54"/>
                  </a:lnTo>
                  <a:lnTo>
                    <a:pt x="2518" y="56"/>
                  </a:lnTo>
                  <a:lnTo>
                    <a:pt x="2514" y="60"/>
                  </a:lnTo>
                  <a:lnTo>
                    <a:pt x="2512" y="54"/>
                  </a:lnTo>
                  <a:lnTo>
                    <a:pt x="2518" y="42"/>
                  </a:lnTo>
                  <a:lnTo>
                    <a:pt x="2526" y="44"/>
                  </a:lnTo>
                  <a:lnTo>
                    <a:pt x="2528" y="38"/>
                  </a:lnTo>
                  <a:lnTo>
                    <a:pt x="2530" y="28"/>
                  </a:lnTo>
                  <a:lnTo>
                    <a:pt x="2536" y="18"/>
                  </a:lnTo>
                  <a:lnTo>
                    <a:pt x="2548" y="16"/>
                  </a:lnTo>
                  <a:lnTo>
                    <a:pt x="2556" y="14"/>
                  </a:lnTo>
                  <a:lnTo>
                    <a:pt x="2564" y="12"/>
                  </a:lnTo>
                  <a:lnTo>
                    <a:pt x="2574" y="8"/>
                  </a:lnTo>
                  <a:lnTo>
                    <a:pt x="2582" y="4"/>
                  </a:lnTo>
                  <a:lnTo>
                    <a:pt x="2584" y="0"/>
                  </a:lnTo>
                  <a:lnTo>
                    <a:pt x="2590" y="4"/>
                  </a:lnTo>
                  <a:lnTo>
                    <a:pt x="2586" y="10"/>
                  </a:lnTo>
                  <a:lnTo>
                    <a:pt x="2590" y="20"/>
                  </a:lnTo>
                  <a:lnTo>
                    <a:pt x="2598" y="22"/>
                  </a:lnTo>
                  <a:lnTo>
                    <a:pt x="2600" y="24"/>
                  </a:lnTo>
                  <a:lnTo>
                    <a:pt x="2598" y="28"/>
                  </a:lnTo>
                  <a:lnTo>
                    <a:pt x="2594" y="32"/>
                  </a:lnTo>
                  <a:lnTo>
                    <a:pt x="2588" y="36"/>
                  </a:lnTo>
                  <a:lnTo>
                    <a:pt x="2600" y="30"/>
                  </a:lnTo>
                  <a:lnTo>
                    <a:pt x="2604" y="36"/>
                  </a:lnTo>
                  <a:lnTo>
                    <a:pt x="2600" y="42"/>
                  </a:lnTo>
                  <a:lnTo>
                    <a:pt x="2598" y="46"/>
                  </a:lnTo>
                  <a:lnTo>
                    <a:pt x="2592" y="50"/>
                  </a:lnTo>
                  <a:lnTo>
                    <a:pt x="2586" y="50"/>
                  </a:lnTo>
                  <a:lnTo>
                    <a:pt x="2590" y="54"/>
                  </a:lnTo>
                  <a:lnTo>
                    <a:pt x="2598" y="52"/>
                  </a:lnTo>
                  <a:lnTo>
                    <a:pt x="2606" y="56"/>
                  </a:lnTo>
                  <a:lnTo>
                    <a:pt x="2616" y="58"/>
                  </a:lnTo>
                  <a:lnTo>
                    <a:pt x="2620" y="66"/>
                  </a:lnTo>
                  <a:lnTo>
                    <a:pt x="2618" y="76"/>
                  </a:lnTo>
                  <a:lnTo>
                    <a:pt x="2624" y="74"/>
                  </a:lnTo>
                  <a:lnTo>
                    <a:pt x="2632" y="74"/>
                  </a:lnTo>
                  <a:lnTo>
                    <a:pt x="2642" y="72"/>
                  </a:lnTo>
                  <a:lnTo>
                    <a:pt x="2640" y="78"/>
                  </a:lnTo>
                  <a:lnTo>
                    <a:pt x="2638" y="80"/>
                  </a:lnTo>
                  <a:lnTo>
                    <a:pt x="2644" y="84"/>
                  </a:lnTo>
                  <a:lnTo>
                    <a:pt x="2642" y="90"/>
                  </a:lnTo>
                  <a:lnTo>
                    <a:pt x="2638" y="92"/>
                  </a:lnTo>
                  <a:lnTo>
                    <a:pt x="2632" y="88"/>
                  </a:lnTo>
                  <a:lnTo>
                    <a:pt x="2634" y="96"/>
                  </a:lnTo>
                  <a:lnTo>
                    <a:pt x="2630" y="98"/>
                  </a:lnTo>
                  <a:lnTo>
                    <a:pt x="2620" y="98"/>
                  </a:lnTo>
                  <a:lnTo>
                    <a:pt x="2606" y="106"/>
                  </a:lnTo>
                  <a:lnTo>
                    <a:pt x="2606" y="116"/>
                  </a:lnTo>
                  <a:lnTo>
                    <a:pt x="2598" y="116"/>
                  </a:lnTo>
                  <a:lnTo>
                    <a:pt x="2590" y="118"/>
                  </a:lnTo>
                  <a:lnTo>
                    <a:pt x="2588" y="114"/>
                  </a:lnTo>
                  <a:lnTo>
                    <a:pt x="2580" y="112"/>
                  </a:lnTo>
                  <a:lnTo>
                    <a:pt x="2572" y="114"/>
                  </a:lnTo>
                  <a:lnTo>
                    <a:pt x="2566" y="120"/>
                  </a:lnTo>
                  <a:lnTo>
                    <a:pt x="2558" y="126"/>
                  </a:lnTo>
                  <a:lnTo>
                    <a:pt x="2560" y="132"/>
                  </a:lnTo>
                  <a:lnTo>
                    <a:pt x="2556" y="144"/>
                  </a:lnTo>
                  <a:lnTo>
                    <a:pt x="2554" y="150"/>
                  </a:lnTo>
                  <a:lnTo>
                    <a:pt x="2548" y="148"/>
                  </a:lnTo>
                  <a:lnTo>
                    <a:pt x="2542" y="146"/>
                  </a:lnTo>
                  <a:lnTo>
                    <a:pt x="2534" y="148"/>
                  </a:lnTo>
                  <a:lnTo>
                    <a:pt x="2526" y="148"/>
                  </a:lnTo>
                  <a:lnTo>
                    <a:pt x="2530" y="144"/>
                  </a:lnTo>
                  <a:lnTo>
                    <a:pt x="2524" y="138"/>
                  </a:lnTo>
                  <a:lnTo>
                    <a:pt x="2514" y="132"/>
                  </a:lnTo>
                  <a:lnTo>
                    <a:pt x="2514" y="136"/>
                  </a:lnTo>
                  <a:lnTo>
                    <a:pt x="2516" y="140"/>
                  </a:lnTo>
                  <a:lnTo>
                    <a:pt x="2520" y="144"/>
                  </a:lnTo>
                  <a:lnTo>
                    <a:pt x="2516" y="144"/>
                  </a:lnTo>
                  <a:lnTo>
                    <a:pt x="2510" y="142"/>
                  </a:lnTo>
                  <a:lnTo>
                    <a:pt x="2510" y="148"/>
                  </a:lnTo>
                  <a:lnTo>
                    <a:pt x="2516" y="148"/>
                  </a:lnTo>
                  <a:lnTo>
                    <a:pt x="2520" y="154"/>
                  </a:lnTo>
                  <a:lnTo>
                    <a:pt x="2518" y="160"/>
                  </a:lnTo>
                  <a:lnTo>
                    <a:pt x="2528" y="164"/>
                  </a:lnTo>
                  <a:lnTo>
                    <a:pt x="2538" y="162"/>
                  </a:lnTo>
                  <a:lnTo>
                    <a:pt x="2544" y="166"/>
                  </a:lnTo>
                  <a:lnTo>
                    <a:pt x="2552" y="172"/>
                  </a:lnTo>
                  <a:lnTo>
                    <a:pt x="2558" y="182"/>
                  </a:lnTo>
                  <a:lnTo>
                    <a:pt x="2562" y="192"/>
                  </a:lnTo>
                  <a:lnTo>
                    <a:pt x="2564" y="200"/>
                  </a:lnTo>
                  <a:lnTo>
                    <a:pt x="2566" y="210"/>
                  </a:lnTo>
                  <a:lnTo>
                    <a:pt x="2562" y="216"/>
                  </a:lnTo>
                  <a:lnTo>
                    <a:pt x="2554" y="226"/>
                  </a:lnTo>
                  <a:lnTo>
                    <a:pt x="2550" y="226"/>
                  </a:lnTo>
                  <a:lnTo>
                    <a:pt x="2544" y="226"/>
                  </a:lnTo>
                  <a:lnTo>
                    <a:pt x="2536" y="228"/>
                  </a:lnTo>
                  <a:lnTo>
                    <a:pt x="2534" y="232"/>
                  </a:lnTo>
                  <a:lnTo>
                    <a:pt x="2538" y="232"/>
                  </a:lnTo>
                  <a:lnTo>
                    <a:pt x="2546" y="234"/>
                  </a:lnTo>
                  <a:lnTo>
                    <a:pt x="2540" y="238"/>
                  </a:lnTo>
                  <a:lnTo>
                    <a:pt x="2536" y="244"/>
                  </a:lnTo>
                  <a:lnTo>
                    <a:pt x="2544" y="246"/>
                  </a:lnTo>
                  <a:lnTo>
                    <a:pt x="2552" y="244"/>
                  </a:lnTo>
                  <a:lnTo>
                    <a:pt x="2550" y="238"/>
                  </a:lnTo>
                  <a:lnTo>
                    <a:pt x="2550" y="232"/>
                  </a:lnTo>
                  <a:lnTo>
                    <a:pt x="2554" y="230"/>
                  </a:lnTo>
                  <a:lnTo>
                    <a:pt x="2564" y="236"/>
                  </a:lnTo>
                  <a:lnTo>
                    <a:pt x="2576" y="232"/>
                  </a:lnTo>
                  <a:lnTo>
                    <a:pt x="2576" y="226"/>
                  </a:lnTo>
                  <a:lnTo>
                    <a:pt x="2596" y="228"/>
                  </a:lnTo>
                  <a:lnTo>
                    <a:pt x="2610" y="236"/>
                  </a:lnTo>
                  <a:lnTo>
                    <a:pt x="2624" y="236"/>
                  </a:lnTo>
                  <a:lnTo>
                    <a:pt x="2632" y="230"/>
                  </a:lnTo>
                  <a:lnTo>
                    <a:pt x="2638" y="232"/>
                  </a:lnTo>
                  <a:lnTo>
                    <a:pt x="2636" y="236"/>
                  </a:lnTo>
                  <a:lnTo>
                    <a:pt x="2646" y="236"/>
                  </a:lnTo>
                  <a:lnTo>
                    <a:pt x="2654" y="242"/>
                  </a:lnTo>
                  <a:lnTo>
                    <a:pt x="2654" y="248"/>
                  </a:lnTo>
                  <a:lnTo>
                    <a:pt x="2664" y="254"/>
                  </a:lnTo>
                  <a:lnTo>
                    <a:pt x="2656" y="260"/>
                  </a:lnTo>
                  <a:lnTo>
                    <a:pt x="2642" y="268"/>
                  </a:lnTo>
                  <a:lnTo>
                    <a:pt x="2634" y="282"/>
                  </a:lnTo>
                  <a:lnTo>
                    <a:pt x="2634" y="296"/>
                  </a:lnTo>
                  <a:lnTo>
                    <a:pt x="2636" y="310"/>
                  </a:lnTo>
                  <a:lnTo>
                    <a:pt x="2636" y="320"/>
                  </a:lnTo>
                  <a:lnTo>
                    <a:pt x="2638" y="332"/>
                  </a:lnTo>
                  <a:lnTo>
                    <a:pt x="2640" y="340"/>
                  </a:lnTo>
                  <a:lnTo>
                    <a:pt x="2634" y="348"/>
                  </a:lnTo>
                  <a:lnTo>
                    <a:pt x="2638" y="356"/>
                  </a:lnTo>
                  <a:lnTo>
                    <a:pt x="2636" y="358"/>
                  </a:lnTo>
                  <a:lnTo>
                    <a:pt x="2640" y="364"/>
                  </a:lnTo>
                  <a:lnTo>
                    <a:pt x="2642" y="374"/>
                  </a:lnTo>
                  <a:lnTo>
                    <a:pt x="2644" y="386"/>
                  </a:lnTo>
                  <a:lnTo>
                    <a:pt x="2642" y="392"/>
                  </a:lnTo>
                  <a:lnTo>
                    <a:pt x="2642" y="398"/>
                  </a:lnTo>
                  <a:lnTo>
                    <a:pt x="2650" y="398"/>
                  </a:lnTo>
                  <a:lnTo>
                    <a:pt x="2648" y="406"/>
                  </a:lnTo>
                  <a:lnTo>
                    <a:pt x="2648" y="414"/>
                  </a:lnTo>
                  <a:lnTo>
                    <a:pt x="2652" y="428"/>
                  </a:lnTo>
                  <a:lnTo>
                    <a:pt x="2648" y="436"/>
                  </a:lnTo>
                  <a:lnTo>
                    <a:pt x="2656" y="438"/>
                  </a:lnTo>
                  <a:lnTo>
                    <a:pt x="2658" y="444"/>
                  </a:lnTo>
                  <a:lnTo>
                    <a:pt x="2666" y="450"/>
                  </a:lnTo>
                  <a:lnTo>
                    <a:pt x="2664" y="454"/>
                  </a:lnTo>
                  <a:lnTo>
                    <a:pt x="2660" y="456"/>
                  </a:lnTo>
                  <a:lnTo>
                    <a:pt x="2650" y="454"/>
                  </a:lnTo>
                  <a:lnTo>
                    <a:pt x="2644" y="452"/>
                  </a:lnTo>
                  <a:lnTo>
                    <a:pt x="2634" y="454"/>
                  </a:lnTo>
                  <a:lnTo>
                    <a:pt x="2624" y="464"/>
                  </a:lnTo>
                  <a:lnTo>
                    <a:pt x="2616" y="476"/>
                  </a:lnTo>
                  <a:lnTo>
                    <a:pt x="2618" y="482"/>
                  </a:lnTo>
                  <a:lnTo>
                    <a:pt x="2618" y="488"/>
                  </a:lnTo>
                  <a:lnTo>
                    <a:pt x="2614" y="493"/>
                  </a:lnTo>
                  <a:lnTo>
                    <a:pt x="2612" y="495"/>
                  </a:lnTo>
                  <a:lnTo>
                    <a:pt x="2614" y="499"/>
                  </a:lnTo>
                  <a:lnTo>
                    <a:pt x="2624" y="521"/>
                  </a:lnTo>
                  <a:lnTo>
                    <a:pt x="2620" y="523"/>
                  </a:lnTo>
                  <a:lnTo>
                    <a:pt x="2612" y="515"/>
                  </a:lnTo>
                  <a:lnTo>
                    <a:pt x="2602" y="507"/>
                  </a:lnTo>
                  <a:lnTo>
                    <a:pt x="2600" y="521"/>
                  </a:lnTo>
                  <a:lnTo>
                    <a:pt x="2600" y="533"/>
                  </a:lnTo>
                  <a:lnTo>
                    <a:pt x="2606" y="535"/>
                  </a:lnTo>
                  <a:lnTo>
                    <a:pt x="2608" y="539"/>
                  </a:lnTo>
                  <a:lnTo>
                    <a:pt x="2606" y="547"/>
                  </a:lnTo>
                  <a:lnTo>
                    <a:pt x="2600" y="545"/>
                  </a:lnTo>
                  <a:lnTo>
                    <a:pt x="2594" y="545"/>
                  </a:lnTo>
                  <a:lnTo>
                    <a:pt x="2594" y="551"/>
                  </a:lnTo>
                  <a:lnTo>
                    <a:pt x="2590" y="553"/>
                  </a:lnTo>
                  <a:lnTo>
                    <a:pt x="2592" y="561"/>
                  </a:lnTo>
                  <a:lnTo>
                    <a:pt x="2588" y="569"/>
                  </a:lnTo>
                  <a:lnTo>
                    <a:pt x="2596" y="575"/>
                  </a:lnTo>
                  <a:lnTo>
                    <a:pt x="2596" y="579"/>
                  </a:lnTo>
                  <a:lnTo>
                    <a:pt x="2604" y="583"/>
                  </a:lnTo>
                  <a:lnTo>
                    <a:pt x="2608" y="591"/>
                  </a:lnTo>
                  <a:lnTo>
                    <a:pt x="2612" y="599"/>
                  </a:lnTo>
                  <a:lnTo>
                    <a:pt x="2616" y="615"/>
                  </a:lnTo>
                  <a:lnTo>
                    <a:pt x="2618" y="621"/>
                  </a:lnTo>
                  <a:lnTo>
                    <a:pt x="2622" y="625"/>
                  </a:lnTo>
                  <a:lnTo>
                    <a:pt x="2628" y="639"/>
                  </a:lnTo>
                  <a:lnTo>
                    <a:pt x="2638" y="639"/>
                  </a:lnTo>
                  <a:lnTo>
                    <a:pt x="2646" y="637"/>
                  </a:lnTo>
                  <a:lnTo>
                    <a:pt x="2642" y="631"/>
                  </a:lnTo>
                  <a:lnTo>
                    <a:pt x="2644" y="625"/>
                  </a:lnTo>
                  <a:lnTo>
                    <a:pt x="2650" y="625"/>
                  </a:lnTo>
                  <a:lnTo>
                    <a:pt x="2656" y="623"/>
                  </a:lnTo>
                  <a:lnTo>
                    <a:pt x="2662" y="631"/>
                  </a:lnTo>
                  <a:lnTo>
                    <a:pt x="2662" y="641"/>
                  </a:lnTo>
                  <a:lnTo>
                    <a:pt x="2674" y="649"/>
                  </a:lnTo>
                  <a:lnTo>
                    <a:pt x="2678" y="653"/>
                  </a:lnTo>
                  <a:lnTo>
                    <a:pt x="2686" y="657"/>
                  </a:lnTo>
                  <a:lnTo>
                    <a:pt x="2692" y="649"/>
                  </a:lnTo>
                  <a:lnTo>
                    <a:pt x="2700" y="655"/>
                  </a:lnTo>
                  <a:lnTo>
                    <a:pt x="2708" y="659"/>
                  </a:lnTo>
                  <a:lnTo>
                    <a:pt x="2708" y="663"/>
                  </a:lnTo>
                  <a:lnTo>
                    <a:pt x="2710" y="673"/>
                  </a:lnTo>
                  <a:lnTo>
                    <a:pt x="2702" y="673"/>
                  </a:lnTo>
                  <a:lnTo>
                    <a:pt x="2698" y="667"/>
                  </a:lnTo>
                  <a:lnTo>
                    <a:pt x="2698" y="673"/>
                  </a:lnTo>
                  <a:lnTo>
                    <a:pt x="2696" y="683"/>
                  </a:lnTo>
                  <a:lnTo>
                    <a:pt x="2704" y="695"/>
                  </a:lnTo>
                  <a:lnTo>
                    <a:pt x="2712" y="707"/>
                  </a:lnTo>
                  <a:lnTo>
                    <a:pt x="2724" y="713"/>
                  </a:lnTo>
                  <a:lnTo>
                    <a:pt x="2738" y="715"/>
                  </a:lnTo>
                  <a:lnTo>
                    <a:pt x="2740" y="725"/>
                  </a:lnTo>
                  <a:lnTo>
                    <a:pt x="2742" y="731"/>
                  </a:lnTo>
                  <a:lnTo>
                    <a:pt x="2738" y="741"/>
                  </a:lnTo>
                  <a:lnTo>
                    <a:pt x="2730" y="741"/>
                  </a:lnTo>
                  <a:lnTo>
                    <a:pt x="2728" y="753"/>
                  </a:lnTo>
                  <a:lnTo>
                    <a:pt x="2728" y="767"/>
                  </a:lnTo>
                  <a:lnTo>
                    <a:pt x="2734" y="777"/>
                  </a:lnTo>
                  <a:lnTo>
                    <a:pt x="2744" y="787"/>
                  </a:lnTo>
                  <a:lnTo>
                    <a:pt x="2750" y="793"/>
                  </a:lnTo>
                  <a:lnTo>
                    <a:pt x="2762" y="797"/>
                  </a:lnTo>
                  <a:lnTo>
                    <a:pt x="2750" y="801"/>
                  </a:lnTo>
                  <a:lnTo>
                    <a:pt x="2746" y="811"/>
                  </a:lnTo>
                  <a:lnTo>
                    <a:pt x="2746" y="825"/>
                  </a:lnTo>
                  <a:lnTo>
                    <a:pt x="2748" y="833"/>
                  </a:lnTo>
                  <a:lnTo>
                    <a:pt x="2756" y="839"/>
                  </a:lnTo>
                  <a:lnTo>
                    <a:pt x="2764" y="847"/>
                  </a:lnTo>
                  <a:lnTo>
                    <a:pt x="2766" y="855"/>
                  </a:lnTo>
                  <a:lnTo>
                    <a:pt x="2770" y="863"/>
                  </a:lnTo>
                  <a:lnTo>
                    <a:pt x="2776" y="873"/>
                  </a:lnTo>
                  <a:lnTo>
                    <a:pt x="2772" y="879"/>
                  </a:lnTo>
                  <a:lnTo>
                    <a:pt x="2774" y="887"/>
                  </a:lnTo>
                  <a:lnTo>
                    <a:pt x="2774" y="897"/>
                  </a:lnTo>
                  <a:lnTo>
                    <a:pt x="2774" y="907"/>
                  </a:lnTo>
                  <a:lnTo>
                    <a:pt x="2770" y="907"/>
                  </a:lnTo>
                  <a:lnTo>
                    <a:pt x="2756" y="903"/>
                  </a:lnTo>
                  <a:lnTo>
                    <a:pt x="2746" y="893"/>
                  </a:lnTo>
                  <a:lnTo>
                    <a:pt x="2732" y="883"/>
                  </a:lnTo>
                  <a:lnTo>
                    <a:pt x="2720" y="877"/>
                  </a:lnTo>
                  <a:lnTo>
                    <a:pt x="2708" y="871"/>
                  </a:lnTo>
                  <a:lnTo>
                    <a:pt x="2692" y="859"/>
                  </a:lnTo>
                  <a:lnTo>
                    <a:pt x="2674" y="847"/>
                  </a:lnTo>
                  <a:lnTo>
                    <a:pt x="2646" y="831"/>
                  </a:lnTo>
                  <a:lnTo>
                    <a:pt x="2628" y="817"/>
                  </a:lnTo>
                  <a:lnTo>
                    <a:pt x="2612" y="801"/>
                  </a:lnTo>
                  <a:lnTo>
                    <a:pt x="2598" y="785"/>
                  </a:lnTo>
                  <a:lnTo>
                    <a:pt x="2590" y="771"/>
                  </a:lnTo>
                  <a:lnTo>
                    <a:pt x="2588" y="757"/>
                  </a:lnTo>
                  <a:lnTo>
                    <a:pt x="2588" y="745"/>
                  </a:lnTo>
                  <a:lnTo>
                    <a:pt x="2582" y="733"/>
                  </a:lnTo>
                  <a:lnTo>
                    <a:pt x="2576" y="729"/>
                  </a:lnTo>
                  <a:lnTo>
                    <a:pt x="2570" y="729"/>
                  </a:lnTo>
                  <a:lnTo>
                    <a:pt x="2570" y="723"/>
                  </a:lnTo>
                  <a:lnTo>
                    <a:pt x="2576" y="721"/>
                  </a:lnTo>
                  <a:lnTo>
                    <a:pt x="2578" y="715"/>
                  </a:lnTo>
                  <a:lnTo>
                    <a:pt x="2572" y="707"/>
                  </a:lnTo>
                  <a:lnTo>
                    <a:pt x="2580" y="703"/>
                  </a:lnTo>
                  <a:lnTo>
                    <a:pt x="2580" y="693"/>
                  </a:lnTo>
                  <a:lnTo>
                    <a:pt x="2580" y="679"/>
                  </a:lnTo>
                  <a:lnTo>
                    <a:pt x="2580" y="669"/>
                  </a:lnTo>
                  <a:lnTo>
                    <a:pt x="2574" y="653"/>
                  </a:lnTo>
                  <a:lnTo>
                    <a:pt x="2566" y="643"/>
                  </a:lnTo>
                  <a:lnTo>
                    <a:pt x="2564" y="625"/>
                  </a:lnTo>
                  <a:lnTo>
                    <a:pt x="2562" y="621"/>
                  </a:lnTo>
                  <a:lnTo>
                    <a:pt x="2564" y="613"/>
                  </a:lnTo>
                  <a:lnTo>
                    <a:pt x="2562" y="599"/>
                  </a:lnTo>
                  <a:lnTo>
                    <a:pt x="2558" y="591"/>
                  </a:lnTo>
                  <a:lnTo>
                    <a:pt x="2558" y="581"/>
                  </a:lnTo>
                  <a:lnTo>
                    <a:pt x="2550" y="575"/>
                  </a:lnTo>
                  <a:lnTo>
                    <a:pt x="2552" y="565"/>
                  </a:lnTo>
                  <a:lnTo>
                    <a:pt x="2552" y="557"/>
                  </a:lnTo>
                  <a:lnTo>
                    <a:pt x="2552" y="549"/>
                  </a:lnTo>
                  <a:lnTo>
                    <a:pt x="2556" y="537"/>
                  </a:lnTo>
                  <a:lnTo>
                    <a:pt x="2550" y="535"/>
                  </a:lnTo>
                  <a:lnTo>
                    <a:pt x="2546" y="527"/>
                  </a:lnTo>
                  <a:lnTo>
                    <a:pt x="2538" y="517"/>
                  </a:lnTo>
                  <a:lnTo>
                    <a:pt x="2536" y="521"/>
                  </a:lnTo>
                  <a:lnTo>
                    <a:pt x="2532" y="515"/>
                  </a:lnTo>
                  <a:lnTo>
                    <a:pt x="2532" y="509"/>
                  </a:lnTo>
                  <a:lnTo>
                    <a:pt x="2518" y="501"/>
                  </a:lnTo>
                  <a:lnTo>
                    <a:pt x="2512" y="493"/>
                  </a:lnTo>
                  <a:lnTo>
                    <a:pt x="2510" y="482"/>
                  </a:lnTo>
                  <a:lnTo>
                    <a:pt x="2518" y="478"/>
                  </a:lnTo>
                  <a:lnTo>
                    <a:pt x="2518" y="472"/>
                  </a:lnTo>
                  <a:lnTo>
                    <a:pt x="2510" y="476"/>
                  </a:lnTo>
                  <a:lnTo>
                    <a:pt x="2504" y="476"/>
                  </a:lnTo>
                  <a:lnTo>
                    <a:pt x="2500" y="482"/>
                  </a:lnTo>
                  <a:lnTo>
                    <a:pt x="2498" y="488"/>
                  </a:lnTo>
                  <a:lnTo>
                    <a:pt x="2492" y="499"/>
                  </a:lnTo>
                  <a:lnTo>
                    <a:pt x="2496" y="505"/>
                  </a:lnTo>
                  <a:lnTo>
                    <a:pt x="2500" y="505"/>
                  </a:lnTo>
                  <a:lnTo>
                    <a:pt x="2504" y="511"/>
                  </a:lnTo>
                  <a:lnTo>
                    <a:pt x="2508" y="517"/>
                  </a:lnTo>
                  <a:lnTo>
                    <a:pt x="2514" y="523"/>
                  </a:lnTo>
                  <a:lnTo>
                    <a:pt x="2524" y="521"/>
                  </a:lnTo>
                  <a:lnTo>
                    <a:pt x="2526" y="531"/>
                  </a:lnTo>
                  <a:lnTo>
                    <a:pt x="2518" y="529"/>
                  </a:lnTo>
                  <a:lnTo>
                    <a:pt x="2514" y="537"/>
                  </a:lnTo>
                  <a:lnTo>
                    <a:pt x="2518" y="549"/>
                  </a:lnTo>
                  <a:lnTo>
                    <a:pt x="2520" y="567"/>
                  </a:lnTo>
                  <a:lnTo>
                    <a:pt x="2522" y="579"/>
                  </a:lnTo>
                  <a:lnTo>
                    <a:pt x="2526" y="585"/>
                  </a:lnTo>
                  <a:lnTo>
                    <a:pt x="2522" y="591"/>
                  </a:lnTo>
                  <a:lnTo>
                    <a:pt x="2522" y="599"/>
                  </a:lnTo>
                  <a:lnTo>
                    <a:pt x="2518" y="595"/>
                  </a:lnTo>
                  <a:lnTo>
                    <a:pt x="2514" y="585"/>
                  </a:lnTo>
                  <a:lnTo>
                    <a:pt x="2510" y="583"/>
                  </a:lnTo>
                  <a:lnTo>
                    <a:pt x="2508" y="585"/>
                  </a:lnTo>
                  <a:lnTo>
                    <a:pt x="2508" y="595"/>
                  </a:lnTo>
                  <a:lnTo>
                    <a:pt x="2502" y="587"/>
                  </a:lnTo>
                  <a:lnTo>
                    <a:pt x="2494" y="583"/>
                  </a:lnTo>
                  <a:lnTo>
                    <a:pt x="2492" y="575"/>
                  </a:lnTo>
                  <a:lnTo>
                    <a:pt x="2484" y="565"/>
                  </a:lnTo>
                  <a:lnTo>
                    <a:pt x="2480" y="561"/>
                  </a:lnTo>
                  <a:lnTo>
                    <a:pt x="2480" y="569"/>
                  </a:lnTo>
                  <a:lnTo>
                    <a:pt x="2478" y="577"/>
                  </a:lnTo>
                  <a:lnTo>
                    <a:pt x="2470" y="577"/>
                  </a:lnTo>
                  <a:lnTo>
                    <a:pt x="2464" y="581"/>
                  </a:lnTo>
                  <a:lnTo>
                    <a:pt x="2460" y="591"/>
                  </a:lnTo>
                  <a:lnTo>
                    <a:pt x="2458" y="597"/>
                  </a:lnTo>
                  <a:lnTo>
                    <a:pt x="2450" y="603"/>
                  </a:lnTo>
                  <a:lnTo>
                    <a:pt x="2448" y="611"/>
                  </a:lnTo>
                  <a:lnTo>
                    <a:pt x="2450" y="621"/>
                  </a:lnTo>
                  <a:lnTo>
                    <a:pt x="2448" y="627"/>
                  </a:lnTo>
                  <a:lnTo>
                    <a:pt x="2456" y="635"/>
                  </a:lnTo>
                  <a:lnTo>
                    <a:pt x="2456" y="641"/>
                  </a:lnTo>
                  <a:lnTo>
                    <a:pt x="2460" y="655"/>
                  </a:lnTo>
                  <a:lnTo>
                    <a:pt x="2462" y="659"/>
                  </a:lnTo>
                  <a:lnTo>
                    <a:pt x="2462" y="669"/>
                  </a:lnTo>
                  <a:lnTo>
                    <a:pt x="2462" y="677"/>
                  </a:lnTo>
                  <a:lnTo>
                    <a:pt x="2464" y="693"/>
                  </a:lnTo>
                  <a:lnTo>
                    <a:pt x="2470" y="703"/>
                  </a:lnTo>
                  <a:lnTo>
                    <a:pt x="2466" y="707"/>
                  </a:lnTo>
                  <a:lnTo>
                    <a:pt x="2474" y="713"/>
                  </a:lnTo>
                  <a:lnTo>
                    <a:pt x="2478" y="721"/>
                  </a:lnTo>
                  <a:lnTo>
                    <a:pt x="2482" y="711"/>
                  </a:lnTo>
                  <a:lnTo>
                    <a:pt x="2486" y="711"/>
                  </a:lnTo>
                  <a:lnTo>
                    <a:pt x="2490" y="709"/>
                  </a:lnTo>
                  <a:lnTo>
                    <a:pt x="2496" y="711"/>
                  </a:lnTo>
                  <a:lnTo>
                    <a:pt x="2500" y="713"/>
                  </a:lnTo>
                  <a:lnTo>
                    <a:pt x="2500" y="717"/>
                  </a:lnTo>
                  <a:lnTo>
                    <a:pt x="2498" y="721"/>
                  </a:lnTo>
                  <a:lnTo>
                    <a:pt x="2490" y="723"/>
                  </a:lnTo>
                  <a:lnTo>
                    <a:pt x="2492" y="731"/>
                  </a:lnTo>
                  <a:lnTo>
                    <a:pt x="2486" y="735"/>
                  </a:lnTo>
                  <a:lnTo>
                    <a:pt x="2482" y="735"/>
                  </a:lnTo>
                  <a:lnTo>
                    <a:pt x="2476" y="739"/>
                  </a:lnTo>
                  <a:lnTo>
                    <a:pt x="2476" y="747"/>
                  </a:lnTo>
                  <a:lnTo>
                    <a:pt x="2476" y="755"/>
                  </a:lnTo>
                  <a:lnTo>
                    <a:pt x="2472" y="759"/>
                  </a:lnTo>
                  <a:lnTo>
                    <a:pt x="2468" y="759"/>
                  </a:lnTo>
                  <a:lnTo>
                    <a:pt x="2466" y="767"/>
                  </a:lnTo>
                  <a:lnTo>
                    <a:pt x="2458" y="781"/>
                  </a:lnTo>
                  <a:lnTo>
                    <a:pt x="2448" y="777"/>
                  </a:lnTo>
                  <a:lnTo>
                    <a:pt x="2450" y="767"/>
                  </a:lnTo>
                  <a:lnTo>
                    <a:pt x="2458" y="759"/>
                  </a:lnTo>
                  <a:lnTo>
                    <a:pt x="2456" y="755"/>
                  </a:lnTo>
                  <a:lnTo>
                    <a:pt x="2448" y="759"/>
                  </a:lnTo>
                  <a:lnTo>
                    <a:pt x="2440" y="757"/>
                  </a:lnTo>
                  <a:lnTo>
                    <a:pt x="2432" y="761"/>
                  </a:lnTo>
                  <a:lnTo>
                    <a:pt x="2432" y="769"/>
                  </a:lnTo>
                  <a:lnTo>
                    <a:pt x="2424" y="771"/>
                  </a:lnTo>
                  <a:lnTo>
                    <a:pt x="2412" y="773"/>
                  </a:lnTo>
                  <a:lnTo>
                    <a:pt x="2402" y="781"/>
                  </a:lnTo>
                  <a:lnTo>
                    <a:pt x="2400" y="789"/>
                  </a:lnTo>
                  <a:lnTo>
                    <a:pt x="2404" y="791"/>
                  </a:lnTo>
                  <a:lnTo>
                    <a:pt x="2400" y="797"/>
                  </a:lnTo>
                  <a:lnTo>
                    <a:pt x="2402" y="801"/>
                  </a:lnTo>
                  <a:lnTo>
                    <a:pt x="2408" y="803"/>
                  </a:lnTo>
                  <a:lnTo>
                    <a:pt x="2402" y="809"/>
                  </a:lnTo>
                  <a:lnTo>
                    <a:pt x="2398" y="807"/>
                  </a:lnTo>
                  <a:lnTo>
                    <a:pt x="2392" y="811"/>
                  </a:lnTo>
                  <a:lnTo>
                    <a:pt x="2392" y="817"/>
                  </a:lnTo>
                  <a:lnTo>
                    <a:pt x="2388" y="823"/>
                  </a:lnTo>
                  <a:lnTo>
                    <a:pt x="2378" y="827"/>
                  </a:lnTo>
                  <a:lnTo>
                    <a:pt x="2370" y="829"/>
                  </a:lnTo>
                  <a:lnTo>
                    <a:pt x="2366" y="835"/>
                  </a:lnTo>
                  <a:lnTo>
                    <a:pt x="2370" y="839"/>
                  </a:lnTo>
                  <a:lnTo>
                    <a:pt x="2372" y="843"/>
                  </a:lnTo>
                  <a:lnTo>
                    <a:pt x="2366" y="847"/>
                  </a:lnTo>
                  <a:lnTo>
                    <a:pt x="2362" y="845"/>
                  </a:lnTo>
                  <a:lnTo>
                    <a:pt x="2358" y="837"/>
                  </a:lnTo>
                  <a:lnTo>
                    <a:pt x="2350" y="849"/>
                  </a:lnTo>
                  <a:lnTo>
                    <a:pt x="2336" y="863"/>
                  </a:lnTo>
                  <a:lnTo>
                    <a:pt x="2322" y="875"/>
                  </a:lnTo>
                  <a:lnTo>
                    <a:pt x="2312" y="895"/>
                  </a:lnTo>
                  <a:lnTo>
                    <a:pt x="2310" y="911"/>
                  </a:lnTo>
                  <a:lnTo>
                    <a:pt x="2312" y="919"/>
                  </a:lnTo>
                  <a:lnTo>
                    <a:pt x="2308" y="933"/>
                  </a:lnTo>
                  <a:lnTo>
                    <a:pt x="2308" y="947"/>
                  </a:lnTo>
                  <a:lnTo>
                    <a:pt x="2316" y="961"/>
                  </a:lnTo>
                  <a:lnTo>
                    <a:pt x="2312" y="973"/>
                  </a:lnTo>
                  <a:lnTo>
                    <a:pt x="2310" y="987"/>
                  </a:lnTo>
                  <a:lnTo>
                    <a:pt x="2308" y="1001"/>
                  </a:lnTo>
                  <a:lnTo>
                    <a:pt x="2306" y="1011"/>
                  </a:lnTo>
                  <a:lnTo>
                    <a:pt x="2306" y="1029"/>
                  </a:lnTo>
                  <a:lnTo>
                    <a:pt x="2314" y="1037"/>
                  </a:lnTo>
                  <a:lnTo>
                    <a:pt x="2308" y="1057"/>
                  </a:lnTo>
                  <a:lnTo>
                    <a:pt x="2306" y="1069"/>
                  </a:lnTo>
                  <a:lnTo>
                    <a:pt x="2302" y="1081"/>
                  </a:lnTo>
                  <a:lnTo>
                    <a:pt x="2298" y="1091"/>
                  </a:lnTo>
                  <a:lnTo>
                    <a:pt x="2300" y="1103"/>
                  </a:lnTo>
                  <a:lnTo>
                    <a:pt x="2296" y="1115"/>
                  </a:lnTo>
                  <a:lnTo>
                    <a:pt x="2292" y="1123"/>
                  </a:lnTo>
                  <a:lnTo>
                    <a:pt x="2294" y="1129"/>
                  </a:lnTo>
                  <a:lnTo>
                    <a:pt x="2298" y="1131"/>
                  </a:lnTo>
                  <a:lnTo>
                    <a:pt x="2308" y="1129"/>
                  </a:lnTo>
                  <a:lnTo>
                    <a:pt x="2316" y="1129"/>
                  </a:lnTo>
                  <a:lnTo>
                    <a:pt x="2322" y="1121"/>
                  </a:lnTo>
                  <a:lnTo>
                    <a:pt x="2330" y="1113"/>
                  </a:lnTo>
                  <a:lnTo>
                    <a:pt x="2332" y="1119"/>
                  </a:lnTo>
                  <a:lnTo>
                    <a:pt x="2338" y="1127"/>
                  </a:lnTo>
                  <a:lnTo>
                    <a:pt x="2342" y="1135"/>
                  </a:lnTo>
                  <a:lnTo>
                    <a:pt x="2350" y="1143"/>
                  </a:lnTo>
                  <a:lnTo>
                    <a:pt x="2352" y="1133"/>
                  </a:lnTo>
                  <a:lnTo>
                    <a:pt x="2354" y="1125"/>
                  </a:lnTo>
                  <a:lnTo>
                    <a:pt x="2362" y="1125"/>
                  </a:lnTo>
                  <a:lnTo>
                    <a:pt x="2366" y="1125"/>
                  </a:lnTo>
                  <a:lnTo>
                    <a:pt x="2364" y="1131"/>
                  </a:lnTo>
                  <a:lnTo>
                    <a:pt x="2362" y="1137"/>
                  </a:lnTo>
                  <a:lnTo>
                    <a:pt x="2364" y="1143"/>
                  </a:lnTo>
                  <a:lnTo>
                    <a:pt x="2374" y="1135"/>
                  </a:lnTo>
                  <a:lnTo>
                    <a:pt x="2378" y="1123"/>
                  </a:lnTo>
                  <a:lnTo>
                    <a:pt x="2376" y="1113"/>
                  </a:lnTo>
                  <a:lnTo>
                    <a:pt x="2376" y="1105"/>
                  </a:lnTo>
                  <a:lnTo>
                    <a:pt x="2374" y="1099"/>
                  </a:lnTo>
                  <a:lnTo>
                    <a:pt x="2388" y="1093"/>
                  </a:lnTo>
                  <a:lnTo>
                    <a:pt x="2394" y="1085"/>
                  </a:lnTo>
                  <a:lnTo>
                    <a:pt x="2410" y="1087"/>
                  </a:lnTo>
                  <a:lnTo>
                    <a:pt x="2416" y="1093"/>
                  </a:lnTo>
                  <a:lnTo>
                    <a:pt x="2428" y="1093"/>
                  </a:lnTo>
                  <a:lnTo>
                    <a:pt x="2438" y="1095"/>
                  </a:lnTo>
                  <a:lnTo>
                    <a:pt x="2448" y="1099"/>
                  </a:lnTo>
                  <a:lnTo>
                    <a:pt x="2448" y="1105"/>
                  </a:lnTo>
                  <a:lnTo>
                    <a:pt x="2446" y="1109"/>
                  </a:lnTo>
                  <a:lnTo>
                    <a:pt x="2454" y="1111"/>
                  </a:lnTo>
                  <a:lnTo>
                    <a:pt x="2460" y="1117"/>
                  </a:lnTo>
                  <a:lnTo>
                    <a:pt x="2464" y="1127"/>
                  </a:lnTo>
                  <a:lnTo>
                    <a:pt x="2474" y="1127"/>
                  </a:lnTo>
                  <a:lnTo>
                    <a:pt x="2478" y="1135"/>
                  </a:lnTo>
                  <a:lnTo>
                    <a:pt x="2480" y="1155"/>
                  </a:lnTo>
                  <a:lnTo>
                    <a:pt x="2490" y="1175"/>
                  </a:lnTo>
                  <a:lnTo>
                    <a:pt x="2496" y="1191"/>
                  </a:lnTo>
                  <a:lnTo>
                    <a:pt x="2512" y="1205"/>
                  </a:lnTo>
                  <a:lnTo>
                    <a:pt x="2510" y="1215"/>
                  </a:lnTo>
                  <a:lnTo>
                    <a:pt x="2524" y="1225"/>
                  </a:lnTo>
                  <a:lnTo>
                    <a:pt x="2526" y="1237"/>
                  </a:lnTo>
                  <a:lnTo>
                    <a:pt x="2532" y="1243"/>
                  </a:lnTo>
                  <a:lnTo>
                    <a:pt x="2540" y="1257"/>
                  </a:lnTo>
                  <a:lnTo>
                    <a:pt x="2540" y="1265"/>
                  </a:lnTo>
                  <a:lnTo>
                    <a:pt x="2538" y="1287"/>
                  </a:lnTo>
                  <a:lnTo>
                    <a:pt x="2540" y="1307"/>
                  </a:lnTo>
                  <a:lnTo>
                    <a:pt x="2542" y="1320"/>
                  </a:lnTo>
                  <a:lnTo>
                    <a:pt x="2544" y="1340"/>
                  </a:lnTo>
                  <a:lnTo>
                    <a:pt x="2548" y="1352"/>
                  </a:lnTo>
                  <a:lnTo>
                    <a:pt x="2550" y="1372"/>
                  </a:lnTo>
                  <a:lnTo>
                    <a:pt x="2548" y="1392"/>
                  </a:lnTo>
                  <a:lnTo>
                    <a:pt x="2544" y="1414"/>
                  </a:lnTo>
                  <a:lnTo>
                    <a:pt x="2544" y="1434"/>
                  </a:lnTo>
                  <a:lnTo>
                    <a:pt x="2544" y="1450"/>
                  </a:lnTo>
                  <a:lnTo>
                    <a:pt x="2544" y="1462"/>
                  </a:lnTo>
                  <a:lnTo>
                    <a:pt x="2544" y="1476"/>
                  </a:lnTo>
                  <a:lnTo>
                    <a:pt x="2544" y="1490"/>
                  </a:lnTo>
                  <a:lnTo>
                    <a:pt x="2536" y="1510"/>
                  </a:lnTo>
                  <a:lnTo>
                    <a:pt x="2532" y="1524"/>
                  </a:lnTo>
                  <a:lnTo>
                    <a:pt x="2522" y="1538"/>
                  </a:lnTo>
                  <a:lnTo>
                    <a:pt x="2516" y="1548"/>
                  </a:lnTo>
                  <a:lnTo>
                    <a:pt x="2510" y="1546"/>
                  </a:lnTo>
                  <a:lnTo>
                    <a:pt x="2508" y="1550"/>
                  </a:lnTo>
                  <a:lnTo>
                    <a:pt x="2502" y="1548"/>
                  </a:lnTo>
                  <a:lnTo>
                    <a:pt x="2494" y="1552"/>
                  </a:lnTo>
                  <a:lnTo>
                    <a:pt x="2486" y="1540"/>
                  </a:lnTo>
                  <a:lnTo>
                    <a:pt x="2482" y="1544"/>
                  </a:lnTo>
                  <a:lnTo>
                    <a:pt x="2478" y="1552"/>
                  </a:lnTo>
                  <a:lnTo>
                    <a:pt x="2476" y="1544"/>
                  </a:lnTo>
                  <a:lnTo>
                    <a:pt x="2472" y="1546"/>
                  </a:lnTo>
                  <a:lnTo>
                    <a:pt x="2472" y="1558"/>
                  </a:lnTo>
                  <a:lnTo>
                    <a:pt x="2472" y="1564"/>
                  </a:lnTo>
                  <a:lnTo>
                    <a:pt x="2472" y="1576"/>
                  </a:lnTo>
                  <a:lnTo>
                    <a:pt x="2468" y="1578"/>
                  </a:lnTo>
                  <a:lnTo>
                    <a:pt x="2460" y="1584"/>
                  </a:lnTo>
                  <a:lnTo>
                    <a:pt x="2466" y="1588"/>
                  </a:lnTo>
                  <a:lnTo>
                    <a:pt x="2466" y="1596"/>
                  </a:lnTo>
                  <a:lnTo>
                    <a:pt x="2458" y="1590"/>
                  </a:lnTo>
                  <a:lnTo>
                    <a:pt x="2458" y="1586"/>
                  </a:lnTo>
                  <a:lnTo>
                    <a:pt x="2456" y="1584"/>
                  </a:lnTo>
                  <a:lnTo>
                    <a:pt x="2452" y="1584"/>
                  </a:lnTo>
                  <a:lnTo>
                    <a:pt x="2458" y="1576"/>
                  </a:lnTo>
                  <a:lnTo>
                    <a:pt x="2460" y="1574"/>
                  </a:lnTo>
                  <a:lnTo>
                    <a:pt x="2462" y="1568"/>
                  </a:lnTo>
                  <a:lnTo>
                    <a:pt x="2458" y="1550"/>
                  </a:lnTo>
                  <a:lnTo>
                    <a:pt x="2452" y="1548"/>
                  </a:lnTo>
                  <a:lnTo>
                    <a:pt x="2446" y="1530"/>
                  </a:lnTo>
                  <a:lnTo>
                    <a:pt x="2428" y="1512"/>
                  </a:lnTo>
                  <a:lnTo>
                    <a:pt x="2420" y="1508"/>
                  </a:lnTo>
                  <a:lnTo>
                    <a:pt x="2430" y="1498"/>
                  </a:lnTo>
                  <a:lnTo>
                    <a:pt x="2432" y="1490"/>
                  </a:lnTo>
                  <a:lnTo>
                    <a:pt x="2430" y="1480"/>
                  </a:lnTo>
                  <a:lnTo>
                    <a:pt x="2436" y="1480"/>
                  </a:lnTo>
                  <a:lnTo>
                    <a:pt x="2462" y="1474"/>
                  </a:lnTo>
                  <a:lnTo>
                    <a:pt x="2464" y="1468"/>
                  </a:lnTo>
                  <a:lnTo>
                    <a:pt x="2460" y="1466"/>
                  </a:lnTo>
                  <a:lnTo>
                    <a:pt x="2458" y="1458"/>
                  </a:lnTo>
                  <a:lnTo>
                    <a:pt x="2462" y="1450"/>
                  </a:lnTo>
                  <a:lnTo>
                    <a:pt x="2458" y="1442"/>
                  </a:lnTo>
                  <a:lnTo>
                    <a:pt x="2460" y="1436"/>
                  </a:lnTo>
                  <a:lnTo>
                    <a:pt x="2456" y="1430"/>
                  </a:lnTo>
                  <a:lnTo>
                    <a:pt x="2458" y="1422"/>
                  </a:lnTo>
                  <a:lnTo>
                    <a:pt x="2452" y="1418"/>
                  </a:lnTo>
                  <a:lnTo>
                    <a:pt x="2452" y="1408"/>
                  </a:lnTo>
                  <a:lnTo>
                    <a:pt x="2448" y="1402"/>
                  </a:lnTo>
                  <a:lnTo>
                    <a:pt x="2446" y="1390"/>
                  </a:lnTo>
                  <a:lnTo>
                    <a:pt x="2442" y="1386"/>
                  </a:lnTo>
                  <a:lnTo>
                    <a:pt x="2442" y="1380"/>
                  </a:lnTo>
                  <a:lnTo>
                    <a:pt x="2446" y="1376"/>
                  </a:lnTo>
                  <a:lnTo>
                    <a:pt x="2444" y="1362"/>
                  </a:lnTo>
                  <a:lnTo>
                    <a:pt x="2434" y="1358"/>
                  </a:lnTo>
                  <a:lnTo>
                    <a:pt x="2434" y="1354"/>
                  </a:lnTo>
                  <a:lnTo>
                    <a:pt x="2430" y="1346"/>
                  </a:lnTo>
                  <a:lnTo>
                    <a:pt x="2424" y="1348"/>
                  </a:lnTo>
                  <a:lnTo>
                    <a:pt x="2412" y="1362"/>
                  </a:lnTo>
                  <a:lnTo>
                    <a:pt x="2410" y="1370"/>
                  </a:lnTo>
                  <a:lnTo>
                    <a:pt x="2402" y="1372"/>
                  </a:lnTo>
                  <a:lnTo>
                    <a:pt x="2396" y="1384"/>
                  </a:lnTo>
                  <a:lnTo>
                    <a:pt x="2398" y="1394"/>
                  </a:lnTo>
                  <a:lnTo>
                    <a:pt x="2394" y="1398"/>
                  </a:lnTo>
                  <a:lnTo>
                    <a:pt x="2378" y="1410"/>
                  </a:lnTo>
                  <a:lnTo>
                    <a:pt x="2374" y="1408"/>
                  </a:lnTo>
                  <a:lnTo>
                    <a:pt x="2362" y="1418"/>
                  </a:lnTo>
                  <a:lnTo>
                    <a:pt x="2358" y="1412"/>
                  </a:lnTo>
                  <a:lnTo>
                    <a:pt x="2348" y="1410"/>
                  </a:lnTo>
                  <a:lnTo>
                    <a:pt x="2346" y="1398"/>
                  </a:lnTo>
                  <a:lnTo>
                    <a:pt x="2336" y="1394"/>
                  </a:lnTo>
                  <a:lnTo>
                    <a:pt x="2332" y="1382"/>
                  </a:lnTo>
                  <a:lnTo>
                    <a:pt x="2322" y="1388"/>
                  </a:lnTo>
                  <a:lnTo>
                    <a:pt x="2314" y="1388"/>
                  </a:lnTo>
                  <a:lnTo>
                    <a:pt x="2308" y="1384"/>
                  </a:lnTo>
                  <a:lnTo>
                    <a:pt x="2300" y="1384"/>
                  </a:lnTo>
                  <a:lnTo>
                    <a:pt x="2298" y="1380"/>
                  </a:lnTo>
                  <a:lnTo>
                    <a:pt x="2294" y="1380"/>
                  </a:lnTo>
                  <a:lnTo>
                    <a:pt x="2296" y="1384"/>
                  </a:lnTo>
                  <a:lnTo>
                    <a:pt x="2288" y="1386"/>
                  </a:lnTo>
                  <a:lnTo>
                    <a:pt x="2278" y="1388"/>
                  </a:lnTo>
                  <a:lnTo>
                    <a:pt x="2278" y="1384"/>
                  </a:lnTo>
                  <a:lnTo>
                    <a:pt x="2272" y="1386"/>
                  </a:lnTo>
                  <a:lnTo>
                    <a:pt x="2268" y="1392"/>
                  </a:lnTo>
                  <a:lnTo>
                    <a:pt x="2256" y="1396"/>
                  </a:lnTo>
                  <a:lnTo>
                    <a:pt x="2246" y="1392"/>
                  </a:lnTo>
                  <a:lnTo>
                    <a:pt x="2242" y="1384"/>
                  </a:lnTo>
                  <a:lnTo>
                    <a:pt x="2240" y="1378"/>
                  </a:lnTo>
                  <a:lnTo>
                    <a:pt x="2232" y="1376"/>
                  </a:lnTo>
                  <a:lnTo>
                    <a:pt x="2228" y="1372"/>
                  </a:lnTo>
                  <a:lnTo>
                    <a:pt x="2224" y="1364"/>
                  </a:lnTo>
                  <a:lnTo>
                    <a:pt x="2210" y="1356"/>
                  </a:lnTo>
                  <a:lnTo>
                    <a:pt x="2204" y="1346"/>
                  </a:lnTo>
                  <a:lnTo>
                    <a:pt x="2182" y="1330"/>
                  </a:lnTo>
                  <a:lnTo>
                    <a:pt x="2182" y="1324"/>
                  </a:lnTo>
                  <a:lnTo>
                    <a:pt x="2176" y="1324"/>
                  </a:lnTo>
                  <a:lnTo>
                    <a:pt x="2176" y="1320"/>
                  </a:lnTo>
                  <a:lnTo>
                    <a:pt x="2162" y="1315"/>
                  </a:lnTo>
                  <a:lnTo>
                    <a:pt x="2160" y="1311"/>
                  </a:lnTo>
                  <a:lnTo>
                    <a:pt x="2148" y="1305"/>
                  </a:lnTo>
                  <a:lnTo>
                    <a:pt x="2130" y="1303"/>
                  </a:lnTo>
                  <a:lnTo>
                    <a:pt x="2126" y="1309"/>
                  </a:lnTo>
                  <a:lnTo>
                    <a:pt x="2096" y="1307"/>
                  </a:lnTo>
                  <a:lnTo>
                    <a:pt x="2082" y="1317"/>
                  </a:lnTo>
                  <a:lnTo>
                    <a:pt x="2068" y="1324"/>
                  </a:lnTo>
                  <a:lnTo>
                    <a:pt x="2052" y="1338"/>
                  </a:lnTo>
                  <a:lnTo>
                    <a:pt x="2040" y="1344"/>
                  </a:lnTo>
                  <a:lnTo>
                    <a:pt x="2030" y="1372"/>
                  </a:lnTo>
                  <a:lnTo>
                    <a:pt x="2036" y="1376"/>
                  </a:lnTo>
                  <a:lnTo>
                    <a:pt x="2042" y="1374"/>
                  </a:lnTo>
                  <a:lnTo>
                    <a:pt x="2050" y="1374"/>
                  </a:lnTo>
                  <a:lnTo>
                    <a:pt x="2060" y="1394"/>
                  </a:lnTo>
                  <a:lnTo>
                    <a:pt x="2052" y="1412"/>
                  </a:lnTo>
                  <a:lnTo>
                    <a:pt x="2050" y="1464"/>
                  </a:lnTo>
                  <a:lnTo>
                    <a:pt x="2058" y="1464"/>
                  </a:lnTo>
                  <a:lnTo>
                    <a:pt x="2060" y="1474"/>
                  </a:lnTo>
                  <a:lnTo>
                    <a:pt x="2046" y="1486"/>
                  </a:lnTo>
                  <a:lnTo>
                    <a:pt x="2044" y="1490"/>
                  </a:lnTo>
                  <a:lnTo>
                    <a:pt x="2034" y="1508"/>
                  </a:lnTo>
                  <a:lnTo>
                    <a:pt x="2018" y="1512"/>
                  </a:lnTo>
                  <a:lnTo>
                    <a:pt x="2004" y="1508"/>
                  </a:lnTo>
                  <a:lnTo>
                    <a:pt x="2000" y="1504"/>
                  </a:lnTo>
                  <a:lnTo>
                    <a:pt x="1990" y="1506"/>
                  </a:lnTo>
                  <a:lnTo>
                    <a:pt x="1980" y="1516"/>
                  </a:lnTo>
                  <a:lnTo>
                    <a:pt x="1968" y="1516"/>
                  </a:lnTo>
                  <a:lnTo>
                    <a:pt x="1956" y="1512"/>
                  </a:lnTo>
                  <a:lnTo>
                    <a:pt x="1940" y="1514"/>
                  </a:lnTo>
                  <a:lnTo>
                    <a:pt x="1924" y="1540"/>
                  </a:lnTo>
                  <a:lnTo>
                    <a:pt x="1924" y="1550"/>
                  </a:lnTo>
                  <a:lnTo>
                    <a:pt x="1914" y="1558"/>
                  </a:lnTo>
                  <a:lnTo>
                    <a:pt x="1884" y="1574"/>
                  </a:lnTo>
                  <a:lnTo>
                    <a:pt x="1880" y="1584"/>
                  </a:lnTo>
                  <a:lnTo>
                    <a:pt x="1844" y="1594"/>
                  </a:lnTo>
                  <a:lnTo>
                    <a:pt x="1836" y="1590"/>
                  </a:lnTo>
                  <a:lnTo>
                    <a:pt x="1821" y="1596"/>
                  </a:lnTo>
                  <a:lnTo>
                    <a:pt x="1801" y="1586"/>
                  </a:lnTo>
                  <a:lnTo>
                    <a:pt x="1799" y="1580"/>
                  </a:lnTo>
                  <a:lnTo>
                    <a:pt x="1779" y="1582"/>
                  </a:lnTo>
                  <a:lnTo>
                    <a:pt x="1771" y="1574"/>
                  </a:lnTo>
                  <a:lnTo>
                    <a:pt x="1757" y="1578"/>
                  </a:lnTo>
                  <a:lnTo>
                    <a:pt x="1747" y="1574"/>
                  </a:lnTo>
                  <a:lnTo>
                    <a:pt x="1729" y="1576"/>
                  </a:lnTo>
                  <a:lnTo>
                    <a:pt x="1713" y="1588"/>
                  </a:lnTo>
                  <a:lnTo>
                    <a:pt x="1709" y="1596"/>
                  </a:lnTo>
                  <a:lnTo>
                    <a:pt x="1695" y="1600"/>
                  </a:lnTo>
                  <a:lnTo>
                    <a:pt x="1685" y="1600"/>
                  </a:lnTo>
                  <a:lnTo>
                    <a:pt x="1683" y="1596"/>
                  </a:lnTo>
                  <a:lnTo>
                    <a:pt x="1667" y="1596"/>
                  </a:lnTo>
                  <a:lnTo>
                    <a:pt x="1659" y="1592"/>
                  </a:lnTo>
                  <a:lnTo>
                    <a:pt x="1649" y="1564"/>
                  </a:lnTo>
                  <a:lnTo>
                    <a:pt x="1633" y="1562"/>
                  </a:lnTo>
                  <a:lnTo>
                    <a:pt x="1625" y="1564"/>
                  </a:lnTo>
                  <a:lnTo>
                    <a:pt x="1611" y="1558"/>
                  </a:lnTo>
                  <a:lnTo>
                    <a:pt x="1591" y="1558"/>
                  </a:lnTo>
                  <a:lnTo>
                    <a:pt x="1585" y="1554"/>
                  </a:lnTo>
                  <a:lnTo>
                    <a:pt x="1563" y="1550"/>
                  </a:lnTo>
                  <a:lnTo>
                    <a:pt x="1563" y="1562"/>
                  </a:lnTo>
                  <a:lnTo>
                    <a:pt x="1553" y="1566"/>
                  </a:lnTo>
                  <a:lnTo>
                    <a:pt x="1555" y="1580"/>
                  </a:lnTo>
                  <a:lnTo>
                    <a:pt x="1551" y="1582"/>
                  </a:lnTo>
                  <a:lnTo>
                    <a:pt x="1547" y="1600"/>
                  </a:lnTo>
                  <a:lnTo>
                    <a:pt x="1555" y="1612"/>
                  </a:lnTo>
                  <a:lnTo>
                    <a:pt x="1563" y="1614"/>
                  </a:lnTo>
                  <a:lnTo>
                    <a:pt x="1563" y="1624"/>
                  </a:lnTo>
                  <a:lnTo>
                    <a:pt x="1559" y="1638"/>
                  </a:lnTo>
                  <a:lnTo>
                    <a:pt x="1543" y="1650"/>
                  </a:lnTo>
                  <a:lnTo>
                    <a:pt x="1535" y="1644"/>
                  </a:lnTo>
                  <a:lnTo>
                    <a:pt x="1505" y="1644"/>
                  </a:lnTo>
                  <a:lnTo>
                    <a:pt x="1497" y="1650"/>
                  </a:lnTo>
                  <a:lnTo>
                    <a:pt x="1485" y="1646"/>
                  </a:lnTo>
                  <a:lnTo>
                    <a:pt x="1473" y="1646"/>
                  </a:lnTo>
                  <a:lnTo>
                    <a:pt x="1469" y="1640"/>
                  </a:lnTo>
                  <a:lnTo>
                    <a:pt x="1463" y="1630"/>
                  </a:lnTo>
                  <a:lnTo>
                    <a:pt x="1433" y="1630"/>
                  </a:lnTo>
                  <a:lnTo>
                    <a:pt x="1431" y="1626"/>
                  </a:lnTo>
                  <a:lnTo>
                    <a:pt x="1423" y="1628"/>
                  </a:lnTo>
                  <a:lnTo>
                    <a:pt x="1415" y="1622"/>
                  </a:lnTo>
                  <a:lnTo>
                    <a:pt x="1411" y="1630"/>
                  </a:lnTo>
                  <a:lnTo>
                    <a:pt x="1403" y="1630"/>
                  </a:lnTo>
                  <a:lnTo>
                    <a:pt x="1395" y="1640"/>
                  </a:lnTo>
                  <a:lnTo>
                    <a:pt x="1385" y="1644"/>
                  </a:lnTo>
                  <a:lnTo>
                    <a:pt x="1377" y="1656"/>
                  </a:lnTo>
                  <a:lnTo>
                    <a:pt x="1363" y="1664"/>
                  </a:lnTo>
                  <a:lnTo>
                    <a:pt x="1355" y="1666"/>
                  </a:lnTo>
                  <a:lnTo>
                    <a:pt x="1355" y="1674"/>
                  </a:lnTo>
                  <a:lnTo>
                    <a:pt x="1345" y="1680"/>
                  </a:lnTo>
                  <a:lnTo>
                    <a:pt x="1337" y="1688"/>
                  </a:lnTo>
                  <a:lnTo>
                    <a:pt x="1321" y="1688"/>
                  </a:lnTo>
                  <a:lnTo>
                    <a:pt x="1321" y="1696"/>
                  </a:lnTo>
                  <a:lnTo>
                    <a:pt x="1311" y="1702"/>
                  </a:lnTo>
                  <a:lnTo>
                    <a:pt x="1301" y="1704"/>
                  </a:lnTo>
                  <a:lnTo>
                    <a:pt x="1299" y="1704"/>
                  </a:lnTo>
                  <a:lnTo>
                    <a:pt x="1279" y="1686"/>
                  </a:lnTo>
                  <a:lnTo>
                    <a:pt x="1285" y="1680"/>
                  </a:lnTo>
                  <a:lnTo>
                    <a:pt x="1281" y="1678"/>
                  </a:lnTo>
                  <a:lnTo>
                    <a:pt x="1267" y="1690"/>
                  </a:lnTo>
                  <a:lnTo>
                    <a:pt x="1247" y="1688"/>
                  </a:lnTo>
                  <a:lnTo>
                    <a:pt x="1241" y="1670"/>
                  </a:lnTo>
                  <a:lnTo>
                    <a:pt x="1221" y="1660"/>
                  </a:lnTo>
                  <a:lnTo>
                    <a:pt x="1219" y="1652"/>
                  </a:lnTo>
                  <a:lnTo>
                    <a:pt x="1211" y="1640"/>
                  </a:lnTo>
                  <a:lnTo>
                    <a:pt x="1199" y="1634"/>
                  </a:lnTo>
                  <a:lnTo>
                    <a:pt x="1193" y="1634"/>
                  </a:lnTo>
                  <a:lnTo>
                    <a:pt x="1189" y="1640"/>
                  </a:lnTo>
                  <a:lnTo>
                    <a:pt x="1175" y="1646"/>
                  </a:lnTo>
                  <a:lnTo>
                    <a:pt x="1151" y="1646"/>
                  </a:lnTo>
                  <a:lnTo>
                    <a:pt x="1151" y="1638"/>
                  </a:lnTo>
                  <a:lnTo>
                    <a:pt x="1141" y="1638"/>
                  </a:lnTo>
                  <a:lnTo>
                    <a:pt x="1145" y="1628"/>
                  </a:lnTo>
                  <a:lnTo>
                    <a:pt x="1139" y="1624"/>
                  </a:lnTo>
                  <a:lnTo>
                    <a:pt x="1127" y="1626"/>
                  </a:lnTo>
                  <a:lnTo>
                    <a:pt x="1127" y="1638"/>
                  </a:lnTo>
                  <a:lnTo>
                    <a:pt x="1115" y="1644"/>
                  </a:lnTo>
                  <a:lnTo>
                    <a:pt x="1067" y="1544"/>
                  </a:lnTo>
                  <a:lnTo>
                    <a:pt x="1039" y="1516"/>
                  </a:lnTo>
                  <a:lnTo>
                    <a:pt x="1033" y="1508"/>
                  </a:lnTo>
                  <a:lnTo>
                    <a:pt x="1041" y="1508"/>
                  </a:lnTo>
                  <a:lnTo>
                    <a:pt x="1045" y="1500"/>
                  </a:lnTo>
                  <a:lnTo>
                    <a:pt x="1041" y="1500"/>
                  </a:lnTo>
                  <a:lnTo>
                    <a:pt x="1029" y="1504"/>
                  </a:lnTo>
                  <a:lnTo>
                    <a:pt x="1017" y="1510"/>
                  </a:lnTo>
                  <a:lnTo>
                    <a:pt x="1013" y="1514"/>
                  </a:lnTo>
                  <a:lnTo>
                    <a:pt x="1003" y="1518"/>
                  </a:lnTo>
                  <a:lnTo>
                    <a:pt x="991" y="1524"/>
                  </a:lnTo>
                  <a:lnTo>
                    <a:pt x="985" y="1530"/>
                  </a:lnTo>
                  <a:lnTo>
                    <a:pt x="981" y="1524"/>
                  </a:lnTo>
                  <a:lnTo>
                    <a:pt x="973" y="1526"/>
                  </a:lnTo>
                  <a:lnTo>
                    <a:pt x="965" y="1532"/>
                  </a:lnTo>
                  <a:lnTo>
                    <a:pt x="959" y="1524"/>
                  </a:lnTo>
                  <a:lnTo>
                    <a:pt x="967" y="1514"/>
                  </a:lnTo>
                  <a:lnTo>
                    <a:pt x="973" y="1514"/>
                  </a:lnTo>
                  <a:lnTo>
                    <a:pt x="975" y="1508"/>
                  </a:lnTo>
                  <a:lnTo>
                    <a:pt x="971" y="1506"/>
                  </a:lnTo>
                  <a:lnTo>
                    <a:pt x="967" y="1510"/>
                  </a:lnTo>
                  <a:lnTo>
                    <a:pt x="957" y="1508"/>
                  </a:lnTo>
                  <a:lnTo>
                    <a:pt x="955" y="1504"/>
                  </a:lnTo>
                  <a:lnTo>
                    <a:pt x="943" y="1502"/>
                  </a:lnTo>
                  <a:lnTo>
                    <a:pt x="943" y="1496"/>
                  </a:lnTo>
                  <a:lnTo>
                    <a:pt x="937" y="1492"/>
                  </a:lnTo>
                  <a:lnTo>
                    <a:pt x="935" y="1498"/>
                  </a:lnTo>
                  <a:lnTo>
                    <a:pt x="923" y="1498"/>
                  </a:lnTo>
                  <a:lnTo>
                    <a:pt x="915" y="1500"/>
                  </a:lnTo>
                  <a:lnTo>
                    <a:pt x="913" y="1492"/>
                  </a:lnTo>
                  <a:lnTo>
                    <a:pt x="919" y="1488"/>
                  </a:lnTo>
                  <a:lnTo>
                    <a:pt x="919" y="1476"/>
                  </a:lnTo>
                  <a:lnTo>
                    <a:pt x="915" y="1464"/>
                  </a:lnTo>
                  <a:lnTo>
                    <a:pt x="913" y="1450"/>
                  </a:lnTo>
                  <a:lnTo>
                    <a:pt x="899" y="1458"/>
                  </a:lnTo>
                  <a:lnTo>
                    <a:pt x="891" y="1448"/>
                  </a:lnTo>
                  <a:lnTo>
                    <a:pt x="869" y="1442"/>
                  </a:lnTo>
                  <a:lnTo>
                    <a:pt x="851" y="1458"/>
                  </a:lnTo>
                  <a:lnTo>
                    <a:pt x="786" y="1464"/>
                  </a:lnTo>
                  <a:lnTo>
                    <a:pt x="782" y="1472"/>
                  </a:lnTo>
                  <a:lnTo>
                    <a:pt x="776" y="1468"/>
                  </a:lnTo>
                  <a:lnTo>
                    <a:pt x="748" y="1468"/>
                  </a:lnTo>
                  <a:lnTo>
                    <a:pt x="726" y="1470"/>
                  </a:lnTo>
                  <a:lnTo>
                    <a:pt x="718" y="1476"/>
                  </a:lnTo>
                  <a:lnTo>
                    <a:pt x="716" y="1470"/>
                  </a:lnTo>
                  <a:lnTo>
                    <a:pt x="708" y="1468"/>
                  </a:lnTo>
                  <a:lnTo>
                    <a:pt x="704" y="1472"/>
                  </a:lnTo>
                  <a:lnTo>
                    <a:pt x="694" y="1464"/>
                  </a:lnTo>
                  <a:lnTo>
                    <a:pt x="686" y="1466"/>
                  </a:lnTo>
                  <a:lnTo>
                    <a:pt x="688" y="1472"/>
                  </a:lnTo>
                  <a:lnTo>
                    <a:pt x="682" y="1480"/>
                  </a:lnTo>
                  <a:lnTo>
                    <a:pt x="692" y="1482"/>
                  </a:lnTo>
                  <a:lnTo>
                    <a:pt x="692" y="1486"/>
                  </a:lnTo>
                  <a:lnTo>
                    <a:pt x="684" y="1486"/>
                  </a:lnTo>
                  <a:lnTo>
                    <a:pt x="682" y="1492"/>
                  </a:lnTo>
                  <a:lnTo>
                    <a:pt x="696" y="1498"/>
                  </a:lnTo>
                  <a:lnTo>
                    <a:pt x="704" y="1506"/>
                  </a:lnTo>
                  <a:lnTo>
                    <a:pt x="696" y="1512"/>
                  </a:lnTo>
                  <a:lnTo>
                    <a:pt x="690" y="1510"/>
                  </a:lnTo>
                  <a:lnTo>
                    <a:pt x="686" y="1504"/>
                  </a:lnTo>
                  <a:lnTo>
                    <a:pt x="674" y="1504"/>
                  </a:lnTo>
                  <a:lnTo>
                    <a:pt x="664" y="1514"/>
                  </a:lnTo>
                  <a:lnTo>
                    <a:pt x="670" y="1518"/>
                  </a:lnTo>
                  <a:lnTo>
                    <a:pt x="670" y="1530"/>
                  </a:lnTo>
                  <a:lnTo>
                    <a:pt x="656" y="1532"/>
                  </a:lnTo>
                  <a:lnTo>
                    <a:pt x="644" y="1536"/>
                  </a:lnTo>
                  <a:lnTo>
                    <a:pt x="644" y="1542"/>
                  </a:lnTo>
                  <a:lnTo>
                    <a:pt x="654" y="1546"/>
                  </a:lnTo>
                  <a:lnTo>
                    <a:pt x="650" y="1552"/>
                  </a:lnTo>
                  <a:lnTo>
                    <a:pt x="662" y="1562"/>
                  </a:lnTo>
                  <a:lnTo>
                    <a:pt x="674" y="1570"/>
                  </a:lnTo>
                  <a:lnTo>
                    <a:pt x="666" y="1590"/>
                  </a:lnTo>
                  <a:lnTo>
                    <a:pt x="648" y="1592"/>
                  </a:lnTo>
                  <a:lnTo>
                    <a:pt x="636" y="1586"/>
                  </a:lnTo>
                  <a:lnTo>
                    <a:pt x="638" y="1582"/>
                  </a:lnTo>
                  <a:lnTo>
                    <a:pt x="632" y="1582"/>
                  </a:lnTo>
                  <a:lnTo>
                    <a:pt x="626" y="1590"/>
                  </a:lnTo>
                  <a:lnTo>
                    <a:pt x="618" y="1590"/>
                  </a:lnTo>
                  <a:lnTo>
                    <a:pt x="618" y="1586"/>
                  </a:lnTo>
                  <a:lnTo>
                    <a:pt x="604" y="1580"/>
                  </a:lnTo>
                  <a:lnTo>
                    <a:pt x="600" y="1572"/>
                  </a:lnTo>
                  <a:lnTo>
                    <a:pt x="602" y="1564"/>
                  </a:lnTo>
                  <a:lnTo>
                    <a:pt x="582" y="1558"/>
                  </a:lnTo>
                  <a:lnTo>
                    <a:pt x="580" y="1564"/>
                  </a:lnTo>
                  <a:lnTo>
                    <a:pt x="570" y="1562"/>
                  </a:lnTo>
                  <a:lnTo>
                    <a:pt x="568" y="1554"/>
                  </a:lnTo>
                  <a:lnTo>
                    <a:pt x="552" y="1550"/>
                  </a:lnTo>
                  <a:lnTo>
                    <a:pt x="548" y="1556"/>
                  </a:lnTo>
                  <a:lnTo>
                    <a:pt x="542" y="1554"/>
                  </a:lnTo>
                  <a:lnTo>
                    <a:pt x="538" y="1562"/>
                  </a:lnTo>
                  <a:lnTo>
                    <a:pt x="526" y="1566"/>
                  </a:lnTo>
                  <a:lnTo>
                    <a:pt x="522" y="1556"/>
                  </a:lnTo>
                  <a:lnTo>
                    <a:pt x="518" y="1548"/>
                  </a:lnTo>
                  <a:lnTo>
                    <a:pt x="510" y="1540"/>
                  </a:lnTo>
                  <a:lnTo>
                    <a:pt x="506" y="1540"/>
                  </a:lnTo>
                  <a:lnTo>
                    <a:pt x="508" y="1546"/>
                  </a:lnTo>
                  <a:lnTo>
                    <a:pt x="506" y="1556"/>
                  </a:lnTo>
                  <a:lnTo>
                    <a:pt x="500" y="1558"/>
                  </a:lnTo>
                  <a:lnTo>
                    <a:pt x="498" y="1552"/>
                  </a:lnTo>
                  <a:lnTo>
                    <a:pt x="502" y="1546"/>
                  </a:lnTo>
                  <a:lnTo>
                    <a:pt x="498" y="1538"/>
                  </a:lnTo>
                  <a:lnTo>
                    <a:pt x="500" y="1532"/>
                  </a:lnTo>
                  <a:lnTo>
                    <a:pt x="490" y="1526"/>
                  </a:lnTo>
                  <a:lnTo>
                    <a:pt x="488" y="1518"/>
                  </a:lnTo>
                  <a:lnTo>
                    <a:pt x="482" y="1512"/>
                  </a:lnTo>
                  <a:lnTo>
                    <a:pt x="464" y="1506"/>
                  </a:lnTo>
                  <a:lnTo>
                    <a:pt x="464" y="1496"/>
                  </a:lnTo>
                  <a:lnTo>
                    <a:pt x="458" y="1498"/>
                  </a:lnTo>
                  <a:lnTo>
                    <a:pt x="450" y="1496"/>
                  </a:lnTo>
                  <a:lnTo>
                    <a:pt x="446" y="1502"/>
                  </a:lnTo>
                  <a:lnTo>
                    <a:pt x="444" y="1498"/>
                  </a:lnTo>
                  <a:lnTo>
                    <a:pt x="440" y="1498"/>
                  </a:lnTo>
                  <a:lnTo>
                    <a:pt x="440" y="1494"/>
                  </a:lnTo>
                  <a:lnTo>
                    <a:pt x="432" y="1486"/>
                  </a:lnTo>
                  <a:lnTo>
                    <a:pt x="426" y="1488"/>
                  </a:lnTo>
                  <a:lnTo>
                    <a:pt x="416" y="1496"/>
                  </a:lnTo>
                  <a:lnTo>
                    <a:pt x="396" y="1498"/>
                  </a:lnTo>
                  <a:lnTo>
                    <a:pt x="390" y="1496"/>
                  </a:lnTo>
                  <a:lnTo>
                    <a:pt x="386" y="1502"/>
                  </a:lnTo>
                  <a:lnTo>
                    <a:pt x="386" y="1508"/>
                  </a:lnTo>
                  <a:lnTo>
                    <a:pt x="374" y="1506"/>
                  </a:lnTo>
                  <a:lnTo>
                    <a:pt x="364" y="1510"/>
                  </a:lnTo>
                  <a:lnTo>
                    <a:pt x="362" y="1522"/>
                  </a:lnTo>
                  <a:lnTo>
                    <a:pt x="362" y="1534"/>
                  </a:lnTo>
                  <a:lnTo>
                    <a:pt x="346" y="1534"/>
                  </a:lnTo>
                  <a:lnTo>
                    <a:pt x="344" y="1518"/>
                  </a:lnTo>
                  <a:lnTo>
                    <a:pt x="340" y="1506"/>
                  </a:lnTo>
                  <a:lnTo>
                    <a:pt x="330" y="1508"/>
                  </a:lnTo>
                  <a:lnTo>
                    <a:pt x="328" y="1516"/>
                  </a:lnTo>
                  <a:lnTo>
                    <a:pt x="320" y="1518"/>
                  </a:lnTo>
                  <a:lnTo>
                    <a:pt x="314" y="1518"/>
                  </a:lnTo>
                  <a:lnTo>
                    <a:pt x="306" y="1538"/>
                  </a:lnTo>
                  <a:lnTo>
                    <a:pt x="308" y="1544"/>
                  </a:lnTo>
                  <a:lnTo>
                    <a:pt x="300" y="1550"/>
                  </a:lnTo>
                  <a:lnTo>
                    <a:pt x="296" y="1552"/>
                  </a:lnTo>
                  <a:lnTo>
                    <a:pt x="284" y="1566"/>
                  </a:lnTo>
                  <a:lnTo>
                    <a:pt x="294" y="1578"/>
                  </a:lnTo>
                  <a:lnTo>
                    <a:pt x="290" y="1594"/>
                  </a:lnTo>
                  <a:lnTo>
                    <a:pt x="294" y="1600"/>
                  </a:lnTo>
                  <a:lnTo>
                    <a:pt x="300" y="1596"/>
                  </a:lnTo>
                  <a:lnTo>
                    <a:pt x="304" y="1602"/>
                  </a:lnTo>
                  <a:lnTo>
                    <a:pt x="312" y="1606"/>
                  </a:lnTo>
                  <a:lnTo>
                    <a:pt x="318" y="1622"/>
                  </a:lnTo>
                  <a:lnTo>
                    <a:pt x="318" y="1634"/>
                  </a:lnTo>
                  <a:lnTo>
                    <a:pt x="320" y="1648"/>
                  </a:lnTo>
                  <a:lnTo>
                    <a:pt x="316" y="1650"/>
                  </a:lnTo>
                  <a:lnTo>
                    <a:pt x="312" y="1650"/>
                  </a:lnTo>
                  <a:lnTo>
                    <a:pt x="312" y="1646"/>
                  </a:lnTo>
                  <a:lnTo>
                    <a:pt x="308" y="1646"/>
                  </a:lnTo>
                  <a:lnTo>
                    <a:pt x="306" y="1648"/>
                  </a:lnTo>
                  <a:lnTo>
                    <a:pt x="306" y="1654"/>
                  </a:lnTo>
                  <a:lnTo>
                    <a:pt x="318" y="1664"/>
                  </a:lnTo>
                  <a:lnTo>
                    <a:pt x="314" y="1672"/>
                  </a:lnTo>
                  <a:lnTo>
                    <a:pt x="306" y="1672"/>
                  </a:lnTo>
                  <a:lnTo>
                    <a:pt x="304" y="1670"/>
                  </a:lnTo>
                  <a:lnTo>
                    <a:pt x="302" y="1670"/>
                  </a:lnTo>
                  <a:lnTo>
                    <a:pt x="302" y="1680"/>
                  </a:lnTo>
                  <a:lnTo>
                    <a:pt x="298" y="1674"/>
                  </a:lnTo>
                  <a:lnTo>
                    <a:pt x="292" y="1678"/>
                  </a:lnTo>
                  <a:lnTo>
                    <a:pt x="284" y="1678"/>
                  </a:lnTo>
                  <a:lnTo>
                    <a:pt x="280" y="1678"/>
                  </a:lnTo>
                  <a:lnTo>
                    <a:pt x="274" y="1680"/>
                  </a:lnTo>
                  <a:lnTo>
                    <a:pt x="270" y="1674"/>
                  </a:lnTo>
                  <a:lnTo>
                    <a:pt x="268" y="1676"/>
                  </a:lnTo>
                  <a:lnTo>
                    <a:pt x="264" y="1684"/>
                  </a:lnTo>
                  <a:lnTo>
                    <a:pt x="260" y="1688"/>
                  </a:lnTo>
                  <a:lnTo>
                    <a:pt x="258" y="1690"/>
                  </a:lnTo>
                  <a:lnTo>
                    <a:pt x="254" y="1692"/>
                  </a:lnTo>
                  <a:lnTo>
                    <a:pt x="250" y="1696"/>
                  </a:lnTo>
                  <a:lnTo>
                    <a:pt x="244" y="1698"/>
                  </a:lnTo>
                  <a:lnTo>
                    <a:pt x="242" y="1700"/>
                  </a:lnTo>
                  <a:lnTo>
                    <a:pt x="236" y="1702"/>
                  </a:lnTo>
                  <a:lnTo>
                    <a:pt x="230" y="1706"/>
                  </a:lnTo>
                  <a:lnTo>
                    <a:pt x="230" y="1712"/>
                  </a:lnTo>
                  <a:lnTo>
                    <a:pt x="236" y="1716"/>
                  </a:lnTo>
                  <a:lnTo>
                    <a:pt x="236" y="1722"/>
                  </a:lnTo>
                  <a:lnTo>
                    <a:pt x="240" y="1726"/>
                  </a:lnTo>
                  <a:lnTo>
                    <a:pt x="240" y="1736"/>
                  </a:lnTo>
                  <a:lnTo>
                    <a:pt x="246" y="1740"/>
                  </a:lnTo>
                  <a:lnTo>
                    <a:pt x="242" y="1746"/>
                  </a:lnTo>
                  <a:lnTo>
                    <a:pt x="234" y="1754"/>
                  </a:lnTo>
                  <a:lnTo>
                    <a:pt x="236" y="1758"/>
                  </a:lnTo>
                  <a:lnTo>
                    <a:pt x="230" y="1764"/>
                  </a:lnTo>
                  <a:lnTo>
                    <a:pt x="228" y="1766"/>
                  </a:lnTo>
                  <a:lnTo>
                    <a:pt x="232" y="1774"/>
                  </a:lnTo>
                  <a:lnTo>
                    <a:pt x="232" y="1778"/>
                  </a:lnTo>
                  <a:lnTo>
                    <a:pt x="230" y="1784"/>
                  </a:lnTo>
                  <a:lnTo>
                    <a:pt x="234" y="1786"/>
                  </a:lnTo>
                  <a:lnTo>
                    <a:pt x="234" y="1796"/>
                  </a:lnTo>
                  <a:lnTo>
                    <a:pt x="236" y="1800"/>
                  </a:lnTo>
                  <a:lnTo>
                    <a:pt x="238" y="1810"/>
                  </a:lnTo>
                  <a:lnTo>
                    <a:pt x="238" y="1816"/>
                  </a:lnTo>
                  <a:lnTo>
                    <a:pt x="242" y="1822"/>
                  </a:lnTo>
                  <a:lnTo>
                    <a:pt x="232" y="1826"/>
                  </a:lnTo>
                  <a:lnTo>
                    <a:pt x="224" y="1828"/>
                  </a:lnTo>
                  <a:lnTo>
                    <a:pt x="216" y="1836"/>
                  </a:lnTo>
                  <a:lnTo>
                    <a:pt x="210" y="1834"/>
                  </a:lnTo>
                  <a:lnTo>
                    <a:pt x="200" y="1826"/>
                  </a:lnTo>
                  <a:lnTo>
                    <a:pt x="200" y="1824"/>
                  </a:lnTo>
                  <a:lnTo>
                    <a:pt x="200" y="1822"/>
                  </a:lnTo>
                  <a:lnTo>
                    <a:pt x="198" y="1814"/>
                  </a:lnTo>
                  <a:lnTo>
                    <a:pt x="194" y="1804"/>
                  </a:lnTo>
                  <a:lnTo>
                    <a:pt x="194" y="1800"/>
                  </a:lnTo>
                  <a:lnTo>
                    <a:pt x="188" y="1802"/>
                  </a:lnTo>
                  <a:lnTo>
                    <a:pt x="190" y="1798"/>
                  </a:lnTo>
                  <a:lnTo>
                    <a:pt x="186" y="1796"/>
                  </a:lnTo>
                  <a:lnTo>
                    <a:pt x="182" y="1790"/>
                  </a:lnTo>
                  <a:lnTo>
                    <a:pt x="176" y="1786"/>
                  </a:lnTo>
                  <a:lnTo>
                    <a:pt x="170" y="1776"/>
                  </a:lnTo>
                  <a:lnTo>
                    <a:pt x="176" y="1768"/>
                  </a:lnTo>
                  <a:lnTo>
                    <a:pt x="174" y="1764"/>
                  </a:lnTo>
                  <a:lnTo>
                    <a:pt x="168" y="1762"/>
                  </a:lnTo>
                  <a:lnTo>
                    <a:pt x="166" y="1754"/>
                  </a:lnTo>
                  <a:lnTo>
                    <a:pt x="158" y="1748"/>
                  </a:lnTo>
                  <a:lnTo>
                    <a:pt x="154" y="1752"/>
                  </a:lnTo>
                  <a:lnTo>
                    <a:pt x="152" y="1746"/>
                  </a:lnTo>
                  <a:lnTo>
                    <a:pt x="142" y="1744"/>
                  </a:lnTo>
                  <a:lnTo>
                    <a:pt x="140" y="1746"/>
                  </a:lnTo>
                  <a:lnTo>
                    <a:pt x="132" y="1746"/>
                  </a:lnTo>
                  <a:lnTo>
                    <a:pt x="128" y="1740"/>
                  </a:lnTo>
                  <a:lnTo>
                    <a:pt x="130" y="1738"/>
                  </a:lnTo>
                  <a:lnTo>
                    <a:pt x="116" y="1722"/>
                  </a:lnTo>
                  <a:lnTo>
                    <a:pt x="116" y="1716"/>
                  </a:lnTo>
                  <a:lnTo>
                    <a:pt x="110" y="1710"/>
                  </a:lnTo>
                  <a:lnTo>
                    <a:pt x="106" y="1710"/>
                  </a:lnTo>
                  <a:lnTo>
                    <a:pt x="104" y="1706"/>
                  </a:lnTo>
                  <a:lnTo>
                    <a:pt x="98" y="1702"/>
                  </a:lnTo>
                  <a:lnTo>
                    <a:pt x="92" y="1702"/>
                  </a:lnTo>
                  <a:lnTo>
                    <a:pt x="82" y="1696"/>
                  </a:lnTo>
                  <a:lnTo>
                    <a:pt x="80" y="1690"/>
                  </a:lnTo>
                  <a:lnTo>
                    <a:pt x="72" y="1684"/>
                  </a:lnTo>
                  <a:lnTo>
                    <a:pt x="66" y="1674"/>
                  </a:lnTo>
                  <a:lnTo>
                    <a:pt x="60" y="1672"/>
                  </a:lnTo>
                  <a:lnTo>
                    <a:pt x="56" y="1666"/>
                  </a:lnTo>
                  <a:lnTo>
                    <a:pt x="50" y="1666"/>
                  </a:lnTo>
                  <a:lnTo>
                    <a:pt x="46" y="1672"/>
                  </a:lnTo>
                  <a:lnTo>
                    <a:pt x="44" y="1668"/>
                  </a:lnTo>
                  <a:lnTo>
                    <a:pt x="42" y="1662"/>
                  </a:lnTo>
                  <a:lnTo>
                    <a:pt x="34" y="1636"/>
                  </a:lnTo>
                  <a:lnTo>
                    <a:pt x="34" y="1632"/>
                  </a:lnTo>
                  <a:lnTo>
                    <a:pt x="34" y="1630"/>
                  </a:lnTo>
                  <a:lnTo>
                    <a:pt x="32" y="1622"/>
                  </a:lnTo>
                  <a:lnTo>
                    <a:pt x="24" y="1618"/>
                  </a:lnTo>
                  <a:lnTo>
                    <a:pt x="22" y="1608"/>
                  </a:lnTo>
                  <a:lnTo>
                    <a:pt x="20" y="1602"/>
                  </a:lnTo>
                  <a:lnTo>
                    <a:pt x="12" y="1596"/>
                  </a:lnTo>
                  <a:lnTo>
                    <a:pt x="10" y="1590"/>
                  </a:lnTo>
                  <a:lnTo>
                    <a:pt x="10" y="1582"/>
                  </a:lnTo>
                  <a:lnTo>
                    <a:pt x="4" y="1574"/>
                  </a:lnTo>
                  <a:lnTo>
                    <a:pt x="2" y="1574"/>
                  </a:lnTo>
                  <a:lnTo>
                    <a:pt x="0" y="1568"/>
                  </a:lnTo>
                  <a:lnTo>
                    <a:pt x="4" y="1570"/>
                  </a:lnTo>
                  <a:lnTo>
                    <a:pt x="10" y="1568"/>
                  </a:lnTo>
                  <a:lnTo>
                    <a:pt x="6" y="1566"/>
                  </a:lnTo>
                  <a:lnTo>
                    <a:pt x="10" y="1564"/>
                  </a:lnTo>
                  <a:lnTo>
                    <a:pt x="18" y="1572"/>
                  </a:lnTo>
                  <a:lnTo>
                    <a:pt x="24" y="1574"/>
                  </a:lnTo>
                  <a:lnTo>
                    <a:pt x="28" y="1578"/>
                  </a:lnTo>
                  <a:lnTo>
                    <a:pt x="32" y="1574"/>
                  </a:lnTo>
                  <a:lnTo>
                    <a:pt x="32" y="1566"/>
                  </a:lnTo>
                  <a:lnTo>
                    <a:pt x="36" y="1564"/>
                  </a:lnTo>
                  <a:lnTo>
                    <a:pt x="42" y="1558"/>
                  </a:lnTo>
                  <a:lnTo>
                    <a:pt x="48" y="1558"/>
                  </a:lnTo>
                  <a:lnTo>
                    <a:pt x="52" y="1558"/>
                  </a:lnTo>
                  <a:lnTo>
                    <a:pt x="54" y="1562"/>
                  </a:lnTo>
                  <a:lnTo>
                    <a:pt x="56" y="1564"/>
                  </a:lnTo>
                  <a:lnTo>
                    <a:pt x="58" y="1562"/>
                  </a:lnTo>
                  <a:lnTo>
                    <a:pt x="54" y="1554"/>
                  </a:lnTo>
                  <a:lnTo>
                    <a:pt x="52" y="1546"/>
                  </a:lnTo>
                  <a:lnTo>
                    <a:pt x="48" y="1544"/>
                  </a:lnTo>
                  <a:lnTo>
                    <a:pt x="48" y="1540"/>
                  </a:lnTo>
                  <a:lnTo>
                    <a:pt x="50" y="1534"/>
                  </a:lnTo>
                  <a:lnTo>
                    <a:pt x="56" y="1538"/>
                  </a:lnTo>
                  <a:lnTo>
                    <a:pt x="62" y="1538"/>
                  </a:lnTo>
                  <a:lnTo>
                    <a:pt x="64" y="1542"/>
                  </a:lnTo>
                  <a:lnTo>
                    <a:pt x="68" y="1544"/>
                  </a:lnTo>
                  <a:lnTo>
                    <a:pt x="68" y="1542"/>
                  </a:lnTo>
                  <a:lnTo>
                    <a:pt x="66" y="1538"/>
                  </a:lnTo>
                  <a:lnTo>
                    <a:pt x="68" y="1534"/>
                  </a:lnTo>
                  <a:lnTo>
                    <a:pt x="70" y="1536"/>
                  </a:lnTo>
                  <a:lnTo>
                    <a:pt x="72" y="1538"/>
                  </a:lnTo>
                  <a:lnTo>
                    <a:pt x="80" y="1538"/>
                  </a:lnTo>
                  <a:lnTo>
                    <a:pt x="88" y="1538"/>
                  </a:lnTo>
                  <a:lnTo>
                    <a:pt x="90" y="1540"/>
                  </a:lnTo>
                  <a:lnTo>
                    <a:pt x="96" y="1538"/>
                  </a:lnTo>
                  <a:lnTo>
                    <a:pt x="96" y="1532"/>
                  </a:lnTo>
                  <a:lnTo>
                    <a:pt x="92" y="1528"/>
                  </a:lnTo>
                  <a:lnTo>
                    <a:pt x="88" y="1528"/>
                  </a:lnTo>
                  <a:lnTo>
                    <a:pt x="86" y="1530"/>
                  </a:lnTo>
                  <a:lnTo>
                    <a:pt x="76" y="1528"/>
                  </a:lnTo>
                  <a:lnTo>
                    <a:pt x="68" y="1524"/>
                  </a:lnTo>
                  <a:lnTo>
                    <a:pt x="66" y="1524"/>
                  </a:lnTo>
                  <a:lnTo>
                    <a:pt x="74" y="1520"/>
                  </a:lnTo>
                  <a:lnTo>
                    <a:pt x="72" y="1514"/>
                  </a:lnTo>
                  <a:lnTo>
                    <a:pt x="78" y="1510"/>
                  </a:lnTo>
                  <a:lnTo>
                    <a:pt x="90" y="1510"/>
                  </a:lnTo>
                  <a:lnTo>
                    <a:pt x="98" y="1506"/>
                  </a:lnTo>
                  <a:lnTo>
                    <a:pt x="118" y="1516"/>
                  </a:lnTo>
                  <a:lnTo>
                    <a:pt x="130" y="1506"/>
                  </a:lnTo>
                  <a:lnTo>
                    <a:pt x="126" y="1502"/>
                  </a:lnTo>
                  <a:lnTo>
                    <a:pt x="132" y="1492"/>
                  </a:lnTo>
                  <a:lnTo>
                    <a:pt x="128" y="1490"/>
                  </a:lnTo>
                  <a:lnTo>
                    <a:pt x="134" y="1484"/>
                  </a:lnTo>
                  <a:lnTo>
                    <a:pt x="138" y="1486"/>
                  </a:lnTo>
                  <a:lnTo>
                    <a:pt x="142" y="1484"/>
                  </a:lnTo>
                  <a:lnTo>
                    <a:pt x="136" y="1480"/>
                  </a:lnTo>
                  <a:lnTo>
                    <a:pt x="136" y="1476"/>
                  </a:lnTo>
                  <a:lnTo>
                    <a:pt x="136" y="1474"/>
                  </a:lnTo>
                  <a:lnTo>
                    <a:pt x="142" y="1476"/>
                  </a:lnTo>
                  <a:lnTo>
                    <a:pt x="150" y="1474"/>
                  </a:lnTo>
                  <a:lnTo>
                    <a:pt x="152" y="1470"/>
                  </a:lnTo>
                  <a:lnTo>
                    <a:pt x="152" y="1464"/>
                  </a:lnTo>
                  <a:lnTo>
                    <a:pt x="156" y="1462"/>
                  </a:lnTo>
                  <a:lnTo>
                    <a:pt x="154" y="1458"/>
                  </a:lnTo>
                  <a:lnTo>
                    <a:pt x="148" y="1458"/>
                  </a:lnTo>
                  <a:lnTo>
                    <a:pt x="144" y="1454"/>
                  </a:lnTo>
                  <a:lnTo>
                    <a:pt x="144" y="1448"/>
                  </a:lnTo>
                  <a:lnTo>
                    <a:pt x="138" y="1446"/>
                  </a:lnTo>
                  <a:lnTo>
                    <a:pt x="140" y="1440"/>
                  </a:lnTo>
                  <a:lnTo>
                    <a:pt x="134" y="1440"/>
                  </a:lnTo>
                  <a:lnTo>
                    <a:pt x="130" y="1436"/>
                  </a:lnTo>
                  <a:lnTo>
                    <a:pt x="130" y="1430"/>
                  </a:lnTo>
                  <a:lnTo>
                    <a:pt x="126" y="1430"/>
                  </a:lnTo>
                  <a:lnTo>
                    <a:pt x="124" y="1424"/>
                  </a:lnTo>
                  <a:lnTo>
                    <a:pt x="122" y="1422"/>
                  </a:lnTo>
                  <a:lnTo>
                    <a:pt x="120" y="1426"/>
                  </a:lnTo>
                  <a:lnTo>
                    <a:pt x="114" y="1426"/>
                  </a:lnTo>
                  <a:lnTo>
                    <a:pt x="114" y="1420"/>
                  </a:lnTo>
                  <a:lnTo>
                    <a:pt x="112" y="1414"/>
                  </a:lnTo>
                  <a:lnTo>
                    <a:pt x="112" y="1408"/>
                  </a:lnTo>
                  <a:lnTo>
                    <a:pt x="112" y="1400"/>
                  </a:lnTo>
                  <a:lnTo>
                    <a:pt x="90" y="1398"/>
                  </a:lnTo>
                  <a:lnTo>
                    <a:pt x="88" y="1392"/>
                  </a:lnTo>
                  <a:lnTo>
                    <a:pt x="84" y="1392"/>
                  </a:lnTo>
                  <a:lnTo>
                    <a:pt x="84" y="1388"/>
                  </a:lnTo>
                  <a:lnTo>
                    <a:pt x="80" y="1384"/>
                  </a:lnTo>
                  <a:lnTo>
                    <a:pt x="72" y="1384"/>
                  </a:lnTo>
                  <a:lnTo>
                    <a:pt x="70" y="1374"/>
                  </a:lnTo>
                  <a:lnTo>
                    <a:pt x="74" y="1370"/>
                  </a:lnTo>
                  <a:lnTo>
                    <a:pt x="74" y="1364"/>
                  </a:lnTo>
                  <a:lnTo>
                    <a:pt x="80" y="1356"/>
                  </a:lnTo>
                  <a:lnTo>
                    <a:pt x="74" y="1352"/>
                  </a:lnTo>
                  <a:lnTo>
                    <a:pt x="76" y="1348"/>
                  </a:lnTo>
                  <a:lnTo>
                    <a:pt x="66" y="1344"/>
                  </a:lnTo>
                  <a:lnTo>
                    <a:pt x="66" y="1340"/>
                  </a:lnTo>
                  <a:lnTo>
                    <a:pt x="62" y="1336"/>
                  </a:lnTo>
                  <a:lnTo>
                    <a:pt x="58" y="1336"/>
                  </a:lnTo>
                  <a:lnTo>
                    <a:pt x="64" y="1332"/>
                  </a:lnTo>
                  <a:lnTo>
                    <a:pt x="64" y="1326"/>
                  </a:lnTo>
                  <a:lnTo>
                    <a:pt x="64" y="1322"/>
                  </a:lnTo>
                  <a:lnTo>
                    <a:pt x="66" y="1318"/>
                  </a:lnTo>
                  <a:lnTo>
                    <a:pt x="72" y="1322"/>
                  </a:lnTo>
                  <a:lnTo>
                    <a:pt x="74" y="1317"/>
                  </a:lnTo>
                  <a:lnTo>
                    <a:pt x="72" y="1309"/>
                  </a:lnTo>
                  <a:lnTo>
                    <a:pt x="74" y="1303"/>
                  </a:lnTo>
                  <a:lnTo>
                    <a:pt x="72" y="1299"/>
                  </a:lnTo>
                  <a:lnTo>
                    <a:pt x="72" y="1293"/>
                  </a:lnTo>
                  <a:lnTo>
                    <a:pt x="66" y="1293"/>
                  </a:lnTo>
                  <a:lnTo>
                    <a:pt x="66" y="1289"/>
                  </a:lnTo>
                  <a:lnTo>
                    <a:pt x="60" y="1285"/>
                  </a:lnTo>
                  <a:lnTo>
                    <a:pt x="52" y="1287"/>
                  </a:lnTo>
                  <a:lnTo>
                    <a:pt x="42" y="1279"/>
                  </a:lnTo>
                  <a:lnTo>
                    <a:pt x="38" y="1283"/>
                  </a:lnTo>
                  <a:lnTo>
                    <a:pt x="34" y="1285"/>
                  </a:lnTo>
                  <a:lnTo>
                    <a:pt x="32" y="1281"/>
                  </a:lnTo>
                  <a:lnTo>
                    <a:pt x="30" y="1277"/>
                  </a:lnTo>
                  <a:lnTo>
                    <a:pt x="30" y="1267"/>
                  </a:lnTo>
                  <a:lnTo>
                    <a:pt x="32" y="1267"/>
                  </a:lnTo>
                  <a:lnTo>
                    <a:pt x="34" y="1261"/>
                  </a:lnTo>
                  <a:lnTo>
                    <a:pt x="34" y="1255"/>
                  </a:lnTo>
                  <a:lnTo>
                    <a:pt x="36" y="1253"/>
                  </a:lnTo>
                  <a:lnTo>
                    <a:pt x="34" y="1241"/>
                  </a:lnTo>
                  <a:lnTo>
                    <a:pt x="40" y="1239"/>
                  </a:lnTo>
                  <a:lnTo>
                    <a:pt x="42" y="1237"/>
                  </a:lnTo>
                  <a:lnTo>
                    <a:pt x="48" y="1241"/>
                  </a:lnTo>
                  <a:lnTo>
                    <a:pt x="48" y="1245"/>
                  </a:lnTo>
                  <a:lnTo>
                    <a:pt x="54" y="1249"/>
                  </a:lnTo>
                  <a:lnTo>
                    <a:pt x="62" y="1249"/>
                  </a:lnTo>
                  <a:lnTo>
                    <a:pt x="66" y="1245"/>
                  </a:lnTo>
                  <a:lnTo>
                    <a:pt x="72" y="1247"/>
                  </a:lnTo>
                  <a:lnTo>
                    <a:pt x="74" y="1243"/>
                  </a:lnTo>
                  <a:lnTo>
                    <a:pt x="70" y="1237"/>
                  </a:lnTo>
                  <a:lnTo>
                    <a:pt x="72" y="1233"/>
                  </a:lnTo>
                  <a:lnTo>
                    <a:pt x="74" y="1233"/>
                  </a:lnTo>
                  <a:lnTo>
                    <a:pt x="74" y="1231"/>
                  </a:lnTo>
                  <a:lnTo>
                    <a:pt x="72" y="1229"/>
                  </a:lnTo>
                  <a:lnTo>
                    <a:pt x="72" y="1227"/>
                  </a:lnTo>
                  <a:lnTo>
                    <a:pt x="62" y="1219"/>
                  </a:lnTo>
                  <a:lnTo>
                    <a:pt x="68" y="1211"/>
                  </a:lnTo>
                  <a:lnTo>
                    <a:pt x="62" y="1201"/>
                  </a:lnTo>
                  <a:lnTo>
                    <a:pt x="64" y="1191"/>
                  </a:lnTo>
                  <a:lnTo>
                    <a:pt x="62" y="1189"/>
                  </a:lnTo>
                  <a:lnTo>
                    <a:pt x="68" y="1185"/>
                  </a:lnTo>
                  <a:lnTo>
                    <a:pt x="64" y="1183"/>
                  </a:lnTo>
                  <a:lnTo>
                    <a:pt x="66" y="1179"/>
                  </a:lnTo>
                  <a:lnTo>
                    <a:pt x="64" y="1175"/>
                  </a:lnTo>
                  <a:lnTo>
                    <a:pt x="74" y="1169"/>
                  </a:lnTo>
                  <a:lnTo>
                    <a:pt x="76" y="1157"/>
                  </a:lnTo>
                  <a:lnTo>
                    <a:pt x="80" y="1155"/>
                  </a:lnTo>
                  <a:lnTo>
                    <a:pt x="84" y="1149"/>
                  </a:lnTo>
                  <a:lnTo>
                    <a:pt x="80" y="1147"/>
                  </a:lnTo>
                  <a:lnTo>
                    <a:pt x="80" y="1135"/>
                  </a:lnTo>
                  <a:lnTo>
                    <a:pt x="76" y="1131"/>
                  </a:lnTo>
                  <a:lnTo>
                    <a:pt x="74" y="1131"/>
                  </a:lnTo>
                  <a:lnTo>
                    <a:pt x="72" y="1129"/>
                  </a:lnTo>
                  <a:lnTo>
                    <a:pt x="66" y="1129"/>
                  </a:lnTo>
                  <a:lnTo>
                    <a:pt x="58" y="1129"/>
                  </a:lnTo>
                  <a:lnTo>
                    <a:pt x="58" y="1125"/>
                  </a:lnTo>
                  <a:lnTo>
                    <a:pt x="62" y="1121"/>
                  </a:lnTo>
                  <a:lnTo>
                    <a:pt x="64" y="1121"/>
                  </a:lnTo>
                  <a:lnTo>
                    <a:pt x="60" y="1111"/>
                  </a:lnTo>
                  <a:lnTo>
                    <a:pt x="52" y="1109"/>
                  </a:lnTo>
                  <a:lnTo>
                    <a:pt x="54" y="1105"/>
                  </a:lnTo>
                  <a:lnTo>
                    <a:pt x="48" y="1101"/>
                  </a:lnTo>
                  <a:lnTo>
                    <a:pt x="46" y="1103"/>
                  </a:lnTo>
                  <a:lnTo>
                    <a:pt x="46" y="1097"/>
                  </a:lnTo>
                  <a:lnTo>
                    <a:pt x="50" y="1093"/>
                  </a:lnTo>
                  <a:lnTo>
                    <a:pt x="52" y="1085"/>
                  </a:lnTo>
                  <a:lnTo>
                    <a:pt x="54" y="1085"/>
                  </a:lnTo>
                  <a:lnTo>
                    <a:pt x="54" y="1081"/>
                  </a:lnTo>
                  <a:lnTo>
                    <a:pt x="54" y="1077"/>
                  </a:lnTo>
                  <a:lnTo>
                    <a:pt x="54" y="1073"/>
                  </a:lnTo>
                  <a:lnTo>
                    <a:pt x="56" y="1073"/>
                  </a:lnTo>
                  <a:lnTo>
                    <a:pt x="58" y="1069"/>
                  </a:lnTo>
                  <a:lnTo>
                    <a:pt x="52" y="1067"/>
                  </a:lnTo>
                  <a:lnTo>
                    <a:pt x="60" y="1061"/>
                  </a:lnTo>
                  <a:lnTo>
                    <a:pt x="60" y="1059"/>
                  </a:lnTo>
                  <a:lnTo>
                    <a:pt x="64" y="1059"/>
                  </a:lnTo>
                  <a:lnTo>
                    <a:pt x="66" y="1055"/>
                  </a:lnTo>
                  <a:lnTo>
                    <a:pt x="64" y="1045"/>
                  </a:lnTo>
                  <a:lnTo>
                    <a:pt x="66" y="1045"/>
                  </a:lnTo>
                  <a:lnTo>
                    <a:pt x="66" y="1043"/>
                  </a:lnTo>
                  <a:lnTo>
                    <a:pt x="62" y="1041"/>
                  </a:lnTo>
                  <a:lnTo>
                    <a:pt x="66" y="1039"/>
                  </a:lnTo>
                  <a:lnTo>
                    <a:pt x="68" y="1035"/>
                  </a:lnTo>
                  <a:lnTo>
                    <a:pt x="72" y="1035"/>
                  </a:lnTo>
                  <a:lnTo>
                    <a:pt x="74" y="1033"/>
                  </a:lnTo>
                  <a:lnTo>
                    <a:pt x="76" y="1035"/>
                  </a:lnTo>
                  <a:lnTo>
                    <a:pt x="80" y="1033"/>
                  </a:lnTo>
                  <a:lnTo>
                    <a:pt x="78" y="1029"/>
                  </a:lnTo>
                  <a:lnTo>
                    <a:pt x="82" y="1025"/>
                  </a:lnTo>
                  <a:lnTo>
                    <a:pt x="82" y="1021"/>
                  </a:lnTo>
                  <a:lnTo>
                    <a:pt x="80" y="1019"/>
                  </a:lnTo>
                  <a:lnTo>
                    <a:pt x="84" y="1015"/>
                  </a:lnTo>
                  <a:lnTo>
                    <a:pt x="88" y="1015"/>
                  </a:lnTo>
                  <a:lnTo>
                    <a:pt x="96" y="997"/>
                  </a:lnTo>
                  <a:lnTo>
                    <a:pt x="100" y="997"/>
                  </a:lnTo>
                  <a:lnTo>
                    <a:pt x="104" y="997"/>
                  </a:lnTo>
                  <a:lnTo>
                    <a:pt x="114" y="987"/>
                  </a:lnTo>
                  <a:lnTo>
                    <a:pt x="122" y="987"/>
                  </a:lnTo>
                  <a:lnTo>
                    <a:pt x="122" y="985"/>
                  </a:lnTo>
                  <a:lnTo>
                    <a:pt x="122" y="981"/>
                  </a:lnTo>
                  <a:lnTo>
                    <a:pt x="126" y="977"/>
                  </a:lnTo>
                  <a:lnTo>
                    <a:pt x="126" y="973"/>
                  </a:lnTo>
                  <a:lnTo>
                    <a:pt x="130" y="971"/>
                  </a:lnTo>
                  <a:lnTo>
                    <a:pt x="134" y="979"/>
                  </a:lnTo>
                  <a:lnTo>
                    <a:pt x="136" y="973"/>
                  </a:lnTo>
                  <a:lnTo>
                    <a:pt x="138" y="973"/>
                  </a:lnTo>
                  <a:lnTo>
                    <a:pt x="140" y="977"/>
                  </a:lnTo>
                  <a:lnTo>
                    <a:pt x="144" y="981"/>
                  </a:lnTo>
                  <a:lnTo>
                    <a:pt x="148" y="979"/>
                  </a:lnTo>
                  <a:lnTo>
                    <a:pt x="150" y="975"/>
                  </a:lnTo>
                  <a:lnTo>
                    <a:pt x="154" y="975"/>
                  </a:lnTo>
                  <a:lnTo>
                    <a:pt x="162" y="985"/>
                  </a:lnTo>
                  <a:lnTo>
                    <a:pt x="164" y="989"/>
                  </a:lnTo>
                  <a:lnTo>
                    <a:pt x="166" y="991"/>
                  </a:lnTo>
                  <a:lnTo>
                    <a:pt x="172" y="989"/>
                  </a:lnTo>
                  <a:lnTo>
                    <a:pt x="168" y="983"/>
                  </a:lnTo>
                  <a:lnTo>
                    <a:pt x="168" y="979"/>
                  </a:lnTo>
                  <a:lnTo>
                    <a:pt x="168" y="975"/>
                  </a:lnTo>
                  <a:lnTo>
                    <a:pt x="164" y="971"/>
                  </a:lnTo>
                  <a:lnTo>
                    <a:pt x="154" y="967"/>
                  </a:lnTo>
                  <a:lnTo>
                    <a:pt x="156" y="961"/>
                  </a:lnTo>
                  <a:lnTo>
                    <a:pt x="156" y="959"/>
                  </a:lnTo>
                  <a:lnTo>
                    <a:pt x="154" y="955"/>
                  </a:lnTo>
                  <a:lnTo>
                    <a:pt x="156" y="947"/>
                  </a:lnTo>
                  <a:lnTo>
                    <a:pt x="158" y="947"/>
                  </a:lnTo>
                  <a:lnTo>
                    <a:pt x="162" y="945"/>
                  </a:lnTo>
                  <a:lnTo>
                    <a:pt x="156" y="943"/>
                  </a:lnTo>
                  <a:lnTo>
                    <a:pt x="156" y="945"/>
                  </a:lnTo>
                  <a:lnTo>
                    <a:pt x="148" y="945"/>
                  </a:lnTo>
                  <a:lnTo>
                    <a:pt x="146" y="941"/>
                  </a:lnTo>
                  <a:lnTo>
                    <a:pt x="202" y="923"/>
                  </a:lnTo>
                  <a:lnTo>
                    <a:pt x="246" y="907"/>
                  </a:lnTo>
                  <a:lnTo>
                    <a:pt x="262" y="893"/>
                  </a:lnTo>
                  <a:lnTo>
                    <a:pt x="260" y="883"/>
                  </a:lnTo>
                  <a:lnTo>
                    <a:pt x="264" y="877"/>
                  </a:lnTo>
                  <a:lnTo>
                    <a:pt x="260" y="861"/>
                  </a:lnTo>
                  <a:lnTo>
                    <a:pt x="258" y="847"/>
                  </a:lnTo>
                  <a:lnTo>
                    <a:pt x="266" y="847"/>
                  </a:lnTo>
                  <a:lnTo>
                    <a:pt x="276" y="841"/>
                  </a:lnTo>
                  <a:lnTo>
                    <a:pt x="280" y="831"/>
                  </a:lnTo>
                  <a:lnTo>
                    <a:pt x="274" y="823"/>
                  </a:lnTo>
                  <a:lnTo>
                    <a:pt x="278" y="815"/>
                  </a:lnTo>
                  <a:lnTo>
                    <a:pt x="284" y="813"/>
                  </a:lnTo>
                  <a:lnTo>
                    <a:pt x="286" y="809"/>
                  </a:lnTo>
                  <a:lnTo>
                    <a:pt x="282" y="805"/>
                  </a:lnTo>
                  <a:lnTo>
                    <a:pt x="284" y="793"/>
                  </a:lnTo>
                  <a:lnTo>
                    <a:pt x="290" y="793"/>
                  </a:lnTo>
                  <a:lnTo>
                    <a:pt x="294" y="787"/>
                  </a:lnTo>
                  <a:lnTo>
                    <a:pt x="290" y="785"/>
                  </a:lnTo>
                  <a:lnTo>
                    <a:pt x="296" y="783"/>
                  </a:lnTo>
                  <a:lnTo>
                    <a:pt x="302" y="771"/>
                  </a:lnTo>
                  <a:lnTo>
                    <a:pt x="312" y="771"/>
                  </a:lnTo>
                  <a:lnTo>
                    <a:pt x="318" y="745"/>
                  </a:lnTo>
                  <a:lnTo>
                    <a:pt x="324" y="715"/>
                  </a:lnTo>
                  <a:lnTo>
                    <a:pt x="360" y="691"/>
                  </a:lnTo>
                  <a:lnTo>
                    <a:pt x="358" y="685"/>
                  </a:lnTo>
                  <a:lnTo>
                    <a:pt x="360" y="669"/>
                  </a:lnTo>
                  <a:lnTo>
                    <a:pt x="354" y="659"/>
                  </a:lnTo>
                  <a:lnTo>
                    <a:pt x="362" y="643"/>
                  </a:lnTo>
                  <a:lnTo>
                    <a:pt x="372" y="637"/>
                  </a:lnTo>
                  <a:lnTo>
                    <a:pt x="372" y="633"/>
                  </a:lnTo>
                  <a:lnTo>
                    <a:pt x="370" y="631"/>
                  </a:lnTo>
                  <a:lnTo>
                    <a:pt x="382" y="629"/>
                  </a:lnTo>
                  <a:lnTo>
                    <a:pt x="384" y="631"/>
                  </a:lnTo>
                  <a:lnTo>
                    <a:pt x="390" y="627"/>
                  </a:lnTo>
                  <a:lnTo>
                    <a:pt x="394" y="621"/>
                  </a:lnTo>
                  <a:lnTo>
                    <a:pt x="412" y="617"/>
                  </a:lnTo>
                  <a:close/>
                </a:path>
              </a:pathLst>
            </a:custGeom>
            <a:grpFill/>
            <a:ln w="3175" cmpd="sng">
              <a:solidFill>
                <a:schemeClr val="accent5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GB" dirty="0"/>
            </a:p>
          </p:txBody>
        </p:sp>
        <p:sp>
          <p:nvSpPr>
            <p:cNvPr id="375" name="Russia"/>
            <p:cNvSpPr>
              <a:spLocks/>
            </p:cNvSpPr>
            <p:nvPr/>
          </p:nvSpPr>
          <p:spPr bwMode="auto">
            <a:xfrm>
              <a:off x="2262758" y="2302840"/>
              <a:ext cx="26096" cy="50409"/>
            </a:xfrm>
            <a:custGeom>
              <a:avLst/>
              <a:gdLst/>
              <a:ahLst/>
              <a:cxnLst>
                <a:cxn ang="0">
                  <a:pos x="21" y="42"/>
                </a:cxn>
                <a:cxn ang="0">
                  <a:pos x="18" y="42"/>
                </a:cxn>
                <a:cxn ang="0">
                  <a:pos x="10" y="38"/>
                </a:cxn>
                <a:cxn ang="0">
                  <a:pos x="10" y="30"/>
                </a:cxn>
                <a:cxn ang="0">
                  <a:pos x="2" y="26"/>
                </a:cxn>
                <a:cxn ang="0">
                  <a:pos x="0" y="20"/>
                </a:cxn>
                <a:cxn ang="0">
                  <a:pos x="0" y="14"/>
                </a:cxn>
                <a:cxn ang="0">
                  <a:pos x="0" y="8"/>
                </a:cxn>
                <a:cxn ang="0">
                  <a:pos x="4" y="8"/>
                </a:cxn>
                <a:cxn ang="0">
                  <a:pos x="2" y="4"/>
                </a:cxn>
                <a:cxn ang="0">
                  <a:pos x="6" y="0"/>
                </a:cxn>
                <a:cxn ang="0">
                  <a:pos x="10" y="0"/>
                </a:cxn>
                <a:cxn ang="0">
                  <a:pos x="16" y="10"/>
                </a:cxn>
                <a:cxn ang="0">
                  <a:pos x="16" y="14"/>
                </a:cxn>
                <a:cxn ang="0">
                  <a:pos x="20" y="20"/>
                </a:cxn>
                <a:cxn ang="0">
                  <a:pos x="21" y="28"/>
                </a:cxn>
                <a:cxn ang="0">
                  <a:pos x="23" y="34"/>
                </a:cxn>
                <a:cxn ang="0">
                  <a:pos x="23" y="38"/>
                </a:cxn>
                <a:cxn ang="0">
                  <a:pos x="21" y="42"/>
                </a:cxn>
              </a:cxnLst>
              <a:rect l="0" t="0" r="r" b="b"/>
              <a:pathLst>
                <a:path w="23" h="42">
                  <a:moveTo>
                    <a:pt x="21" y="42"/>
                  </a:moveTo>
                  <a:lnTo>
                    <a:pt x="18" y="42"/>
                  </a:lnTo>
                  <a:lnTo>
                    <a:pt x="10" y="38"/>
                  </a:lnTo>
                  <a:lnTo>
                    <a:pt x="10" y="30"/>
                  </a:lnTo>
                  <a:lnTo>
                    <a:pt x="2" y="26"/>
                  </a:lnTo>
                  <a:lnTo>
                    <a:pt x="0" y="20"/>
                  </a:lnTo>
                  <a:lnTo>
                    <a:pt x="0" y="14"/>
                  </a:lnTo>
                  <a:lnTo>
                    <a:pt x="0" y="8"/>
                  </a:lnTo>
                  <a:lnTo>
                    <a:pt x="4" y="8"/>
                  </a:lnTo>
                  <a:lnTo>
                    <a:pt x="2" y="4"/>
                  </a:lnTo>
                  <a:lnTo>
                    <a:pt x="6" y="0"/>
                  </a:lnTo>
                  <a:lnTo>
                    <a:pt x="10" y="0"/>
                  </a:lnTo>
                  <a:lnTo>
                    <a:pt x="16" y="10"/>
                  </a:lnTo>
                  <a:lnTo>
                    <a:pt x="16" y="14"/>
                  </a:lnTo>
                  <a:lnTo>
                    <a:pt x="20" y="20"/>
                  </a:lnTo>
                  <a:lnTo>
                    <a:pt x="21" y="28"/>
                  </a:lnTo>
                  <a:lnTo>
                    <a:pt x="23" y="34"/>
                  </a:lnTo>
                  <a:lnTo>
                    <a:pt x="23" y="38"/>
                  </a:lnTo>
                  <a:lnTo>
                    <a:pt x="21" y="42"/>
                  </a:lnTo>
                  <a:close/>
                </a:path>
              </a:pathLst>
            </a:custGeom>
            <a:grpFill/>
            <a:ln w="3175" cmpd="sng">
              <a:solidFill>
                <a:schemeClr val="accent5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GB" dirty="0">
                <a:solidFill>
                  <a:schemeClr val="accent3"/>
                </a:solidFill>
              </a:endParaRPr>
            </a:p>
          </p:txBody>
        </p:sp>
        <p:sp>
          <p:nvSpPr>
            <p:cNvPr id="376" name="Russia"/>
            <p:cNvSpPr>
              <a:spLocks/>
            </p:cNvSpPr>
            <p:nvPr/>
          </p:nvSpPr>
          <p:spPr bwMode="auto">
            <a:xfrm>
              <a:off x="2181065" y="2218824"/>
              <a:ext cx="13616" cy="2400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8" y="0"/>
                </a:cxn>
                <a:cxn ang="0">
                  <a:pos x="12" y="4"/>
                </a:cxn>
                <a:cxn ang="0">
                  <a:pos x="12" y="10"/>
                </a:cxn>
                <a:cxn ang="0">
                  <a:pos x="8" y="14"/>
                </a:cxn>
                <a:cxn ang="0">
                  <a:pos x="4" y="20"/>
                </a:cxn>
                <a:cxn ang="0">
                  <a:pos x="4" y="10"/>
                </a:cxn>
                <a:cxn ang="0">
                  <a:pos x="2" y="6"/>
                </a:cxn>
                <a:cxn ang="0">
                  <a:pos x="0" y="0"/>
                </a:cxn>
              </a:cxnLst>
              <a:rect l="0" t="0" r="r" b="b"/>
              <a:pathLst>
                <a:path w="12" h="20">
                  <a:moveTo>
                    <a:pt x="0" y="0"/>
                  </a:moveTo>
                  <a:lnTo>
                    <a:pt x="8" y="0"/>
                  </a:lnTo>
                  <a:lnTo>
                    <a:pt x="12" y="4"/>
                  </a:lnTo>
                  <a:lnTo>
                    <a:pt x="12" y="10"/>
                  </a:lnTo>
                  <a:lnTo>
                    <a:pt x="8" y="14"/>
                  </a:lnTo>
                  <a:lnTo>
                    <a:pt x="4" y="20"/>
                  </a:lnTo>
                  <a:lnTo>
                    <a:pt x="4" y="10"/>
                  </a:lnTo>
                  <a:lnTo>
                    <a:pt x="2" y="6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3175" cmpd="sng">
              <a:solidFill>
                <a:schemeClr val="accent5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GB" dirty="0">
                <a:solidFill>
                  <a:schemeClr val="accent3"/>
                </a:solidFill>
              </a:endParaRPr>
            </a:p>
          </p:txBody>
        </p:sp>
        <p:sp>
          <p:nvSpPr>
            <p:cNvPr id="377" name="Russia"/>
            <p:cNvSpPr>
              <a:spLocks/>
            </p:cNvSpPr>
            <p:nvPr/>
          </p:nvSpPr>
          <p:spPr bwMode="auto">
            <a:xfrm>
              <a:off x="2470396" y="2149211"/>
              <a:ext cx="27231" cy="28805"/>
            </a:xfrm>
            <a:custGeom>
              <a:avLst/>
              <a:gdLst/>
              <a:ahLst/>
              <a:cxnLst>
                <a:cxn ang="0">
                  <a:pos x="24" y="20"/>
                </a:cxn>
                <a:cxn ang="0">
                  <a:pos x="14" y="22"/>
                </a:cxn>
                <a:cxn ang="0">
                  <a:pos x="8" y="24"/>
                </a:cxn>
                <a:cxn ang="0">
                  <a:pos x="0" y="24"/>
                </a:cxn>
                <a:cxn ang="0">
                  <a:pos x="4" y="16"/>
                </a:cxn>
                <a:cxn ang="0">
                  <a:pos x="4" y="6"/>
                </a:cxn>
                <a:cxn ang="0">
                  <a:pos x="14" y="0"/>
                </a:cxn>
                <a:cxn ang="0">
                  <a:pos x="18" y="4"/>
                </a:cxn>
                <a:cxn ang="0">
                  <a:pos x="16" y="12"/>
                </a:cxn>
                <a:cxn ang="0">
                  <a:pos x="20" y="14"/>
                </a:cxn>
                <a:cxn ang="0">
                  <a:pos x="24" y="10"/>
                </a:cxn>
                <a:cxn ang="0">
                  <a:pos x="24" y="14"/>
                </a:cxn>
                <a:cxn ang="0">
                  <a:pos x="24" y="20"/>
                </a:cxn>
              </a:cxnLst>
              <a:rect l="0" t="0" r="r" b="b"/>
              <a:pathLst>
                <a:path w="24" h="24">
                  <a:moveTo>
                    <a:pt x="24" y="20"/>
                  </a:moveTo>
                  <a:lnTo>
                    <a:pt x="14" y="22"/>
                  </a:lnTo>
                  <a:lnTo>
                    <a:pt x="8" y="24"/>
                  </a:lnTo>
                  <a:lnTo>
                    <a:pt x="0" y="24"/>
                  </a:lnTo>
                  <a:lnTo>
                    <a:pt x="4" y="16"/>
                  </a:lnTo>
                  <a:lnTo>
                    <a:pt x="4" y="6"/>
                  </a:lnTo>
                  <a:lnTo>
                    <a:pt x="14" y="0"/>
                  </a:lnTo>
                  <a:lnTo>
                    <a:pt x="18" y="4"/>
                  </a:lnTo>
                  <a:lnTo>
                    <a:pt x="16" y="12"/>
                  </a:lnTo>
                  <a:lnTo>
                    <a:pt x="20" y="14"/>
                  </a:lnTo>
                  <a:lnTo>
                    <a:pt x="24" y="10"/>
                  </a:lnTo>
                  <a:lnTo>
                    <a:pt x="24" y="14"/>
                  </a:lnTo>
                  <a:lnTo>
                    <a:pt x="24" y="20"/>
                  </a:lnTo>
                  <a:close/>
                </a:path>
              </a:pathLst>
            </a:custGeom>
            <a:grpFill/>
            <a:ln w="3175" cmpd="sng">
              <a:solidFill>
                <a:schemeClr val="accent5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GB" dirty="0">
                <a:solidFill>
                  <a:schemeClr val="accent3"/>
                </a:solidFill>
              </a:endParaRPr>
            </a:p>
          </p:txBody>
        </p:sp>
        <p:sp>
          <p:nvSpPr>
            <p:cNvPr id="378" name="Russia"/>
            <p:cNvSpPr>
              <a:spLocks/>
            </p:cNvSpPr>
            <p:nvPr/>
          </p:nvSpPr>
          <p:spPr bwMode="auto">
            <a:xfrm>
              <a:off x="2602013" y="2185218"/>
              <a:ext cx="13616" cy="28805"/>
            </a:xfrm>
            <a:custGeom>
              <a:avLst/>
              <a:gdLst/>
              <a:ahLst/>
              <a:cxnLst>
                <a:cxn ang="0">
                  <a:pos x="12" y="24"/>
                </a:cxn>
                <a:cxn ang="0">
                  <a:pos x="0" y="16"/>
                </a:cxn>
                <a:cxn ang="0">
                  <a:pos x="2" y="6"/>
                </a:cxn>
                <a:cxn ang="0">
                  <a:pos x="6" y="0"/>
                </a:cxn>
                <a:cxn ang="0">
                  <a:pos x="10" y="6"/>
                </a:cxn>
                <a:cxn ang="0">
                  <a:pos x="12" y="14"/>
                </a:cxn>
                <a:cxn ang="0">
                  <a:pos x="12" y="24"/>
                </a:cxn>
              </a:cxnLst>
              <a:rect l="0" t="0" r="r" b="b"/>
              <a:pathLst>
                <a:path w="12" h="24">
                  <a:moveTo>
                    <a:pt x="12" y="24"/>
                  </a:moveTo>
                  <a:lnTo>
                    <a:pt x="0" y="16"/>
                  </a:lnTo>
                  <a:lnTo>
                    <a:pt x="2" y="6"/>
                  </a:lnTo>
                  <a:lnTo>
                    <a:pt x="6" y="0"/>
                  </a:lnTo>
                  <a:lnTo>
                    <a:pt x="10" y="6"/>
                  </a:lnTo>
                  <a:lnTo>
                    <a:pt x="12" y="14"/>
                  </a:lnTo>
                  <a:lnTo>
                    <a:pt x="12" y="24"/>
                  </a:lnTo>
                  <a:close/>
                </a:path>
              </a:pathLst>
            </a:custGeom>
            <a:grpFill/>
            <a:ln w="3175" cmpd="sng">
              <a:solidFill>
                <a:schemeClr val="accent5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GB" dirty="0">
                <a:solidFill>
                  <a:schemeClr val="accent3"/>
                </a:solidFill>
              </a:endParaRPr>
            </a:p>
          </p:txBody>
        </p:sp>
        <p:sp>
          <p:nvSpPr>
            <p:cNvPr id="379" name="Russia"/>
            <p:cNvSpPr>
              <a:spLocks/>
            </p:cNvSpPr>
            <p:nvPr/>
          </p:nvSpPr>
          <p:spPr bwMode="auto">
            <a:xfrm>
              <a:off x="3232868" y="1987182"/>
              <a:ext cx="74886" cy="66012"/>
            </a:xfrm>
            <a:custGeom>
              <a:avLst/>
              <a:gdLst/>
              <a:ahLst/>
              <a:cxnLst>
                <a:cxn ang="0">
                  <a:pos x="10" y="0"/>
                </a:cxn>
                <a:cxn ang="0">
                  <a:pos x="22" y="4"/>
                </a:cxn>
                <a:cxn ang="0">
                  <a:pos x="30" y="6"/>
                </a:cxn>
                <a:cxn ang="0">
                  <a:pos x="36" y="4"/>
                </a:cxn>
                <a:cxn ang="0">
                  <a:pos x="46" y="9"/>
                </a:cxn>
                <a:cxn ang="0">
                  <a:pos x="52" y="17"/>
                </a:cxn>
                <a:cxn ang="0">
                  <a:pos x="56" y="29"/>
                </a:cxn>
                <a:cxn ang="0">
                  <a:pos x="58" y="37"/>
                </a:cxn>
                <a:cxn ang="0">
                  <a:pos x="62" y="43"/>
                </a:cxn>
                <a:cxn ang="0">
                  <a:pos x="66" y="51"/>
                </a:cxn>
                <a:cxn ang="0">
                  <a:pos x="64" y="55"/>
                </a:cxn>
                <a:cxn ang="0">
                  <a:pos x="56" y="55"/>
                </a:cxn>
                <a:cxn ang="0">
                  <a:pos x="44" y="51"/>
                </a:cxn>
                <a:cxn ang="0">
                  <a:pos x="36" y="51"/>
                </a:cxn>
                <a:cxn ang="0">
                  <a:pos x="30" y="49"/>
                </a:cxn>
                <a:cxn ang="0">
                  <a:pos x="20" y="51"/>
                </a:cxn>
                <a:cxn ang="0">
                  <a:pos x="10" y="51"/>
                </a:cxn>
                <a:cxn ang="0">
                  <a:pos x="4" y="49"/>
                </a:cxn>
                <a:cxn ang="0">
                  <a:pos x="8" y="45"/>
                </a:cxn>
                <a:cxn ang="0">
                  <a:pos x="16" y="47"/>
                </a:cxn>
                <a:cxn ang="0">
                  <a:pos x="16" y="41"/>
                </a:cxn>
                <a:cxn ang="0">
                  <a:pos x="14" y="35"/>
                </a:cxn>
                <a:cxn ang="0">
                  <a:pos x="12" y="29"/>
                </a:cxn>
                <a:cxn ang="0">
                  <a:pos x="6" y="23"/>
                </a:cxn>
                <a:cxn ang="0">
                  <a:pos x="4" y="17"/>
                </a:cxn>
                <a:cxn ang="0">
                  <a:pos x="0" y="11"/>
                </a:cxn>
                <a:cxn ang="0">
                  <a:pos x="0" y="8"/>
                </a:cxn>
                <a:cxn ang="0">
                  <a:pos x="6" y="8"/>
                </a:cxn>
                <a:cxn ang="0">
                  <a:pos x="6" y="2"/>
                </a:cxn>
                <a:cxn ang="0">
                  <a:pos x="10" y="0"/>
                </a:cxn>
              </a:cxnLst>
              <a:rect l="0" t="0" r="r" b="b"/>
              <a:pathLst>
                <a:path w="66" h="55">
                  <a:moveTo>
                    <a:pt x="10" y="0"/>
                  </a:moveTo>
                  <a:lnTo>
                    <a:pt x="22" y="4"/>
                  </a:lnTo>
                  <a:lnTo>
                    <a:pt x="30" y="6"/>
                  </a:lnTo>
                  <a:lnTo>
                    <a:pt x="36" y="4"/>
                  </a:lnTo>
                  <a:lnTo>
                    <a:pt x="46" y="9"/>
                  </a:lnTo>
                  <a:lnTo>
                    <a:pt x="52" y="17"/>
                  </a:lnTo>
                  <a:lnTo>
                    <a:pt x="56" y="29"/>
                  </a:lnTo>
                  <a:lnTo>
                    <a:pt x="58" y="37"/>
                  </a:lnTo>
                  <a:lnTo>
                    <a:pt x="62" y="43"/>
                  </a:lnTo>
                  <a:lnTo>
                    <a:pt x="66" y="51"/>
                  </a:lnTo>
                  <a:lnTo>
                    <a:pt x="64" y="55"/>
                  </a:lnTo>
                  <a:lnTo>
                    <a:pt x="56" y="55"/>
                  </a:lnTo>
                  <a:lnTo>
                    <a:pt x="44" y="51"/>
                  </a:lnTo>
                  <a:lnTo>
                    <a:pt x="36" y="51"/>
                  </a:lnTo>
                  <a:lnTo>
                    <a:pt x="30" y="49"/>
                  </a:lnTo>
                  <a:lnTo>
                    <a:pt x="20" y="51"/>
                  </a:lnTo>
                  <a:lnTo>
                    <a:pt x="10" y="51"/>
                  </a:lnTo>
                  <a:lnTo>
                    <a:pt x="4" y="49"/>
                  </a:lnTo>
                  <a:lnTo>
                    <a:pt x="8" y="45"/>
                  </a:lnTo>
                  <a:lnTo>
                    <a:pt x="16" y="47"/>
                  </a:lnTo>
                  <a:lnTo>
                    <a:pt x="16" y="41"/>
                  </a:lnTo>
                  <a:lnTo>
                    <a:pt x="14" y="35"/>
                  </a:lnTo>
                  <a:lnTo>
                    <a:pt x="12" y="29"/>
                  </a:lnTo>
                  <a:lnTo>
                    <a:pt x="6" y="23"/>
                  </a:lnTo>
                  <a:lnTo>
                    <a:pt x="4" y="17"/>
                  </a:lnTo>
                  <a:lnTo>
                    <a:pt x="0" y="11"/>
                  </a:lnTo>
                  <a:lnTo>
                    <a:pt x="0" y="8"/>
                  </a:lnTo>
                  <a:lnTo>
                    <a:pt x="6" y="8"/>
                  </a:lnTo>
                  <a:lnTo>
                    <a:pt x="6" y="2"/>
                  </a:lnTo>
                  <a:lnTo>
                    <a:pt x="10" y="0"/>
                  </a:lnTo>
                  <a:close/>
                </a:path>
              </a:pathLst>
            </a:custGeom>
            <a:grpFill/>
            <a:ln w="3175" cmpd="sng">
              <a:solidFill>
                <a:schemeClr val="accent5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GB" dirty="0">
                <a:solidFill>
                  <a:schemeClr val="accent3"/>
                </a:solidFill>
              </a:endParaRPr>
            </a:p>
          </p:txBody>
        </p:sp>
        <p:sp>
          <p:nvSpPr>
            <p:cNvPr id="358" name="Armenia"/>
            <p:cNvSpPr>
              <a:spLocks/>
            </p:cNvSpPr>
            <p:nvPr/>
          </p:nvSpPr>
          <p:spPr bwMode="auto">
            <a:xfrm>
              <a:off x="1463978" y="3631484"/>
              <a:ext cx="29501" cy="5521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8" y="0"/>
                </a:cxn>
                <a:cxn ang="0">
                  <a:pos x="10" y="4"/>
                </a:cxn>
                <a:cxn ang="0">
                  <a:pos x="8" y="8"/>
                </a:cxn>
                <a:cxn ang="0">
                  <a:pos x="10" y="8"/>
                </a:cxn>
                <a:cxn ang="0">
                  <a:pos x="14" y="14"/>
                </a:cxn>
                <a:cxn ang="0">
                  <a:pos x="22" y="14"/>
                </a:cxn>
                <a:cxn ang="0">
                  <a:pos x="26" y="16"/>
                </a:cxn>
                <a:cxn ang="0">
                  <a:pos x="24" y="20"/>
                </a:cxn>
                <a:cxn ang="0">
                  <a:pos x="22" y="22"/>
                </a:cxn>
                <a:cxn ang="0">
                  <a:pos x="26" y="28"/>
                </a:cxn>
                <a:cxn ang="0">
                  <a:pos x="24" y="32"/>
                </a:cxn>
                <a:cxn ang="0">
                  <a:pos x="24" y="46"/>
                </a:cxn>
                <a:cxn ang="0">
                  <a:pos x="16" y="40"/>
                </a:cxn>
                <a:cxn ang="0">
                  <a:pos x="6" y="32"/>
                </a:cxn>
                <a:cxn ang="0">
                  <a:pos x="6" y="24"/>
                </a:cxn>
                <a:cxn ang="0">
                  <a:pos x="2" y="20"/>
                </a:cxn>
                <a:cxn ang="0">
                  <a:pos x="0" y="12"/>
                </a:cxn>
                <a:cxn ang="0">
                  <a:pos x="0" y="4"/>
                </a:cxn>
                <a:cxn ang="0">
                  <a:pos x="0" y="0"/>
                </a:cxn>
              </a:cxnLst>
              <a:rect l="0" t="0" r="r" b="b"/>
              <a:pathLst>
                <a:path w="26" h="46">
                  <a:moveTo>
                    <a:pt x="0" y="0"/>
                  </a:moveTo>
                  <a:lnTo>
                    <a:pt x="8" y="0"/>
                  </a:lnTo>
                  <a:lnTo>
                    <a:pt x="10" y="4"/>
                  </a:lnTo>
                  <a:lnTo>
                    <a:pt x="8" y="8"/>
                  </a:lnTo>
                  <a:lnTo>
                    <a:pt x="10" y="8"/>
                  </a:lnTo>
                  <a:lnTo>
                    <a:pt x="14" y="14"/>
                  </a:lnTo>
                  <a:lnTo>
                    <a:pt x="22" y="14"/>
                  </a:lnTo>
                  <a:lnTo>
                    <a:pt x="26" y="16"/>
                  </a:lnTo>
                  <a:lnTo>
                    <a:pt x="24" y="20"/>
                  </a:lnTo>
                  <a:lnTo>
                    <a:pt x="22" y="22"/>
                  </a:lnTo>
                  <a:lnTo>
                    <a:pt x="26" y="28"/>
                  </a:lnTo>
                  <a:lnTo>
                    <a:pt x="24" y="32"/>
                  </a:lnTo>
                  <a:lnTo>
                    <a:pt x="24" y="46"/>
                  </a:lnTo>
                  <a:lnTo>
                    <a:pt x="16" y="40"/>
                  </a:lnTo>
                  <a:lnTo>
                    <a:pt x="6" y="32"/>
                  </a:lnTo>
                  <a:lnTo>
                    <a:pt x="6" y="24"/>
                  </a:lnTo>
                  <a:lnTo>
                    <a:pt x="2" y="20"/>
                  </a:lnTo>
                  <a:lnTo>
                    <a:pt x="0" y="12"/>
                  </a:lnTo>
                  <a:lnTo>
                    <a:pt x="0" y="4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3175" cmpd="sng">
              <a:solidFill>
                <a:schemeClr val="accent5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GB" dirty="0">
                <a:solidFill>
                  <a:schemeClr val="accent3"/>
                </a:solidFill>
              </a:endParaRPr>
            </a:p>
          </p:txBody>
        </p:sp>
        <p:sp>
          <p:nvSpPr>
            <p:cNvPr id="359" name="Armenia"/>
            <p:cNvSpPr>
              <a:spLocks/>
            </p:cNvSpPr>
            <p:nvPr/>
          </p:nvSpPr>
          <p:spPr bwMode="auto">
            <a:xfrm>
              <a:off x="1436747" y="3554670"/>
              <a:ext cx="77155" cy="134425"/>
            </a:xfrm>
            <a:custGeom>
              <a:avLst/>
              <a:gdLst/>
              <a:ahLst/>
              <a:cxnLst>
                <a:cxn ang="0">
                  <a:pos x="10" y="0"/>
                </a:cxn>
                <a:cxn ang="0">
                  <a:pos x="18" y="4"/>
                </a:cxn>
                <a:cxn ang="0">
                  <a:pos x="30" y="4"/>
                </a:cxn>
                <a:cxn ang="0">
                  <a:pos x="32" y="4"/>
                </a:cxn>
                <a:cxn ang="0">
                  <a:pos x="48" y="12"/>
                </a:cxn>
                <a:cxn ang="0">
                  <a:pos x="50" y="10"/>
                </a:cxn>
                <a:cxn ang="0">
                  <a:pos x="54" y="12"/>
                </a:cxn>
                <a:cxn ang="0">
                  <a:pos x="54" y="14"/>
                </a:cxn>
                <a:cxn ang="0">
                  <a:pos x="56" y="16"/>
                </a:cxn>
                <a:cxn ang="0">
                  <a:pos x="56" y="18"/>
                </a:cxn>
                <a:cxn ang="0">
                  <a:pos x="54" y="20"/>
                </a:cxn>
                <a:cxn ang="0">
                  <a:pos x="56" y="24"/>
                </a:cxn>
                <a:cxn ang="0">
                  <a:pos x="62" y="26"/>
                </a:cxn>
                <a:cxn ang="0">
                  <a:pos x="60" y="30"/>
                </a:cxn>
                <a:cxn ang="0">
                  <a:pos x="62" y="34"/>
                </a:cxn>
                <a:cxn ang="0">
                  <a:pos x="60" y="36"/>
                </a:cxn>
                <a:cxn ang="0">
                  <a:pos x="56" y="36"/>
                </a:cxn>
                <a:cxn ang="0">
                  <a:pos x="54" y="38"/>
                </a:cxn>
                <a:cxn ang="0">
                  <a:pos x="54" y="44"/>
                </a:cxn>
                <a:cxn ang="0">
                  <a:pos x="60" y="52"/>
                </a:cxn>
                <a:cxn ang="0">
                  <a:pos x="64" y="58"/>
                </a:cxn>
                <a:cxn ang="0">
                  <a:pos x="58" y="66"/>
                </a:cxn>
                <a:cxn ang="0">
                  <a:pos x="50" y="62"/>
                </a:cxn>
                <a:cxn ang="0">
                  <a:pos x="54" y="68"/>
                </a:cxn>
                <a:cxn ang="0">
                  <a:pos x="60" y="84"/>
                </a:cxn>
                <a:cxn ang="0">
                  <a:pos x="68" y="88"/>
                </a:cxn>
                <a:cxn ang="0">
                  <a:pos x="66" y="90"/>
                </a:cxn>
                <a:cxn ang="0">
                  <a:pos x="64" y="90"/>
                </a:cxn>
                <a:cxn ang="0">
                  <a:pos x="62" y="92"/>
                </a:cxn>
                <a:cxn ang="0">
                  <a:pos x="66" y="96"/>
                </a:cxn>
                <a:cxn ang="0">
                  <a:pos x="66" y="100"/>
                </a:cxn>
                <a:cxn ang="0">
                  <a:pos x="60" y="98"/>
                </a:cxn>
                <a:cxn ang="0">
                  <a:pos x="60" y="102"/>
                </a:cxn>
                <a:cxn ang="0">
                  <a:pos x="60" y="104"/>
                </a:cxn>
                <a:cxn ang="0">
                  <a:pos x="58" y="108"/>
                </a:cxn>
                <a:cxn ang="0">
                  <a:pos x="58" y="112"/>
                </a:cxn>
                <a:cxn ang="0">
                  <a:pos x="54" y="108"/>
                </a:cxn>
                <a:cxn ang="0">
                  <a:pos x="48" y="110"/>
                </a:cxn>
                <a:cxn ang="0">
                  <a:pos x="48" y="96"/>
                </a:cxn>
                <a:cxn ang="0">
                  <a:pos x="50" y="92"/>
                </a:cxn>
                <a:cxn ang="0">
                  <a:pos x="46" y="86"/>
                </a:cxn>
                <a:cxn ang="0">
                  <a:pos x="48" y="84"/>
                </a:cxn>
                <a:cxn ang="0">
                  <a:pos x="50" y="80"/>
                </a:cxn>
                <a:cxn ang="0">
                  <a:pos x="46" y="78"/>
                </a:cxn>
                <a:cxn ang="0">
                  <a:pos x="38" y="78"/>
                </a:cxn>
                <a:cxn ang="0">
                  <a:pos x="34" y="72"/>
                </a:cxn>
                <a:cxn ang="0">
                  <a:pos x="32" y="72"/>
                </a:cxn>
                <a:cxn ang="0">
                  <a:pos x="34" y="68"/>
                </a:cxn>
                <a:cxn ang="0">
                  <a:pos x="32" y="64"/>
                </a:cxn>
                <a:cxn ang="0">
                  <a:pos x="24" y="64"/>
                </a:cxn>
                <a:cxn ang="0">
                  <a:pos x="20" y="54"/>
                </a:cxn>
                <a:cxn ang="0">
                  <a:pos x="16" y="46"/>
                </a:cxn>
                <a:cxn ang="0">
                  <a:pos x="8" y="44"/>
                </a:cxn>
                <a:cxn ang="0">
                  <a:pos x="0" y="38"/>
                </a:cxn>
                <a:cxn ang="0">
                  <a:pos x="4" y="24"/>
                </a:cxn>
                <a:cxn ang="0">
                  <a:pos x="10" y="18"/>
                </a:cxn>
                <a:cxn ang="0">
                  <a:pos x="12" y="10"/>
                </a:cxn>
                <a:cxn ang="0">
                  <a:pos x="12" y="6"/>
                </a:cxn>
                <a:cxn ang="0">
                  <a:pos x="10" y="2"/>
                </a:cxn>
                <a:cxn ang="0">
                  <a:pos x="10" y="0"/>
                </a:cxn>
              </a:cxnLst>
              <a:rect l="0" t="0" r="r" b="b"/>
              <a:pathLst>
                <a:path w="68" h="112">
                  <a:moveTo>
                    <a:pt x="10" y="0"/>
                  </a:moveTo>
                  <a:lnTo>
                    <a:pt x="18" y="4"/>
                  </a:lnTo>
                  <a:lnTo>
                    <a:pt x="30" y="4"/>
                  </a:lnTo>
                  <a:lnTo>
                    <a:pt x="32" y="4"/>
                  </a:lnTo>
                  <a:lnTo>
                    <a:pt x="48" y="12"/>
                  </a:lnTo>
                  <a:lnTo>
                    <a:pt x="50" y="10"/>
                  </a:lnTo>
                  <a:lnTo>
                    <a:pt x="54" y="12"/>
                  </a:lnTo>
                  <a:lnTo>
                    <a:pt x="54" y="14"/>
                  </a:lnTo>
                  <a:lnTo>
                    <a:pt x="56" y="16"/>
                  </a:lnTo>
                  <a:lnTo>
                    <a:pt x="56" y="18"/>
                  </a:lnTo>
                  <a:lnTo>
                    <a:pt x="54" y="20"/>
                  </a:lnTo>
                  <a:lnTo>
                    <a:pt x="56" y="24"/>
                  </a:lnTo>
                  <a:lnTo>
                    <a:pt x="62" y="26"/>
                  </a:lnTo>
                  <a:lnTo>
                    <a:pt x="60" y="30"/>
                  </a:lnTo>
                  <a:lnTo>
                    <a:pt x="62" y="34"/>
                  </a:lnTo>
                  <a:lnTo>
                    <a:pt x="60" y="36"/>
                  </a:lnTo>
                  <a:lnTo>
                    <a:pt x="56" y="36"/>
                  </a:lnTo>
                  <a:lnTo>
                    <a:pt x="54" y="38"/>
                  </a:lnTo>
                  <a:lnTo>
                    <a:pt x="54" y="44"/>
                  </a:lnTo>
                  <a:lnTo>
                    <a:pt x="60" y="52"/>
                  </a:lnTo>
                  <a:lnTo>
                    <a:pt x="64" y="58"/>
                  </a:lnTo>
                  <a:lnTo>
                    <a:pt x="58" y="66"/>
                  </a:lnTo>
                  <a:lnTo>
                    <a:pt x="50" y="62"/>
                  </a:lnTo>
                  <a:lnTo>
                    <a:pt x="54" y="68"/>
                  </a:lnTo>
                  <a:lnTo>
                    <a:pt x="60" y="84"/>
                  </a:lnTo>
                  <a:lnTo>
                    <a:pt x="68" y="88"/>
                  </a:lnTo>
                  <a:lnTo>
                    <a:pt x="66" y="90"/>
                  </a:lnTo>
                  <a:lnTo>
                    <a:pt x="64" y="90"/>
                  </a:lnTo>
                  <a:lnTo>
                    <a:pt x="62" y="92"/>
                  </a:lnTo>
                  <a:lnTo>
                    <a:pt x="66" y="96"/>
                  </a:lnTo>
                  <a:lnTo>
                    <a:pt x="66" y="100"/>
                  </a:lnTo>
                  <a:lnTo>
                    <a:pt x="60" y="98"/>
                  </a:lnTo>
                  <a:lnTo>
                    <a:pt x="60" y="102"/>
                  </a:lnTo>
                  <a:lnTo>
                    <a:pt x="60" y="104"/>
                  </a:lnTo>
                  <a:lnTo>
                    <a:pt x="58" y="108"/>
                  </a:lnTo>
                  <a:lnTo>
                    <a:pt x="58" y="112"/>
                  </a:lnTo>
                  <a:lnTo>
                    <a:pt x="54" y="108"/>
                  </a:lnTo>
                  <a:lnTo>
                    <a:pt x="48" y="110"/>
                  </a:lnTo>
                  <a:lnTo>
                    <a:pt x="48" y="96"/>
                  </a:lnTo>
                  <a:lnTo>
                    <a:pt x="50" y="92"/>
                  </a:lnTo>
                  <a:lnTo>
                    <a:pt x="46" y="86"/>
                  </a:lnTo>
                  <a:lnTo>
                    <a:pt x="48" y="84"/>
                  </a:lnTo>
                  <a:lnTo>
                    <a:pt x="50" y="80"/>
                  </a:lnTo>
                  <a:lnTo>
                    <a:pt x="46" y="78"/>
                  </a:lnTo>
                  <a:lnTo>
                    <a:pt x="38" y="78"/>
                  </a:lnTo>
                  <a:lnTo>
                    <a:pt x="34" y="72"/>
                  </a:lnTo>
                  <a:lnTo>
                    <a:pt x="32" y="72"/>
                  </a:lnTo>
                  <a:lnTo>
                    <a:pt x="34" y="68"/>
                  </a:lnTo>
                  <a:lnTo>
                    <a:pt x="32" y="64"/>
                  </a:lnTo>
                  <a:lnTo>
                    <a:pt x="24" y="64"/>
                  </a:lnTo>
                  <a:lnTo>
                    <a:pt x="20" y="54"/>
                  </a:lnTo>
                  <a:lnTo>
                    <a:pt x="16" y="46"/>
                  </a:lnTo>
                  <a:lnTo>
                    <a:pt x="8" y="44"/>
                  </a:lnTo>
                  <a:lnTo>
                    <a:pt x="0" y="38"/>
                  </a:lnTo>
                  <a:lnTo>
                    <a:pt x="4" y="24"/>
                  </a:lnTo>
                  <a:lnTo>
                    <a:pt x="10" y="18"/>
                  </a:lnTo>
                  <a:lnTo>
                    <a:pt x="12" y="10"/>
                  </a:lnTo>
                  <a:lnTo>
                    <a:pt x="12" y="6"/>
                  </a:lnTo>
                  <a:lnTo>
                    <a:pt x="10" y="2"/>
                  </a:lnTo>
                  <a:lnTo>
                    <a:pt x="10" y="0"/>
                  </a:lnTo>
                  <a:close/>
                </a:path>
              </a:pathLst>
            </a:custGeom>
            <a:solidFill>
              <a:srgbClr val="002060"/>
            </a:solidFill>
            <a:ln w="3175" cmpd="sng">
              <a:solidFill>
                <a:schemeClr val="accent5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GB" dirty="0">
                <a:solidFill>
                  <a:schemeClr val="accent3"/>
                </a:solidFill>
              </a:endParaRPr>
            </a:p>
          </p:txBody>
        </p:sp>
        <p:sp>
          <p:nvSpPr>
            <p:cNvPr id="355" name="Saudi Arabia"/>
            <p:cNvSpPr>
              <a:spLocks/>
            </p:cNvSpPr>
            <p:nvPr/>
          </p:nvSpPr>
          <p:spPr bwMode="auto">
            <a:xfrm>
              <a:off x="911412" y="3840323"/>
              <a:ext cx="666029" cy="882162"/>
            </a:xfrm>
            <a:custGeom>
              <a:avLst/>
              <a:gdLst/>
              <a:ahLst/>
              <a:cxnLst>
                <a:cxn ang="0">
                  <a:pos x="48" y="633"/>
                </a:cxn>
                <a:cxn ang="0">
                  <a:pos x="46" y="619"/>
                </a:cxn>
                <a:cxn ang="0">
                  <a:pos x="40" y="613"/>
                </a:cxn>
                <a:cxn ang="0">
                  <a:pos x="34" y="573"/>
                </a:cxn>
                <a:cxn ang="0">
                  <a:pos x="34" y="537"/>
                </a:cxn>
                <a:cxn ang="0">
                  <a:pos x="36" y="525"/>
                </a:cxn>
                <a:cxn ang="0">
                  <a:pos x="38" y="513"/>
                </a:cxn>
                <a:cxn ang="0">
                  <a:pos x="38" y="493"/>
                </a:cxn>
                <a:cxn ang="0">
                  <a:pos x="32" y="477"/>
                </a:cxn>
                <a:cxn ang="0">
                  <a:pos x="26" y="455"/>
                </a:cxn>
                <a:cxn ang="0">
                  <a:pos x="12" y="441"/>
                </a:cxn>
                <a:cxn ang="0">
                  <a:pos x="8" y="411"/>
                </a:cxn>
                <a:cxn ang="0">
                  <a:pos x="16" y="387"/>
                </a:cxn>
                <a:cxn ang="0">
                  <a:pos x="32" y="355"/>
                </a:cxn>
                <a:cxn ang="0">
                  <a:pos x="34" y="331"/>
                </a:cxn>
                <a:cxn ang="0">
                  <a:pos x="36" y="319"/>
                </a:cxn>
                <a:cxn ang="0">
                  <a:pos x="36" y="291"/>
                </a:cxn>
                <a:cxn ang="0">
                  <a:pos x="24" y="263"/>
                </a:cxn>
                <a:cxn ang="0">
                  <a:pos x="16" y="259"/>
                </a:cxn>
                <a:cxn ang="0">
                  <a:pos x="14" y="239"/>
                </a:cxn>
                <a:cxn ang="0">
                  <a:pos x="22" y="227"/>
                </a:cxn>
                <a:cxn ang="0">
                  <a:pos x="24" y="199"/>
                </a:cxn>
                <a:cxn ang="0">
                  <a:pos x="18" y="187"/>
                </a:cxn>
                <a:cxn ang="0">
                  <a:pos x="20" y="173"/>
                </a:cxn>
                <a:cxn ang="0">
                  <a:pos x="20" y="141"/>
                </a:cxn>
                <a:cxn ang="0">
                  <a:pos x="16" y="116"/>
                </a:cxn>
                <a:cxn ang="0">
                  <a:pos x="14" y="84"/>
                </a:cxn>
                <a:cxn ang="0">
                  <a:pos x="0" y="78"/>
                </a:cxn>
                <a:cxn ang="0">
                  <a:pos x="24" y="56"/>
                </a:cxn>
                <a:cxn ang="0">
                  <a:pos x="66" y="64"/>
                </a:cxn>
                <a:cxn ang="0">
                  <a:pos x="124" y="60"/>
                </a:cxn>
                <a:cxn ang="0">
                  <a:pos x="136" y="0"/>
                </a:cxn>
                <a:cxn ang="0">
                  <a:pos x="241" y="36"/>
                </a:cxn>
                <a:cxn ang="0">
                  <a:pos x="327" y="191"/>
                </a:cxn>
                <a:cxn ang="0">
                  <a:pos x="409" y="233"/>
                </a:cxn>
                <a:cxn ang="0">
                  <a:pos x="429" y="261"/>
                </a:cxn>
                <a:cxn ang="0">
                  <a:pos x="429" y="275"/>
                </a:cxn>
                <a:cxn ang="0">
                  <a:pos x="429" y="295"/>
                </a:cxn>
                <a:cxn ang="0">
                  <a:pos x="441" y="309"/>
                </a:cxn>
                <a:cxn ang="0">
                  <a:pos x="447" y="327"/>
                </a:cxn>
                <a:cxn ang="0">
                  <a:pos x="455" y="343"/>
                </a:cxn>
                <a:cxn ang="0">
                  <a:pos x="453" y="357"/>
                </a:cxn>
                <a:cxn ang="0">
                  <a:pos x="453" y="369"/>
                </a:cxn>
                <a:cxn ang="0">
                  <a:pos x="447" y="377"/>
                </a:cxn>
                <a:cxn ang="0">
                  <a:pos x="449" y="399"/>
                </a:cxn>
                <a:cxn ang="0">
                  <a:pos x="453" y="423"/>
                </a:cxn>
                <a:cxn ang="0">
                  <a:pos x="457" y="439"/>
                </a:cxn>
                <a:cxn ang="0">
                  <a:pos x="473" y="477"/>
                </a:cxn>
                <a:cxn ang="0">
                  <a:pos x="579" y="561"/>
                </a:cxn>
                <a:cxn ang="0">
                  <a:pos x="415" y="673"/>
                </a:cxn>
                <a:cxn ang="0">
                  <a:pos x="176" y="691"/>
                </a:cxn>
                <a:cxn ang="0">
                  <a:pos x="108" y="629"/>
                </a:cxn>
                <a:cxn ang="0">
                  <a:pos x="88" y="613"/>
                </a:cxn>
                <a:cxn ang="0">
                  <a:pos x="78" y="619"/>
                </a:cxn>
                <a:cxn ang="0">
                  <a:pos x="68" y="637"/>
                </a:cxn>
                <a:cxn ang="0">
                  <a:pos x="56" y="645"/>
                </a:cxn>
              </a:cxnLst>
              <a:rect l="0" t="0" r="r" b="b"/>
              <a:pathLst>
                <a:path w="587" h="735">
                  <a:moveTo>
                    <a:pt x="42" y="645"/>
                  </a:moveTo>
                  <a:lnTo>
                    <a:pt x="44" y="639"/>
                  </a:lnTo>
                  <a:lnTo>
                    <a:pt x="48" y="633"/>
                  </a:lnTo>
                  <a:lnTo>
                    <a:pt x="48" y="627"/>
                  </a:lnTo>
                  <a:lnTo>
                    <a:pt x="44" y="623"/>
                  </a:lnTo>
                  <a:lnTo>
                    <a:pt x="46" y="619"/>
                  </a:lnTo>
                  <a:lnTo>
                    <a:pt x="44" y="615"/>
                  </a:lnTo>
                  <a:lnTo>
                    <a:pt x="44" y="611"/>
                  </a:lnTo>
                  <a:lnTo>
                    <a:pt x="40" y="613"/>
                  </a:lnTo>
                  <a:lnTo>
                    <a:pt x="46" y="597"/>
                  </a:lnTo>
                  <a:lnTo>
                    <a:pt x="38" y="575"/>
                  </a:lnTo>
                  <a:lnTo>
                    <a:pt x="34" y="573"/>
                  </a:lnTo>
                  <a:lnTo>
                    <a:pt x="34" y="553"/>
                  </a:lnTo>
                  <a:lnTo>
                    <a:pt x="36" y="543"/>
                  </a:lnTo>
                  <a:lnTo>
                    <a:pt x="34" y="537"/>
                  </a:lnTo>
                  <a:lnTo>
                    <a:pt x="30" y="533"/>
                  </a:lnTo>
                  <a:lnTo>
                    <a:pt x="30" y="527"/>
                  </a:lnTo>
                  <a:lnTo>
                    <a:pt x="36" y="525"/>
                  </a:lnTo>
                  <a:lnTo>
                    <a:pt x="32" y="521"/>
                  </a:lnTo>
                  <a:lnTo>
                    <a:pt x="34" y="517"/>
                  </a:lnTo>
                  <a:lnTo>
                    <a:pt x="38" y="513"/>
                  </a:lnTo>
                  <a:lnTo>
                    <a:pt x="34" y="509"/>
                  </a:lnTo>
                  <a:lnTo>
                    <a:pt x="36" y="499"/>
                  </a:lnTo>
                  <a:lnTo>
                    <a:pt x="38" y="493"/>
                  </a:lnTo>
                  <a:lnTo>
                    <a:pt x="34" y="487"/>
                  </a:lnTo>
                  <a:lnTo>
                    <a:pt x="36" y="479"/>
                  </a:lnTo>
                  <a:lnTo>
                    <a:pt x="32" y="477"/>
                  </a:lnTo>
                  <a:lnTo>
                    <a:pt x="32" y="471"/>
                  </a:lnTo>
                  <a:lnTo>
                    <a:pt x="30" y="463"/>
                  </a:lnTo>
                  <a:lnTo>
                    <a:pt x="26" y="455"/>
                  </a:lnTo>
                  <a:lnTo>
                    <a:pt x="22" y="449"/>
                  </a:lnTo>
                  <a:lnTo>
                    <a:pt x="16" y="447"/>
                  </a:lnTo>
                  <a:lnTo>
                    <a:pt x="12" y="441"/>
                  </a:lnTo>
                  <a:lnTo>
                    <a:pt x="12" y="431"/>
                  </a:lnTo>
                  <a:lnTo>
                    <a:pt x="10" y="413"/>
                  </a:lnTo>
                  <a:lnTo>
                    <a:pt x="8" y="411"/>
                  </a:lnTo>
                  <a:lnTo>
                    <a:pt x="10" y="393"/>
                  </a:lnTo>
                  <a:lnTo>
                    <a:pt x="14" y="391"/>
                  </a:lnTo>
                  <a:lnTo>
                    <a:pt x="16" y="387"/>
                  </a:lnTo>
                  <a:lnTo>
                    <a:pt x="16" y="381"/>
                  </a:lnTo>
                  <a:lnTo>
                    <a:pt x="18" y="369"/>
                  </a:lnTo>
                  <a:lnTo>
                    <a:pt x="32" y="355"/>
                  </a:lnTo>
                  <a:lnTo>
                    <a:pt x="30" y="351"/>
                  </a:lnTo>
                  <a:lnTo>
                    <a:pt x="34" y="347"/>
                  </a:lnTo>
                  <a:lnTo>
                    <a:pt x="34" y="331"/>
                  </a:lnTo>
                  <a:lnTo>
                    <a:pt x="34" y="329"/>
                  </a:lnTo>
                  <a:lnTo>
                    <a:pt x="32" y="325"/>
                  </a:lnTo>
                  <a:lnTo>
                    <a:pt x="36" y="319"/>
                  </a:lnTo>
                  <a:lnTo>
                    <a:pt x="34" y="315"/>
                  </a:lnTo>
                  <a:lnTo>
                    <a:pt x="36" y="303"/>
                  </a:lnTo>
                  <a:lnTo>
                    <a:pt x="36" y="291"/>
                  </a:lnTo>
                  <a:lnTo>
                    <a:pt x="30" y="275"/>
                  </a:lnTo>
                  <a:lnTo>
                    <a:pt x="24" y="267"/>
                  </a:lnTo>
                  <a:lnTo>
                    <a:pt x="24" y="263"/>
                  </a:lnTo>
                  <a:lnTo>
                    <a:pt x="20" y="259"/>
                  </a:lnTo>
                  <a:lnTo>
                    <a:pt x="20" y="261"/>
                  </a:lnTo>
                  <a:lnTo>
                    <a:pt x="16" y="259"/>
                  </a:lnTo>
                  <a:lnTo>
                    <a:pt x="16" y="253"/>
                  </a:lnTo>
                  <a:lnTo>
                    <a:pt x="16" y="243"/>
                  </a:lnTo>
                  <a:lnTo>
                    <a:pt x="14" y="239"/>
                  </a:lnTo>
                  <a:lnTo>
                    <a:pt x="14" y="233"/>
                  </a:lnTo>
                  <a:lnTo>
                    <a:pt x="18" y="233"/>
                  </a:lnTo>
                  <a:lnTo>
                    <a:pt x="22" y="227"/>
                  </a:lnTo>
                  <a:lnTo>
                    <a:pt x="24" y="219"/>
                  </a:lnTo>
                  <a:lnTo>
                    <a:pt x="22" y="211"/>
                  </a:lnTo>
                  <a:lnTo>
                    <a:pt x="24" y="199"/>
                  </a:lnTo>
                  <a:lnTo>
                    <a:pt x="22" y="193"/>
                  </a:lnTo>
                  <a:lnTo>
                    <a:pt x="18" y="191"/>
                  </a:lnTo>
                  <a:lnTo>
                    <a:pt x="18" y="187"/>
                  </a:lnTo>
                  <a:lnTo>
                    <a:pt x="24" y="181"/>
                  </a:lnTo>
                  <a:lnTo>
                    <a:pt x="20" y="179"/>
                  </a:lnTo>
                  <a:lnTo>
                    <a:pt x="20" y="173"/>
                  </a:lnTo>
                  <a:lnTo>
                    <a:pt x="20" y="157"/>
                  </a:lnTo>
                  <a:lnTo>
                    <a:pt x="18" y="145"/>
                  </a:lnTo>
                  <a:lnTo>
                    <a:pt x="20" y="141"/>
                  </a:lnTo>
                  <a:lnTo>
                    <a:pt x="16" y="129"/>
                  </a:lnTo>
                  <a:lnTo>
                    <a:pt x="20" y="123"/>
                  </a:lnTo>
                  <a:lnTo>
                    <a:pt x="16" y="116"/>
                  </a:lnTo>
                  <a:lnTo>
                    <a:pt x="18" y="108"/>
                  </a:lnTo>
                  <a:lnTo>
                    <a:pt x="20" y="88"/>
                  </a:lnTo>
                  <a:lnTo>
                    <a:pt x="14" y="84"/>
                  </a:lnTo>
                  <a:lnTo>
                    <a:pt x="8" y="82"/>
                  </a:lnTo>
                  <a:lnTo>
                    <a:pt x="4" y="78"/>
                  </a:lnTo>
                  <a:lnTo>
                    <a:pt x="0" y="78"/>
                  </a:lnTo>
                  <a:lnTo>
                    <a:pt x="14" y="66"/>
                  </a:lnTo>
                  <a:lnTo>
                    <a:pt x="18" y="58"/>
                  </a:lnTo>
                  <a:lnTo>
                    <a:pt x="24" y="56"/>
                  </a:lnTo>
                  <a:lnTo>
                    <a:pt x="26" y="50"/>
                  </a:lnTo>
                  <a:lnTo>
                    <a:pt x="36" y="42"/>
                  </a:lnTo>
                  <a:lnTo>
                    <a:pt x="66" y="64"/>
                  </a:lnTo>
                  <a:lnTo>
                    <a:pt x="88" y="60"/>
                  </a:lnTo>
                  <a:lnTo>
                    <a:pt x="98" y="52"/>
                  </a:lnTo>
                  <a:lnTo>
                    <a:pt x="124" y="60"/>
                  </a:lnTo>
                  <a:lnTo>
                    <a:pt x="134" y="50"/>
                  </a:lnTo>
                  <a:lnTo>
                    <a:pt x="146" y="50"/>
                  </a:lnTo>
                  <a:lnTo>
                    <a:pt x="136" y="0"/>
                  </a:lnTo>
                  <a:lnTo>
                    <a:pt x="202" y="14"/>
                  </a:lnTo>
                  <a:lnTo>
                    <a:pt x="210" y="12"/>
                  </a:lnTo>
                  <a:lnTo>
                    <a:pt x="241" y="36"/>
                  </a:lnTo>
                  <a:lnTo>
                    <a:pt x="261" y="70"/>
                  </a:lnTo>
                  <a:lnTo>
                    <a:pt x="277" y="88"/>
                  </a:lnTo>
                  <a:lnTo>
                    <a:pt x="327" y="191"/>
                  </a:lnTo>
                  <a:lnTo>
                    <a:pt x="377" y="217"/>
                  </a:lnTo>
                  <a:lnTo>
                    <a:pt x="383" y="217"/>
                  </a:lnTo>
                  <a:lnTo>
                    <a:pt x="409" y="233"/>
                  </a:lnTo>
                  <a:lnTo>
                    <a:pt x="409" y="245"/>
                  </a:lnTo>
                  <a:lnTo>
                    <a:pt x="411" y="253"/>
                  </a:lnTo>
                  <a:lnTo>
                    <a:pt x="429" y="261"/>
                  </a:lnTo>
                  <a:lnTo>
                    <a:pt x="431" y="265"/>
                  </a:lnTo>
                  <a:lnTo>
                    <a:pt x="427" y="269"/>
                  </a:lnTo>
                  <a:lnTo>
                    <a:pt x="429" y="275"/>
                  </a:lnTo>
                  <a:lnTo>
                    <a:pt x="429" y="283"/>
                  </a:lnTo>
                  <a:lnTo>
                    <a:pt x="433" y="291"/>
                  </a:lnTo>
                  <a:lnTo>
                    <a:pt x="429" y="295"/>
                  </a:lnTo>
                  <a:lnTo>
                    <a:pt x="431" y="301"/>
                  </a:lnTo>
                  <a:lnTo>
                    <a:pt x="437" y="305"/>
                  </a:lnTo>
                  <a:lnTo>
                    <a:pt x="441" y="309"/>
                  </a:lnTo>
                  <a:lnTo>
                    <a:pt x="441" y="313"/>
                  </a:lnTo>
                  <a:lnTo>
                    <a:pt x="439" y="323"/>
                  </a:lnTo>
                  <a:lnTo>
                    <a:pt x="447" y="327"/>
                  </a:lnTo>
                  <a:lnTo>
                    <a:pt x="447" y="331"/>
                  </a:lnTo>
                  <a:lnTo>
                    <a:pt x="451" y="341"/>
                  </a:lnTo>
                  <a:lnTo>
                    <a:pt x="455" y="343"/>
                  </a:lnTo>
                  <a:lnTo>
                    <a:pt x="459" y="351"/>
                  </a:lnTo>
                  <a:lnTo>
                    <a:pt x="453" y="349"/>
                  </a:lnTo>
                  <a:lnTo>
                    <a:pt x="453" y="357"/>
                  </a:lnTo>
                  <a:lnTo>
                    <a:pt x="457" y="361"/>
                  </a:lnTo>
                  <a:lnTo>
                    <a:pt x="455" y="369"/>
                  </a:lnTo>
                  <a:lnTo>
                    <a:pt x="453" y="369"/>
                  </a:lnTo>
                  <a:lnTo>
                    <a:pt x="449" y="375"/>
                  </a:lnTo>
                  <a:lnTo>
                    <a:pt x="445" y="375"/>
                  </a:lnTo>
                  <a:lnTo>
                    <a:pt x="447" y="377"/>
                  </a:lnTo>
                  <a:lnTo>
                    <a:pt x="447" y="383"/>
                  </a:lnTo>
                  <a:lnTo>
                    <a:pt x="447" y="389"/>
                  </a:lnTo>
                  <a:lnTo>
                    <a:pt x="449" y="399"/>
                  </a:lnTo>
                  <a:lnTo>
                    <a:pt x="453" y="403"/>
                  </a:lnTo>
                  <a:lnTo>
                    <a:pt x="451" y="413"/>
                  </a:lnTo>
                  <a:lnTo>
                    <a:pt x="453" y="423"/>
                  </a:lnTo>
                  <a:lnTo>
                    <a:pt x="453" y="431"/>
                  </a:lnTo>
                  <a:lnTo>
                    <a:pt x="455" y="431"/>
                  </a:lnTo>
                  <a:lnTo>
                    <a:pt x="457" y="439"/>
                  </a:lnTo>
                  <a:lnTo>
                    <a:pt x="461" y="443"/>
                  </a:lnTo>
                  <a:lnTo>
                    <a:pt x="459" y="453"/>
                  </a:lnTo>
                  <a:lnTo>
                    <a:pt x="473" y="477"/>
                  </a:lnTo>
                  <a:lnTo>
                    <a:pt x="471" y="513"/>
                  </a:lnTo>
                  <a:lnTo>
                    <a:pt x="569" y="565"/>
                  </a:lnTo>
                  <a:lnTo>
                    <a:pt x="579" y="561"/>
                  </a:lnTo>
                  <a:lnTo>
                    <a:pt x="587" y="593"/>
                  </a:lnTo>
                  <a:lnTo>
                    <a:pt x="539" y="667"/>
                  </a:lnTo>
                  <a:lnTo>
                    <a:pt x="415" y="673"/>
                  </a:lnTo>
                  <a:lnTo>
                    <a:pt x="291" y="661"/>
                  </a:lnTo>
                  <a:lnTo>
                    <a:pt x="158" y="735"/>
                  </a:lnTo>
                  <a:lnTo>
                    <a:pt x="176" y="691"/>
                  </a:lnTo>
                  <a:lnTo>
                    <a:pt x="124" y="635"/>
                  </a:lnTo>
                  <a:lnTo>
                    <a:pt x="112" y="627"/>
                  </a:lnTo>
                  <a:lnTo>
                    <a:pt x="108" y="629"/>
                  </a:lnTo>
                  <a:lnTo>
                    <a:pt x="100" y="627"/>
                  </a:lnTo>
                  <a:lnTo>
                    <a:pt x="96" y="623"/>
                  </a:lnTo>
                  <a:lnTo>
                    <a:pt x="88" y="613"/>
                  </a:lnTo>
                  <a:lnTo>
                    <a:pt x="82" y="613"/>
                  </a:lnTo>
                  <a:lnTo>
                    <a:pt x="74" y="615"/>
                  </a:lnTo>
                  <a:lnTo>
                    <a:pt x="78" y="619"/>
                  </a:lnTo>
                  <a:lnTo>
                    <a:pt x="72" y="619"/>
                  </a:lnTo>
                  <a:lnTo>
                    <a:pt x="64" y="633"/>
                  </a:lnTo>
                  <a:lnTo>
                    <a:pt x="68" y="637"/>
                  </a:lnTo>
                  <a:lnTo>
                    <a:pt x="64" y="643"/>
                  </a:lnTo>
                  <a:lnTo>
                    <a:pt x="60" y="639"/>
                  </a:lnTo>
                  <a:lnTo>
                    <a:pt x="56" y="645"/>
                  </a:lnTo>
                  <a:lnTo>
                    <a:pt x="42" y="645"/>
                  </a:lnTo>
                  <a:close/>
                </a:path>
              </a:pathLst>
            </a:custGeom>
            <a:grpFill/>
            <a:ln w="3175" cmpd="sng">
              <a:solidFill>
                <a:schemeClr val="accent5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GB" dirty="0">
                <a:solidFill>
                  <a:schemeClr val="accent3"/>
                </a:solidFill>
              </a:endParaRPr>
            </a:p>
          </p:txBody>
        </p:sp>
        <p:sp>
          <p:nvSpPr>
            <p:cNvPr id="356" name="Saudi Arabia"/>
            <p:cNvSpPr>
              <a:spLocks/>
            </p:cNvSpPr>
            <p:nvPr/>
          </p:nvSpPr>
          <p:spPr bwMode="auto">
            <a:xfrm>
              <a:off x="927296" y="4573658"/>
              <a:ext cx="13616" cy="24004"/>
            </a:xfrm>
            <a:custGeom>
              <a:avLst/>
              <a:gdLst/>
              <a:ahLst/>
              <a:cxnLst>
                <a:cxn ang="0">
                  <a:pos x="10" y="20"/>
                </a:cxn>
                <a:cxn ang="0">
                  <a:pos x="8" y="16"/>
                </a:cxn>
                <a:cxn ang="0">
                  <a:pos x="8" y="14"/>
                </a:cxn>
                <a:cxn ang="0">
                  <a:pos x="4" y="10"/>
                </a:cxn>
                <a:cxn ang="0">
                  <a:pos x="0" y="4"/>
                </a:cxn>
                <a:cxn ang="0">
                  <a:pos x="2" y="0"/>
                </a:cxn>
                <a:cxn ang="0">
                  <a:pos x="4" y="4"/>
                </a:cxn>
                <a:cxn ang="0">
                  <a:pos x="4" y="8"/>
                </a:cxn>
                <a:cxn ang="0">
                  <a:pos x="6" y="10"/>
                </a:cxn>
                <a:cxn ang="0">
                  <a:pos x="8" y="12"/>
                </a:cxn>
                <a:cxn ang="0">
                  <a:pos x="8" y="8"/>
                </a:cxn>
                <a:cxn ang="0">
                  <a:pos x="12" y="8"/>
                </a:cxn>
                <a:cxn ang="0">
                  <a:pos x="12" y="14"/>
                </a:cxn>
                <a:cxn ang="0">
                  <a:pos x="10" y="20"/>
                </a:cxn>
              </a:cxnLst>
              <a:rect l="0" t="0" r="r" b="b"/>
              <a:pathLst>
                <a:path w="12" h="20">
                  <a:moveTo>
                    <a:pt x="10" y="20"/>
                  </a:moveTo>
                  <a:lnTo>
                    <a:pt x="8" y="16"/>
                  </a:lnTo>
                  <a:lnTo>
                    <a:pt x="8" y="14"/>
                  </a:lnTo>
                  <a:lnTo>
                    <a:pt x="4" y="10"/>
                  </a:lnTo>
                  <a:lnTo>
                    <a:pt x="0" y="4"/>
                  </a:lnTo>
                  <a:lnTo>
                    <a:pt x="2" y="0"/>
                  </a:lnTo>
                  <a:lnTo>
                    <a:pt x="4" y="4"/>
                  </a:lnTo>
                  <a:lnTo>
                    <a:pt x="4" y="8"/>
                  </a:lnTo>
                  <a:lnTo>
                    <a:pt x="6" y="10"/>
                  </a:lnTo>
                  <a:lnTo>
                    <a:pt x="8" y="12"/>
                  </a:lnTo>
                  <a:lnTo>
                    <a:pt x="8" y="8"/>
                  </a:lnTo>
                  <a:lnTo>
                    <a:pt x="12" y="8"/>
                  </a:lnTo>
                  <a:lnTo>
                    <a:pt x="12" y="14"/>
                  </a:lnTo>
                  <a:lnTo>
                    <a:pt x="10" y="20"/>
                  </a:lnTo>
                  <a:close/>
                </a:path>
              </a:pathLst>
            </a:custGeom>
            <a:grpFill/>
            <a:ln w="3175" cmpd="sng">
              <a:solidFill>
                <a:schemeClr val="accent5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GB" dirty="0">
                <a:solidFill>
                  <a:schemeClr val="accent3"/>
                </a:solidFill>
              </a:endParaRPr>
            </a:p>
          </p:txBody>
        </p:sp>
        <p:sp>
          <p:nvSpPr>
            <p:cNvPr id="357" name="Saudi Arabia"/>
            <p:cNvSpPr>
              <a:spLocks/>
            </p:cNvSpPr>
            <p:nvPr/>
          </p:nvSpPr>
          <p:spPr bwMode="auto">
            <a:xfrm>
              <a:off x="931835" y="4568857"/>
              <a:ext cx="6808" cy="14403"/>
            </a:xfrm>
            <a:custGeom>
              <a:avLst/>
              <a:gdLst/>
              <a:ahLst/>
              <a:cxnLst>
                <a:cxn ang="0">
                  <a:pos x="6" y="2"/>
                </a:cxn>
                <a:cxn ang="0">
                  <a:pos x="4" y="12"/>
                </a:cxn>
                <a:cxn ang="0">
                  <a:pos x="2" y="10"/>
                </a:cxn>
                <a:cxn ang="0">
                  <a:pos x="0" y="4"/>
                </a:cxn>
                <a:cxn ang="0">
                  <a:pos x="4" y="0"/>
                </a:cxn>
                <a:cxn ang="0">
                  <a:pos x="6" y="2"/>
                </a:cxn>
              </a:cxnLst>
              <a:rect l="0" t="0" r="r" b="b"/>
              <a:pathLst>
                <a:path w="6" h="12">
                  <a:moveTo>
                    <a:pt x="6" y="2"/>
                  </a:moveTo>
                  <a:lnTo>
                    <a:pt x="4" y="12"/>
                  </a:lnTo>
                  <a:lnTo>
                    <a:pt x="2" y="10"/>
                  </a:lnTo>
                  <a:lnTo>
                    <a:pt x="0" y="4"/>
                  </a:lnTo>
                  <a:lnTo>
                    <a:pt x="4" y="0"/>
                  </a:lnTo>
                  <a:lnTo>
                    <a:pt x="6" y="2"/>
                  </a:lnTo>
                  <a:close/>
                </a:path>
              </a:pathLst>
            </a:custGeom>
            <a:grpFill/>
            <a:ln w="3175" cmpd="sng">
              <a:solidFill>
                <a:schemeClr val="accent5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GB" dirty="0">
                <a:solidFill>
                  <a:schemeClr val="accent3"/>
                </a:solidFill>
              </a:endParaRPr>
            </a:p>
          </p:txBody>
        </p:sp>
        <p:sp>
          <p:nvSpPr>
            <p:cNvPr id="325" name="India"/>
            <p:cNvSpPr>
              <a:spLocks/>
            </p:cNvSpPr>
            <p:nvPr/>
          </p:nvSpPr>
          <p:spPr bwMode="auto">
            <a:xfrm>
              <a:off x="2106180" y="4074366"/>
              <a:ext cx="1153919" cy="1403059"/>
            </a:xfrm>
            <a:custGeom>
              <a:avLst/>
              <a:gdLst/>
              <a:ahLst/>
              <a:cxnLst>
                <a:cxn ang="0">
                  <a:pos x="50" y="412"/>
                </a:cxn>
                <a:cxn ang="0">
                  <a:pos x="106" y="400"/>
                </a:cxn>
                <a:cxn ang="0">
                  <a:pos x="68" y="318"/>
                </a:cxn>
                <a:cxn ang="0">
                  <a:pos x="126" y="276"/>
                </a:cxn>
                <a:cxn ang="0">
                  <a:pos x="209" y="202"/>
                </a:cxn>
                <a:cxn ang="0">
                  <a:pos x="259" y="108"/>
                </a:cxn>
                <a:cxn ang="0">
                  <a:pos x="249" y="50"/>
                </a:cxn>
                <a:cxn ang="0">
                  <a:pos x="319" y="24"/>
                </a:cxn>
                <a:cxn ang="0">
                  <a:pos x="397" y="44"/>
                </a:cxn>
                <a:cxn ang="0">
                  <a:pos x="395" y="118"/>
                </a:cxn>
                <a:cxn ang="0">
                  <a:pos x="399" y="158"/>
                </a:cxn>
                <a:cxn ang="0">
                  <a:pos x="433" y="242"/>
                </a:cxn>
                <a:cxn ang="0">
                  <a:pos x="509" y="302"/>
                </a:cxn>
                <a:cxn ang="0">
                  <a:pos x="585" y="312"/>
                </a:cxn>
                <a:cxn ang="0">
                  <a:pos x="635" y="338"/>
                </a:cxn>
                <a:cxn ang="0">
                  <a:pos x="709" y="326"/>
                </a:cxn>
                <a:cxn ang="0">
                  <a:pos x="729" y="298"/>
                </a:cxn>
                <a:cxn ang="0">
                  <a:pos x="785" y="316"/>
                </a:cxn>
                <a:cxn ang="0">
                  <a:pos x="843" y="294"/>
                </a:cxn>
                <a:cxn ang="0">
                  <a:pos x="837" y="278"/>
                </a:cxn>
                <a:cxn ang="0">
                  <a:pos x="929" y="208"/>
                </a:cxn>
                <a:cxn ang="0">
                  <a:pos x="971" y="208"/>
                </a:cxn>
                <a:cxn ang="0">
                  <a:pos x="1017" y="240"/>
                </a:cxn>
                <a:cxn ang="0">
                  <a:pos x="953" y="304"/>
                </a:cxn>
                <a:cxn ang="0">
                  <a:pos x="947" y="370"/>
                </a:cxn>
                <a:cxn ang="0">
                  <a:pos x="907" y="492"/>
                </a:cxn>
                <a:cxn ang="0">
                  <a:pos x="851" y="450"/>
                </a:cxn>
                <a:cxn ang="0">
                  <a:pos x="827" y="440"/>
                </a:cxn>
                <a:cxn ang="0">
                  <a:pos x="869" y="386"/>
                </a:cxn>
                <a:cxn ang="0">
                  <a:pos x="771" y="356"/>
                </a:cxn>
                <a:cxn ang="0">
                  <a:pos x="741" y="342"/>
                </a:cxn>
                <a:cxn ang="0">
                  <a:pos x="725" y="376"/>
                </a:cxn>
                <a:cxn ang="0">
                  <a:pos x="711" y="416"/>
                </a:cxn>
                <a:cxn ang="0">
                  <a:pos x="749" y="470"/>
                </a:cxn>
                <a:cxn ang="0">
                  <a:pos x="739" y="516"/>
                </a:cxn>
                <a:cxn ang="0">
                  <a:pos x="709" y="538"/>
                </a:cxn>
                <a:cxn ang="0">
                  <a:pos x="663" y="612"/>
                </a:cxn>
                <a:cxn ang="0">
                  <a:pos x="577" y="688"/>
                </a:cxn>
                <a:cxn ang="0">
                  <a:pos x="513" y="753"/>
                </a:cxn>
                <a:cxn ang="0">
                  <a:pos x="445" y="795"/>
                </a:cxn>
                <a:cxn ang="0">
                  <a:pos x="423" y="875"/>
                </a:cxn>
                <a:cxn ang="0">
                  <a:pos x="413" y="967"/>
                </a:cxn>
                <a:cxn ang="0">
                  <a:pos x="395" y="1059"/>
                </a:cxn>
                <a:cxn ang="0">
                  <a:pos x="371" y="1105"/>
                </a:cxn>
                <a:cxn ang="0">
                  <a:pos x="329" y="1147"/>
                </a:cxn>
                <a:cxn ang="0">
                  <a:pos x="263" y="1129"/>
                </a:cxn>
                <a:cxn ang="0">
                  <a:pos x="227" y="989"/>
                </a:cxn>
                <a:cxn ang="0">
                  <a:pos x="187" y="847"/>
                </a:cxn>
                <a:cxn ang="0">
                  <a:pos x="150" y="702"/>
                </a:cxn>
                <a:cxn ang="0">
                  <a:pos x="142" y="604"/>
                </a:cxn>
                <a:cxn ang="0">
                  <a:pos x="158" y="530"/>
                </a:cxn>
                <a:cxn ang="0">
                  <a:pos x="136" y="502"/>
                </a:cxn>
                <a:cxn ang="0">
                  <a:pos x="136" y="530"/>
                </a:cxn>
                <a:cxn ang="0">
                  <a:pos x="60" y="554"/>
                </a:cxn>
                <a:cxn ang="0">
                  <a:pos x="26" y="490"/>
                </a:cxn>
                <a:cxn ang="0">
                  <a:pos x="62" y="466"/>
                </a:cxn>
                <a:cxn ang="0">
                  <a:pos x="6" y="440"/>
                </a:cxn>
              </a:cxnLst>
              <a:rect l="0" t="0" r="r" b="b"/>
              <a:pathLst>
                <a:path w="1017" h="1169">
                  <a:moveTo>
                    <a:pt x="0" y="430"/>
                  </a:moveTo>
                  <a:lnTo>
                    <a:pt x="18" y="420"/>
                  </a:lnTo>
                  <a:lnTo>
                    <a:pt x="20" y="406"/>
                  </a:lnTo>
                  <a:lnTo>
                    <a:pt x="36" y="410"/>
                  </a:lnTo>
                  <a:lnTo>
                    <a:pt x="50" y="412"/>
                  </a:lnTo>
                  <a:lnTo>
                    <a:pt x="62" y="418"/>
                  </a:lnTo>
                  <a:lnTo>
                    <a:pt x="86" y="410"/>
                  </a:lnTo>
                  <a:lnTo>
                    <a:pt x="88" y="418"/>
                  </a:lnTo>
                  <a:lnTo>
                    <a:pt x="104" y="412"/>
                  </a:lnTo>
                  <a:lnTo>
                    <a:pt x="106" y="400"/>
                  </a:lnTo>
                  <a:lnTo>
                    <a:pt x="96" y="362"/>
                  </a:lnTo>
                  <a:lnTo>
                    <a:pt x="86" y="358"/>
                  </a:lnTo>
                  <a:lnTo>
                    <a:pt x="76" y="344"/>
                  </a:lnTo>
                  <a:lnTo>
                    <a:pt x="82" y="324"/>
                  </a:lnTo>
                  <a:lnTo>
                    <a:pt x="68" y="318"/>
                  </a:lnTo>
                  <a:lnTo>
                    <a:pt x="62" y="304"/>
                  </a:lnTo>
                  <a:lnTo>
                    <a:pt x="80" y="284"/>
                  </a:lnTo>
                  <a:lnTo>
                    <a:pt x="102" y="266"/>
                  </a:lnTo>
                  <a:lnTo>
                    <a:pt x="110" y="280"/>
                  </a:lnTo>
                  <a:lnTo>
                    <a:pt x="126" y="276"/>
                  </a:lnTo>
                  <a:lnTo>
                    <a:pt x="148" y="274"/>
                  </a:lnTo>
                  <a:lnTo>
                    <a:pt x="161" y="256"/>
                  </a:lnTo>
                  <a:lnTo>
                    <a:pt x="167" y="244"/>
                  </a:lnTo>
                  <a:lnTo>
                    <a:pt x="187" y="236"/>
                  </a:lnTo>
                  <a:lnTo>
                    <a:pt x="209" y="202"/>
                  </a:lnTo>
                  <a:lnTo>
                    <a:pt x="225" y="190"/>
                  </a:lnTo>
                  <a:lnTo>
                    <a:pt x="251" y="164"/>
                  </a:lnTo>
                  <a:lnTo>
                    <a:pt x="249" y="134"/>
                  </a:lnTo>
                  <a:lnTo>
                    <a:pt x="279" y="118"/>
                  </a:lnTo>
                  <a:lnTo>
                    <a:pt x="259" y="108"/>
                  </a:lnTo>
                  <a:lnTo>
                    <a:pt x="259" y="94"/>
                  </a:lnTo>
                  <a:lnTo>
                    <a:pt x="247" y="92"/>
                  </a:lnTo>
                  <a:lnTo>
                    <a:pt x="237" y="76"/>
                  </a:lnTo>
                  <a:lnTo>
                    <a:pt x="241" y="56"/>
                  </a:lnTo>
                  <a:lnTo>
                    <a:pt x="249" y="50"/>
                  </a:lnTo>
                  <a:lnTo>
                    <a:pt x="237" y="44"/>
                  </a:lnTo>
                  <a:lnTo>
                    <a:pt x="237" y="30"/>
                  </a:lnTo>
                  <a:lnTo>
                    <a:pt x="251" y="20"/>
                  </a:lnTo>
                  <a:lnTo>
                    <a:pt x="295" y="34"/>
                  </a:lnTo>
                  <a:lnTo>
                    <a:pt x="319" y="24"/>
                  </a:lnTo>
                  <a:lnTo>
                    <a:pt x="331" y="30"/>
                  </a:lnTo>
                  <a:lnTo>
                    <a:pt x="337" y="16"/>
                  </a:lnTo>
                  <a:lnTo>
                    <a:pt x="369" y="0"/>
                  </a:lnTo>
                  <a:lnTo>
                    <a:pt x="377" y="32"/>
                  </a:lnTo>
                  <a:lnTo>
                    <a:pt x="397" y="44"/>
                  </a:lnTo>
                  <a:lnTo>
                    <a:pt x="389" y="52"/>
                  </a:lnTo>
                  <a:lnTo>
                    <a:pt x="391" y="74"/>
                  </a:lnTo>
                  <a:lnTo>
                    <a:pt x="399" y="86"/>
                  </a:lnTo>
                  <a:lnTo>
                    <a:pt x="413" y="108"/>
                  </a:lnTo>
                  <a:lnTo>
                    <a:pt x="395" y="118"/>
                  </a:lnTo>
                  <a:lnTo>
                    <a:pt x="387" y="108"/>
                  </a:lnTo>
                  <a:lnTo>
                    <a:pt x="377" y="112"/>
                  </a:lnTo>
                  <a:lnTo>
                    <a:pt x="387" y="138"/>
                  </a:lnTo>
                  <a:lnTo>
                    <a:pt x="387" y="154"/>
                  </a:lnTo>
                  <a:lnTo>
                    <a:pt x="399" y="158"/>
                  </a:lnTo>
                  <a:lnTo>
                    <a:pt x="413" y="174"/>
                  </a:lnTo>
                  <a:lnTo>
                    <a:pt x="433" y="184"/>
                  </a:lnTo>
                  <a:lnTo>
                    <a:pt x="457" y="202"/>
                  </a:lnTo>
                  <a:lnTo>
                    <a:pt x="439" y="220"/>
                  </a:lnTo>
                  <a:lnTo>
                    <a:pt x="433" y="242"/>
                  </a:lnTo>
                  <a:lnTo>
                    <a:pt x="429" y="252"/>
                  </a:lnTo>
                  <a:lnTo>
                    <a:pt x="445" y="262"/>
                  </a:lnTo>
                  <a:lnTo>
                    <a:pt x="471" y="284"/>
                  </a:lnTo>
                  <a:lnTo>
                    <a:pt x="493" y="292"/>
                  </a:lnTo>
                  <a:lnTo>
                    <a:pt x="509" y="302"/>
                  </a:lnTo>
                  <a:lnTo>
                    <a:pt x="519" y="300"/>
                  </a:lnTo>
                  <a:lnTo>
                    <a:pt x="521" y="308"/>
                  </a:lnTo>
                  <a:lnTo>
                    <a:pt x="541" y="312"/>
                  </a:lnTo>
                  <a:lnTo>
                    <a:pt x="567" y="306"/>
                  </a:lnTo>
                  <a:lnTo>
                    <a:pt x="585" y="312"/>
                  </a:lnTo>
                  <a:lnTo>
                    <a:pt x="587" y="324"/>
                  </a:lnTo>
                  <a:lnTo>
                    <a:pt x="607" y="336"/>
                  </a:lnTo>
                  <a:lnTo>
                    <a:pt x="617" y="332"/>
                  </a:lnTo>
                  <a:lnTo>
                    <a:pt x="625" y="338"/>
                  </a:lnTo>
                  <a:lnTo>
                    <a:pt x="635" y="338"/>
                  </a:lnTo>
                  <a:lnTo>
                    <a:pt x="661" y="346"/>
                  </a:lnTo>
                  <a:lnTo>
                    <a:pt x="671" y="338"/>
                  </a:lnTo>
                  <a:lnTo>
                    <a:pt x="677" y="346"/>
                  </a:lnTo>
                  <a:lnTo>
                    <a:pt x="707" y="342"/>
                  </a:lnTo>
                  <a:lnTo>
                    <a:pt x="709" y="326"/>
                  </a:lnTo>
                  <a:lnTo>
                    <a:pt x="703" y="312"/>
                  </a:lnTo>
                  <a:lnTo>
                    <a:pt x="705" y="282"/>
                  </a:lnTo>
                  <a:lnTo>
                    <a:pt x="717" y="278"/>
                  </a:lnTo>
                  <a:lnTo>
                    <a:pt x="729" y="278"/>
                  </a:lnTo>
                  <a:lnTo>
                    <a:pt x="729" y="298"/>
                  </a:lnTo>
                  <a:lnTo>
                    <a:pt x="729" y="308"/>
                  </a:lnTo>
                  <a:lnTo>
                    <a:pt x="733" y="320"/>
                  </a:lnTo>
                  <a:lnTo>
                    <a:pt x="745" y="324"/>
                  </a:lnTo>
                  <a:lnTo>
                    <a:pt x="763" y="326"/>
                  </a:lnTo>
                  <a:lnTo>
                    <a:pt x="785" y="316"/>
                  </a:lnTo>
                  <a:lnTo>
                    <a:pt x="793" y="320"/>
                  </a:lnTo>
                  <a:lnTo>
                    <a:pt x="821" y="314"/>
                  </a:lnTo>
                  <a:lnTo>
                    <a:pt x="845" y="310"/>
                  </a:lnTo>
                  <a:lnTo>
                    <a:pt x="841" y="300"/>
                  </a:lnTo>
                  <a:lnTo>
                    <a:pt x="843" y="294"/>
                  </a:lnTo>
                  <a:lnTo>
                    <a:pt x="839" y="288"/>
                  </a:lnTo>
                  <a:lnTo>
                    <a:pt x="831" y="292"/>
                  </a:lnTo>
                  <a:lnTo>
                    <a:pt x="825" y="284"/>
                  </a:lnTo>
                  <a:lnTo>
                    <a:pt x="825" y="278"/>
                  </a:lnTo>
                  <a:lnTo>
                    <a:pt x="837" y="278"/>
                  </a:lnTo>
                  <a:lnTo>
                    <a:pt x="861" y="266"/>
                  </a:lnTo>
                  <a:lnTo>
                    <a:pt x="875" y="238"/>
                  </a:lnTo>
                  <a:lnTo>
                    <a:pt x="893" y="230"/>
                  </a:lnTo>
                  <a:lnTo>
                    <a:pt x="913" y="202"/>
                  </a:lnTo>
                  <a:lnTo>
                    <a:pt x="929" y="208"/>
                  </a:lnTo>
                  <a:lnTo>
                    <a:pt x="943" y="210"/>
                  </a:lnTo>
                  <a:lnTo>
                    <a:pt x="965" y="190"/>
                  </a:lnTo>
                  <a:lnTo>
                    <a:pt x="975" y="196"/>
                  </a:lnTo>
                  <a:lnTo>
                    <a:pt x="969" y="206"/>
                  </a:lnTo>
                  <a:lnTo>
                    <a:pt x="971" y="208"/>
                  </a:lnTo>
                  <a:lnTo>
                    <a:pt x="983" y="206"/>
                  </a:lnTo>
                  <a:lnTo>
                    <a:pt x="987" y="216"/>
                  </a:lnTo>
                  <a:lnTo>
                    <a:pt x="979" y="230"/>
                  </a:lnTo>
                  <a:lnTo>
                    <a:pt x="1007" y="226"/>
                  </a:lnTo>
                  <a:lnTo>
                    <a:pt x="1017" y="240"/>
                  </a:lnTo>
                  <a:lnTo>
                    <a:pt x="1005" y="256"/>
                  </a:lnTo>
                  <a:lnTo>
                    <a:pt x="1017" y="276"/>
                  </a:lnTo>
                  <a:lnTo>
                    <a:pt x="999" y="268"/>
                  </a:lnTo>
                  <a:lnTo>
                    <a:pt x="977" y="278"/>
                  </a:lnTo>
                  <a:lnTo>
                    <a:pt x="953" y="304"/>
                  </a:lnTo>
                  <a:lnTo>
                    <a:pt x="951" y="318"/>
                  </a:lnTo>
                  <a:lnTo>
                    <a:pt x="951" y="340"/>
                  </a:lnTo>
                  <a:lnTo>
                    <a:pt x="941" y="356"/>
                  </a:lnTo>
                  <a:lnTo>
                    <a:pt x="941" y="364"/>
                  </a:lnTo>
                  <a:lnTo>
                    <a:pt x="947" y="370"/>
                  </a:lnTo>
                  <a:lnTo>
                    <a:pt x="933" y="422"/>
                  </a:lnTo>
                  <a:lnTo>
                    <a:pt x="907" y="418"/>
                  </a:lnTo>
                  <a:lnTo>
                    <a:pt x="909" y="458"/>
                  </a:lnTo>
                  <a:lnTo>
                    <a:pt x="901" y="458"/>
                  </a:lnTo>
                  <a:lnTo>
                    <a:pt x="907" y="492"/>
                  </a:lnTo>
                  <a:lnTo>
                    <a:pt x="901" y="504"/>
                  </a:lnTo>
                  <a:lnTo>
                    <a:pt x="885" y="494"/>
                  </a:lnTo>
                  <a:lnTo>
                    <a:pt x="869" y="436"/>
                  </a:lnTo>
                  <a:lnTo>
                    <a:pt x="855" y="438"/>
                  </a:lnTo>
                  <a:lnTo>
                    <a:pt x="851" y="450"/>
                  </a:lnTo>
                  <a:lnTo>
                    <a:pt x="853" y="464"/>
                  </a:lnTo>
                  <a:lnTo>
                    <a:pt x="847" y="470"/>
                  </a:lnTo>
                  <a:lnTo>
                    <a:pt x="839" y="456"/>
                  </a:lnTo>
                  <a:lnTo>
                    <a:pt x="833" y="456"/>
                  </a:lnTo>
                  <a:lnTo>
                    <a:pt x="827" y="440"/>
                  </a:lnTo>
                  <a:lnTo>
                    <a:pt x="833" y="424"/>
                  </a:lnTo>
                  <a:lnTo>
                    <a:pt x="851" y="416"/>
                  </a:lnTo>
                  <a:lnTo>
                    <a:pt x="859" y="406"/>
                  </a:lnTo>
                  <a:lnTo>
                    <a:pt x="861" y="390"/>
                  </a:lnTo>
                  <a:lnTo>
                    <a:pt x="869" y="386"/>
                  </a:lnTo>
                  <a:lnTo>
                    <a:pt x="857" y="378"/>
                  </a:lnTo>
                  <a:lnTo>
                    <a:pt x="833" y="382"/>
                  </a:lnTo>
                  <a:lnTo>
                    <a:pt x="797" y="386"/>
                  </a:lnTo>
                  <a:lnTo>
                    <a:pt x="773" y="380"/>
                  </a:lnTo>
                  <a:lnTo>
                    <a:pt x="771" y="356"/>
                  </a:lnTo>
                  <a:lnTo>
                    <a:pt x="765" y="344"/>
                  </a:lnTo>
                  <a:lnTo>
                    <a:pt x="759" y="348"/>
                  </a:lnTo>
                  <a:lnTo>
                    <a:pt x="761" y="354"/>
                  </a:lnTo>
                  <a:lnTo>
                    <a:pt x="747" y="350"/>
                  </a:lnTo>
                  <a:lnTo>
                    <a:pt x="741" y="342"/>
                  </a:lnTo>
                  <a:lnTo>
                    <a:pt x="729" y="344"/>
                  </a:lnTo>
                  <a:lnTo>
                    <a:pt x="719" y="344"/>
                  </a:lnTo>
                  <a:lnTo>
                    <a:pt x="711" y="354"/>
                  </a:lnTo>
                  <a:lnTo>
                    <a:pt x="711" y="366"/>
                  </a:lnTo>
                  <a:lnTo>
                    <a:pt x="725" y="376"/>
                  </a:lnTo>
                  <a:lnTo>
                    <a:pt x="743" y="384"/>
                  </a:lnTo>
                  <a:lnTo>
                    <a:pt x="727" y="390"/>
                  </a:lnTo>
                  <a:lnTo>
                    <a:pt x="723" y="402"/>
                  </a:lnTo>
                  <a:lnTo>
                    <a:pt x="713" y="402"/>
                  </a:lnTo>
                  <a:lnTo>
                    <a:pt x="711" y="416"/>
                  </a:lnTo>
                  <a:lnTo>
                    <a:pt x="735" y="428"/>
                  </a:lnTo>
                  <a:lnTo>
                    <a:pt x="739" y="440"/>
                  </a:lnTo>
                  <a:lnTo>
                    <a:pt x="731" y="444"/>
                  </a:lnTo>
                  <a:lnTo>
                    <a:pt x="741" y="464"/>
                  </a:lnTo>
                  <a:lnTo>
                    <a:pt x="749" y="470"/>
                  </a:lnTo>
                  <a:lnTo>
                    <a:pt x="747" y="482"/>
                  </a:lnTo>
                  <a:lnTo>
                    <a:pt x="759" y="530"/>
                  </a:lnTo>
                  <a:lnTo>
                    <a:pt x="745" y="534"/>
                  </a:lnTo>
                  <a:lnTo>
                    <a:pt x="745" y="516"/>
                  </a:lnTo>
                  <a:lnTo>
                    <a:pt x="739" y="516"/>
                  </a:lnTo>
                  <a:lnTo>
                    <a:pt x="735" y="532"/>
                  </a:lnTo>
                  <a:lnTo>
                    <a:pt x="725" y="530"/>
                  </a:lnTo>
                  <a:lnTo>
                    <a:pt x="723" y="516"/>
                  </a:lnTo>
                  <a:lnTo>
                    <a:pt x="713" y="530"/>
                  </a:lnTo>
                  <a:lnTo>
                    <a:pt x="709" y="538"/>
                  </a:lnTo>
                  <a:lnTo>
                    <a:pt x="687" y="544"/>
                  </a:lnTo>
                  <a:lnTo>
                    <a:pt x="679" y="558"/>
                  </a:lnTo>
                  <a:lnTo>
                    <a:pt x="685" y="580"/>
                  </a:lnTo>
                  <a:lnTo>
                    <a:pt x="675" y="592"/>
                  </a:lnTo>
                  <a:lnTo>
                    <a:pt x="663" y="612"/>
                  </a:lnTo>
                  <a:lnTo>
                    <a:pt x="633" y="624"/>
                  </a:lnTo>
                  <a:lnTo>
                    <a:pt x="627" y="620"/>
                  </a:lnTo>
                  <a:lnTo>
                    <a:pt x="617" y="632"/>
                  </a:lnTo>
                  <a:lnTo>
                    <a:pt x="601" y="652"/>
                  </a:lnTo>
                  <a:lnTo>
                    <a:pt x="577" y="688"/>
                  </a:lnTo>
                  <a:lnTo>
                    <a:pt x="553" y="704"/>
                  </a:lnTo>
                  <a:lnTo>
                    <a:pt x="545" y="722"/>
                  </a:lnTo>
                  <a:lnTo>
                    <a:pt x="527" y="730"/>
                  </a:lnTo>
                  <a:lnTo>
                    <a:pt x="511" y="742"/>
                  </a:lnTo>
                  <a:lnTo>
                    <a:pt x="513" y="753"/>
                  </a:lnTo>
                  <a:lnTo>
                    <a:pt x="507" y="763"/>
                  </a:lnTo>
                  <a:lnTo>
                    <a:pt x="485" y="775"/>
                  </a:lnTo>
                  <a:lnTo>
                    <a:pt x="467" y="773"/>
                  </a:lnTo>
                  <a:lnTo>
                    <a:pt x="459" y="797"/>
                  </a:lnTo>
                  <a:lnTo>
                    <a:pt x="445" y="795"/>
                  </a:lnTo>
                  <a:lnTo>
                    <a:pt x="429" y="803"/>
                  </a:lnTo>
                  <a:lnTo>
                    <a:pt x="419" y="825"/>
                  </a:lnTo>
                  <a:lnTo>
                    <a:pt x="419" y="847"/>
                  </a:lnTo>
                  <a:lnTo>
                    <a:pt x="423" y="855"/>
                  </a:lnTo>
                  <a:lnTo>
                    <a:pt x="423" y="875"/>
                  </a:lnTo>
                  <a:lnTo>
                    <a:pt x="427" y="893"/>
                  </a:lnTo>
                  <a:lnTo>
                    <a:pt x="429" y="911"/>
                  </a:lnTo>
                  <a:lnTo>
                    <a:pt x="427" y="937"/>
                  </a:lnTo>
                  <a:lnTo>
                    <a:pt x="421" y="953"/>
                  </a:lnTo>
                  <a:lnTo>
                    <a:pt x="413" y="967"/>
                  </a:lnTo>
                  <a:lnTo>
                    <a:pt x="403" y="997"/>
                  </a:lnTo>
                  <a:lnTo>
                    <a:pt x="407" y="1011"/>
                  </a:lnTo>
                  <a:lnTo>
                    <a:pt x="407" y="1033"/>
                  </a:lnTo>
                  <a:lnTo>
                    <a:pt x="407" y="1061"/>
                  </a:lnTo>
                  <a:lnTo>
                    <a:pt x="395" y="1059"/>
                  </a:lnTo>
                  <a:lnTo>
                    <a:pt x="385" y="1059"/>
                  </a:lnTo>
                  <a:lnTo>
                    <a:pt x="379" y="1069"/>
                  </a:lnTo>
                  <a:lnTo>
                    <a:pt x="373" y="1081"/>
                  </a:lnTo>
                  <a:lnTo>
                    <a:pt x="365" y="1099"/>
                  </a:lnTo>
                  <a:lnTo>
                    <a:pt x="371" y="1105"/>
                  </a:lnTo>
                  <a:lnTo>
                    <a:pt x="381" y="1111"/>
                  </a:lnTo>
                  <a:lnTo>
                    <a:pt x="367" y="1109"/>
                  </a:lnTo>
                  <a:lnTo>
                    <a:pt x="347" y="1117"/>
                  </a:lnTo>
                  <a:lnTo>
                    <a:pt x="331" y="1129"/>
                  </a:lnTo>
                  <a:lnTo>
                    <a:pt x="329" y="1147"/>
                  </a:lnTo>
                  <a:lnTo>
                    <a:pt x="323" y="1159"/>
                  </a:lnTo>
                  <a:lnTo>
                    <a:pt x="311" y="1165"/>
                  </a:lnTo>
                  <a:lnTo>
                    <a:pt x="297" y="1169"/>
                  </a:lnTo>
                  <a:lnTo>
                    <a:pt x="273" y="1149"/>
                  </a:lnTo>
                  <a:lnTo>
                    <a:pt x="263" y="1129"/>
                  </a:lnTo>
                  <a:lnTo>
                    <a:pt x="255" y="1105"/>
                  </a:lnTo>
                  <a:lnTo>
                    <a:pt x="251" y="1077"/>
                  </a:lnTo>
                  <a:lnTo>
                    <a:pt x="245" y="1049"/>
                  </a:lnTo>
                  <a:lnTo>
                    <a:pt x="235" y="1015"/>
                  </a:lnTo>
                  <a:lnTo>
                    <a:pt x="227" y="989"/>
                  </a:lnTo>
                  <a:lnTo>
                    <a:pt x="217" y="971"/>
                  </a:lnTo>
                  <a:lnTo>
                    <a:pt x="207" y="949"/>
                  </a:lnTo>
                  <a:lnTo>
                    <a:pt x="199" y="923"/>
                  </a:lnTo>
                  <a:lnTo>
                    <a:pt x="197" y="887"/>
                  </a:lnTo>
                  <a:lnTo>
                    <a:pt x="187" y="847"/>
                  </a:lnTo>
                  <a:lnTo>
                    <a:pt x="175" y="821"/>
                  </a:lnTo>
                  <a:lnTo>
                    <a:pt x="163" y="791"/>
                  </a:lnTo>
                  <a:lnTo>
                    <a:pt x="152" y="753"/>
                  </a:lnTo>
                  <a:lnTo>
                    <a:pt x="154" y="714"/>
                  </a:lnTo>
                  <a:lnTo>
                    <a:pt x="150" y="702"/>
                  </a:lnTo>
                  <a:lnTo>
                    <a:pt x="146" y="688"/>
                  </a:lnTo>
                  <a:lnTo>
                    <a:pt x="144" y="656"/>
                  </a:lnTo>
                  <a:lnTo>
                    <a:pt x="148" y="644"/>
                  </a:lnTo>
                  <a:lnTo>
                    <a:pt x="142" y="628"/>
                  </a:lnTo>
                  <a:lnTo>
                    <a:pt x="142" y="604"/>
                  </a:lnTo>
                  <a:lnTo>
                    <a:pt x="150" y="584"/>
                  </a:lnTo>
                  <a:lnTo>
                    <a:pt x="154" y="566"/>
                  </a:lnTo>
                  <a:lnTo>
                    <a:pt x="150" y="554"/>
                  </a:lnTo>
                  <a:lnTo>
                    <a:pt x="148" y="540"/>
                  </a:lnTo>
                  <a:lnTo>
                    <a:pt x="158" y="530"/>
                  </a:lnTo>
                  <a:lnTo>
                    <a:pt x="146" y="528"/>
                  </a:lnTo>
                  <a:lnTo>
                    <a:pt x="150" y="518"/>
                  </a:lnTo>
                  <a:lnTo>
                    <a:pt x="144" y="516"/>
                  </a:lnTo>
                  <a:lnTo>
                    <a:pt x="150" y="504"/>
                  </a:lnTo>
                  <a:lnTo>
                    <a:pt x="136" y="502"/>
                  </a:lnTo>
                  <a:lnTo>
                    <a:pt x="138" y="508"/>
                  </a:lnTo>
                  <a:lnTo>
                    <a:pt x="136" y="514"/>
                  </a:lnTo>
                  <a:lnTo>
                    <a:pt x="128" y="518"/>
                  </a:lnTo>
                  <a:lnTo>
                    <a:pt x="124" y="522"/>
                  </a:lnTo>
                  <a:lnTo>
                    <a:pt x="136" y="530"/>
                  </a:lnTo>
                  <a:lnTo>
                    <a:pt x="130" y="544"/>
                  </a:lnTo>
                  <a:lnTo>
                    <a:pt x="118" y="550"/>
                  </a:lnTo>
                  <a:lnTo>
                    <a:pt x="104" y="556"/>
                  </a:lnTo>
                  <a:lnTo>
                    <a:pt x="82" y="562"/>
                  </a:lnTo>
                  <a:lnTo>
                    <a:pt x="60" y="554"/>
                  </a:lnTo>
                  <a:lnTo>
                    <a:pt x="44" y="530"/>
                  </a:lnTo>
                  <a:lnTo>
                    <a:pt x="26" y="506"/>
                  </a:lnTo>
                  <a:lnTo>
                    <a:pt x="16" y="486"/>
                  </a:lnTo>
                  <a:lnTo>
                    <a:pt x="22" y="482"/>
                  </a:lnTo>
                  <a:lnTo>
                    <a:pt x="26" y="490"/>
                  </a:lnTo>
                  <a:lnTo>
                    <a:pt x="38" y="486"/>
                  </a:lnTo>
                  <a:lnTo>
                    <a:pt x="54" y="486"/>
                  </a:lnTo>
                  <a:lnTo>
                    <a:pt x="64" y="482"/>
                  </a:lnTo>
                  <a:lnTo>
                    <a:pt x="72" y="470"/>
                  </a:lnTo>
                  <a:lnTo>
                    <a:pt x="62" y="466"/>
                  </a:lnTo>
                  <a:lnTo>
                    <a:pt x="54" y="472"/>
                  </a:lnTo>
                  <a:lnTo>
                    <a:pt x="44" y="470"/>
                  </a:lnTo>
                  <a:lnTo>
                    <a:pt x="28" y="468"/>
                  </a:lnTo>
                  <a:lnTo>
                    <a:pt x="12" y="456"/>
                  </a:lnTo>
                  <a:lnTo>
                    <a:pt x="6" y="440"/>
                  </a:lnTo>
                  <a:lnTo>
                    <a:pt x="0" y="430"/>
                  </a:lnTo>
                  <a:close/>
                </a:path>
              </a:pathLst>
            </a:custGeom>
            <a:solidFill>
              <a:srgbClr val="002060"/>
            </a:solidFill>
            <a:ln w="3175" cmpd="sng">
              <a:solidFill>
                <a:schemeClr val="accent5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GB" dirty="0">
                <a:solidFill>
                  <a:schemeClr val="accent3"/>
                </a:solidFill>
              </a:endParaRPr>
            </a:p>
          </p:txBody>
        </p:sp>
        <p:sp>
          <p:nvSpPr>
            <p:cNvPr id="326" name="India"/>
            <p:cNvSpPr>
              <a:spLocks/>
            </p:cNvSpPr>
            <p:nvPr/>
          </p:nvSpPr>
          <p:spPr bwMode="auto">
            <a:xfrm>
              <a:off x="3178406" y="5119759"/>
              <a:ext cx="13616" cy="38407"/>
            </a:xfrm>
            <a:custGeom>
              <a:avLst/>
              <a:gdLst/>
              <a:ahLst/>
              <a:cxnLst>
                <a:cxn ang="0">
                  <a:pos x="2" y="0"/>
                </a:cxn>
                <a:cxn ang="0">
                  <a:pos x="8" y="0"/>
                </a:cxn>
                <a:cxn ang="0">
                  <a:pos x="10" y="14"/>
                </a:cxn>
                <a:cxn ang="0">
                  <a:pos x="12" y="24"/>
                </a:cxn>
                <a:cxn ang="0">
                  <a:pos x="6" y="26"/>
                </a:cxn>
                <a:cxn ang="0">
                  <a:pos x="2" y="32"/>
                </a:cxn>
                <a:cxn ang="0">
                  <a:pos x="0" y="22"/>
                </a:cxn>
                <a:cxn ang="0">
                  <a:pos x="0" y="12"/>
                </a:cxn>
                <a:cxn ang="0">
                  <a:pos x="0" y="4"/>
                </a:cxn>
                <a:cxn ang="0">
                  <a:pos x="2" y="0"/>
                </a:cxn>
              </a:cxnLst>
              <a:rect l="0" t="0" r="r" b="b"/>
              <a:pathLst>
                <a:path w="12" h="32">
                  <a:moveTo>
                    <a:pt x="2" y="0"/>
                  </a:moveTo>
                  <a:lnTo>
                    <a:pt x="8" y="0"/>
                  </a:lnTo>
                  <a:lnTo>
                    <a:pt x="10" y="14"/>
                  </a:lnTo>
                  <a:lnTo>
                    <a:pt x="12" y="24"/>
                  </a:lnTo>
                  <a:lnTo>
                    <a:pt x="6" y="26"/>
                  </a:lnTo>
                  <a:lnTo>
                    <a:pt x="2" y="32"/>
                  </a:lnTo>
                  <a:lnTo>
                    <a:pt x="0" y="22"/>
                  </a:lnTo>
                  <a:lnTo>
                    <a:pt x="0" y="12"/>
                  </a:lnTo>
                  <a:lnTo>
                    <a:pt x="0" y="4"/>
                  </a:lnTo>
                  <a:lnTo>
                    <a:pt x="2" y="0"/>
                  </a:lnTo>
                  <a:close/>
                </a:path>
              </a:pathLst>
            </a:custGeom>
            <a:grpFill/>
            <a:ln w="3175" cmpd="sng">
              <a:solidFill>
                <a:schemeClr val="accent5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GB" dirty="0">
                <a:solidFill>
                  <a:schemeClr val="accent3"/>
                </a:solidFill>
              </a:endParaRPr>
            </a:p>
          </p:txBody>
        </p:sp>
        <p:sp>
          <p:nvSpPr>
            <p:cNvPr id="327" name="India"/>
            <p:cNvSpPr>
              <a:spLocks/>
            </p:cNvSpPr>
            <p:nvPr/>
          </p:nvSpPr>
          <p:spPr bwMode="auto">
            <a:xfrm>
              <a:off x="3178406" y="5155766"/>
              <a:ext cx="13616" cy="33606"/>
            </a:xfrm>
            <a:custGeom>
              <a:avLst/>
              <a:gdLst/>
              <a:ahLst/>
              <a:cxnLst>
                <a:cxn ang="0">
                  <a:pos x="0" y="8"/>
                </a:cxn>
                <a:cxn ang="0">
                  <a:pos x="6" y="0"/>
                </a:cxn>
                <a:cxn ang="0">
                  <a:pos x="10" y="8"/>
                </a:cxn>
                <a:cxn ang="0">
                  <a:pos x="12" y="16"/>
                </a:cxn>
                <a:cxn ang="0">
                  <a:pos x="8" y="24"/>
                </a:cxn>
                <a:cxn ang="0">
                  <a:pos x="8" y="28"/>
                </a:cxn>
                <a:cxn ang="0">
                  <a:pos x="2" y="28"/>
                </a:cxn>
                <a:cxn ang="0">
                  <a:pos x="0" y="18"/>
                </a:cxn>
                <a:cxn ang="0">
                  <a:pos x="2" y="12"/>
                </a:cxn>
                <a:cxn ang="0">
                  <a:pos x="0" y="8"/>
                </a:cxn>
              </a:cxnLst>
              <a:rect l="0" t="0" r="r" b="b"/>
              <a:pathLst>
                <a:path w="12" h="28">
                  <a:moveTo>
                    <a:pt x="0" y="8"/>
                  </a:moveTo>
                  <a:lnTo>
                    <a:pt x="6" y="0"/>
                  </a:lnTo>
                  <a:lnTo>
                    <a:pt x="10" y="8"/>
                  </a:lnTo>
                  <a:lnTo>
                    <a:pt x="12" y="16"/>
                  </a:lnTo>
                  <a:lnTo>
                    <a:pt x="8" y="24"/>
                  </a:lnTo>
                  <a:lnTo>
                    <a:pt x="8" y="28"/>
                  </a:lnTo>
                  <a:lnTo>
                    <a:pt x="2" y="28"/>
                  </a:lnTo>
                  <a:lnTo>
                    <a:pt x="0" y="18"/>
                  </a:lnTo>
                  <a:lnTo>
                    <a:pt x="2" y="12"/>
                  </a:lnTo>
                  <a:lnTo>
                    <a:pt x="0" y="8"/>
                  </a:lnTo>
                  <a:close/>
                </a:path>
              </a:pathLst>
            </a:custGeom>
            <a:grpFill/>
            <a:ln w="3175" cmpd="sng">
              <a:solidFill>
                <a:schemeClr val="accent5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GB" dirty="0">
                <a:solidFill>
                  <a:schemeClr val="accent3"/>
                </a:solidFill>
              </a:endParaRPr>
            </a:p>
          </p:txBody>
        </p:sp>
        <p:sp>
          <p:nvSpPr>
            <p:cNvPr id="328" name="India"/>
            <p:cNvSpPr>
              <a:spLocks/>
            </p:cNvSpPr>
            <p:nvPr/>
          </p:nvSpPr>
          <p:spPr bwMode="auto">
            <a:xfrm>
              <a:off x="3173867" y="5196573"/>
              <a:ext cx="13616" cy="40807"/>
            </a:xfrm>
            <a:custGeom>
              <a:avLst/>
              <a:gdLst/>
              <a:ahLst/>
              <a:cxnLst>
                <a:cxn ang="0">
                  <a:pos x="4" y="0"/>
                </a:cxn>
                <a:cxn ang="0">
                  <a:pos x="8" y="2"/>
                </a:cxn>
                <a:cxn ang="0">
                  <a:pos x="8" y="10"/>
                </a:cxn>
                <a:cxn ang="0">
                  <a:pos x="10" y="18"/>
                </a:cxn>
                <a:cxn ang="0">
                  <a:pos x="12" y="28"/>
                </a:cxn>
                <a:cxn ang="0">
                  <a:pos x="12" y="34"/>
                </a:cxn>
                <a:cxn ang="0">
                  <a:pos x="6" y="26"/>
                </a:cxn>
                <a:cxn ang="0">
                  <a:pos x="0" y="16"/>
                </a:cxn>
                <a:cxn ang="0">
                  <a:pos x="2" y="6"/>
                </a:cxn>
                <a:cxn ang="0">
                  <a:pos x="4" y="0"/>
                </a:cxn>
              </a:cxnLst>
              <a:rect l="0" t="0" r="r" b="b"/>
              <a:pathLst>
                <a:path w="12" h="34">
                  <a:moveTo>
                    <a:pt x="4" y="0"/>
                  </a:moveTo>
                  <a:lnTo>
                    <a:pt x="8" y="2"/>
                  </a:lnTo>
                  <a:lnTo>
                    <a:pt x="8" y="10"/>
                  </a:lnTo>
                  <a:lnTo>
                    <a:pt x="10" y="18"/>
                  </a:lnTo>
                  <a:lnTo>
                    <a:pt x="12" y="28"/>
                  </a:lnTo>
                  <a:lnTo>
                    <a:pt x="12" y="34"/>
                  </a:lnTo>
                  <a:lnTo>
                    <a:pt x="6" y="26"/>
                  </a:lnTo>
                  <a:lnTo>
                    <a:pt x="0" y="16"/>
                  </a:lnTo>
                  <a:lnTo>
                    <a:pt x="2" y="6"/>
                  </a:lnTo>
                  <a:lnTo>
                    <a:pt x="4" y="0"/>
                  </a:lnTo>
                  <a:close/>
                </a:path>
              </a:pathLst>
            </a:custGeom>
            <a:grpFill/>
            <a:ln w="3175" cmpd="sng">
              <a:solidFill>
                <a:schemeClr val="accent5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GB" dirty="0">
                <a:solidFill>
                  <a:schemeClr val="accent3"/>
                </a:solidFill>
              </a:endParaRPr>
            </a:p>
          </p:txBody>
        </p:sp>
        <p:sp>
          <p:nvSpPr>
            <p:cNvPr id="329" name="India"/>
            <p:cNvSpPr>
              <a:spLocks/>
            </p:cNvSpPr>
            <p:nvPr/>
          </p:nvSpPr>
          <p:spPr bwMode="auto">
            <a:xfrm>
              <a:off x="3173867" y="5273387"/>
              <a:ext cx="9077" cy="21604"/>
            </a:xfrm>
            <a:custGeom>
              <a:avLst/>
              <a:gdLst/>
              <a:ahLst/>
              <a:cxnLst>
                <a:cxn ang="0">
                  <a:pos x="0" y="4"/>
                </a:cxn>
                <a:cxn ang="0">
                  <a:pos x="6" y="0"/>
                </a:cxn>
                <a:cxn ang="0">
                  <a:pos x="8" y="4"/>
                </a:cxn>
                <a:cxn ang="0">
                  <a:pos x="8" y="12"/>
                </a:cxn>
                <a:cxn ang="0">
                  <a:pos x="8" y="16"/>
                </a:cxn>
                <a:cxn ang="0">
                  <a:pos x="2" y="18"/>
                </a:cxn>
                <a:cxn ang="0">
                  <a:pos x="2" y="12"/>
                </a:cxn>
                <a:cxn ang="0">
                  <a:pos x="0" y="4"/>
                </a:cxn>
              </a:cxnLst>
              <a:rect l="0" t="0" r="r" b="b"/>
              <a:pathLst>
                <a:path w="8" h="18">
                  <a:moveTo>
                    <a:pt x="0" y="4"/>
                  </a:moveTo>
                  <a:lnTo>
                    <a:pt x="6" y="0"/>
                  </a:lnTo>
                  <a:lnTo>
                    <a:pt x="8" y="4"/>
                  </a:lnTo>
                  <a:lnTo>
                    <a:pt x="8" y="12"/>
                  </a:lnTo>
                  <a:lnTo>
                    <a:pt x="8" y="16"/>
                  </a:lnTo>
                  <a:lnTo>
                    <a:pt x="2" y="18"/>
                  </a:lnTo>
                  <a:lnTo>
                    <a:pt x="2" y="12"/>
                  </a:lnTo>
                  <a:lnTo>
                    <a:pt x="0" y="4"/>
                  </a:lnTo>
                  <a:close/>
                </a:path>
              </a:pathLst>
            </a:custGeom>
            <a:grpFill/>
            <a:ln w="3175" cmpd="sng">
              <a:solidFill>
                <a:schemeClr val="accent5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GB" dirty="0">
                <a:solidFill>
                  <a:schemeClr val="accent3"/>
                </a:solidFill>
              </a:endParaRPr>
            </a:p>
          </p:txBody>
        </p:sp>
        <p:sp>
          <p:nvSpPr>
            <p:cNvPr id="330" name="India"/>
            <p:cNvSpPr>
              <a:spLocks/>
            </p:cNvSpPr>
            <p:nvPr/>
          </p:nvSpPr>
          <p:spPr bwMode="auto">
            <a:xfrm>
              <a:off x="3264638" y="5487027"/>
              <a:ext cx="15885" cy="31205"/>
            </a:xfrm>
            <a:custGeom>
              <a:avLst/>
              <a:gdLst/>
              <a:ahLst/>
              <a:cxnLst>
                <a:cxn ang="0">
                  <a:pos x="0" y="2"/>
                </a:cxn>
                <a:cxn ang="0">
                  <a:pos x="8" y="0"/>
                </a:cxn>
                <a:cxn ang="0">
                  <a:pos x="12" y="6"/>
                </a:cxn>
                <a:cxn ang="0">
                  <a:pos x="14" y="12"/>
                </a:cxn>
                <a:cxn ang="0">
                  <a:pos x="14" y="18"/>
                </a:cxn>
                <a:cxn ang="0">
                  <a:pos x="10" y="26"/>
                </a:cxn>
                <a:cxn ang="0">
                  <a:pos x="6" y="16"/>
                </a:cxn>
                <a:cxn ang="0">
                  <a:pos x="0" y="12"/>
                </a:cxn>
                <a:cxn ang="0">
                  <a:pos x="0" y="2"/>
                </a:cxn>
              </a:cxnLst>
              <a:rect l="0" t="0" r="r" b="b"/>
              <a:pathLst>
                <a:path w="14" h="26">
                  <a:moveTo>
                    <a:pt x="0" y="2"/>
                  </a:moveTo>
                  <a:lnTo>
                    <a:pt x="8" y="0"/>
                  </a:lnTo>
                  <a:lnTo>
                    <a:pt x="12" y="6"/>
                  </a:lnTo>
                  <a:lnTo>
                    <a:pt x="14" y="12"/>
                  </a:lnTo>
                  <a:lnTo>
                    <a:pt x="14" y="18"/>
                  </a:lnTo>
                  <a:lnTo>
                    <a:pt x="10" y="26"/>
                  </a:lnTo>
                  <a:lnTo>
                    <a:pt x="6" y="16"/>
                  </a:lnTo>
                  <a:lnTo>
                    <a:pt x="0" y="12"/>
                  </a:lnTo>
                  <a:lnTo>
                    <a:pt x="0" y="2"/>
                  </a:lnTo>
                  <a:close/>
                </a:path>
              </a:pathLst>
            </a:custGeom>
            <a:grpFill/>
            <a:ln w="3175" cmpd="sng">
              <a:solidFill>
                <a:schemeClr val="accent5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GB" dirty="0">
                <a:solidFill>
                  <a:schemeClr val="accent3"/>
                </a:solidFill>
              </a:endParaRPr>
            </a:p>
          </p:txBody>
        </p:sp>
        <p:sp>
          <p:nvSpPr>
            <p:cNvPr id="323" name="Brunei"/>
            <p:cNvSpPr>
              <a:spLocks/>
            </p:cNvSpPr>
            <p:nvPr/>
          </p:nvSpPr>
          <p:spPr bwMode="auto">
            <a:xfrm>
              <a:off x="4368635" y="5335798"/>
              <a:ext cx="27231" cy="33606"/>
            </a:xfrm>
            <a:custGeom>
              <a:avLst/>
              <a:gdLst/>
              <a:ahLst/>
              <a:cxnLst>
                <a:cxn ang="0">
                  <a:pos x="0" y="8"/>
                </a:cxn>
                <a:cxn ang="0">
                  <a:pos x="12" y="28"/>
                </a:cxn>
                <a:cxn ang="0">
                  <a:pos x="24" y="28"/>
                </a:cxn>
                <a:cxn ang="0">
                  <a:pos x="14" y="10"/>
                </a:cxn>
                <a:cxn ang="0">
                  <a:pos x="4" y="0"/>
                </a:cxn>
                <a:cxn ang="0">
                  <a:pos x="0" y="8"/>
                </a:cxn>
              </a:cxnLst>
              <a:rect l="0" t="0" r="r" b="b"/>
              <a:pathLst>
                <a:path w="24" h="28">
                  <a:moveTo>
                    <a:pt x="0" y="8"/>
                  </a:moveTo>
                  <a:lnTo>
                    <a:pt x="12" y="28"/>
                  </a:lnTo>
                  <a:lnTo>
                    <a:pt x="24" y="28"/>
                  </a:lnTo>
                  <a:lnTo>
                    <a:pt x="14" y="10"/>
                  </a:lnTo>
                  <a:lnTo>
                    <a:pt x="4" y="0"/>
                  </a:lnTo>
                  <a:lnTo>
                    <a:pt x="0" y="8"/>
                  </a:lnTo>
                  <a:close/>
                </a:path>
              </a:pathLst>
            </a:custGeom>
            <a:grpFill/>
            <a:ln w="3175" cmpd="sng">
              <a:solidFill>
                <a:schemeClr val="accent5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GB" dirty="0">
                <a:solidFill>
                  <a:schemeClr val="accent3"/>
                </a:solidFill>
              </a:endParaRPr>
            </a:p>
          </p:txBody>
        </p:sp>
        <p:sp>
          <p:nvSpPr>
            <p:cNvPr id="324" name="Brunei"/>
            <p:cNvSpPr>
              <a:spLocks/>
            </p:cNvSpPr>
            <p:nvPr/>
          </p:nvSpPr>
          <p:spPr bwMode="auto">
            <a:xfrm>
              <a:off x="4327788" y="5330997"/>
              <a:ext cx="47655" cy="72013"/>
            </a:xfrm>
            <a:custGeom>
              <a:avLst/>
              <a:gdLst/>
              <a:ahLst/>
              <a:cxnLst>
                <a:cxn ang="0">
                  <a:pos x="34" y="0"/>
                </a:cxn>
                <a:cxn ang="0">
                  <a:pos x="32" y="8"/>
                </a:cxn>
                <a:cxn ang="0">
                  <a:pos x="36" y="12"/>
                </a:cxn>
                <a:cxn ang="0">
                  <a:pos x="30" y="14"/>
                </a:cxn>
                <a:cxn ang="0">
                  <a:pos x="28" y="22"/>
                </a:cxn>
                <a:cxn ang="0">
                  <a:pos x="34" y="32"/>
                </a:cxn>
                <a:cxn ang="0">
                  <a:pos x="40" y="40"/>
                </a:cxn>
                <a:cxn ang="0">
                  <a:pos x="42" y="50"/>
                </a:cxn>
                <a:cxn ang="0">
                  <a:pos x="38" y="56"/>
                </a:cxn>
                <a:cxn ang="0">
                  <a:pos x="36" y="60"/>
                </a:cxn>
                <a:cxn ang="0">
                  <a:pos x="22" y="52"/>
                </a:cxn>
                <a:cxn ang="0">
                  <a:pos x="16" y="52"/>
                </a:cxn>
                <a:cxn ang="0">
                  <a:pos x="8" y="42"/>
                </a:cxn>
                <a:cxn ang="0">
                  <a:pos x="0" y="40"/>
                </a:cxn>
                <a:cxn ang="0">
                  <a:pos x="8" y="32"/>
                </a:cxn>
                <a:cxn ang="0">
                  <a:pos x="18" y="26"/>
                </a:cxn>
                <a:cxn ang="0">
                  <a:pos x="22" y="10"/>
                </a:cxn>
                <a:cxn ang="0">
                  <a:pos x="28" y="0"/>
                </a:cxn>
                <a:cxn ang="0">
                  <a:pos x="34" y="0"/>
                </a:cxn>
              </a:cxnLst>
              <a:rect l="0" t="0" r="r" b="b"/>
              <a:pathLst>
                <a:path w="42" h="60">
                  <a:moveTo>
                    <a:pt x="34" y="0"/>
                  </a:moveTo>
                  <a:lnTo>
                    <a:pt x="32" y="8"/>
                  </a:lnTo>
                  <a:lnTo>
                    <a:pt x="36" y="12"/>
                  </a:lnTo>
                  <a:lnTo>
                    <a:pt x="30" y="14"/>
                  </a:lnTo>
                  <a:lnTo>
                    <a:pt x="28" y="22"/>
                  </a:lnTo>
                  <a:lnTo>
                    <a:pt x="34" y="32"/>
                  </a:lnTo>
                  <a:lnTo>
                    <a:pt x="40" y="40"/>
                  </a:lnTo>
                  <a:lnTo>
                    <a:pt x="42" y="50"/>
                  </a:lnTo>
                  <a:lnTo>
                    <a:pt x="38" y="56"/>
                  </a:lnTo>
                  <a:lnTo>
                    <a:pt x="36" y="60"/>
                  </a:lnTo>
                  <a:lnTo>
                    <a:pt x="22" y="52"/>
                  </a:lnTo>
                  <a:lnTo>
                    <a:pt x="16" y="52"/>
                  </a:lnTo>
                  <a:lnTo>
                    <a:pt x="8" y="42"/>
                  </a:lnTo>
                  <a:lnTo>
                    <a:pt x="0" y="40"/>
                  </a:lnTo>
                  <a:lnTo>
                    <a:pt x="8" y="32"/>
                  </a:lnTo>
                  <a:lnTo>
                    <a:pt x="18" y="26"/>
                  </a:lnTo>
                  <a:lnTo>
                    <a:pt x="22" y="10"/>
                  </a:lnTo>
                  <a:lnTo>
                    <a:pt x="28" y="0"/>
                  </a:lnTo>
                  <a:lnTo>
                    <a:pt x="34" y="0"/>
                  </a:lnTo>
                  <a:close/>
                </a:path>
              </a:pathLst>
            </a:custGeom>
            <a:grpFill/>
            <a:ln w="3175" cmpd="sng">
              <a:solidFill>
                <a:schemeClr val="accent5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GB" dirty="0">
                <a:solidFill>
                  <a:schemeClr val="accent3"/>
                </a:solidFill>
              </a:endParaRPr>
            </a:p>
          </p:txBody>
        </p:sp>
        <p:sp>
          <p:nvSpPr>
            <p:cNvPr id="225" name="Solomon Islands"/>
            <p:cNvSpPr>
              <a:spLocks/>
            </p:cNvSpPr>
            <p:nvPr/>
          </p:nvSpPr>
          <p:spPr bwMode="auto">
            <a:xfrm>
              <a:off x="6922690" y="4688879"/>
              <a:ext cx="59001" cy="36006"/>
            </a:xfrm>
            <a:custGeom>
              <a:avLst/>
              <a:gdLst/>
              <a:ahLst/>
              <a:cxnLst>
                <a:cxn ang="0">
                  <a:pos x="6" y="0"/>
                </a:cxn>
                <a:cxn ang="0">
                  <a:pos x="24" y="10"/>
                </a:cxn>
                <a:cxn ang="0">
                  <a:pos x="34" y="6"/>
                </a:cxn>
                <a:cxn ang="0">
                  <a:pos x="46" y="10"/>
                </a:cxn>
                <a:cxn ang="0">
                  <a:pos x="52" y="16"/>
                </a:cxn>
                <a:cxn ang="0">
                  <a:pos x="52" y="22"/>
                </a:cxn>
                <a:cxn ang="0">
                  <a:pos x="44" y="22"/>
                </a:cxn>
                <a:cxn ang="0">
                  <a:pos x="36" y="24"/>
                </a:cxn>
                <a:cxn ang="0">
                  <a:pos x="28" y="16"/>
                </a:cxn>
                <a:cxn ang="0">
                  <a:pos x="22" y="16"/>
                </a:cxn>
                <a:cxn ang="0">
                  <a:pos x="18" y="22"/>
                </a:cxn>
                <a:cxn ang="0">
                  <a:pos x="20" y="28"/>
                </a:cxn>
                <a:cxn ang="0">
                  <a:pos x="14" y="30"/>
                </a:cxn>
                <a:cxn ang="0">
                  <a:pos x="6" y="26"/>
                </a:cxn>
                <a:cxn ang="0">
                  <a:pos x="6" y="18"/>
                </a:cxn>
                <a:cxn ang="0">
                  <a:pos x="2" y="10"/>
                </a:cxn>
                <a:cxn ang="0">
                  <a:pos x="0" y="2"/>
                </a:cxn>
                <a:cxn ang="0">
                  <a:pos x="6" y="0"/>
                </a:cxn>
              </a:cxnLst>
              <a:rect l="0" t="0" r="r" b="b"/>
              <a:pathLst>
                <a:path w="52" h="30">
                  <a:moveTo>
                    <a:pt x="6" y="0"/>
                  </a:moveTo>
                  <a:lnTo>
                    <a:pt x="24" y="10"/>
                  </a:lnTo>
                  <a:lnTo>
                    <a:pt x="34" y="6"/>
                  </a:lnTo>
                  <a:lnTo>
                    <a:pt x="46" y="10"/>
                  </a:lnTo>
                  <a:lnTo>
                    <a:pt x="52" y="16"/>
                  </a:lnTo>
                  <a:lnTo>
                    <a:pt x="52" y="22"/>
                  </a:lnTo>
                  <a:lnTo>
                    <a:pt x="44" y="22"/>
                  </a:lnTo>
                  <a:lnTo>
                    <a:pt x="36" y="24"/>
                  </a:lnTo>
                  <a:lnTo>
                    <a:pt x="28" y="16"/>
                  </a:lnTo>
                  <a:lnTo>
                    <a:pt x="22" y="16"/>
                  </a:lnTo>
                  <a:lnTo>
                    <a:pt x="18" y="22"/>
                  </a:lnTo>
                  <a:lnTo>
                    <a:pt x="20" y="28"/>
                  </a:lnTo>
                  <a:lnTo>
                    <a:pt x="14" y="30"/>
                  </a:lnTo>
                  <a:lnTo>
                    <a:pt x="6" y="26"/>
                  </a:lnTo>
                  <a:lnTo>
                    <a:pt x="6" y="18"/>
                  </a:lnTo>
                  <a:lnTo>
                    <a:pt x="2" y="10"/>
                  </a:lnTo>
                  <a:lnTo>
                    <a:pt x="0" y="2"/>
                  </a:lnTo>
                  <a:lnTo>
                    <a:pt x="6" y="0"/>
                  </a:lnTo>
                  <a:close/>
                </a:path>
              </a:pathLst>
            </a:custGeom>
            <a:grpFill/>
            <a:ln w="3175" cmpd="sng">
              <a:solidFill>
                <a:schemeClr val="accent3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GB" dirty="0">
                <a:solidFill>
                  <a:schemeClr val="accent3"/>
                </a:solidFill>
              </a:endParaRPr>
            </a:p>
          </p:txBody>
        </p:sp>
        <p:sp>
          <p:nvSpPr>
            <p:cNvPr id="197" name="Norway"/>
            <p:cNvSpPr>
              <a:spLocks/>
            </p:cNvSpPr>
            <p:nvPr/>
          </p:nvSpPr>
          <p:spPr bwMode="auto">
            <a:xfrm>
              <a:off x="1661405" y="2007586"/>
              <a:ext cx="13616" cy="12002"/>
            </a:xfrm>
            <a:custGeom>
              <a:avLst/>
              <a:gdLst/>
              <a:ahLst/>
              <a:cxnLst>
                <a:cxn ang="0">
                  <a:pos x="6" y="0"/>
                </a:cxn>
                <a:cxn ang="0">
                  <a:pos x="8" y="4"/>
                </a:cxn>
                <a:cxn ang="0">
                  <a:pos x="12" y="6"/>
                </a:cxn>
                <a:cxn ang="0">
                  <a:pos x="6" y="10"/>
                </a:cxn>
                <a:cxn ang="0">
                  <a:pos x="0" y="8"/>
                </a:cxn>
                <a:cxn ang="0">
                  <a:pos x="0" y="4"/>
                </a:cxn>
                <a:cxn ang="0">
                  <a:pos x="6" y="0"/>
                </a:cxn>
              </a:cxnLst>
              <a:rect l="0" t="0" r="r" b="b"/>
              <a:pathLst>
                <a:path w="12" h="10">
                  <a:moveTo>
                    <a:pt x="6" y="0"/>
                  </a:moveTo>
                  <a:lnTo>
                    <a:pt x="8" y="4"/>
                  </a:lnTo>
                  <a:lnTo>
                    <a:pt x="12" y="6"/>
                  </a:lnTo>
                  <a:lnTo>
                    <a:pt x="6" y="10"/>
                  </a:lnTo>
                  <a:lnTo>
                    <a:pt x="0" y="8"/>
                  </a:lnTo>
                  <a:lnTo>
                    <a:pt x="0" y="4"/>
                  </a:lnTo>
                  <a:lnTo>
                    <a:pt x="6" y="0"/>
                  </a:lnTo>
                  <a:close/>
                </a:path>
              </a:pathLst>
            </a:custGeom>
            <a:grpFill/>
            <a:ln w="3175" cmpd="sng">
              <a:solidFill>
                <a:schemeClr val="accent3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GB" dirty="0">
                <a:solidFill>
                  <a:schemeClr val="accent3"/>
                </a:solidFill>
              </a:endParaRPr>
            </a:p>
          </p:txBody>
        </p:sp>
        <p:sp>
          <p:nvSpPr>
            <p:cNvPr id="198" name="Norway"/>
            <p:cNvSpPr>
              <a:spLocks/>
            </p:cNvSpPr>
            <p:nvPr/>
          </p:nvSpPr>
          <p:spPr bwMode="auto">
            <a:xfrm>
              <a:off x="1679559" y="2005185"/>
              <a:ext cx="6808" cy="9602"/>
            </a:xfrm>
            <a:custGeom>
              <a:avLst/>
              <a:gdLst/>
              <a:ahLst/>
              <a:cxnLst>
                <a:cxn ang="0">
                  <a:pos x="4" y="0"/>
                </a:cxn>
                <a:cxn ang="0">
                  <a:pos x="6" y="4"/>
                </a:cxn>
                <a:cxn ang="0">
                  <a:pos x="6" y="8"/>
                </a:cxn>
                <a:cxn ang="0">
                  <a:pos x="2" y="8"/>
                </a:cxn>
                <a:cxn ang="0">
                  <a:pos x="0" y="6"/>
                </a:cxn>
                <a:cxn ang="0">
                  <a:pos x="4" y="0"/>
                </a:cxn>
              </a:cxnLst>
              <a:rect l="0" t="0" r="r" b="b"/>
              <a:pathLst>
                <a:path w="6" h="8">
                  <a:moveTo>
                    <a:pt x="4" y="0"/>
                  </a:moveTo>
                  <a:lnTo>
                    <a:pt x="6" y="4"/>
                  </a:lnTo>
                  <a:lnTo>
                    <a:pt x="6" y="8"/>
                  </a:lnTo>
                  <a:lnTo>
                    <a:pt x="2" y="8"/>
                  </a:lnTo>
                  <a:lnTo>
                    <a:pt x="0" y="6"/>
                  </a:lnTo>
                  <a:lnTo>
                    <a:pt x="4" y="0"/>
                  </a:lnTo>
                  <a:close/>
                </a:path>
              </a:pathLst>
            </a:custGeom>
            <a:grpFill/>
            <a:ln w="3175" cmpd="sng">
              <a:solidFill>
                <a:schemeClr val="accent3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GB" dirty="0">
                <a:solidFill>
                  <a:schemeClr val="accent3"/>
                </a:solidFill>
              </a:endParaRPr>
            </a:p>
          </p:txBody>
        </p:sp>
        <p:sp>
          <p:nvSpPr>
            <p:cNvPr id="199" name="Norway"/>
            <p:cNvSpPr>
              <a:spLocks/>
            </p:cNvSpPr>
            <p:nvPr/>
          </p:nvSpPr>
          <p:spPr bwMode="auto">
            <a:xfrm>
              <a:off x="1688636" y="2014787"/>
              <a:ext cx="9077" cy="9602"/>
            </a:xfrm>
            <a:custGeom>
              <a:avLst/>
              <a:gdLst/>
              <a:ahLst/>
              <a:cxnLst>
                <a:cxn ang="0">
                  <a:pos x="4" y="0"/>
                </a:cxn>
                <a:cxn ang="0">
                  <a:pos x="8" y="2"/>
                </a:cxn>
                <a:cxn ang="0">
                  <a:pos x="8" y="4"/>
                </a:cxn>
                <a:cxn ang="0">
                  <a:pos x="4" y="6"/>
                </a:cxn>
                <a:cxn ang="0">
                  <a:pos x="4" y="8"/>
                </a:cxn>
                <a:cxn ang="0">
                  <a:pos x="0" y="6"/>
                </a:cxn>
                <a:cxn ang="0">
                  <a:pos x="0" y="2"/>
                </a:cxn>
                <a:cxn ang="0">
                  <a:pos x="4" y="0"/>
                </a:cxn>
              </a:cxnLst>
              <a:rect l="0" t="0" r="r" b="b"/>
              <a:pathLst>
                <a:path w="8" h="8">
                  <a:moveTo>
                    <a:pt x="4" y="0"/>
                  </a:moveTo>
                  <a:lnTo>
                    <a:pt x="8" y="2"/>
                  </a:lnTo>
                  <a:lnTo>
                    <a:pt x="8" y="4"/>
                  </a:lnTo>
                  <a:lnTo>
                    <a:pt x="4" y="6"/>
                  </a:lnTo>
                  <a:lnTo>
                    <a:pt x="4" y="8"/>
                  </a:lnTo>
                  <a:lnTo>
                    <a:pt x="0" y="6"/>
                  </a:lnTo>
                  <a:lnTo>
                    <a:pt x="0" y="2"/>
                  </a:lnTo>
                  <a:lnTo>
                    <a:pt x="4" y="0"/>
                  </a:lnTo>
                  <a:close/>
                </a:path>
              </a:pathLst>
            </a:custGeom>
            <a:grpFill/>
            <a:ln w="3175" cmpd="sng">
              <a:solidFill>
                <a:schemeClr val="accent3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GB" dirty="0">
                <a:solidFill>
                  <a:schemeClr val="accent3"/>
                </a:solidFill>
              </a:endParaRPr>
            </a:p>
          </p:txBody>
        </p:sp>
        <p:sp>
          <p:nvSpPr>
            <p:cNvPr id="200" name="Norway"/>
            <p:cNvSpPr>
              <a:spLocks/>
            </p:cNvSpPr>
            <p:nvPr/>
          </p:nvSpPr>
          <p:spPr bwMode="auto">
            <a:xfrm>
              <a:off x="1724945" y="2012387"/>
              <a:ext cx="29501" cy="12002"/>
            </a:xfrm>
            <a:custGeom>
              <a:avLst/>
              <a:gdLst/>
              <a:ahLst/>
              <a:cxnLst>
                <a:cxn ang="0">
                  <a:pos x="14" y="10"/>
                </a:cxn>
                <a:cxn ang="0">
                  <a:pos x="8" y="10"/>
                </a:cxn>
                <a:cxn ang="0">
                  <a:pos x="2" y="8"/>
                </a:cxn>
                <a:cxn ang="0">
                  <a:pos x="0" y="6"/>
                </a:cxn>
                <a:cxn ang="0">
                  <a:pos x="4" y="4"/>
                </a:cxn>
                <a:cxn ang="0">
                  <a:pos x="6" y="0"/>
                </a:cxn>
                <a:cxn ang="0">
                  <a:pos x="8" y="2"/>
                </a:cxn>
                <a:cxn ang="0">
                  <a:pos x="10" y="0"/>
                </a:cxn>
                <a:cxn ang="0">
                  <a:pos x="12" y="0"/>
                </a:cxn>
                <a:cxn ang="0">
                  <a:pos x="12" y="2"/>
                </a:cxn>
                <a:cxn ang="0">
                  <a:pos x="12" y="6"/>
                </a:cxn>
                <a:cxn ang="0">
                  <a:pos x="14" y="4"/>
                </a:cxn>
                <a:cxn ang="0">
                  <a:pos x="14" y="0"/>
                </a:cxn>
                <a:cxn ang="0">
                  <a:pos x="18" y="0"/>
                </a:cxn>
                <a:cxn ang="0">
                  <a:pos x="16" y="6"/>
                </a:cxn>
                <a:cxn ang="0">
                  <a:pos x="24" y="4"/>
                </a:cxn>
                <a:cxn ang="0">
                  <a:pos x="26" y="6"/>
                </a:cxn>
                <a:cxn ang="0">
                  <a:pos x="20" y="8"/>
                </a:cxn>
                <a:cxn ang="0">
                  <a:pos x="16" y="8"/>
                </a:cxn>
                <a:cxn ang="0">
                  <a:pos x="14" y="10"/>
                </a:cxn>
              </a:cxnLst>
              <a:rect l="0" t="0" r="r" b="b"/>
              <a:pathLst>
                <a:path w="26" h="10">
                  <a:moveTo>
                    <a:pt x="14" y="10"/>
                  </a:moveTo>
                  <a:lnTo>
                    <a:pt x="8" y="10"/>
                  </a:lnTo>
                  <a:lnTo>
                    <a:pt x="2" y="8"/>
                  </a:lnTo>
                  <a:lnTo>
                    <a:pt x="0" y="6"/>
                  </a:lnTo>
                  <a:lnTo>
                    <a:pt x="4" y="4"/>
                  </a:lnTo>
                  <a:lnTo>
                    <a:pt x="6" y="0"/>
                  </a:lnTo>
                  <a:lnTo>
                    <a:pt x="8" y="2"/>
                  </a:lnTo>
                  <a:lnTo>
                    <a:pt x="10" y="0"/>
                  </a:lnTo>
                  <a:lnTo>
                    <a:pt x="12" y="0"/>
                  </a:lnTo>
                  <a:lnTo>
                    <a:pt x="12" y="2"/>
                  </a:lnTo>
                  <a:lnTo>
                    <a:pt x="12" y="6"/>
                  </a:lnTo>
                  <a:lnTo>
                    <a:pt x="14" y="4"/>
                  </a:lnTo>
                  <a:lnTo>
                    <a:pt x="14" y="0"/>
                  </a:lnTo>
                  <a:lnTo>
                    <a:pt x="18" y="0"/>
                  </a:lnTo>
                  <a:lnTo>
                    <a:pt x="16" y="6"/>
                  </a:lnTo>
                  <a:lnTo>
                    <a:pt x="24" y="4"/>
                  </a:lnTo>
                  <a:lnTo>
                    <a:pt x="26" y="6"/>
                  </a:lnTo>
                  <a:lnTo>
                    <a:pt x="20" y="8"/>
                  </a:lnTo>
                  <a:lnTo>
                    <a:pt x="16" y="8"/>
                  </a:lnTo>
                  <a:lnTo>
                    <a:pt x="14" y="10"/>
                  </a:lnTo>
                  <a:close/>
                </a:path>
              </a:pathLst>
            </a:custGeom>
            <a:grpFill/>
            <a:ln w="3175" cmpd="sng">
              <a:solidFill>
                <a:schemeClr val="accent3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GB" dirty="0">
                <a:solidFill>
                  <a:schemeClr val="accent3"/>
                </a:solidFill>
              </a:endParaRPr>
            </a:p>
          </p:txBody>
        </p:sp>
        <p:sp>
          <p:nvSpPr>
            <p:cNvPr id="201" name="Norway"/>
            <p:cNvSpPr>
              <a:spLocks/>
            </p:cNvSpPr>
            <p:nvPr/>
          </p:nvSpPr>
          <p:spPr bwMode="auto">
            <a:xfrm>
              <a:off x="1731752" y="2026789"/>
              <a:ext cx="15885" cy="12002"/>
            </a:xfrm>
            <a:custGeom>
              <a:avLst/>
              <a:gdLst/>
              <a:ahLst/>
              <a:cxnLst>
                <a:cxn ang="0">
                  <a:pos x="0" y="10"/>
                </a:cxn>
                <a:cxn ang="0">
                  <a:pos x="12" y="10"/>
                </a:cxn>
                <a:cxn ang="0">
                  <a:pos x="12" y="6"/>
                </a:cxn>
                <a:cxn ang="0">
                  <a:pos x="14" y="4"/>
                </a:cxn>
                <a:cxn ang="0">
                  <a:pos x="14" y="0"/>
                </a:cxn>
                <a:cxn ang="0">
                  <a:pos x="10" y="2"/>
                </a:cxn>
                <a:cxn ang="0">
                  <a:pos x="6" y="0"/>
                </a:cxn>
                <a:cxn ang="0">
                  <a:pos x="4" y="2"/>
                </a:cxn>
                <a:cxn ang="0">
                  <a:pos x="0" y="4"/>
                </a:cxn>
                <a:cxn ang="0">
                  <a:pos x="0" y="10"/>
                </a:cxn>
              </a:cxnLst>
              <a:rect l="0" t="0" r="r" b="b"/>
              <a:pathLst>
                <a:path w="14" h="10">
                  <a:moveTo>
                    <a:pt x="0" y="10"/>
                  </a:moveTo>
                  <a:lnTo>
                    <a:pt x="12" y="10"/>
                  </a:lnTo>
                  <a:lnTo>
                    <a:pt x="12" y="6"/>
                  </a:lnTo>
                  <a:lnTo>
                    <a:pt x="14" y="4"/>
                  </a:lnTo>
                  <a:lnTo>
                    <a:pt x="14" y="0"/>
                  </a:lnTo>
                  <a:lnTo>
                    <a:pt x="10" y="2"/>
                  </a:lnTo>
                  <a:lnTo>
                    <a:pt x="6" y="0"/>
                  </a:lnTo>
                  <a:lnTo>
                    <a:pt x="4" y="2"/>
                  </a:lnTo>
                  <a:lnTo>
                    <a:pt x="0" y="4"/>
                  </a:lnTo>
                  <a:lnTo>
                    <a:pt x="0" y="10"/>
                  </a:lnTo>
                  <a:close/>
                </a:path>
              </a:pathLst>
            </a:custGeom>
            <a:grpFill/>
            <a:ln w="3175" cmpd="sng">
              <a:solidFill>
                <a:schemeClr val="accent3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GB" dirty="0">
                <a:solidFill>
                  <a:schemeClr val="accent3"/>
                </a:solidFill>
              </a:endParaRPr>
            </a:p>
          </p:txBody>
        </p:sp>
        <p:sp>
          <p:nvSpPr>
            <p:cNvPr id="202" name="Norway"/>
            <p:cNvSpPr>
              <a:spLocks/>
            </p:cNvSpPr>
            <p:nvPr/>
          </p:nvSpPr>
          <p:spPr bwMode="auto">
            <a:xfrm>
              <a:off x="1722675" y="2029189"/>
              <a:ext cx="6808" cy="12002"/>
            </a:xfrm>
            <a:custGeom>
              <a:avLst/>
              <a:gdLst/>
              <a:ahLst/>
              <a:cxnLst>
                <a:cxn ang="0">
                  <a:pos x="2" y="0"/>
                </a:cxn>
                <a:cxn ang="0">
                  <a:pos x="6" y="2"/>
                </a:cxn>
                <a:cxn ang="0">
                  <a:pos x="6" y="10"/>
                </a:cxn>
                <a:cxn ang="0">
                  <a:pos x="0" y="4"/>
                </a:cxn>
                <a:cxn ang="0">
                  <a:pos x="2" y="0"/>
                </a:cxn>
              </a:cxnLst>
              <a:rect l="0" t="0" r="r" b="b"/>
              <a:pathLst>
                <a:path w="6" h="10">
                  <a:moveTo>
                    <a:pt x="2" y="0"/>
                  </a:moveTo>
                  <a:lnTo>
                    <a:pt x="6" y="2"/>
                  </a:lnTo>
                  <a:lnTo>
                    <a:pt x="6" y="10"/>
                  </a:lnTo>
                  <a:lnTo>
                    <a:pt x="0" y="4"/>
                  </a:lnTo>
                  <a:lnTo>
                    <a:pt x="2" y="0"/>
                  </a:lnTo>
                  <a:close/>
                </a:path>
              </a:pathLst>
            </a:custGeom>
            <a:grpFill/>
            <a:ln w="3175" cmpd="sng">
              <a:solidFill>
                <a:schemeClr val="accent3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GB" dirty="0">
                <a:solidFill>
                  <a:schemeClr val="accent3"/>
                </a:solidFill>
              </a:endParaRPr>
            </a:p>
          </p:txBody>
        </p:sp>
        <p:sp>
          <p:nvSpPr>
            <p:cNvPr id="203" name="Norway"/>
            <p:cNvSpPr>
              <a:spLocks/>
            </p:cNvSpPr>
            <p:nvPr/>
          </p:nvSpPr>
          <p:spPr bwMode="auto">
            <a:xfrm>
              <a:off x="1602403" y="2009986"/>
              <a:ext cx="34039" cy="21604"/>
            </a:xfrm>
            <a:custGeom>
              <a:avLst/>
              <a:gdLst/>
              <a:ahLst/>
              <a:cxnLst>
                <a:cxn ang="0">
                  <a:pos x="18" y="18"/>
                </a:cxn>
                <a:cxn ang="0">
                  <a:pos x="10" y="16"/>
                </a:cxn>
                <a:cxn ang="0">
                  <a:pos x="12" y="14"/>
                </a:cxn>
                <a:cxn ang="0">
                  <a:pos x="2" y="16"/>
                </a:cxn>
                <a:cxn ang="0">
                  <a:pos x="0" y="10"/>
                </a:cxn>
                <a:cxn ang="0">
                  <a:pos x="4" y="12"/>
                </a:cxn>
                <a:cxn ang="0">
                  <a:pos x="8" y="10"/>
                </a:cxn>
                <a:cxn ang="0">
                  <a:pos x="6" y="8"/>
                </a:cxn>
                <a:cxn ang="0">
                  <a:pos x="6" y="6"/>
                </a:cxn>
                <a:cxn ang="0">
                  <a:pos x="10" y="8"/>
                </a:cxn>
                <a:cxn ang="0">
                  <a:pos x="12" y="6"/>
                </a:cxn>
                <a:cxn ang="0">
                  <a:pos x="12" y="2"/>
                </a:cxn>
                <a:cxn ang="0">
                  <a:pos x="14" y="2"/>
                </a:cxn>
                <a:cxn ang="0">
                  <a:pos x="16" y="6"/>
                </a:cxn>
                <a:cxn ang="0">
                  <a:pos x="22" y="4"/>
                </a:cxn>
                <a:cxn ang="0">
                  <a:pos x="20" y="0"/>
                </a:cxn>
                <a:cxn ang="0">
                  <a:pos x="22" y="4"/>
                </a:cxn>
                <a:cxn ang="0">
                  <a:pos x="26" y="0"/>
                </a:cxn>
                <a:cxn ang="0">
                  <a:pos x="30" y="4"/>
                </a:cxn>
                <a:cxn ang="0">
                  <a:pos x="28" y="8"/>
                </a:cxn>
                <a:cxn ang="0">
                  <a:pos x="26" y="8"/>
                </a:cxn>
                <a:cxn ang="0">
                  <a:pos x="24" y="12"/>
                </a:cxn>
                <a:cxn ang="0">
                  <a:pos x="22" y="12"/>
                </a:cxn>
                <a:cxn ang="0">
                  <a:pos x="18" y="16"/>
                </a:cxn>
                <a:cxn ang="0">
                  <a:pos x="18" y="16"/>
                </a:cxn>
                <a:cxn ang="0">
                  <a:pos x="18" y="18"/>
                </a:cxn>
              </a:cxnLst>
              <a:rect l="0" t="0" r="r" b="b"/>
              <a:pathLst>
                <a:path w="30" h="18">
                  <a:moveTo>
                    <a:pt x="18" y="18"/>
                  </a:moveTo>
                  <a:lnTo>
                    <a:pt x="10" y="16"/>
                  </a:lnTo>
                  <a:lnTo>
                    <a:pt x="12" y="14"/>
                  </a:lnTo>
                  <a:lnTo>
                    <a:pt x="2" y="16"/>
                  </a:lnTo>
                  <a:lnTo>
                    <a:pt x="0" y="10"/>
                  </a:lnTo>
                  <a:lnTo>
                    <a:pt x="4" y="12"/>
                  </a:lnTo>
                  <a:lnTo>
                    <a:pt x="8" y="10"/>
                  </a:lnTo>
                  <a:lnTo>
                    <a:pt x="6" y="8"/>
                  </a:lnTo>
                  <a:lnTo>
                    <a:pt x="6" y="6"/>
                  </a:lnTo>
                  <a:lnTo>
                    <a:pt x="10" y="8"/>
                  </a:lnTo>
                  <a:lnTo>
                    <a:pt x="12" y="6"/>
                  </a:lnTo>
                  <a:lnTo>
                    <a:pt x="12" y="2"/>
                  </a:lnTo>
                  <a:lnTo>
                    <a:pt x="14" y="2"/>
                  </a:lnTo>
                  <a:lnTo>
                    <a:pt x="16" y="6"/>
                  </a:lnTo>
                  <a:lnTo>
                    <a:pt x="22" y="4"/>
                  </a:lnTo>
                  <a:lnTo>
                    <a:pt x="20" y="0"/>
                  </a:lnTo>
                  <a:lnTo>
                    <a:pt x="22" y="4"/>
                  </a:lnTo>
                  <a:lnTo>
                    <a:pt x="26" y="0"/>
                  </a:lnTo>
                  <a:lnTo>
                    <a:pt x="30" y="4"/>
                  </a:lnTo>
                  <a:lnTo>
                    <a:pt x="28" y="8"/>
                  </a:lnTo>
                  <a:lnTo>
                    <a:pt x="26" y="8"/>
                  </a:lnTo>
                  <a:lnTo>
                    <a:pt x="24" y="12"/>
                  </a:lnTo>
                  <a:lnTo>
                    <a:pt x="22" y="12"/>
                  </a:lnTo>
                  <a:lnTo>
                    <a:pt x="18" y="16"/>
                  </a:lnTo>
                  <a:lnTo>
                    <a:pt x="18" y="16"/>
                  </a:lnTo>
                  <a:lnTo>
                    <a:pt x="18" y="18"/>
                  </a:lnTo>
                  <a:close/>
                </a:path>
              </a:pathLst>
            </a:custGeom>
            <a:grpFill/>
            <a:ln w="3175" cmpd="sng">
              <a:solidFill>
                <a:schemeClr val="accent3"/>
              </a:solidFill>
              <a:round/>
              <a:headEnd/>
              <a:tailEnd/>
            </a:ln>
          </p:spPr>
          <p:txBody>
            <a:bodyPr/>
            <a:lstStyle/>
            <a:p>
              <a:endParaRPr lang="en-GB" dirty="0">
                <a:solidFill>
                  <a:schemeClr val="accent3"/>
                </a:solidFill>
              </a:endParaRPr>
            </a:p>
          </p:txBody>
        </p:sp>
        <p:sp>
          <p:nvSpPr>
            <p:cNvPr id="204" name="Norway"/>
            <p:cNvSpPr>
              <a:spLocks/>
            </p:cNvSpPr>
            <p:nvPr/>
          </p:nvSpPr>
          <p:spPr bwMode="auto">
            <a:xfrm>
              <a:off x="1602403" y="2009986"/>
              <a:ext cx="34039" cy="21604"/>
            </a:xfrm>
            <a:custGeom>
              <a:avLst/>
              <a:gdLst/>
              <a:ahLst/>
              <a:cxnLst>
                <a:cxn ang="0">
                  <a:pos x="18" y="18"/>
                </a:cxn>
                <a:cxn ang="0">
                  <a:pos x="10" y="16"/>
                </a:cxn>
                <a:cxn ang="0">
                  <a:pos x="12" y="14"/>
                </a:cxn>
                <a:cxn ang="0">
                  <a:pos x="2" y="16"/>
                </a:cxn>
                <a:cxn ang="0">
                  <a:pos x="0" y="10"/>
                </a:cxn>
                <a:cxn ang="0">
                  <a:pos x="4" y="12"/>
                </a:cxn>
                <a:cxn ang="0">
                  <a:pos x="8" y="10"/>
                </a:cxn>
                <a:cxn ang="0">
                  <a:pos x="6" y="8"/>
                </a:cxn>
                <a:cxn ang="0">
                  <a:pos x="6" y="6"/>
                </a:cxn>
                <a:cxn ang="0">
                  <a:pos x="10" y="8"/>
                </a:cxn>
                <a:cxn ang="0">
                  <a:pos x="12" y="6"/>
                </a:cxn>
                <a:cxn ang="0">
                  <a:pos x="12" y="2"/>
                </a:cxn>
                <a:cxn ang="0">
                  <a:pos x="14" y="2"/>
                </a:cxn>
                <a:cxn ang="0">
                  <a:pos x="16" y="6"/>
                </a:cxn>
                <a:cxn ang="0">
                  <a:pos x="22" y="4"/>
                </a:cxn>
                <a:cxn ang="0">
                  <a:pos x="20" y="0"/>
                </a:cxn>
                <a:cxn ang="0">
                  <a:pos x="22" y="4"/>
                </a:cxn>
                <a:cxn ang="0">
                  <a:pos x="26" y="0"/>
                </a:cxn>
                <a:cxn ang="0">
                  <a:pos x="30" y="4"/>
                </a:cxn>
                <a:cxn ang="0">
                  <a:pos x="28" y="8"/>
                </a:cxn>
                <a:cxn ang="0">
                  <a:pos x="26" y="8"/>
                </a:cxn>
                <a:cxn ang="0">
                  <a:pos x="24" y="12"/>
                </a:cxn>
                <a:cxn ang="0">
                  <a:pos x="22" y="12"/>
                </a:cxn>
                <a:cxn ang="0">
                  <a:pos x="18" y="16"/>
                </a:cxn>
                <a:cxn ang="0">
                  <a:pos x="18" y="16"/>
                </a:cxn>
              </a:cxnLst>
              <a:rect l="0" t="0" r="r" b="b"/>
              <a:pathLst>
                <a:path w="30" h="18">
                  <a:moveTo>
                    <a:pt x="18" y="18"/>
                  </a:moveTo>
                  <a:lnTo>
                    <a:pt x="10" y="16"/>
                  </a:lnTo>
                  <a:lnTo>
                    <a:pt x="12" y="14"/>
                  </a:lnTo>
                  <a:lnTo>
                    <a:pt x="2" y="16"/>
                  </a:lnTo>
                  <a:lnTo>
                    <a:pt x="0" y="10"/>
                  </a:lnTo>
                  <a:lnTo>
                    <a:pt x="4" y="12"/>
                  </a:lnTo>
                  <a:lnTo>
                    <a:pt x="8" y="10"/>
                  </a:lnTo>
                  <a:lnTo>
                    <a:pt x="6" y="8"/>
                  </a:lnTo>
                  <a:lnTo>
                    <a:pt x="6" y="6"/>
                  </a:lnTo>
                  <a:lnTo>
                    <a:pt x="10" y="8"/>
                  </a:lnTo>
                  <a:lnTo>
                    <a:pt x="12" y="6"/>
                  </a:lnTo>
                  <a:lnTo>
                    <a:pt x="12" y="2"/>
                  </a:lnTo>
                  <a:lnTo>
                    <a:pt x="14" y="2"/>
                  </a:lnTo>
                  <a:lnTo>
                    <a:pt x="16" y="6"/>
                  </a:lnTo>
                  <a:lnTo>
                    <a:pt x="22" y="4"/>
                  </a:lnTo>
                  <a:lnTo>
                    <a:pt x="20" y="0"/>
                  </a:lnTo>
                  <a:lnTo>
                    <a:pt x="22" y="4"/>
                  </a:lnTo>
                  <a:lnTo>
                    <a:pt x="26" y="0"/>
                  </a:lnTo>
                  <a:lnTo>
                    <a:pt x="30" y="4"/>
                  </a:lnTo>
                  <a:lnTo>
                    <a:pt x="28" y="8"/>
                  </a:lnTo>
                  <a:lnTo>
                    <a:pt x="26" y="8"/>
                  </a:lnTo>
                  <a:lnTo>
                    <a:pt x="24" y="12"/>
                  </a:lnTo>
                  <a:lnTo>
                    <a:pt x="22" y="12"/>
                  </a:lnTo>
                  <a:lnTo>
                    <a:pt x="18" y="16"/>
                  </a:lnTo>
                  <a:lnTo>
                    <a:pt x="18" y="16"/>
                  </a:lnTo>
                </a:path>
              </a:pathLst>
            </a:custGeom>
            <a:grpFill/>
            <a:ln w="3175" cmpd="sng">
              <a:solidFill>
                <a:schemeClr val="accent3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GB" dirty="0">
                <a:solidFill>
                  <a:schemeClr val="accent3"/>
                </a:solidFill>
              </a:endParaRPr>
            </a:p>
          </p:txBody>
        </p:sp>
        <p:sp>
          <p:nvSpPr>
            <p:cNvPr id="205" name="Norway"/>
            <p:cNvSpPr>
              <a:spLocks/>
            </p:cNvSpPr>
            <p:nvPr/>
          </p:nvSpPr>
          <p:spPr bwMode="auto">
            <a:xfrm>
              <a:off x="1550211" y="2014787"/>
              <a:ext cx="38578" cy="28805"/>
            </a:xfrm>
            <a:custGeom>
              <a:avLst/>
              <a:gdLst/>
              <a:ahLst/>
              <a:cxnLst>
                <a:cxn ang="0">
                  <a:pos x="0" y="16"/>
                </a:cxn>
                <a:cxn ang="0">
                  <a:pos x="8" y="14"/>
                </a:cxn>
                <a:cxn ang="0">
                  <a:pos x="10" y="10"/>
                </a:cxn>
                <a:cxn ang="0">
                  <a:pos x="14" y="10"/>
                </a:cxn>
                <a:cxn ang="0">
                  <a:pos x="18" y="12"/>
                </a:cxn>
                <a:cxn ang="0">
                  <a:pos x="22" y="10"/>
                </a:cxn>
                <a:cxn ang="0">
                  <a:pos x="22" y="6"/>
                </a:cxn>
                <a:cxn ang="0">
                  <a:pos x="24" y="4"/>
                </a:cxn>
                <a:cxn ang="0">
                  <a:pos x="26" y="2"/>
                </a:cxn>
                <a:cxn ang="0">
                  <a:pos x="30" y="0"/>
                </a:cxn>
                <a:cxn ang="0">
                  <a:pos x="32" y="2"/>
                </a:cxn>
                <a:cxn ang="0">
                  <a:pos x="30" y="6"/>
                </a:cxn>
                <a:cxn ang="0">
                  <a:pos x="28" y="8"/>
                </a:cxn>
                <a:cxn ang="0">
                  <a:pos x="24" y="12"/>
                </a:cxn>
                <a:cxn ang="0">
                  <a:pos x="28" y="14"/>
                </a:cxn>
                <a:cxn ang="0">
                  <a:pos x="30" y="10"/>
                </a:cxn>
                <a:cxn ang="0">
                  <a:pos x="34" y="10"/>
                </a:cxn>
                <a:cxn ang="0">
                  <a:pos x="34" y="14"/>
                </a:cxn>
                <a:cxn ang="0">
                  <a:pos x="32" y="18"/>
                </a:cxn>
                <a:cxn ang="0">
                  <a:pos x="30" y="20"/>
                </a:cxn>
                <a:cxn ang="0">
                  <a:pos x="26" y="24"/>
                </a:cxn>
                <a:cxn ang="0">
                  <a:pos x="22" y="20"/>
                </a:cxn>
                <a:cxn ang="0">
                  <a:pos x="12" y="24"/>
                </a:cxn>
                <a:cxn ang="0">
                  <a:pos x="16" y="18"/>
                </a:cxn>
                <a:cxn ang="0">
                  <a:pos x="14" y="16"/>
                </a:cxn>
                <a:cxn ang="0">
                  <a:pos x="12" y="16"/>
                </a:cxn>
                <a:cxn ang="0">
                  <a:pos x="0" y="16"/>
                </a:cxn>
              </a:cxnLst>
              <a:rect l="0" t="0" r="r" b="b"/>
              <a:pathLst>
                <a:path w="34" h="24">
                  <a:moveTo>
                    <a:pt x="0" y="16"/>
                  </a:moveTo>
                  <a:lnTo>
                    <a:pt x="8" y="14"/>
                  </a:lnTo>
                  <a:lnTo>
                    <a:pt x="10" y="10"/>
                  </a:lnTo>
                  <a:lnTo>
                    <a:pt x="14" y="10"/>
                  </a:lnTo>
                  <a:lnTo>
                    <a:pt x="18" y="12"/>
                  </a:lnTo>
                  <a:lnTo>
                    <a:pt x="22" y="10"/>
                  </a:lnTo>
                  <a:lnTo>
                    <a:pt x="22" y="6"/>
                  </a:lnTo>
                  <a:lnTo>
                    <a:pt x="24" y="4"/>
                  </a:lnTo>
                  <a:lnTo>
                    <a:pt x="26" y="2"/>
                  </a:lnTo>
                  <a:lnTo>
                    <a:pt x="30" y="0"/>
                  </a:lnTo>
                  <a:lnTo>
                    <a:pt x="32" y="2"/>
                  </a:lnTo>
                  <a:lnTo>
                    <a:pt x="30" y="6"/>
                  </a:lnTo>
                  <a:lnTo>
                    <a:pt x="28" y="8"/>
                  </a:lnTo>
                  <a:lnTo>
                    <a:pt x="24" y="12"/>
                  </a:lnTo>
                  <a:lnTo>
                    <a:pt x="28" y="14"/>
                  </a:lnTo>
                  <a:lnTo>
                    <a:pt x="30" y="10"/>
                  </a:lnTo>
                  <a:lnTo>
                    <a:pt x="34" y="10"/>
                  </a:lnTo>
                  <a:lnTo>
                    <a:pt x="34" y="14"/>
                  </a:lnTo>
                  <a:lnTo>
                    <a:pt x="32" y="18"/>
                  </a:lnTo>
                  <a:lnTo>
                    <a:pt x="30" y="20"/>
                  </a:lnTo>
                  <a:lnTo>
                    <a:pt x="26" y="24"/>
                  </a:lnTo>
                  <a:lnTo>
                    <a:pt x="22" y="20"/>
                  </a:lnTo>
                  <a:lnTo>
                    <a:pt x="12" y="24"/>
                  </a:lnTo>
                  <a:lnTo>
                    <a:pt x="16" y="18"/>
                  </a:lnTo>
                  <a:lnTo>
                    <a:pt x="14" y="16"/>
                  </a:lnTo>
                  <a:lnTo>
                    <a:pt x="12" y="16"/>
                  </a:lnTo>
                  <a:lnTo>
                    <a:pt x="0" y="16"/>
                  </a:lnTo>
                  <a:close/>
                </a:path>
              </a:pathLst>
            </a:custGeom>
            <a:grpFill/>
            <a:ln w="3175" cmpd="sng">
              <a:solidFill>
                <a:schemeClr val="accent3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GB" dirty="0">
                <a:solidFill>
                  <a:schemeClr val="accent3"/>
                </a:solidFill>
              </a:endParaRPr>
            </a:p>
          </p:txBody>
        </p:sp>
        <p:sp>
          <p:nvSpPr>
            <p:cNvPr id="206" name="Norway"/>
            <p:cNvSpPr>
              <a:spLocks/>
            </p:cNvSpPr>
            <p:nvPr/>
          </p:nvSpPr>
          <p:spPr bwMode="auto">
            <a:xfrm>
              <a:off x="1554749" y="2007586"/>
              <a:ext cx="20424" cy="16803"/>
            </a:xfrm>
            <a:custGeom>
              <a:avLst/>
              <a:gdLst/>
              <a:ahLst/>
              <a:cxnLst>
                <a:cxn ang="0">
                  <a:pos x="14" y="12"/>
                </a:cxn>
                <a:cxn ang="0">
                  <a:pos x="6" y="14"/>
                </a:cxn>
                <a:cxn ang="0">
                  <a:pos x="4" y="10"/>
                </a:cxn>
                <a:cxn ang="0">
                  <a:pos x="10" y="10"/>
                </a:cxn>
                <a:cxn ang="0">
                  <a:pos x="6" y="6"/>
                </a:cxn>
                <a:cxn ang="0">
                  <a:pos x="4" y="6"/>
                </a:cxn>
                <a:cxn ang="0">
                  <a:pos x="0" y="6"/>
                </a:cxn>
                <a:cxn ang="0">
                  <a:pos x="2" y="2"/>
                </a:cxn>
                <a:cxn ang="0">
                  <a:pos x="6" y="2"/>
                </a:cxn>
                <a:cxn ang="0">
                  <a:pos x="8" y="0"/>
                </a:cxn>
                <a:cxn ang="0">
                  <a:pos x="10" y="4"/>
                </a:cxn>
                <a:cxn ang="0">
                  <a:pos x="16" y="4"/>
                </a:cxn>
                <a:cxn ang="0">
                  <a:pos x="18" y="8"/>
                </a:cxn>
                <a:cxn ang="0">
                  <a:pos x="14" y="10"/>
                </a:cxn>
                <a:cxn ang="0">
                  <a:pos x="14" y="12"/>
                </a:cxn>
              </a:cxnLst>
              <a:rect l="0" t="0" r="r" b="b"/>
              <a:pathLst>
                <a:path w="18" h="14">
                  <a:moveTo>
                    <a:pt x="14" y="12"/>
                  </a:moveTo>
                  <a:lnTo>
                    <a:pt x="6" y="14"/>
                  </a:lnTo>
                  <a:lnTo>
                    <a:pt x="4" y="10"/>
                  </a:lnTo>
                  <a:lnTo>
                    <a:pt x="10" y="10"/>
                  </a:lnTo>
                  <a:lnTo>
                    <a:pt x="6" y="6"/>
                  </a:lnTo>
                  <a:lnTo>
                    <a:pt x="4" y="6"/>
                  </a:lnTo>
                  <a:lnTo>
                    <a:pt x="0" y="6"/>
                  </a:lnTo>
                  <a:lnTo>
                    <a:pt x="2" y="2"/>
                  </a:lnTo>
                  <a:lnTo>
                    <a:pt x="6" y="2"/>
                  </a:lnTo>
                  <a:lnTo>
                    <a:pt x="8" y="0"/>
                  </a:lnTo>
                  <a:lnTo>
                    <a:pt x="10" y="4"/>
                  </a:lnTo>
                  <a:lnTo>
                    <a:pt x="16" y="4"/>
                  </a:lnTo>
                  <a:lnTo>
                    <a:pt x="18" y="8"/>
                  </a:lnTo>
                  <a:lnTo>
                    <a:pt x="14" y="10"/>
                  </a:lnTo>
                  <a:lnTo>
                    <a:pt x="14" y="12"/>
                  </a:lnTo>
                  <a:close/>
                </a:path>
              </a:pathLst>
            </a:custGeom>
            <a:grpFill/>
            <a:ln w="3175" cmpd="sng">
              <a:solidFill>
                <a:schemeClr val="accent3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GB" dirty="0">
                <a:solidFill>
                  <a:schemeClr val="accent3"/>
                </a:solidFill>
              </a:endParaRPr>
            </a:p>
          </p:txBody>
        </p:sp>
        <p:sp>
          <p:nvSpPr>
            <p:cNvPr id="207" name="Norway"/>
            <p:cNvSpPr>
              <a:spLocks/>
            </p:cNvSpPr>
            <p:nvPr/>
          </p:nvSpPr>
          <p:spPr bwMode="auto">
            <a:xfrm>
              <a:off x="1520710" y="2019588"/>
              <a:ext cx="15885" cy="7201"/>
            </a:xfrm>
            <a:custGeom>
              <a:avLst/>
              <a:gdLst/>
              <a:ahLst/>
              <a:cxnLst>
                <a:cxn ang="0">
                  <a:pos x="14" y="6"/>
                </a:cxn>
                <a:cxn ang="0">
                  <a:pos x="8" y="6"/>
                </a:cxn>
                <a:cxn ang="0">
                  <a:pos x="6" y="4"/>
                </a:cxn>
                <a:cxn ang="0">
                  <a:pos x="4" y="6"/>
                </a:cxn>
                <a:cxn ang="0">
                  <a:pos x="0" y="4"/>
                </a:cxn>
                <a:cxn ang="0">
                  <a:pos x="4" y="4"/>
                </a:cxn>
                <a:cxn ang="0">
                  <a:pos x="4" y="0"/>
                </a:cxn>
                <a:cxn ang="0">
                  <a:pos x="8" y="2"/>
                </a:cxn>
                <a:cxn ang="0">
                  <a:pos x="10" y="0"/>
                </a:cxn>
                <a:cxn ang="0">
                  <a:pos x="14" y="4"/>
                </a:cxn>
                <a:cxn ang="0">
                  <a:pos x="14" y="6"/>
                </a:cxn>
              </a:cxnLst>
              <a:rect l="0" t="0" r="r" b="b"/>
              <a:pathLst>
                <a:path w="14" h="6">
                  <a:moveTo>
                    <a:pt x="14" y="6"/>
                  </a:moveTo>
                  <a:lnTo>
                    <a:pt x="8" y="6"/>
                  </a:lnTo>
                  <a:lnTo>
                    <a:pt x="6" y="4"/>
                  </a:lnTo>
                  <a:lnTo>
                    <a:pt x="4" y="6"/>
                  </a:lnTo>
                  <a:lnTo>
                    <a:pt x="0" y="4"/>
                  </a:lnTo>
                  <a:lnTo>
                    <a:pt x="4" y="4"/>
                  </a:lnTo>
                  <a:lnTo>
                    <a:pt x="4" y="0"/>
                  </a:lnTo>
                  <a:lnTo>
                    <a:pt x="8" y="2"/>
                  </a:lnTo>
                  <a:lnTo>
                    <a:pt x="10" y="0"/>
                  </a:lnTo>
                  <a:lnTo>
                    <a:pt x="14" y="4"/>
                  </a:lnTo>
                  <a:lnTo>
                    <a:pt x="14" y="6"/>
                  </a:lnTo>
                  <a:close/>
                </a:path>
              </a:pathLst>
            </a:custGeom>
            <a:grpFill/>
            <a:ln w="3175" cmpd="sng">
              <a:solidFill>
                <a:schemeClr val="accent3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GB" dirty="0">
                <a:solidFill>
                  <a:schemeClr val="accent3"/>
                </a:solidFill>
              </a:endParaRPr>
            </a:p>
          </p:txBody>
        </p:sp>
        <p:sp>
          <p:nvSpPr>
            <p:cNvPr id="208" name="Norway"/>
            <p:cNvSpPr>
              <a:spLocks/>
            </p:cNvSpPr>
            <p:nvPr/>
          </p:nvSpPr>
          <p:spPr bwMode="auto">
            <a:xfrm>
              <a:off x="1502556" y="2019588"/>
              <a:ext cx="15885" cy="7201"/>
            </a:xfrm>
            <a:custGeom>
              <a:avLst/>
              <a:gdLst/>
              <a:ahLst/>
              <a:cxnLst>
                <a:cxn ang="0">
                  <a:pos x="14" y="0"/>
                </a:cxn>
                <a:cxn ang="0">
                  <a:pos x="10" y="2"/>
                </a:cxn>
                <a:cxn ang="0">
                  <a:pos x="10" y="4"/>
                </a:cxn>
                <a:cxn ang="0">
                  <a:pos x="8" y="4"/>
                </a:cxn>
                <a:cxn ang="0">
                  <a:pos x="6" y="4"/>
                </a:cxn>
                <a:cxn ang="0">
                  <a:pos x="4" y="6"/>
                </a:cxn>
                <a:cxn ang="0">
                  <a:pos x="2" y="6"/>
                </a:cxn>
                <a:cxn ang="0">
                  <a:pos x="0" y="6"/>
                </a:cxn>
                <a:cxn ang="0">
                  <a:pos x="4" y="4"/>
                </a:cxn>
                <a:cxn ang="0">
                  <a:pos x="6" y="2"/>
                </a:cxn>
                <a:cxn ang="0">
                  <a:pos x="8" y="0"/>
                </a:cxn>
                <a:cxn ang="0">
                  <a:pos x="14" y="0"/>
                </a:cxn>
              </a:cxnLst>
              <a:rect l="0" t="0" r="r" b="b"/>
              <a:pathLst>
                <a:path w="14" h="6">
                  <a:moveTo>
                    <a:pt x="14" y="0"/>
                  </a:moveTo>
                  <a:lnTo>
                    <a:pt x="10" y="2"/>
                  </a:lnTo>
                  <a:lnTo>
                    <a:pt x="10" y="4"/>
                  </a:lnTo>
                  <a:lnTo>
                    <a:pt x="8" y="4"/>
                  </a:lnTo>
                  <a:lnTo>
                    <a:pt x="6" y="4"/>
                  </a:lnTo>
                  <a:lnTo>
                    <a:pt x="4" y="6"/>
                  </a:lnTo>
                  <a:lnTo>
                    <a:pt x="2" y="6"/>
                  </a:lnTo>
                  <a:lnTo>
                    <a:pt x="0" y="6"/>
                  </a:lnTo>
                  <a:lnTo>
                    <a:pt x="4" y="4"/>
                  </a:lnTo>
                  <a:lnTo>
                    <a:pt x="6" y="2"/>
                  </a:lnTo>
                  <a:lnTo>
                    <a:pt x="8" y="0"/>
                  </a:lnTo>
                  <a:lnTo>
                    <a:pt x="14" y="0"/>
                  </a:lnTo>
                  <a:close/>
                </a:path>
              </a:pathLst>
            </a:custGeom>
            <a:grpFill/>
            <a:ln w="3175" cmpd="sng">
              <a:solidFill>
                <a:schemeClr val="accent3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GB" dirty="0">
                <a:solidFill>
                  <a:schemeClr val="accent3"/>
                </a:solidFill>
              </a:endParaRPr>
            </a:p>
          </p:txBody>
        </p:sp>
        <p:sp>
          <p:nvSpPr>
            <p:cNvPr id="209" name="Norway"/>
            <p:cNvSpPr>
              <a:spLocks/>
            </p:cNvSpPr>
            <p:nvPr/>
          </p:nvSpPr>
          <p:spPr bwMode="auto">
            <a:xfrm>
              <a:off x="1786214" y="2024389"/>
              <a:ext cx="11347" cy="12002"/>
            </a:xfrm>
            <a:custGeom>
              <a:avLst/>
              <a:gdLst/>
              <a:ahLst/>
              <a:cxnLst>
                <a:cxn ang="0">
                  <a:pos x="8" y="10"/>
                </a:cxn>
                <a:cxn ang="0">
                  <a:pos x="4" y="8"/>
                </a:cxn>
                <a:cxn ang="0">
                  <a:pos x="0" y="8"/>
                </a:cxn>
                <a:cxn ang="0">
                  <a:pos x="2" y="2"/>
                </a:cxn>
                <a:cxn ang="0">
                  <a:pos x="4" y="0"/>
                </a:cxn>
                <a:cxn ang="0">
                  <a:pos x="6" y="4"/>
                </a:cxn>
                <a:cxn ang="0">
                  <a:pos x="8" y="2"/>
                </a:cxn>
                <a:cxn ang="0">
                  <a:pos x="10" y="4"/>
                </a:cxn>
                <a:cxn ang="0">
                  <a:pos x="8" y="10"/>
                </a:cxn>
              </a:cxnLst>
              <a:rect l="0" t="0" r="r" b="b"/>
              <a:pathLst>
                <a:path w="10" h="10">
                  <a:moveTo>
                    <a:pt x="8" y="10"/>
                  </a:moveTo>
                  <a:lnTo>
                    <a:pt x="4" y="8"/>
                  </a:lnTo>
                  <a:lnTo>
                    <a:pt x="0" y="8"/>
                  </a:lnTo>
                  <a:lnTo>
                    <a:pt x="2" y="2"/>
                  </a:lnTo>
                  <a:lnTo>
                    <a:pt x="4" y="0"/>
                  </a:lnTo>
                  <a:lnTo>
                    <a:pt x="6" y="4"/>
                  </a:lnTo>
                  <a:lnTo>
                    <a:pt x="8" y="2"/>
                  </a:lnTo>
                  <a:lnTo>
                    <a:pt x="10" y="4"/>
                  </a:lnTo>
                  <a:lnTo>
                    <a:pt x="8" y="10"/>
                  </a:lnTo>
                  <a:close/>
                </a:path>
              </a:pathLst>
            </a:custGeom>
            <a:grpFill/>
            <a:ln w="3175" cmpd="sng">
              <a:solidFill>
                <a:schemeClr val="accent3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GB" dirty="0">
                <a:solidFill>
                  <a:schemeClr val="accent3"/>
                </a:solidFill>
              </a:endParaRPr>
            </a:p>
          </p:txBody>
        </p:sp>
        <p:sp>
          <p:nvSpPr>
            <p:cNvPr id="210" name="Norway"/>
            <p:cNvSpPr>
              <a:spLocks/>
            </p:cNvSpPr>
            <p:nvPr/>
          </p:nvSpPr>
          <p:spPr bwMode="auto">
            <a:xfrm>
              <a:off x="1838408" y="2144411"/>
              <a:ext cx="15885" cy="28805"/>
            </a:xfrm>
            <a:custGeom>
              <a:avLst/>
              <a:gdLst/>
              <a:ahLst/>
              <a:cxnLst>
                <a:cxn ang="0">
                  <a:pos x="6" y="0"/>
                </a:cxn>
                <a:cxn ang="0">
                  <a:pos x="6" y="2"/>
                </a:cxn>
                <a:cxn ang="0">
                  <a:pos x="6" y="6"/>
                </a:cxn>
                <a:cxn ang="0">
                  <a:pos x="10" y="10"/>
                </a:cxn>
                <a:cxn ang="0">
                  <a:pos x="8" y="12"/>
                </a:cxn>
                <a:cxn ang="0">
                  <a:pos x="12" y="12"/>
                </a:cxn>
                <a:cxn ang="0">
                  <a:pos x="14" y="18"/>
                </a:cxn>
                <a:cxn ang="0">
                  <a:pos x="12" y="22"/>
                </a:cxn>
                <a:cxn ang="0">
                  <a:pos x="6" y="24"/>
                </a:cxn>
                <a:cxn ang="0">
                  <a:pos x="4" y="16"/>
                </a:cxn>
                <a:cxn ang="0">
                  <a:pos x="0" y="14"/>
                </a:cxn>
                <a:cxn ang="0">
                  <a:pos x="2" y="10"/>
                </a:cxn>
                <a:cxn ang="0">
                  <a:pos x="2" y="0"/>
                </a:cxn>
                <a:cxn ang="0">
                  <a:pos x="6" y="0"/>
                </a:cxn>
              </a:cxnLst>
              <a:rect l="0" t="0" r="r" b="b"/>
              <a:pathLst>
                <a:path w="14" h="24">
                  <a:moveTo>
                    <a:pt x="6" y="0"/>
                  </a:moveTo>
                  <a:lnTo>
                    <a:pt x="6" y="2"/>
                  </a:lnTo>
                  <a:lnTo>
                    <a:pt x="6" y="6"/>
                  </a:lnTo>
                  <a:lnTo>
                    <a:pt x="10" y="10"/>
                  </a:lnTo>
                  <a:lnTo>
                    <a:pt x="8" y="12"/>
                  </a:lnTo>
                  <a:lnTo>
                    <a:pt x="12" y="12"/>
                  </a:lnTo>
                  <a:lnTo>
                    <a:pt x="14" y="18"/>
                  </a:lnTo>
                  <a:lnTo>
                    <a:pt x="12" y="22"/>
                  </a:lnTo>
                  <a:lnTo>
                    <a:pt x="6" y="24"/>
                  </a:lnTo>
                  <a:lnTo>
                    <a:pt x="4" y="16"/>
                  </a:lnTo>
                  <a:lnTo>
                    <a:pt x="0" y="14"/>
                  </a:lnTo>
                  <a:lnTo>
                    <a:pt x="2" y="10"/>
                  </a:lnTo>
                  <a:lnTo>
                    <a:pt x="2" y="0"/>
                  </a:lnTo>
                  <a:lnTo>
                    <a:pt x="6" y="0"/>
                  </a:lnTo>
                  <a:close/>
                </a:path>
              </a:pathLst>
            </a:custGeom>
            <a:grpFill/>
            <a:ln w="3175" cmpd="sng">
              <a:solidFill>
                <a:schemeClr val="accent3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GB" dirty="0">
                <a:solidFill>
                  <a:schemeClr val="accent3"/>
                </a:solidFill>
              </a:endParaRPr>
            </a:p>
          </p:txBody>
        </p:sp>
        <p:sp>
          <p:nvSpPr>
            <p:cNvPr id="211" name="Norway"/>
            <p:cNvSpPr>
              <a:spLocks/>
            </p:cNvSpPr>
            <p:nvPr/>
          </p:nvSpPr>
          <p:spPr bwMode="auto">
            <a:xfrm>
              <a:off x="1280168" y="2127608"/>
              <a:ext cx="15885" cy="12002"/>
            </a:xfrm>
            <a:custGeom>
              <a:avLst/>
              <a:gdLst/>
              <a:ahLst/>
              <a:cxnLst>
                <a:cxn ang="0">
                  <a:pos x="12" y="10"/>
                </a:cxn>
                <a:cxn ang="0">
                  <a:pos x="6" y="8"/>
                </a:cxn>
                <a:cxn ang="0">
                  <a:pos x="0" y="2"/>
                </a:cxn>
                <a:cxn ang="0">
                  <a:pos x="4" y="0"/>
                </a:cxn>
                <a:cxn ang="0">
                  <a:pos x="8" y="4"/>
                </a:cxn>
                <a:cxn ang="0">
                  <a:pos x="8" y="0"/>
                </a:cxn>
                <a:cxn ang="0">
                  <a:pos x="14" y="6"/>
                </a:cxn>
                <a:cxn ang="0">
                  <a:pos x="12" y="6"/>
                </a:cxn>
                <a:cxn ang="0">
                  <a:pos x="12" y="10"/>
                </a:cxn>
              </a:cxnLst>
              <a:rect l="0" t="0" r="r" b="b"/>
              <a:pathLst>
                <a:path w="14" h="10">
                  <a:moveTo>
                    <a:pt x="12" y="10"/>
                  </a:moveTo>
                  <a:lnTo>
                    <a:pt x="6" y="8"/>
                  </a:lnTo>
                  <a:lnTo>
                    <a:pt x="0" y="2"/>
                  </a:lnTo>
                  <a:lnTo>
                    <a:pt x="4" y="0"/>
                  </a:lnTo>
                  <a:lnTo>
                    <a:pt x="8" y="4"/>
                  </a:lnTo>
                  <a:lnTo>
                    <a:pt x="8" y="0"/>
                  </a:lnTo>
                  <a:lnTo>
                    <a:pt x="14" y="6"/>
                  </a:lnTo>
                  <a:lnTo>
                    <a:pt x="12" y="6"/>
                  </a:lnTo>
                  <a:lnTo>
                    <a:pt x="12" y="10"/>
                  </a:lnTo>
                  <a:close/>
                </a:path>
              </a:pathLst>
            </a:custGeom>
            <a:grpFill/>
            <a:ln w="3175" cmpd="sng">
              <a:solidFill>
                <a:schemeClr val="accent3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GB" dirty="0">
                <a:solidFill>
                  <a:schemeClr val="accent3"/>
                </a:solidFill>
              </a:endParaRPr>
            </a:p>
          </p:txBody>
        </p:sp>
        <p:sp>
          <p:nvSpPr>
            <p:cNvPr id="212" name="Norway"/>
            <p:cNvSpPr>
              <a:spLocks/>
            </p:cNvSpPr>
            <p:nvPr/>
          </p:nvSpPr>
          <p:spPr bwMode="auto">
            <a:xfrm>
              <a:off x="1289245" y="2122807"/>
              <a:ext cx="11347" cy="7201"/>
            </a:xfrm>
            <a:custGeom>
              <a:avLst/>
              <a:gdLst/>
              <a:ahLst/>
              <a:cxnLst>
                <a:cxn ang="0">
                  <a:pos x="6" y="6"/>
                </a:cxn>
                <a:cxn ang="0">
                  <a:pos x="0" y="0"/>
                </a:cxn>
                <a:cxn ang="0">
                  <a:pos x="10" y="2"/>
                </a:cxn>
                <a:cxn ang="0">
                  <a:pos x="6" y="6"/>
                </a:cxn>
              </a:cxnLst>
              <a:rect l="0" t="0" r="r" b="b"/>
              <a:pathLst>
                <a:path w="10" h="6">
                  <a:moveTo>
                    <a:pt x="6" y="6"/>
                  </a:moveTo>
                  <a:lnTo>
                    <a:pt x="0" y="0"/>
                  </a:lnTo>
                  <a:lnTo>
                    <a:pt x="10" y="2"/>
                  </a:lnTo>
                  <a:lnTo>
                    <a:pt x="6" y="6"/>
                  </a:lnTo>
                  <a:close/>
                </a:path>
              </a:pathLst>
            </a:custGeom>
            <a:grpFill/>
            <a:ln w="3175" cmpd="sng">
              <a:solidFill>
                <a:schemeClr val="accent3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GB" dirty="0">
                <a:solidFill>
                  <a:schemeClr val="accent3"/>
                </a:solidFill>
              </a:endParaRPr>
            </a:p>
          </p:txBody>
        </p:sp>
        <p:sp>
          <p:nvSpPr>
            <p:cNvPr id="213" name="Norway"/>
            <p:cNvSpPr>
              <a:spLocks/>
            </p:cNvSpPr>
            <p:nvPr/>
          </p:nvSpPr>
          <p:spPr bwMode="auto">
            <a:xfrm>
              <a:off x="1527518" y="2050794"/>
              <a:ext cx="11347" cy="9602"/>
            </a:xfrm>
            <a:custGeom>
              <a:avLst/>
              <a:gdLst/>
              <a:ahLst/>
              <a:cxnLst>
                <a:cxn ang="0">
                  <a:pos x="8" y="8"/>
                </a:cxn>
                <a:cxn ang="0">
                  <a:pos x="4" y="8"/>
                </a:cxn>
                <a:cxn ang="0">
                  <a:pos x="0" y="0"/>
                </a:cxn>
                <a:cxn ang="0">
                  <a:pos x="4" y="2"/>
                </a:cxn>
                <a:cxn ang="0">
                  <a:pos x="8" y="2"/>
                </a:cxn>
                <a:cxn ang="0">
                  <a:pos x="10" y="6"/>
                </a:cxn>
                <a:cxn ang="0">
                  <a:pos x="8" y="8"/>
                </a:cxn>
              </a:cxnLst>
              <a:rect l="0" t="0" r="r" b="b"/>
              <a:pathLst>
                <a:path w="10" h="8">
                  <a:moveTo>
                    <a:pt x="8" y="8"/>
                  </a:moveTo>
                  <a:lnTo>
                    <a:pt x="4" y="8"/>
                  </a:lnTo>
                  <a:lnTo>
                    <a:pt x="0" y="0"/>
                  </a:lnTo>
                  <a:lnTo>
                    <a:pt x="4" y="2"/>
                  </a:lnTo>
                  <a:lnTo>
                    <a:pt x="8" y="2"/>
                  </a:lnTo>
                  <a:lnTo>
                    <a:pt x="10" y="6"/>
                  </a:lnTo>
                  <a:lnTo>
                    <a:pt x="8" y="8"/>
                  </a:lnTo>
                  <a:close/>
                </a:path>
              </a:pathLst>
            </a:custGeom>
            <a:grpFill/>
            <a:ln w="3175" cmpd="sng">
              <a:solidFill>
                <a:schemeClr val="accent3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GB" dirty="0">
                <a:solidFill>
                  <a:schemeClr val="accent3"/>
                </a:solidFill>
              </a:endParaRPr>
            </a:p>
          </p:txBody>
        </p:sp>
        <p:sp>
          <p:nvSpPr>
            <p:cNvPr id="177" name="Finland"/>
            <p:cNvSpPr>
              <a:spLocks/>
            </p:cNvSpPr>
            <p:nvPr/>
          </p:nvSpPr>
          <p:spPr bwMode="auto">
            <a:xfrm>
              <a:off x="1357323" y="2432464"/>
              <a:ext cx="4539" cy="9602"/>
            </a:xfrm>
            <a:custGeom>
              <a:avLst/>
              <a:gdLst/>
              <a:ahLst/>
              <a:cxnLst>
                <a:cxn ang="0">
                  <a:pos x="2" y="0"/>
                </a:cxn>
                <a:cxn ang="0">
                  <a:pos x="4" y="2"/>
                </a:cxn>
                <a:cxn ang="0">
                  <a:pos x="4" y="4"/>
                </a:cxn>
                <a:cxn ang="0">
                  <a:pos x="0" y="8"/>
                </a:cxn>
                <a:cxn ang="0">
                  <a:pos x="0" y="6"/>
                </a:cxn>
                <a:cxn ang="0">
                  <a:pos x="0" y="2"/>
                </a:cxn>
                <a:cxn ang="0">
                  <a:pos x="2" y="0"/>
                </a:cxn>
              </a:cxnLst>
              <a:rect l="0" t="0" r="r" b="b"/>
              <a:pathLst>
                <a:path w="4" h="8">
                  <a:moveTo>
                    <a:pt x="2" y="0"/>
                  </a:moveTo>
                  <a:lnTo>
                    <a:pt x="4" y="2"/>
                  </a:lnTo>
                  <a:lnTo>
                    <a:pt x="4" y="4"/>
                  </a:lnTo>
                  <a:lnTo>
                    <a:pt x="0" y="8"/>
                  </a:lnTo>
                  <a:lnTo>
                    <a:pt x="0" y="6"/>
                  </a:lnTo>
                  <a:lnTo>
                    <a:pt x="0" y="2"/>
                  </a:lnTo>
                  <a:lnTo>
                    <a:pt x="2" y="0"/>
                  </a:lnTo>
                  <a:close/>
                </a:path>
              </a:pathLst>
            </a:custGeom>
            <a:grpFill/>
            <a:ln w="3175" cmpd="sng">
              <a:solidFill>
                <a:schemeClr val="accent3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GB" dirty="0">
                <a:solidFill>
                  <a:schemeClr val="accent3"/>
                </a:solidFill>
              </a:endParaRPr>
            </a:p>
          </p:txBody>
        </p:sp>
        <p:sp>
          <p:nvSpPr>
            <p:cNvPr id="178" name="Finland"/>
            <p:cNvSpPr>
              <a:spLocks/>
            </p:cNvSpPr>
            <p:nvPr/>
          </p:nvSpPr>
          <p:spPr bwMode="auto">
            <a:xfrm>
              <a:off x="1577442" y="2298039"/>
              <a:ext cx="9077" cy="720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" y="0"/>
                </a:cxn>
                <a:cxn ang="0">
                  <a:pos x="6" y="2"/>
                </a:cxn>
                <a:cxn ang="0">
                  <a:pos x="8" y="6"/>
                </a:cxn>
                <a:cxn ang="0">
                  <a:pos x="4" y="2"/>
                </a:cxn>
                <a:cxn ang="0">
                  <a:pos x="4" y="4"/>
                </a:cxn>
                <a:cxn ang="0">
                  <a:pos x="0" y="2"/>
                </a:cxn>
                <a:cxn ang="0">
                  <a:pos x="0" y="0"/>
                </a:cxn>
              </a:cxnLst>
              <a:rect l="0" t="0" r="r" b="b"/>
              <a:pathLst>
                <a:path w="8" h="6">
                  <a:moveTo>
                    <a:pt x="0" y="0"/>
                  </a:moveTo>
                  <a:lnTo>
                    <a:pt x="2" y="0"/>
                  </a:lnTo>
                  <a:lnTo>
                    <a:pt x="6" y="2"/>
                  </a:lnTo>
                  <a:lnTo>
                    <a:pt x="8" y="6"/>
                  </a:lnTo>
                  <a:lnTo>
                    <a:pt x="4" y="2"/>
                  </a:lnTo>
                  <a:lnTo>
                    <a:pt x="4" y="4"/>
                  </a:lnTo>
                  <a:lnTo>
                    <a:pt x="0" y="2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3175" cmpd="sng">
              <a:solidFill>
                <a:schemeClr val="accent3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GB" dirty="0">
                <a:solidFill>
                  <a:schemeClr val="accent3"/>
                </a:solidFill>
              </a:endParaRPr>
            </a:p>
          </p:txBody>
        </p:sp>
        <p:sp>
          <p:nvSpPr>
            <p:cNvPr id="151" name="Greece"/>
            <p:cNvSpPr>
              <a:spLocks/>
            </p:cNvSpPr>
            <p:nvPr/>
          </p:nvSpPr>
          <p:spPr bwMode="auto">
            <a:xfrm>
              <a:off x="745756" y="3408244"/>
              <a:ext cx="79425" cy="79214"/>
            </a:xfrm>
            <a:custGeom>
              <a:avLst/>
              <a:gdLst/>
              <a:ahLst/>
              <a:cxnLst>
                <a:cxn ang="0">
                  <a:pos x="10" y="0"/>
                </a:cxn>
                <a:cxn ang="0">
                  <a:pos x="14" y="2"/>
                </a:cxn>
                <a:cxn ang="0">
                  <a:pos x="16" y="2"/>
                </a:cxn>
                <a:cxn ang="0">
                  <a:pos x="12" y="6"/>
                </a:cxn>
                <a:cxn ang="0">
                  <a:pos x="14" y="8"/>
                </a:cxn>
                <a:cxn ang="0">
                  <a:pos x="18" y="12"/>
                </a:cxn>
                <a:cxn ang="0">
                  <a:pos x="22" y="12"/>
                </a:cxn>
                <a:cxn ang="0">
                  <a:pos x="20" y="14"/>
                </a:cxn>
                <a:cxn ang="0">
                  <a:pos x="22" y="16"/>
                </a:cxn>
                <a:cxn ang="0">
                  <a:pos x="22" y="22"/>
                </a:cxn>
                <a:cxn ang="0">
                  <a:pos x="28" y="26"/>
                </a:cxn>
                <a:cxn ang="0">
                  <a:pos x="34" y="28"/>
                </a:cxn>
                <a:cxn ang="0">
                  <a:pos x="36" y="30"/>
                </a:cxn>
                <a:cxn ang="0">
                  <a:pos x="38" y="30"/>
                </a:cxn>
                <a:cxn ang="0">
                  <a:pos x="42" y="34"/>
                </a:cxn>
                <a:cxn ang="0">
                  <a:pos x="40" y="36"/>
                </a:cxn>
                <a:cxn ang="0">
                  <a:pos x="44" y="40"/>
                </a:cxn>
                <a:cxn ang="0">
                  <a:pos x="48" y="42"/>
                </a:cxn>
                <a:cxn ang="0">
                  <a:pos x="48" y="44"/>
                </a:cxn>
                <a:cxn ang="0">
                  <a:pos x="54" y="46"/>
                </a:cxn>
                <a:cxn ang="0">
                  <a:pos x="58" y="48"/>
                </a:cxn>
                <a:cxn ang="0">
                  <a:pos x="56" y="50"/>
                </a:cxn>
                <a:cxn ang="0">
                  <a:pos x="54" y="52"/>
                </a:cxn>
                <a:cxn ang="0">
                  <a:pos x="52" y="56"/>
                </a:cxn>
                <a:cxn ang="0">
                  <a:pos x="58" y="56"/>
                </a:cxn>
                <a:cxn ang="0">
                  <a:pos x="60" y="56"/>
                </a:cxn>
                <a:cxn ang="0">
                  <a:pos x="62" y="58"/>
                </a:cxn>
                <a:cxn ang="0">
                  <a:pos x="64" y="60"/>
                </a:cxn>
                <a:cxn ang="0">
                  <a:pos x="70" y="60"/>
                </a:cxn>
                <a:cxn ang="0">
                  <a:pos x="68" y="62"/>
                </a:cxn>
                <a:cxn ang="0">
                  <a:pos x="68" y="64"/>
                </a:cxn>
                <a:cxn ang="0">
                  <a:pos x="64" y="66"/>
                </a:cxn>
                <a:cxn ang="0">
                  <a:pos x="58" y="64"/>
                </a:cxn>
                <a:cxn ang="0">
                  <a:pos x="56" y="62"/>
                </a:cxn>
                <a:cxn ang="0">
                  <a:pos x="52" y="60"/>
                </a:cxn>
                <a:cxn ang="0">
                  <a:pos x="50" y="58"/>
                </a:cxn>
                <a:cxn ang="0">
                  <a:pos x="46" y="56"/>
                </a:cxn>
                <a:cxn ang="0">
                  <a:pos x="44" y="56"/>
                </a:cxn>
                <a:cxn ang="0">
                  <a:pos x="42" y="52"/>
                </a:cxn>
                <a:cxn ang="0">
                  <a:pos x="34" y="50"/>
                </a:cxn>
                <a:cxn ang="0">
                  <a:pos x="24" y="42"/>
                </a:cxn>
                <a:cxn ang="0">
                  <a:pos x="24" y="40"/>
                </a:cxn>
                <a:cxn ang="0">
                  <a:pos x="26" y="38"/>
                </a:cxn>
                <a:cxn ang="0">
                  <a:pos x="22" y="34"/>
                </a:cxn>
                <a:cxn ang="0">
                  <a:pos x="22" y="32"/>
                </a:cxn>
                <a:cxn ang="0">
                  <a:pos x="20" y="28"/>
                </a:cxn>
                <a:cxn ang="0">
                  <a:pos x="16" y="26"/>
                </a:cxn>
                <a:cxn ang="0">
                  <a:pos x="16" y="24"/>
                </a:cxn>
                <a:cxn ang="0">
                  <a:pos x="12" y="22"/>
                </a:cxn>
                <a:cxn ang="0">
                  <a:pos x="10" y="20"/>
                </a:cxn>
                <a:cxn ang="0">
                  <a:pos x="8" y="18"/>
                </a:cxn>
                <a:cxn ang="0">
                  <a:pos x="6" y="16"/>
                </a:cxn>
                <a:cxn ang="0">
                  <a:pos x="4" y="14"/>
                </a:cxn>
                <a:cxn ang="0">
                  <a:pos x="2" y="12"/>
                </a:cxn>
                <a:cxn ang="0">
                  <a:pos x="0" y="8"/>
                </a:cxn>
                <a:cxn ang="0">
                  <a:pos x="4" y="6"/>
                </a:cxn>
                <a:cxn ang="0">
                  <a:pos x="6" y="4"/>
                </a:cxn>
                <a:cxn ang="0">
                  <a:pos x="10" y="0"/>
                </a:cxn>
              </a:cxnLst>
              <a:rect l="0" t="0" r="r" b="b"/>
              <a:pathLst>
                <a:path w="70" h="66">
                  <a:moveTo>
                    <a:pt x="10" y="0"/>
                  </a:moveTo>
                  <a:lnTo>
                    <a:pt x="14" y="2"/>
                  </a:lnTo>
                  <a:lnTo>
                    <a:pt x="16" y="2"/>
                  </a:lnTo>
                  <a:lnTo>
                    <a:pt x="12" y="6"/>
                  </a:lnTo>
                  <a:lnTo>
                    <a:pt x="14" y="8"/>
                  </a:lnTo>
                  <a:lnTo>
                    <a:pt x="18" y="12"/>
                  </a:lnTo>
                  <a:lnTo>
                    <a:pt x="22" y="12"/>
                  </a:lnTo>
                  <a:lnTo>
                    <a:pt x="20" y="14"/>
                  </a:lnTo>
                  <a:lnTo>
                    <a:pt x="22" y="16"/>
                  </a:lnTo>
                  <a:lnTo>
                    <a:pt x="22" y="22"/>
                  </a:lnTo>
                  <a:lnTo>
                    <a:pt x="28" y="26"/>
                  </a:lnTo>
                  <a:lnTo>
                    <a:pt x="34" y="28"/>
                  </a:lnTo>
                  <a:lnTo>
                    <a:pt x="36" y="30"/>
                  </a:lnTo>
                  <a:lnTo>
                    <a:pt x="38" y="30"/>
                  </a:lnTo>
                  <a:lnTo>
                    <a:pt x="42" y="34"/>
                  </a:lnTo>
                  <a:lnTo>
                    <a:pt x="40" y="36"/>
                  </a:lnTo>
                  <a:lnTo>
                    <a:pt x="44" y="40"/>
                  </a:lnTo>
                  <a:lnTo>
                    <a:pt x="48" y="42"/>
                  </a:lnTo>
                  <a:lnTo>
                    <a:pt x="48" y="44"/>
                  </a:lnTo>
                  <a:lnTo>
                    <a:pt x="54" y="46"/>
                  </a:lnTo>
                  <a:lnTo>
                    <a:pt x="58" y="48"/>
                  </a:lnTo>
                  <a:lnTo>
                    <a:pt x="56" y="50"/>
                  </a:lnTo>
                  <a:lnTo>
                    <a:pt x="54" y="52"/>
                  </a:lnTo>
                  <a:lnTo>
                    <a:pt x="52" y="56"/>
                  </a:lnTo>
                  <a:lnTo>
                    <a:pt x="58" y="56"/>
                  </a:lnTo>
                  <a:lnTo>
                    <a:pt x="60" y="56"/>
                  </a:lnTo>
                  <a:lnTo>
                    <a:pt x="62" y="58"/>
                  </a:lnTo>
                  <a:lnTo>
                    <a:pt x="64" y="60"/>
                  </a:lnTo>
                  <a:lnTo>
                    <a:pt x="70" y="60"/>
                  </a:lnTo>
                  <a:lnTo>
                    <a:pt x="68" y="62"/>
                  </a:lnTo>
                  <a:lnTo>
                    <a:pt x="68" y="64"/>
                  </a:lnTo>
                  <a:lnTo>
                    <a:pt x="64" y="66"/>
                  </a:lnTo>
                  <a:lnTo>
                    <a:pt x="58" y="64"/>
                  </a:lnTo>
                  <a:lnTo>
                    <a:pt x="56" y="62"/>
                  </a:lnTo>
                  <a:lnTo>
                    <a:pt x="52" y="60"/>
                  </a:lnTo>
                  <a:lnTo>
                    <a:pt x="50" y="58"/>
                  </a:lnTo>
                  <a:lnTo>
                    <a:pt x="46" y="56"/>
                  </a:lnTo>
                  <a:lnTo>
                    <a:pt x="44" y="56"/>
                  </a:lnTo>
                  <a:lnTo>
                    <a:pt x="42" y="52"/>
                  </a:lnTo>
                  <a:lnTo>
                    <a:pt x="34" y="50"/>
                  </a:lnTo>
                  <a:lnTo>
                    <a:pt x="24" y="42"/>
                  </a:lnTo>
                  <a:lnTo>
                    <a:pt x="24" y="40"/>
                  </a:lnTo>
                  <a:lnTo>
                    <a:pt x="26" y="38"/>
                  </a:lnTo>
                  <a:lnTo>
                    <a:pt x="22" y="34"/>
                  </a:lnTo>
                  <a:lnTo>
                    <a:pt x="22" y="32"/>
                  </a:lnTo>
                  <a:lnTo>
                    <a:pt x="20" y="28"/>
                  </a:lnTo>
                  <a:lnTo>
                    <a:pt x="16" y="26"/>
                  </a:lnTo>
                  <a:lnTo>
                    <a:pt x="16" y="24"/>
                  </a:lnTo>
                  <a:lnTo>
                    <a:pt x="12" y="22"/>
                  </a:lnTo>
                  <a:lnTo>
                    <a:pt x="10" y="20"/>
                  </a:lnTo>
                  <a:lnTo>
                    <a:pt x="8" y="18"/>
                  </a:lnTo>
                  <a:lnTo>
                    <a:pt x="6" y="16"/>
                  </a:lnTo>
                  <a:lnTo>
                    <a:pt x="4" y="14"/>
                  </a:lnTo>
                  <a:lnTo>
                    <a:pt x="2" y="12"/>
                  </a:lnTo>
                  <a:lnTo>
                    <a:pt x="0" y="8"/>
                  </a:lnTo>
                  <a:lnTo>
                    <a:pt x="4" y="6"/>
                  </a:lnTo>
                  <a:lnTo>
                    <a:pt x="6" y="4"/>
                  </a:lnTo>
                  <a:lnTo>
                    <a:pt x="10" y="0"/>
                  </a:lnTo>
                  <a:close/>
                </a:path>
              </a:pathLst>
            </a:custGeom>
            <a:grpFill/>
            <a:ln w="3175" cmpd="sng">
              <a:solidFill>
                <a:schemeClr val="accent3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GB" dirty="0">
                <a:solidFill>
                  <a:schemeClr val="accent3"/>
                </a:solidFill>
              </a:endParaRPr>
            </a:p>
          </p:txBody>
        </p:sp>
        <p:sp>
          <p:nvSpPr>
            <p:cNvPr id="152" name="Greece"/>
            <p:cNvSpPr>
              <a:spLocks/>
            </p:cNvSpPr>
            <p:nvPr/>
          </p:nvSpPr>
          <p:spPr bwMode="auto">
            <a:xfrm>
              <a:off x="886451" y="3348233"/>
              <a:ext cx="15885" cy="19204"/>
            </a:xfrm>
            <a:custGeom>
              <a:avLst/>
              <a:gdLst/>
              <a:ahLst/>
              <a:cxnLst>
                <a:cxn ang="0">
                  <a:pos x="2" y="10"/>
                </a:cxn>
                <a:cxn ang="0">
                  <a:pos x="6" y="10"/>
                </a:cxn>
                <a:cxn ang="0">
                  <a:pos x="8" y="8"/>
                </a:cxn>
                <a:cxn ang="0">
                  <a:pos x="6" y="2"/>
                </a:cxn>
                <a:cxn ang="0">
                  <a:pos x="8" y="0"/>
                </a:cxn>
                <a:cxn ang="0">
                  <a:pos x="12" y="4"/>
                </a:cxn>
                <a:cxn ang="0">
                  <a:pos x="14" y="8"/>
                </a:cxn>
                <a:cxn ang="0">
                  <a:pos x="10" y="14"/>
                </a:cxn>
                <a:cxn ang="0">
                  <a:pos x="6" y="16"/>
                </a:cxn>
                <a:cxn ang="0">
                  <a:pos x="2" y="16"/>
                </a:cxn>
                <a:cxn ang="0">
                  <a:pos x="0" y="12"/>
                </a:cxn>
                <a:cxn ang="0">
                  <a:pos x="2" y="10"/>
                </a:cxn>
              </a:cxnLst>
              <a:rect l="0" t="0" r="r" b="b"/>
              <a:pathLst>
                <a:path w="14" h="16">
                  <a:moveTo>
                    <a:pt x="2" y="10"/>
                  </a:moveTo>
                  <a:lnTo>
                    <a:pt x="6" y="10"/>
                  </a:lnTo>
                  <a:lnTo>
                    <a:pt x="8" y="8"/>
                  </a:lnTo>
                  <a:lnTo>
                    <a:pt x="6" y="2"/>
                  </a:lnTo>
                  <a:lnTo>
                    <a:pt x="8" y="0"/>
                  </a:lnTo>
                  <a:lnTo>
                    <a:pt x="12" y="4"/>
                  </a:lnTo>
                  <a:lnTo>
                    <a:pt x="14" y="8"/>
                  </a:lnTo>
                  <a:lnTo>
                    <a:pt x="10" y="14"/>
                  </a:lnTo>
                  <a:lnTo>
                    <a:pt x="6" y="16"/>
                  </a:lnTo>
                  <a:lnTo>
                    <a:pt x="2" y="16"/>
                  </a:lnTo>
                  <a:lnTo>
                    <a:pt x="0" y="12"/>
                  </a:lnTo>
                  <a:lnTo>
                    <a:pt x="2" y="10"/>
                  </a:lnTo>
                  <a:close/>
                </a:path>
              </a:pathLst>
            </a:custGeom>
            <a:grpFill/>
            <a:ln w="3175" cmpd="sng">
              <a:solidFill>
                <a:schemeClr val="accent3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GB" dirty="0">
                <a:solidFill>
                  <a:schemeClr val="accent3"/>
                </a:solidFill>
              </a:endParaRPr>
            </a:p>
          </p:txBody>
        </p:sp>
        <p:sp>
          <p:nvSpPr>
            <p:cNvPr id="153" name="Greece"/>
            <p:cNvSpPr>
              <a:spLocks/>
            </p:cNvSpPr>
            <p:nvPr/>
          </p:nvSpPr>
          <p:spPr bwMode="auto">
            <a:xfrm>
              <a:off x="872835" y="3389041"/>
              <a:ext cx="13616" cy="480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" y="0"/>
                </a:cxn>
                <a:cxn ang="0">
                  <a:pos x="12" y="2"/>
                </a:cxn>
                <a:cxn ang="0">
                  <a:pos x="6" y="4"/>
                </a:cxn>
                <a:cxn ang="0">
                  <a:pos x="0" y="2"/>
                </a:cxn>
                <a:cxn ang="0">
                  <a:pos x="0" y="0"/>
                </a:cxn>
              </a:cxnLst>
              <a:rect l="0" t="0" r="r" b="b"/>
              <a:pathLst>
                <a:path w="12" h="4">
                  <a:moveTo>
                    <a:pt x="0" y="0"/>
                  </a:moveTo>
                  <a:lnTo>
                    <a:pt x="4" y="0"/>
                  </a:lnTo>
                  <a:lnTo>
                    <a:pt x="12" y="2"/>
                  </a:lnTo>
                  <a:lnTo>
                    <a:pt x="6" y="4"/>
                  </a:lnTo>
                  <a:lnTo>
                    <a:pt x="0" y="2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3175" cmpd="sng">
              <a:solidFill>
                <a:schemeClr val="accent3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GB" dirty="0">
                <a:solidFill>
                  <a:schemeClr val="accent3"/>
                </a:solidFill>
              </a:endParaRPr>
            </a:p>
          </p:txBody>
        </p:sp>
        <p:sp>
          <p:nvSpPr>
            <p:cNvPr id="154" name="Greece"/>
            <p:cNvSpPr>
              <a:spLocks/>
            </p:cNvSpPr>
            <p:nvPr/>
          </p:nvSpPr>
          <p:spPr bwMode="auto">
            <a:xfrm>
              <a:off x="879643" y="3432248"/>
              <a:ext cx="18154" cy="12002"/>
            </a:xfrm>
            <a:custGeom>
              <a:avLst/>
              <a:gdLst/>
              <a:ahLst/>
              <a:cxnLst>
                <a:cxn ang="0">
                  <a:pos x="0" y="8"/>
                </a:cxn>
                <a:cxn ang="0">
                  <a:pos x="0" y="6"/>
                </a:cxn>
                <a:cxn ang="0">
                  <a:pos x="4" y="6"/>
                </a:cxn>
                <a:cxn ang="0">
                  <a:pos x="8" y="6"/>
                </a:cxn>
                <a:cxn ang="0">
                  <a:pos x="12" y="6"/>
                </a:cxn>
                <a:cxn ang="0">
                  <a:pos x="12" y="4"/>
                </a:cxn>
                <a:cxn ang="0">
                  <a:pos x="12" y="2"/>
                </a:cxn>
                <a:cxn ang="0">
                  <a:pos x="12" y="0"/>
                </a:cxn>
                <a:cxn ang="0">
                  <a:pos x="14" y="2"/>
                </a:cxn>
                <a:cxn ang="0">
                  <a:pos x="16" y="8"/>
                </a:cxn>
                <a:cxn ang="0">
                  <a:pos x="12" y="8"/>
                </a:cxn>
                <a:cxn ang="0">
                  <a:pos x="12" y="10"/>
                </a:cxn>
                <a:cxn ang="0">
                  <a:pos x="6" y="8"/>
                </a:cxn>
                <a:cxn ang="0">
                  <a:pos x="4" y="6"/>
                </a:cxn>
                <a:cxn ang="0">
                  <a:pos x="0" y="8"/>
                </a:cxn>
              </a:cxnLst>
              <a:rect l="0" t="0" r="r" b="b"/>
              <a:pathLst>
                <a:path w="16" h="10">
                  <a:moveTo>
                    <a:pt x="0" y="8"/>
                  </a:moveTo>
                  <a:lnTo>
                    <a:pt x="0" y="6"/>
                  </a:lnTo>
                  <a:lnTo>
                    <a:pt x="4" y="6"/>
                  </a:lnTo>
                  <a:lnTo>
                    <a:pt x="8" y="6"/>
                  </a:lnTo>
                  <a:lnTo>
                    <a:pt x="12" y="6"/>
                  </a:lnTo>
                  <a:lnTo>
                    <a:pt x="12" y="4"/>
                  </a:lnTo>
                  <a:lnTo>
                    <a:pt x="12" y="2"/>
                  </a:lnTo>
                  <a:lnTo>
                    <a:pt x="12" y="0"/>
                  </a:lnTo>
                  <a:lnTo>
                    <a:pt x="14" y="2"/>
                  </a:lnTo>
                  <a:lnTo>
                    <a:pt x="16" y="8"/>
                  </a:lnTo>
                  <a:lnTo>
                    <a:pt x="12" y="8"/>
                  </a:lnTo>
                  <a:lnTo>
                    <a:pt x="12" y="10"/>
                  </a:lnTo>
                  <a:lnTo>
                    <a:pt x="6" y="8"/>
                  </a:lnTo>
                  <a:lnTo>
                    <a:pt x="4" y="6"/>
                  </a:lnTo>
                  <a:lnTo>
                    <a:pt x="0" y="8"/>
                  </a:lnTo>
                  <a:close/>
                </a:path>
              </a:pathLst>
            </a:custGeom>
            <a:grpFill/>
            <a:ln w="3175" cmpd="sng">
              <a:solidFill>
                <a:schemeClr val="accent3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GB" dirty="0">
                <a:solidFill>
                  <a:schemeClr val="accent3"/>
                </a:solidFill>
              </a:endParaRPr>
            </a:p>
          </p:txBody>
        </p:sp>
        <p:sp>
          <p:nvSpPr>
            <p:cNvPr id="155" name="Greece"/>
            <p:cNvSpPr>
              <a:spLocks/>
            </p:cNvSpPr>
            <p:nvPr/>
          </p:nvSpPr>
          <p:spPr bwMode="auto">
            <a:xfrm>
              <a:off x="886451" y="3446651"/>
              <a:ext cx="4539" cy="9602"/>
            </a:xfrm>
            <a:custGeom>
              <a:avLst/>
              <a:gdLst/>
              <a:ahLst/>
              <a:cxnLst>
                <a:cxn ang="0">
                  <a:pos x="4" y="0"/>
                </a:cxn>
                <a:cxn ang="0">
                  <a:pos x="2" y="8"/>
                </a:cxn>
                <a:cxn ang="0">
                  <a:pos x="0" y="4"/>
                </a:cxn>
                <a:cxn ang="0">
                  <a:pos x="2" y="2"/>
                </a:cxn>
                <a:cxn ang="0">
                  <a:pos x="2" y="0"/>
                </a:cxn>
                <a:cxn ang="0">
                  <a:pos x="4" y="0"/>
                </a:cxn>
              </a:cxnLst>
              <a:rect l="0" t="0" r="r" b="b"/>
              <a:pathLst>
                <a:path w="4" h="8">
                  <a:moveTo>
                    <a:pt x="4" y="0"/>
                  </a:moveTo>
                  <a:lnTo>
                    <a:pt x="2" y="8"/>
                  </a:lnTo>
                  <a:lnTo>
                    <a:pt x="0" y="4"/>
                  </a:lnTo>
                  <a:lnTo>
                    <a:pt x="2" y="2"/>
                  </a:lnTo>
                  <a:lnTo>
                    <a:pt x="2" y="0"/>
                  </a:lnTo>
                  <a:lnTo>
                    <a:pt x="4" y="0"/>
                  </a:lnTo>
                  <a:close/>
                </a:path>
              </a:pathLst>
            </a:custGeom>
            <a:grpFill/>
            <a:ln w="3175" cmpd="sng">
              <a:solidFill>
                <a:schemeClr val="accent3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GB" dirty="0">
                <a:solidFill>
                  <a:schemeClr val="accent3"/>
                </a:solidFill>
              </a:endParaRPr>
            </a:p>
          </p:txBody>
        </p:sp>
        <p:sp>
          <p:nvSpPr>
            <p:cNvPr id="156" name="Greece"/>
            <p:cNvSpPr>
              <a:spLocks/>
            </p:cNvSpPr>
            <p:nvPr/>
          </p:nvSpPr>
          <p:spPr bwMode="auto">
            <a:xfrm>
              <a:off x="852412" y="3477856"/>
              <a:ext cx="13616" cy="16803"/>
            </a:xfrm>
            <a:custGeom>
              <a:avLst/>
              <a:gdLst/>
              <a:ahLst/>
              <a:cxnLst>
                <a:cxn ang="0">
                  <a:pos x="0" y="14"/>
                </a:cxn>
                <a:cxn ang="0">
                  <a:pos x="4" y="12"/>
                </a:cxn>
                <a:cxn ang="0">
                  <a:pos x="6" y="10"/>
                </a:cxn>
                <a:cxn ang="0">
                  <a:pos x="6" y="6"/>
                </a:cxn>
                <a:cxn ang="0">
                  <a:pos x="12" y="2"/>
                </a:cxn>
                <a:cxn ang="0">
                  <a:pos x="10" y="0"/>
                </a:cxn>
                <a:cxn ang="0">
                  <a:pos x="8" y="4"/>
                </a:cxn>
                <a:cxn ang="0">
                  <a:pos x="4" y="6"/>
                </a:cxn>
                <a:cxn ang="0">
                  <a:pos x="4" y="8"/>
                </a:cxn>
                <a:cxn ang="0">
                  <a:pos x="2" y="10"/>
                </a:cxn>
                <a:cxn ang="0">
                  <a:pos x="0" y="14"/>
                </a:cxn>
              </a:cxnLst>
              <a:rect l="0" t="0" r="r" b="b"/>
              <a:pathLst>
                <a:path w="12" h="14">
                  <a:moveTo>
                    <a:pt x="0" y="14"/>
                  </a:moveTo>
                  <a:lnTo>
                    <a:pt x="4" y="12"/>
                  </a:lnTo>
                  <a:lnTo>
                    <a:pt x="6" y="10"/>
                  </a:lnTo>
                  <a:lnTo>
                    <a:pt x="6" y="6"/>
                  </a:lnTo>
                  <a:lnTo>
                    <a:pt x="12" y="2"/>
                  </a:lnTo>
                  <a:lnTo>
                    <a:pt x="10" y="0"/>
                  </a:lnTo>
                  <a:lnTo>
                    <a:pt x="8" y="4"/>
                  </a:lnTo>
                  <a:lnTo>
                    <a:pt x="4" y="6"/>
                  </a:lnTo>
                  <a:lnTo>
                    <a:pt x="4" y="8"/>
                  </a:lnTo>
                  <a:lnTo>
                    <a:pt x="2" y="10"/>
                  </a:lnTo>
                  <a:lnTo>
                    <a:pt x="0" y="14"/>
                  </a:lnTo>
                  <a:close/>
                </a:path>
              </a:pathLst>
            </a:custGeom>
            <a:grpFill/>
            <a:ln w="3175" cmpd="sng">
              <a:solidFill>
                <a:schemeClr val="accent3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GB" dirty="0">
                <a:solidFill>
                  <a:schemeClr val="accent3"/>
                </a:solidFill>
              </a:endParaRPr>
            </a:p>
          </p:txBody>
        </p:sp>
        <p:sp>
          <p:nvSpPr>
            <p:cNvPr id="157" name="Greece"/>
            <p:cNvSpPr>
              <a:spLocks/>
            </p:cNvSpPr>
            <p:nvPr/>
          </p:nvSpPr>
          <p:spPr bwMode="auto">
            <a:xfrm>
              <a:off x="847873" y="3348233"/>
              <a:ext cx="4539" cy="14403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" y="0"/>
                </a:cxn>
                <a:cxn ang="0">
                  <a:pos x="4" y="4"/>
                </a:cxn>
                <a:cxn ang="0">
                  <a:pos x="4" y="6"/>
                </a:cxn>
                <a:cxn ang="0">
                  <a:pos x="0" y="12"/>
                </a:cxn>
                <a:cxn ang="0">
                  <a:pos x="0" y="4"/>
                </a:cxn>
                <a:cxn ang="0">
                  <a:pos x="0" y="0"/>
                </a:cxn>
              </a:cxnLst>
              <a:rect l="0" t="0" r="r" b="b"/>
              <a:pathLst>
                <a:path w="4" h="12">
                  <a:moveTo>
                    <a:pt x="0" y="0"/>
                  </a:moveTo>
                  <a:lnTo>
                    <a:pt x="4" y="0"/>
                  </a:lnTo>
                  <a:lnTo>
                    <a:pt x="4" y="4"/>
                  </a:lnTo>
                  <a:lnTo>
                    <a:pt x="4" y="6"/>
                  </a:lnTo>
                  <a:lnTo>
                    <a:pt x="0" y="12"/>
                  </a:lnTo>
                  <a:lnTo>
                    <a:pt x="0" y="4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3175" cmpd="sng">
              <a:solidFill>
                <a:schemeClr val="accent3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GB" dirty="0">
                <a:solidFill>
                  <a:schemeClr val="accent3"/>
                </a:solidFill>
              </a:endParaRPr>
            </a:p>
          </p:txBody>
        </p:sp>
        <p:sp>
          <p:nvSpPr>
            <p:cNvPr id="158" name="Greece"/>
            <p:cNvSpPr>
              <a:spLocks/>
            </p:cNvSpPr>
            <p:nvPr/>
          </p:nvSpPr>
          <p:spPr bwMode="auto">
            <a:xfrm>
              <a:off x="836527" y="3389041"/>
              <a:ext cx="6808" cy="480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6" y="0"/>
                </a:cxn>
                <a:cxn ang="0">
                  <a:pos x="6" y="2"/>
                </a:cxn>
                <a:cxn ang="0">
                  <a:pos x="0" y="4"/>
                </a:cxn>
                <a:cxn ang="0">
                  <a:pos x="0" y="2"/>
                </a:cxn>
                <a:cxn ang="0">
                  <a:pos x="0" y="0"/>
                </a:cxn>
              </a:cxnLst>
              <a:rect l="0" t="0" r="r" b="b"/>
              <a:pathLst>
                <a:path w="6" h="4">
                  <a:moveTo>
                    <a:pt x="0" y="0"/>
                  </a:moveTo>
                  <a:lnTo>
                    <a:pt x="6" y="0"/>
                  </a:lnTo>
                  <a:lnTo>
                    <a:pt x="6" y="2"/>
                  </a:lnTo>
                  <a:lnTo>
                    <a:pt x="0" y="4"/>
                  </a:lnTo>
                  <a:lnTo>
                    <a:pt x="0" y="2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3175" cmpd="sng">
              <a:solidFill>
                <a:schemeClr val="accent3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GB" dirty="0">
                <a:solidFill>
                  <a:schemeClr val="accent3"/>
                </a:solidFill>
              </a:endParaRPr>
            </a:p>
          </p:txBody>
        </p:sp>
        <p:sp>
          <p:nvSpPr>
            <p:cNvPr id="159" name="Greece"/>
            <p:cNvSpPr>
              <a:spLocks/>
            </p:cNvSpPr>
            <p:nvPr/>
          </p:nvSpPr>
          <p:spPr bwMode="auto">
            <a:xfrm>
              <a:off x="804757" y="3384240"/>
              <a:ext cx="9077" cy="7201"/>
            </a:xfrm>
            <a:custGeom>
              <a:avLst/>
              <a:gdLst/>
              <a:ahLst/>
              <a:cxnLst>
                <a:cxn ang="0">
                  <a:pos x="2" y="0"/>
                </a:cxn>
                <a:cxn ang="0">
                  <a:pos x="6" y="2"/>
                </a:cxn>
                <a:cxn ang="0">
                  <a:pos x="8" y="4"/>
                </a:cxn>
                <a:cxn ang="0">
                  <a:pos x="6" y="6"/>
                </a:cxn>
                <a:cxn ang="0">
                  <a:pos x="4" y="6"/>
                </a:cxn>
                <a:cxn ang="0">
                  <a:pos x="0" y="2"/>
                </a:cxn>
                <a:cxn ang="0">
                  <a:pos x="2" y="0"/>
                </a:cxn>
              </a:cxnLst>
              <a:rect l="0" t="0" r="r" b="b"/>
              <a:pathLst>
                <a:path w="8" h="6">
                  <a:moveTo>
                    <a:pt x="2" y="0"/>
                  </a:moveTo>
                  <a:lnTo>
                    <a:pt x="6" y="2"/>
                  </a:lnTo>
                  <a:lnTo>
                    <a:pt x="8" y="4"/>
                  </a:lnTo>
                  <a:lnTo>
                    <a:pt x="6" y="6"/>
                  </a:lnTo>
                  <a:lnTo>
                    <a:pt x="4" y="6"/>
                  </a:lnTo>
                  <a:lnTo>
                    <a:pt x="0" y="2"/>
                  </a:lnTo>
                  <a:lnTo>
                    <a:pt x="2" y="0"/>
                  </a:lnTo>
                  <a:close/>
                </a:path>
              </a:pathLst>
            </a:custGeom>
            <a:grpFill/>
            <a:ln w="3175" cmpd="sng">
              <a:solidFill>
                <a:schemeClr val="accent3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GB" dirty="0">
                <a:solidFill>
                  <a:schemeClr val="accent3"/>
                </a:solidFill>
              </a:endParaRPr>
            </a:p>
          </p:txBody>
        </p:sp>
        <p:sp>
          <p:nvSpPr>
            <p:cNvPr id="160" name="Greece"/>
            <p:cNvSpPr>
              <a:spLocks/>
            </p:cNvSpPr>
            <p:nvPr/>
          </p:nvSpPr>
          <p:spPr bwMode="auto">
            <a:xfrm>
              <a:off x="825181" y="3415445"/>
              <a:ext cx="4539" cy="7201"/>
            </a:xfrm>
            <a:custGeom>
              <a:avLst/>
              <a:gdLst/>
              <a:ahLst/>
              <a:cxnLst>
                <a:cxn ang="0">
                  <a:pos x="2" y="6"/>
                </a:cxn>
                <a:cxn ang="0">
                  <a:pos x="0" y="4"/>
                </a:cxn>
                <a:cxn ang="0">
                  <a:pos x="4" y="0"/>
                </a:cxn>
                <a:cxn ang="0">
                  <a:pos x="4" y="4"/>
                </a:cxn>
                <a:cxn ang="0">
                  <a:pos x="2" y="6"/>
                </a:cxn>
              </a:cxnLst>
              <a:rect l="0" t="0" r="r" b="b"/>
              <a:pathLst>
                <a:path w="4" h="6">
                  <a:moveTo>
                    <a:pt x="2" y="6"/>
                  </a:moveTo>
                  <a:lnTo>
                    <a:pt x="0" y="4"/>
                  </a:lnTo>
                  <a:lnTo>
                    <a:pt x="4" y="0"/>
                  </a:lnTo>
                  <a:lnTo>
                    <a:pt x="4" y="4"/>
                  </a:lnTo>
                  <a:lnTo>
                    <a:pt x="2" y="6"/>
                  </a:lnTo>
                  <a:close/>
                </a:path>
              </a:pathLst>
            </a:custGeom>
            <a:grpFill/>
            <a:ln w="3175" cmpd="sng">
              <a:solidFill>
                <a:schemeClr val="accent3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GB" dirty="0">
                <a:solidFill>
                  <a:schemeClr val="accent3"/>
                </a:solidFill>
              </a:endParaRPr>
            </a:p>
          </p:txBody>
        </p:sp>
        <p:sp>
          <p:nvSpPr>
            <p:cNvPr id="161" name="Greece"/>
            <p:cNvSpPr>
              <a:spLocks/>
            </p:cNvSpPr>
            <p:nvPr/>
          </p:nvSpPr>
          <p:spPr bwMode="auto">
            <a:xfrm>
              <a:off x="752564" y="3367436"/>
              <a:ext cx="6808" cy="9602"/>
            </a:xfrm>
            <a:custGeom>
              <a:avLst/>
              <a:gdLst/>
              <a:ahLst/>
              <a:cxnLst>
                <a:cxn ang="0">
                  <a:pos x="2" y="4"/>
                </a:cxn>
                <a:cxn ang="0">
                  <a:pos x="4" y="0"/>
                </a:cxn>
                <a:cxn ang="0">
                  <a:pos x="6" y="0"/>
                </a:cxn>
                <a:cxn ang="0">
                  <a:pos x="6" y="6"/>
                </a:cxn>
                <a:cxn ang="0">
                  <a:pos x="2" y="8"/>
                </a:cxn>
                <a:cxn ang="0">
                  <a:pos x="0" y="6"/>
                </a:cxn>
                <a:cxn ang="0">
                  <a:pos x="2" y="4"/>
                </a:cxn>
              </a:cxnLst>
              <a:rect l="0" t="0" r="r" b="b"/>
              <a:pathLst>
                <a:path w="6" h="8">
                  <a:moveTo>
                    <a:pt x="2" y="4"/>
                  </a:moveTo>
                  <a:lnTo>
                    <a:pt x="4" y="0"/>
                  </a:lnTo>
                  <a:lnTo>
                    <a:pt x="6" y="0"/>
                  </a:lnTo>
                  <a:lnTo>
                    <a:pt x="6" y="6"/>
                  </a:lnTo>
                  <a:lnTo>
                    <a:pt x="2" y="8"/>
                  </a:lnTo>
                  <a:lnTo>
                    <a:pt x="0" y="6"/>
                  </a:lnTo>
                  <a:lnTo>
                    <a:pt x="2" y="4"/>
                  </a:lnTo>
                  <a:close/>
                </a:path>
              </a:pathLst>
            </a:custGeom>
            <a:grpFill/>
            <a:ln w="3175" cmpd="sng">
              <a:solidFill>
                <a:schemeClr val="accent3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GB" dirty="0">
                <a:solidFill>
                  <a:schemeClr val="accent3"/>
                </a:solidFill>
              </a:endParaRPr>
            </a:p>
          </p:txBody>
        </p:sp>
        <p:sp>
          <p:nvSpPr>
            <p:cNvPr id="162" name="Greece"/>
            <p:cNvSpPr>
              <a:spLocks/>
            </p:cNvSpPr>
            <p:nvPr/>
          </p:nvSpPr>
          <p:spPr bwMode="auto">
            <a:xfrm>
              <a:off x="825181" y="3350634"/>
              <a:ext cx="6808" cy="4801"/>
            </a:xfrm>
            <a:custGeom>
              <a:avLst/>
              <a:gdLst/>
              <a:ahLst/>
              <a:cxnLst>
                <a:cxn ang="0">
                  <a:pos x="2" y="0"/>
                </a:cxn>
                <a:cxn ang="0">
                  <a:pos x="6" y="0"/>
                </a:cxn>
                <a:cxn ang="0">
                  <a:pos x="6" y="2"/>
                </a:cxn>
                <a:cxn ang="0">
                  <a:pos x="2" y="4"/>
                </a:cxn>
                <a:cxn ang="0">
                  <a:pos x="0" y="2"/>
                </a:cxn>
                <a:cxn ang="0">
                  <a:pos x="2" y="0"/>
                </a:cxn>
              </a:cxnLst>
              <a:rect l="0" t="0" r="r" b="b"/>
              <a:pathLst>
                <a:path w="6" h="4">
                  <a:moveTo>
                    <a:pt x="2" y="0"/>
                  </a:moveTo>
                  <a:lnTo>
                    <a:pt x="6" y="0"/>
                  </a:lnTo>
                  <a:lnTo>
                    <a:pt x="6" y="2"/>
                  </a:lnTo>
                  <a:lnTo>
                    <a:pt x="2" y="4"/>
                  </a:lnTo>
                  <a:lnTo>
                    <a:pt x="0" y="2"/>
                  </a:lnTo>
                  <a:lnTo>
                    <a:pt x="2" y="0"/>
                  </a:lnTo>
                  <a:close/>
                </a:path>
              </a:pathLst>
            </a:custGeom>
            <a:grpFill/>
            <a:ln w="3175" cmpd="sng">
              <a:solidFill>
                <a:schemeClr val="accent3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GB" dirty="0">
                <a:solidFill>
                  <a:schemeClr val="accent3"/>
                </a:solidFill>
              </a:endParaRPr>
            </a:p>
          </p:txBody>
        </p:sp>
        <p:sp>
          <p:nvSpPr>
            <p:cNvPr id="164" name="Greece"/>
            <p:cNvSpPr>
              <a:spLocks/>
            </p:cNvSpPr>
            <p:nvPr/>
          </p:nvSpPr>
          <p:spPr bwMode="auto">
            <a:xfrm>
              <a:off x="820642" y="3379439"/>
              <a:ext cx="4539" cy="7201"/>
            </a:xfrm>
            <a:custGeom>
              <a:avLst/>
              <a:gdLst/>
              <a:ahLst/>
              <a:cxnLst>
                <a:cxn ang="0">
                  <a:pos x="2" y="0"/>
                </a:cxn>
                <a:cxn ang="0">
                  <a:pos x="4" y="4"/>
                </a:cxn>
                <a:cxn ang="0">
                  <a:pos x="0" y="6"/>
                </a:cxn>
                <a:cxn ang="0">
                  <a:pos x="0" y="2"/>
                </a:cxn>
                <a:cxn ang="0">
                  <a:pos x="0" y="0"/>
                </a:cxn>
                <a:cxn ang="0">
                  <a:pos x="2" y="0"/>
                </a:cxn>
              </a:cxnLst>
              <a:rect l="0" t="0" r="r" b="b"/>
              <a:pathLst>
                <a:path w="4" h="6">
                  <a:moveTo>
                    <a:pt x="2" y="0"/>
                  </a:moveTo>
                  <a:lnTo>
                    <a:pt x="4" y="4"/>
                  </a:lnTo>
                  <a:lnTo>
                    <a:pt x="0" y="6"/>
                  </a:lnTo>
                  <a:lnTo>
                    <a:pt x="0" y="2"/>
                  </a:lnTo>
                  <a:lnTo>
                    <a:pt x="0" y="0"/>
                  </a:lnTo>
                  <a:lnTo>
                    <a:pt x="2" y="0"/>
                  </a:lnTo>
                  <a:close/>
                </a:path>
              </a:pathLst>
            </a:custGeom>
            <a:grpFill/>
            <a:ln w="3175" cmpd="sng">
              <a:solidFill>
                <a:schemeClr val="accent3"/>
              </a:solidFill>
              <a:round/>
              <a:headEnd/>
              <a:tailEnd/>
            </a:ln>
          </p:spPr>
          <p:txBody>
            <a:bodyPr/>
            <a:lstStyle/>
            <a:p>
              <a:endParaRPr lang="en-GB" dirty="0">
                <a:solidFill>
                  <a:schemeClr val="accent3"/>
                </a:solidFill>
              </a:endParaRPr>
            </a:p>
          </p:txBody>
        </p:sp>
        <p:sp>
          <p:nvSpPr>
            <p:cNvPr id="165" name="Greece"/>
            <p:cNvSpPr>
              <a:spLocks/>
            </p:cNvSpPr>
            <p:nvPr/>
          </p:nvSpPr>
          <p:spPr bwMode="auto">
            <a:xfrm>
              <a:off x="820642" y="3379439"/>
              <a:ext cx="4539" cy="7201"/>
            </a:xfrm>
            <a:custGeom>
              <a:avLst/>
              <a:gdLst/>
              <a:ahLst/>
              <a:cxnLst>
                <a:cxn ang="0">
                  <a:pos x="2" y="0"/>
                </a:cxn>
                <a:cxn ang="0">
                  <a:pos x="4" y="4"/>
                </a:cxn>
                <a:cxn ang="0">
                  <a:pos x="0" y="6"/>
                </a:cxn>
                <a:cxn ang="0">
                  <a:pos x="0" y="2"/>
                </a:cxn>
                <a:cxn ang="0">
                  <a:pos x="0" y="0"/>
                </a:cxn>
              </a:cxnLst>
              <a:rect l="0" t="0" r="r" b="b"/>
              <a:pathLst>
                <a:path w="4" h="6">
                  <a:moveTo>
                    <a:pt x="2" y="0"/>
                  </a:moveTo>
                  <a:lnTo>
                    <a:pt x="4" y="4"/>
                  </a:lnTo>
                  <a:lnTo>
                    <a:pt x="0" y="6"/>
                  </a:lnTo>
                  <a:lnTo>
                    <a:pt x="0" y="2"/>
                  </a:lnTo>
                  <a:lnTo>
                    <a:pt x="0" y="0"/>
                  </a:lnTo>
                </a:path>
              </a:pathLst>
            </a:custGeom>
            <a:grpFill/>
            <a:ln w="3175" cmpd="sng">
              <a:solidFill>
                <a:schemeClr val="accent3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GB" dirty="0">
                <a:solidFill>
                  <a:schemeClr val="accent3"/>
                </a:solidFill>
              </a:endParaRPr>
            </a:p>
          </p:txBody>
        </p:sp>
        <p:sp>
          <p:nvSpPr>
            <p:cNvPr id="166" name="Greece"/>
            <p:cNvSpPr>
              <a:spLocks/>
            </p:cNvSpPr>
            <p:nvPr/>
          </p:nvSpPr>
          <p:spPr bwMode="auto">
            <a:xfrm>
              <a:off x="911413" y="3324228"/>
              <a:ext cx="18154" cy="21604"/>
            </a:xfrm>
            <a:custGeom>
              <a:avLst/>
              <a:gdLst/>
              <a:ahLst/>
              <a:cxnLst>
                <a:cxn ang="0">
                  <a:pos x="0" y="2"/>
                </a:cxn>
                <a:cxn ang="0">
                  <a:pos x="4" y="0"/>
                </a:cxn>
                <a:cxn ang="0">
                  <a:pos x="6" y="2"/>
                </a:cxn>
                <a:cxn ang="0">
                  <a:pos x="10" y="2"/>
                </a:cxn>
                <a:cxn ang="0">
                  <a:pos x="12" y="2"/>
                </a:cxn>
                <a:cxn ang="0">
                  <a:pos x="16" y="4"/>
                </a:cxn>
                <a:cxn ang="0">
                  <a:pos x="16" y="6"/>
                </a:cxn>
                <a:cxn ang="0">
                  <a:pos x="14" y="8"/>
                </a:cxn>
                <a:cxn ang="0">
                  <a:pos x="16" y="16"/>
                </a:cxn>
                <a:cxn ang="0">
                  <a:pos x="14" y="18"/>
                </a:cxn>
                <a:cxn ang="0">
                  <a:pos x="12" y="18"/>
                </a:cxn>
                <a:cxn ang="0">
                  <a:pos x="12" y="16"/>
                </a:cxn>
                <a:cxn ang="0">
                  <a:pos x="10" y="18"/>
                </a:cxn>
                <a:cxn ang="0">
                  <a:pos x="8" y="18"/>
                </a:cxn>
                <a:cxn ang="0">
                  <a:pos x="4" y="10"/>
                </a:cxn>
                <a:cxn ang="0">
                  <a:pos x="6" y="10"/>
                </a:cxn>
                <a:cxn ang="0">
                  <a:pos x="10" y="10"/>
                </a:cxn>
                <a:cxn ang="0">
                  <a:pos x="8" y="8"/>
                </a:cxn>
                <a:cxn ang="0">
                  <a:pos x="6" y="8"/>
                </a:cxn>
                <a:cxn ang="0">
                  <a:pos x="2" y="8"/>
                </a:cxn>
                <a:cxn ang="0">
                  <a:pos x="0" y="6"/>
                </a:cxn>
                <a:cxn ang="0">
                  <a:pos x="0" y="2"/>
                </a:cxn>
              </a:cxnLst>
              <a:rect l="0" t="0" r="r" b="b"/>
              <a:pathLst>
                <a:path w="16" h="18">
                  <a:moveTo>
                    <a:pt x="0" y="2"/>
                  </a:moveTo>
                  <a:lnTo>
                    <a:pt x="4" y="0"/>
                  </a:lnTo>
                  <a:lnTo>
                    <a:pt x="6" y="2"/>
                  </a:lnTo>
                  <a:lnTo>
                    <a:pt x="10" y="2"/>
                  </a:lnTo>
                  <a:lnTo>
                    <a:pt x="12" y="2"/>
                  </a:lnTo>
                  <a:lnTo>
                    <a:pt x="16" y="4"/>
                  </a:lnTo>
                  <a:lnTo>
                    <a:pt x="16" y="6"/>
                  </a:lnTo>
                  <a:lnTo>
                    <a:pt x="14" y="8"/>
                  </a:lnTo>
                  <a:lnTo>
                    <a:pt x="16" y="16"/>
                  </a:lnTo>
                  <a:lnTo>
                    <a:pt x="14" y="18"/>
                  </a:lnTo>
                  <a:lnTo>
                    <a:pt x="12" y="18"/>
                  </a:lnTo>
                  <a:lnTo>
                    <a:pt x="12" y="16"/>
                  </a:lnTo>
                  <a:lnTo>
                    <a:pt x="10" y="18"/>
                  </a:lnTo>
                  <a:lnTo>
                    <a:pt x="8" y="18"/>
                  </a:lnTo>
                  <a:lnTo>
                    <a:pt x="4" y="10"/>
                  </a:lnTo>
                  <a:lnTo>
                    <a:pt x="6" y="10"/>
                  </a:lnTo>
                  <a:lnTo>
                    <a:pt x="10" y="10"/>
                  </a:lnTo>
                  <a:lnTo>
                    <a:pt x="8" y="8"/>
                  </a:lnTo>
                  <a:lnTo>
                    <a:pt x="6" y="8"/>
                  </a:lnTo>
                  <a:lnTo>
                    <a:pt x="2" y="8"/>
                  </a:lnTo>
                  <a:lnTo>
                    <a:pt x="0" y="6"/>
                  </a:lnTo>
                  <a:lnTo>
                    <a:pt x="0" y="2"/>
                  </a:lnTo>
                  <a:close/>
                </a:path>
              </a:pathLst>
            </a:custGeom>
            <a:grpFill/>
            <a:ln w="3175" cmpd="sng">
              <a:solidFill>
                <a:schemeClr val="accent3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GB" dirty="0">
                <a:solidFill>
                  <a:schemeClr val="accent3"/>
                </a:solidFill>
              </a:endParaRPr>
            </a:p>
          </p:txBody>
        </p:sp>
        <p:sp>
          <p:nvSpPr>
            <p:cNvPr id="167" name="Greece"/>
            <p:cNvSpPr>
              <a:spLocks/>
            </p:cNvSpPr>
            <p:nvPr/>
          </p:nvSpPr>
          <p:spPr bwMode="auto">
            <a:xfrm>
              <a:off x="866028" y="3305025"/>
              <a:ext cx="4539" cy="12002"/>
            </a:xfrm>
            <a:custGeom>
              <a:avLst/>
              <a:gdLst/>
              <a:ahLst/>
              <a:cxnLst>
                <a:cxn ang="0">
                  <a:pos x="2" y="10"/>
                </a:cxn>
                <a:cxn ang="0">
                  <a:pos x="0" y="8"/>
                </a:cxn>
                <a:cxn ang="0">
                  <a:pos x="0" y="2"/>
                </a:cxn>
                <a:cxn ang="0">
                  <a:pos x="2" y="0"/>
                </a:cxn>
                <a:cxn ang="0">
                  <a:pos x="4" y="4"/>
                </a:cxn>
                <a:cxn ang="0">
                  <a:pos x="2" y="6"/>
                </a:cxn>
                <a:cxn ang="0">
                  <a:pos x="2" y="10"/>
                </a:cxn>
              </a:cxnLst>
              <a:rect l="0" t="0" r="r" b="b"/>
              <a:pathLst>
                <a:path w="4" h="10">
                  <a:moveTo>
                    <a:pt x="2" y="10"/>
                  </a:moveTo>
                  <a:lnTo>
                    <a:pt x="0" y="8"/>
                  </a:lnTo>
                  <a:lnTo>
                    <a:pt x="0" y="2"/>
                  </a:lnTo>
                  <a:lnTo>
                    <a:pt x="2" y="0"/>
                  </a:lnTo>
                  <a:lnTo>
                    <a:pt x="4" y="4"/>
                  </a:lnTo>
                  <a:lnTo>
                    <a:pt x="2" y="6"/>
                  </a:lnTo>
                  <a:lnTo>
                    <a:pt x="2" y="10"/>
                  </a:lnTo>
                  <a:close/>
                </a:path>
              </a:pathLst>
            </a:custGeom>
            <a:grpFill/>
            <a:ln w="3175" cmpd="sng">
              <a:solidFill>
                <a:schemeClr val="accent3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GB" dirty="0">
                <a:solidFill>
                  <a:schemeClr val="accent3"/>
                </a:solidFill>
              </a:endParaRPr>
            </a:p>
          </p:txBody>
        </p:sp>
        <p:sp>
          <p:nvSpPr>
            <p:cNvPr id="168" name="Greece"/>
            <p:cNvSpPr>
              <a:spLocks/>
            </p:cNvSpPr>
            <p:nvPr/>
          </p:nvSpPr>
          <p:spPr bwMode="auto">
            <a:xfrm>
              <a:off x="820642" y="3276219"/>
              <a:ext cx="29501" cy="67212"/>
            </a:xfrm>
            <a:custGeom>
              <a:avLst/>
              <a:gdLst/>
              <a:ahLst/>
              <a:cxnLst>
                <a:cxn ang="0">
                  <a:pos x="2" y="0"/>
                </a:cxn>
                <a:cxn ang="0">
                  <a:pos x="6" y="0"/>
                </a:cxn>
                <a:cxn ang="0">
                  <a:pos x="8" y="0"/>
                </a:cxn>
                <a:cxn ang="0">
                  <a:pos x="14" y="2"/>
                </a:cxn>
                <a:cxn ang="0">
                  <a:pos x="16" y="6"/>
                </a:cxn>
                <a:cxn ang="0">
                  <a:pos x="16" y="10"/>
                </a:cxn>
                <a:cxn ang="0">
                  <a:pos x="16" y="14"/>
                </a:cxn>
                <a:cxn ang="0">
                  <a:pos x="18" y="18"/>
                </a:cxn>
                <a:cxn ang="0">
                  <a:pos x="20" y="18"/>
                </a:cxn>
                <a:cxn ang="0">
                  <a:pos x="20" y="24"/>
                </a:cxn>
                <a:cxn ang="0">
                  <a:pos x="26" y="28"/>
                </a:cxn>
                <a:cxn ang="0">
                  <a:pos x="26" y="30"/>
                </a:cxn>
                <a:cxn ang="0">
                  <a:pos x="26" y="34"/>
                </a:cxn>
                <a:cxn ang="0">
                  <a:pos x="24" y="36"/>
                </a:cxn>
                <a:cxn ang="0">
                  <a:pos x="20" y="44"/>
                </a:cxn>
                <a:cxn ang="0">
                  <a:pos x="22" y="50"/>
                </a:cxn>
                <a:cxn ang="0">
                  <a:pos x="26" y="52"/>
                </a:cxn>
                <a:cxn ang="0">
                  <a:pos x="22" y="56"/>
                </a:cxn>
                <a:cxn ang="0">
                  <a:pos x="20" y="56"/>
                </a:cxn>
                <a:cxn ang="0">
                  <a:pos x="16" y="54"/>
                </a:cxn>
                <a:cxn ang="0">
                  <a:pos x="16" y="52"/>
                </a:cxn>
                <a:cxn ang="0">
                  <a:pos x="16" y="48"/>
                </a:cxn>
                <a:cxn ang="0">
                  <a:pos x="16" y="46"/>
                </a:cxn>
                <a:cxn ang="0">
                  <a:pos x="18" y="44"/>
                </a:cxn>
                <a:cxn ang="0">
                  <a:pos x="18" y="42"/>
                </a:cxn>
                <a:cxn ang="0">
                  <a:pos x="16" y="42"/>
                </a:cxn>
                <a:cxn ang="0">
                  <a:pos x="18" y="40"/>
                </a:cxn>
                <a:cxn ang="0">
                  <a:pos x="18" y="34"/>
                </a:cxn>
                <a:cxn ang="0">
                  <a:pos x="12" y="30"/>
                </a:cxn>
                <a:cxn ang="0">
                  <a:pos x="10" y="26"/>
                </a:cxn>
                <a:cxn ang="0">
                  <a:pos x="12" y="24"/>
                </a:cxn>
                <a:cxn ang="0">
                  <a:pos x="12" y="22"/>
                </a:cxn>
                <a:cxn ang="0">
                  <a:pos x="10" y="20"/>
                </a:cxn>
                <a:cxn ang="0">
                  <a:pos x="10" y="12"/>
                </a:cxn>
                <a:cxn ang="0">
                  <a:pos x="6" y="2"/>
                </a:cxn>
                <a:cxn ang="0">
                  <a:pos x="2" y="2"/>
                </a:cxn>
                <a:cxn ang="0">
                  <a:pos x="0" y="2"/>
                </a:cxn>
                <a:cxn ang="0">
                  <a:pos x="2" y="0"/>
                </a:cxn>
              </a:cxnLst>
              <a:rect l="0" t="0" r="r" b="b"/>
              <a:pathLst>
                <a:path w="26" h="56">
                  <a:moveTo>
                    <a:pt x="2" y="0"/>
                  </a:moveTo>
                  <a:lnTo>
                    <a:pt x="6" y="0"/>
                  </a:lnTo>
                  <a:lnTo>
                    <a:pt x="8" y="0"/>
                  </a:lnTo>
                  <a:lnTo>
                    <a:pt x="14" y="2"/>
                  </a:lnTo>
                  <a:lnTo>
                    <a:pt x="16" y="6"/>
                  </a:lnTo>
                  <a:lnTo>
                    <a:pt x="16" y="10"/>
                  </a:lnTo>
                  <a:lnTo>
                    <a:pt x="16" y="14"/>
                  </a:lnTo>
                  <a:lnTo>
                    <a:pt x="18" y="18"/>
                  </a:lnTo>
                  <a:lnTo>
                    <a:pt x="20" y="18"/>
                  </a:lnTo>
                  <a:lnTo>
                    <a:pt x="20" y="24"/>
                  </a:lnTo>
                  <a:lnTo>
                    <a:pt x="26" y="28"/>
                  </a:lnTo>
                  <a:lnTo>
                    <a:pt x="26" y="30"/>
                  </a:lnTo>
                  <a:lnTo>
                    <a:pt x="26" y="34"/>
                  </a:lnTo>
                  <a:lnTo>
                    <a:pt x="24" y="36"/>
                  </a:lnTo>
                  <a:lnTo>
                    <a:pt x="20" y="44"/>
                  </a:lnTo>
                  <a:lnTo>
                    <a:pt x="22" y="50"/>
                  </a:lnTo>
                  <a:lnTo>
                    <a:pt x="26" y="52"/>
                  </a:lnTo>
                  <a:lnTo>
                    <a:pt x="22" y="56"/>
                  </a:lnTo>
                  <a:lnTo>
                    <a:pt x="20" y="56"/>
                  </a:lnTo>
                  <a:lnTo>
                    <a:pt x="16" y="54"/>
                  </a:lnTo>
                  <a:lnTo>
                    <a:pt x="16" y="52"/>
                  </a:lnTo>
                  <a:lnTo>
                    <a:pt x="16" y="48"/>
                  </a:lnTo>
                  <a:lnTo>
                    <a:pt x="16" y="46"/>
                  </a:lnTo>
                  <a:lnTo>
                    <a:pt x="18" y="44"/>
                  </a:lnTo>
                  <a:lnTo>
                    <a:pt x="18" y="42"/>
                  </a:lnTo>
                  <a:lnTo>
                    <a:pt x="16" y="42"/>
                  </a:lnTo>
                  <a:lnTo>
                    <a:pt x="18" y="40"/>
                  </a:lnTo>
                  <a:lnTo>
                    <a:pt x="18" y="34"/>
                  </a:lnTo>
                  <a:lnTo>
                    <a:pt x="12" y="30"/>
                  </a:lnTo>
                  <a:lnTo>
                    <a:pt x="10" y="26"/>
                  </a:lnTo>
                  <a:lnTo>
                    <a:pt x="12" y="24"/>
                  </a:lnTo>
                  <a:lnTo>
                    <a:pt x="12" y="22"/>
                  </a:lnTo>
                  <a:lnTo>
                    <a:pt x="10" y="20"/>
                  </a:lnTo>
                  <a:lnTo>
                    <a:pt x="10" y="12"/>
                  </a:lnTo>
                  <a:lnTo>
                    <a:pt x="6" y="2"/>
                  </a:lnTo>
                  <a:lnTo>
                    <a:pt x="2" y="2"/>
                  </a:lnTo>
                  <a:lnTo>
                    <a:pt x="0" y="2"/>
                  </a:lnTo>
                  <a:lnTo>
                    <a:pt x="2" y="0"/>
                  </a:lnTo>
                  <a:close/>
                </a:path>
              </a:pathLst>
            </a:custGeom>
            <a:grpFill/>
            <a:ln w="3175" cmpd="sng">
              <a:solidFill>
                <a:schemeClr val="accent3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GB" dirty="0">
                <a:solidFill>
                  <a:schemeClr val="accent3"/>
                </a:solidFill>
              </a:endParaRPr>
            </a:p>
          </p:txBody>
        </p:sp>
        <p:sp>
          <p:nvSpPr>
            <p:cNvPr id="169" name="Greece"/>
            <p:cNvSpPr>
              <a:spLocks/>
            </p:cNvSpPr>
            <p:nvPr/>
          </p:nvSpPr>
          <p:spPr bwMode="auto">
            <a:xfrm>
              <a:off x="911413" y="3242613"/>
              <a:ext cx="11347" cy="9602"/>
            </a:xfrm>
            <a:custGeom>
              <a:avLst/>
              <a:gdLst/>
              <a:ahLst/>
              <a:cxnLst>
                <a:cxn ang="0">
                  <a:pos x="2" y="2"/>
                </a:cxn>
                <a:cxn ang="0">
                  <a:pos x="8" y="0"/>
                </a:cxn>
                <a:cxn ang="0">
                  <a:pos x="10" y="4"/>
                </a:cxn>
                <a:cxn ang="0">
                  <a:pos x="6" y="8"/>
                </a:cxn>
                <a:cxn ang="0">
                  <a:pos x="2" y="8"/>
                </a:cxn>
                <a:cxn ang="0">
                  <a:pos x="0" y="4"/>
                </a:cxn>
                <a:cxn ang="0">
                  <a:pos x="2" y="2"/>
                </a:cxn>
              </a:cxnLst>
              <a:rect l="0" t="0" r="r" b="b"/>
              <a:pathLst>
                <a:path w="10" h="8">
                  <a:moveTo>
                    <a:pt x="2" y="2"/>
                  </a:moveTo>
                  <a:lnTo>
                    <a:pt x="8" y="0"/>
                  </a:lnTo>
                  <a:lnTo>
                    <a:pt x="10" y="4"/>
                  </a:lnTo>
                  <a:lnTo>
                    <a:pt x="6" y="8"/>
                  </a:lnTo>
                  <a:lnTo>
                    <a:pt x="2" y="8"/>
                  </a:lnTo>
                  <a:lnTo>
                    <a:pt x="0" y="4"/>
                  </a:lnTo>
                  <a:lnTo>
                    <a:pt x="2" y="2"/>
                  </a:lnTo>
                  <a:close/>
                </a:path>
              </a:pathLst>
            </a:custGeom>
            <a:grpFill/>
            <a:ln w="3175" cmpd="sng">
              <a:solidFill>
                <a:schemeClr val="accent3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GB" dirty="0">
                <a:solidFill>
                  <a:schemeClr val="accent3"/>
                </a:solidFill>
              </a:endParaRPr>
            </a:p>
          </p:txBody>
        </p:sp>
        <p:sp>
          <p:nvSpPr>
            <p:cNvPr id="170" name="Greece"/>
            <p:cNvSpPr>
              <a:spLocks/>
            </p:cNvSpPr>
            <p:nvPr/>
          </p:nvSpPr>
          <p:spPr bwMode="auto">
            <a:xfrm>
              <a:off x="736679" y="3240213"/>
              <a:ext cx="13616" cy="19204"/>
            </a:xfrm>
            <a:custGeom>
              <a:avLst/>
              <a:gdLst/>
              <a:ahLst/>
              <a:cxnLst>
                <a:cxn ang="0">
                  <a:pos x="4" y="4"/>
                </a:cxn>
                <a:cxn ang="0">
                  <a:pos x="2" y="6"/>
                </a:cxn>
                <a:cxn ang="0">
                  <a:pos x="0" y="6"/>
                </a:cxn>
                <a:cxn ang="0">
                  <a:pos x="2" y="2"/>
                </a:cxn>
                <a:cxn ang="0">
                  <a:pos x="6" y="0"/>
                </a:cxn>
                <a:cxn ang="0">
                  <a:pos x="8" y="2"/>
                </a:cxn>
                <a:cxn ang="0">
                  <a:pos x="10" y="2"/>
                </a:cxn>
                <a:cxn ang="0">
                  <a:pos x="12" y="0"/>
                </a:cxn>
                <a:cxn ang="0">
                  <a:pos x="12" y="4"/>
                </a:cxn>
                <a:cxn ang="0">
                  <a:pos x="10" y="6"/>
                </a:cxn>
                <a:cxn ang="0">
                  <a:pos x="8" y="8"/>
                </a:cxn>
                <a:cxn ang="0">
                  <a:pos x="10" y="8"/>
                </a:cxn>
                <a:cxn ang="0">
                  <a:pos x="10" y="14"/>
                </a:cxn>
                <a:cxn ang="0">
                  <a:pos x="8" y="16"/>
                </a:cxn>
                <a:cxn ang="0">
                  <a:pos x="6" y="14"/>
                </a:cxn>
                <a:cxn ang="0">
                  <a:pos x="6" y="12"/>
                </a:cxn>
                <a:cxn ang="0">
                  <a:pos x="2" y="10"/>
                </a:cxn>
                <a:cxn ang="0">
                  <a:pos x="4" y="6"/>
                </a:cxn>
                <a:cxn ang="0">
                  <a:pos x="4" y="6"/>
                </a:cxn>
                <a:cxn ang="0">
                  <a:pos x="6" y="4"/>
                </a:cxn>
                <a:cxn ang="0">
                  <a:pos x="4" y="4"/>
                </a:cxn>
              </a:cxnLst>
              <a:rect l="0" t="0" r="r" b="b"/>
              <a:pathLst>
                <a:path w="12" h="16">
                  <a:moveTo>
                    <a:pt x="4" y="4"/>
                  </a:moveTo>
                  <a:lnTo>
                    <a:pt x="2" y="6"/>
                  </a:lnTo>
                  <a:lnTo>
                    <a:pt x="0" y="6"/>
                  </a:lnTo>
                  <a:lnTo>
                    <a:pt x="2" y="2"/>
                  </a:lnTo>
                  <a:lnTo>
                    <a:pt x="6" y="0"/>
                  </a:lnTo>
                  <a:lnTo>
                    <a:pt x="8" y="2"/>
                  </a:lnTo>
                  <a:lnTo>
                    <a:pt x="10" y="2"/>
                  </a:lnTo>
                  <a:lnTo>
                    <a:pt x="12" y="0"/>
                  </a:lnTo>
                  <a:lnTo>
                    <a:pt x="12" y="4"/>
                  </a:lnTo>
                  <a:lnTo>
                    <a:pt x="10" y="6"/>
                  </a:lnTo>
                  <a:lnTo>
                    <a:pt x="8" y="8"/>
                  </a:lnTo>
                  <a:lnTo>
                    <a:pt x="10" y="8"/>
                  </a:lnTo>
                  <a:lnTo>
                    <a:pt x="10" y="14"/>
                  </a:lnTo>
                  <a:lnTo>
                    <a:pt x="8" y="16"/>
                  </a:lnTo>
                  <a:lnTo>
                    <a:pt x="6" y="14"/>
                  </a:lnTo>
                  <a:lnTo>
                    <a:pt x="6" y="12"/>
                  </a:lnTo>
                  <a:lnTo>
                    <a:pt x="2" y="10"/>
                  </a:lnTo>
                  <a:lnTo>
                    <a:pt x="4" y="6"/>
                  </a:lnTo>
                  <a:lnTo>
                    <a:pt x="4" y="6"/>
                  </a:lnTo>
                  <a:lnTo>
                    <a:pt x="6" y="4"/>
                  </a:lnTo>
                  <a:lnTo>
                    <a:pt x="4" y="4"/>
                  </a:lnTo>
                  <a:close/>
                </a:path>
              </a:pathLst>
            </a:custGeom>
            <a:grpFill/>
            <a:ln w="3175" cmpd="sng">
              <a:solidFill>
                <a:schemeClr val="accent3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GB" dirty="0">
                <a:solidFill>
                  <a:schemeClr val="accent3"/>
                </a:solidFill>
              </a:endParaRPr>
            </a:p>
          </p:txBody>
        </p:sp>
        <p:sp>
          <p:nvSpPr>
            <p:cNvPr id="171" name="Greece"/>
            <p:cNvSpPr>
              <a:spLocks/>
            </p:cNvSpPr>
            <p:nvPr/>
          </p:nvSpPr>
          <p:spPr bwMode="auto">
            <a:xfrm>
              <a:off x="734410" y="3261817"/>
              <a:ext cx="6808" cy="14403"/>
            </a:xfrm>
            <a:custGeom>
              <a:avLst/>
              <a:gdLst/>
              <a:ahLst/>
              <a:cxnLst>
                <a:cxn ang="0">
                  <a:pos x="0" y="2"/>
                </a:cxn>
                <a:cxn ang="0">
                  <a:pos x="4" y="0"/>
                </a:cxn>
                <a:cxn ang="0">
                  <a:pos x="4" y="4"/>
                </a:cxn>
                <a:cxn ang="0">
                  <a:pos x="6" y="8"/>
                </a:cxn>
                <a:cxn ang="0">
                  <a:pos x="6" y="10"/>
                </a:cxn>
                <a:cxn ang="0">
                  <a:pos x="4" y="10"/>
                </a:cxn>
                <a:cxn ang="0">
                  <a:pos x="2" y="12"/>
                </a:cxn>
                <a:cxn ang="0">
                  <a:pos x="0" y="10"/>
                </a:cxn>
                <a:cxn ang="0">
                  <a:pos x="0" y="4"/>
                </a:cxn>
                <a:cxn ang="0">
                  <a:pos x="0" y="2"/>
                </a:cxn>
              </a:cxnLst>
              <a:rect l="0" t="0" r="r" b="b"/>
              <a:pathLst>
                <a:path w="6" h="12">
                  <a:moveTo>
                    <a:pt x="0" y="2"/>
                  </a:moveTo>
                  <a:lnTo>
                    <a:pt x="4" y="0"/>
                  </a:lnTo>
                  <a:lnTo>
                    <a:pt x="4" y="4"/>
                  </a:lnTo>
                  <a:lnTo>
                    <a:pt x="6" y="8"/>
                  </a:lnTo>
                  <a:lnTo>
                    <a:pt x="6" y="10"/>
                  </a:lnTo>
                  <a:lnTo>
                    <a:pt x="4" y="10"/>
                  </a:lnTo>
                  <a:lnTo>
                    <a:pt x="2" y="12"/>
                  </a:lnTo>
                  <a:lnTo>
                    <a:pt x="0" y="10"/>
                  </a:lnTo>
                  <a:lnTo>
                    <a:pt x="0" y="4"/>
                  </a:lnTo>
                  <a:lnTo>
                    <a:pt x="0" y="2"/>
                  </a:lnTo>
                  <a:close/>
                </a:path>
              </a:pathLst>
            </a:custGeom>
            <a:grpFill/>
            <a:ln w="3175" cmpd="sng">
              <a:solidFill>
                <a:schemeClr val="accent3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GB" dirty="0">
                <a:solidFill>
                  <a:schemeClr val="accent3"/>
                </a:solidFill>
              </a:endParaRPr>
            </a:p>
          </p:txBody>
        </p:sp>
        <p:sp>
          <p:nvSpPr>
            <p:cNvPr id="172" name="Greece"/>
            <p:cNvSpPr>
              <a:spLocks/>
            </p:cNvSpPr>
            <p:nvPr/>
          </p:nvSpPr>
          <p:spPr bwMode="auto">
            <a:xfrm>
              <a:off x="847873" y="3281020"/>
              <a:ext cx="6808" cy="7201"/>
            </a:xfrm>
            <a:custGeom>
              <a:avLst/>
              <a:gdLst/>
              <a:ahLst/>
              <a:cxnLst>
                <a:cxn ang="0">
                  <a:pos x="4" y="0"/>
                </a:cxn>
                <a:cxn ang="0">
                  <a:pos x="6" y="4"/>
                </a:cxn>
                <a:cxn ang="0">
                  <a:pos x="4" y="6"/>
                </a:cxn>
                <a:cxn ang="0">
                  <a:pos x="0" y="2"/>
                </a:cxn>
                <a:cxn ang="0">
                  <a:pos x="2" y="0"/>
                </a:cxn>
                <a:cxn ang="0">
                  <a:pos x="4" y="0"/>
                </a:cxn>
              </a:cxnLst>
              <a:rect l="0" t="0" r="r" b="b"/>
              <a:pathLst>
                <a:path w="6" h="6">
                  <a:moveTo>
                    <a:pt x="4" y="0"/>
                  </a:moveTo>
                  <a:lnTo>
                    <a:pt x="6" y="4"/>
                  </a:lnTo>
                  <a:lnTo>
                    <a:pt x="4" y="6"/>
                  </a:lnTo>
                  <a:lnTo>
                    <a:pt x="0" y="2"/>
                  </a:lnTo>
                  <a:lnTo>
                    <a:pt x="2" y="0"/>
                  </a:lnTo>
                  <a:lnTo>
                    <a:pt x="4" y="0"/>
                  </a:lnTo>
                  <a:close/>
                </a:path>
              </a:pathLst>
            </a:custGeom>
            <a:grpFill/>
            <a:ln w="3175" cmpd="sng">
              <a:solidFill>
                <a:schemeClr val="accent3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GB" dirty="0">
                <a:solidFill>
                  <a:schemeClr val="accent3"/>
                </a:solidFill>
              </a:endParaRPr>
            </a:p>
          </p:txBody>
        </p:sp>
        <p:sp>
          <p:nvSpPr>
            <p:cNvPr id="173" name="Greece"/>
            <p:cNvSpPr>
              <a:spLocks/>
            </p:cNvSpPr>
            <p:nvPr/>
          </p:nvSpPr>
          <p:spPr bwMode="auto">
            <a:xfrm>
              <a:off x="904605" y="3281020"/>
              <a:ext cx="15885" cy="14403"/>
            </a:xfrm>
            <a:custGeom>
              <a:avLst/>
              <a:gdLst/>
              <a:ahLst/>
              <a:cxnLst>
                <a:cxn ang="0">
                  <a:pos x="4" y="0"/>
                </a:cxn>
                <a:cxn ang="0">
                  <a:pos x="6" y="2"/>
                </a:cxn>
                <a:cxn ang="0">
                  <a:pos x="10" y="4"/>
                </a:cxn>
                <a:cxn ang="0">
                  <a:pos x="14" y="6"/>
                </a:cxn>
                <a:cxn ang="0">
                  <a:pos x="10" y="8"/>
                </a:cxn>
                <a:cxn ang="0">
                  <a:pos x="6" y="12"/>
                </a:cxn>
                <a:cxn ang="0">
                  <a:pos x="6" y="8"/>
                </a:cxn>
                <a:cxn ang="0">
                  <a:pos x="8" y="6"/>
                </a:cxn>
                <a:cxn ang="0">
                  <a:pos x="6" y="8"/>
                </a:cxn>
                <a:cxn ang="0">
                  <a:pos x="4" y="8"/>
                </a:cxn>
                <a:cxn ang="0">
                  <a:pos x="0" y="4"/>
                </a:cxn>
                <a:cxn ang="0">
                  <a:pos x="2" y="2"/>
                </a:cxn>
                <a:cxn ang="0">
                  <a:pos x="4" y="0"/>
                </a:cxn>
              </a:cxnLst>
              <a:rect l="0" t="0" r="r" b="b"/>
              <a:pathLst>
                <a:path w="14" h="12">
                  <a:moveTo>
                    <a:pt x="4" y="0"/>
                  </a:moveTo>
                  <a:lnTo>
                    <a:pt x="6" y="2"/>
                  </a:lnTo>
                  <a:lnTo>
                    <a:pt x="10" y="4"/>
                  </a:lnTo>
                  <a:lnTo>
                    <a:pt x="14" y="6"/>
                  </a:lnTo>
                  <a:lnTo>
                    <a:pt x="10" y="8"/>
                  </a:lnTo>
                  <a:lnTo>
                    <a:pt x="6" y="12"/>
                  </a:lnTo>
                  <a:lnTo>
                    <a:pt x="6" y="8"/>
                  </a:lnTo>
                  <a:lnTo>
                    <a:pt x="8" y="6"/>
                  </a:lnTo>
                  <a:lnTo>
                    <a:pt x="6" y="8"/>
                  </a:lnTo>
                  <a:lnTo>
                    <a:pt x="4" y="8"/>
                  </a:lnTo>
                  <a:lnTo>
                    <a:pt x="0" y="4"/>
                  </a:lnTo>
                  <a:lnTo>
                    <a:pt x="2" y="2"/>
                  </a:lnTo>
                  <a:lnTo>
                    <a:pt x="4" y="0"/>
                  </a:lnTo>
                  <a:close/>
                </a:path>
              </a:pathLst>
            </a:custGeom>
            <a:grpFill/>
            <a:ln w="3175" cmpd="sng">
              <a:solidFill>
                <a:schemeClr val="accent3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GB" dirty="0">
                <a:solidFill>
                  <a:schemeClr val="accent3"/>
                </a:solidFill>
              </a:endParaRPr>
            </a:p>
          </p:txBody>
        </p:sp>
        <p:sp>
          <p:nvSpPr>
            <p:cNvPr id="174" name="Greece"/>
            <p:cNvSpPr>
              <a:spLocks/>
            </p:cNvSpPr>
            <p:nvPr/>
          </p:nvSpPr>
          <p:spPr bwMode="auto">
            <a:xfrm>
              <a:off x="759372" y="3175401"/>
              <a:ext cx="11347" cy="21604"/>
            </a:xfrm>
            <a:custGeom>
              <a:avLst/>
              <a:gdLst/>
              <a:ahLst/>
              <a:cxnLst>
                <a:cxn ang="0">
                  <a:pos x="2" y="0"/>
                </a:cxn>
                <a:cxn ang="0">
                  <a:pos x="8" y="2"/>
                </a:cxn>
                <a:cxn ang="0">
                  <a:pos x="10" y="4"/>
                </a:cxn>
                <a:cxn ang="0">
                  <a:pos x="6" y="4"/>
                </a:cxn>
                <a:cxn ang="0">
                  <a:pos x="4" y="8"/>
                </a:cxn>
                <a:cxn ang="0">
                  <a:pos x="2" y="12"/>
                </a:cxn>
                <a:cxn ang="0">
                  <a:pos x="4" y="18"/>
                </a:cxn>
                <a:cxn ang="0">
                  <a:pos x="0" y="10"/>
                </a:cxn>
                <a:cxn ang="0">
                  <a:pos x="2" y="4"/>
                </a:cxn>
                <a:cxn ang="0">
                  <a:pos x="2" y="0"/>
                </a:cxn>
              </a:cxnLst>
              <a:rect l="0" t="0" r="r" b="b"/>
              <a:pathLst>
                <a:path w="10" h="18">
                  <a:moveTo>
                    <a:pt x="2" y="0"/>
                  </a:moveTo>
                  <a:lnTo>
                    <a:pt x="8" y="2"/>
                  </a:lnTo>
                  <a:lnTo>
                    <a:pt x="10" y="4"/>
                  </a:lnTo>
                  <a:lnTo>
                    <a:pt x="6" y="4"/>
                  </a:lnTo>
                  <a:lnTo>
                    <a:pt x="4" y="8"/>
                  </a:lnTo>
                  <a:lnTo>
                    <a:pt x="2" y="12"/>
                  </a:lnTo>
                  <a:lnTo>
                    <a:pt x="4" y="18"/>
                  </a:lnTo>
                  <a:lnTo>
                    <a:pt x="0" y="10"/>
                  </a:lnTo>
                  <a:lnTo>
                    <a:pt x="2" y="4"/>
                  </a:lnTo>
                  <a:lnTo>
                    <a:pt x="2" y="0"/>
                  </a:lnTo>
                  <a:close/>
                </a:path>
              </a:pathLst>
            </a:custGeom>
            <a:grpFill/>
            <a:ln w="3175" cmpd="sng">
              <a:solidFill>
                <a:schemeClr val="accent3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GB" dirty="0">
                <a:solidFill>
                  <a:schemeClr val="accent3"/>
                </a:solidFill>
              </a:endParaRPr>
            </a:p>
          </p:txBody>
        </p:sp>
        <p:sp>
          <p:nvSpPr>
            <p:cNvPr id="175" name="Greece"/>
            <p:cNvSpPr>
              <a:spLocks/>
            </p:cNvSpPr>
            <p:nvPr/>
          </p:nvSpPr>
          <p:spPr bwMode="auto">
            <a:xfrm>
              <a:off x="754833" y="3228211"/>
              <a:ext cx="9077" cy="9602"/>
            </a:xfrm>
            <a:custGeom>
              <a:avLst/>
              <a:gdLst/>
              <a:ahLst/>
              <a:cxnLst>
                <a:cxn ang="0">
                  <a:pos x="8" y="0"/>
                </a:cxn>
                <a:cxn ang="0">
                  <a:pos x="8" y="4"/>
                </a:cxn>
                <a:cxn ang="0">
                  <a:pos x="2" y="8"/>
                </a:cxn>
                <a:cxn ang="0">
                  <a:pos x="0" y="6"/>
                </a:cxn>
                <a:cxn ang="0">
                  <a:pos x="4" y="2"/>
                </a:cxn>
                <a:cxn ang="0">
                  <a:pos x="8" y="0"/>
                </a:cxn>
              </a:cxnLst>
              <a:rect l="0" t="0" r="r" b="b"/>
              <a:pathLst>
                <a:path w="8" h="8">
                  <a:moveTo>
                    <a:pt x="8" y="0"/>
                  </a:moveTo>
                  <a:lnTo>
                    <a:pt x="8" y="4"/>
                  </a:lnTo>
                  <a:lnTo>
                    <a:pt x="2" y="8"/>
                  </a:lnTo>
                  <a:lnTo>
                    <a:pt x="0" y="6"/>
                  </a:lnTo>
                  <a:lnTo>
                    <a:pt x="4" y="2"/>
                  </a:lnTo>
                  <a:lnTo>
                    <a:pt x="8" y="0"/>
                  </a:lnTo>
                  <a:close/>
                </a:path>
              </a:pathLst>
            </a:custGeom>
            <a:grpFill/>
            <a:ln w="3175" cmpd="sng">
              <a:solidFill>
                <a:schemeClr val="accent3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GB" dirty="0">
                <a:solidFill>
                  <a:schemeClr val="accent3"/>
                </a:solidFill>
              </a:endParaRPr>
            </a:p>
          </p:txBody>
        </p:sp>
        <p:sp>
          <p:nvSpPr>
            <p:cNvPr id="146" name="Croatia"/>
            <p:cNvSpPr>
              <a:spLocks/>
            </p:cNvSpPr>
            <p:nvPr/>
          </p:nvSpPr>
          <p:spPr bwMode="auto">
            <a:xfrm>
              <a:off x="784335" y="2979764"/>
              <a:ext cx="9077" cy="13203"/>
            </a:xfrm>
            <a:custGeom>
              <a:avLst/>
              <a:gdLst/>
              <a:ahLst/>
              <a:cxnLst>
                <a:cxn ang="0">
                  <a:pos x="0" y="4"/>
                </a:cxn>
                <a:cxn ang="0">
                  <a:pos x="2" y="0"/>
                </a:cxn>
                <a:cxn ang="0">
                  <a:pos x="8" y="9"/>
                </a:cxn>
                <a:cxn ang="0">
                  <a:pos x="8" y="11"/>
                </a:cxn>
                <a:cxn ang="0">
                  <a:pos x="0" y="4"/>
                </a:cxn>
              </a:cxnLst>
              <a:rect l="0" t="0" r="r" b="b"/>
              <a:pathLst>
                <a:path w="8" h="11">
                  <a:moveTo>
                    <a:pt x="0" y="4"/>
                  </a:moveTo>
                  <a:lnTo>
                    <a:pt x="2" y="0"/>
                  </a:lnTo>
                  <a:lnTo>
                    <a:pt x="8" y="9"/>
                  </a:lnTo>
                  <a:lnTo>
                    <a:pt x="8" y="11"/>
                  </a:lnTo>
                  <a:lnTo>
                    <a:pt x="0" y="4"/>
                  </a:lnTo>
                  <a:close/>
                </a:path>
              </a:pathLst>
            </a:custGeom>
            <a:grpFill/>
            <a:ln w="3175" cmpd="sng">
              <a:solidFill>
                <a:schemeClr val="accent3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GB" dirty="0">
                <a:solidFill>
                  <a:schemeClr val="accent3"/>
                </a:solidFill>
              </a:endParaRPr>
            </a:p>
          </p:txBody>
        </p:sp>
        <p:sp>
          <p:nvSpPr>
            <p:cNvPr id="147" name="Croatia"/>
            <p:cNvSpPr>
              <a:spLocks/>
            </p:cNvSpPr>
            <p:nvPr/>
          </p:nvSpPr>
          <p:spPr bwMode="auto">
            <a:xfrm>
              <a:off x="779796" y="2984565"/>
              <a:ext cx="13616" cy="18003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6" y="5"/>
                </a:cxn>
                <a:cxn ang="0">
                  <a:pos x="6" y="7"/>
                </a:cxn>
                <a:cxn ang="0">
                  <a:pos x="12" y="15"/>
                </a:cxn>
                <a:cxn ang="0">
                  <a:pos x="2" y="5"/>
                </a:cxn>
                <a:cxn ang="0">
                  <a:pos x="0" y="2"/>
                </a:cxn>
                <a:cxn ang="0">
                  <a:pos x="0" y="0"/>
                </a:cxn>
              </a:cxnLst>
              <a:rect l="0" t="0" r="r" b="b"/>
              <a:pathLst>
                <a:path w="12" h="15">
                  <a:moveTo>
                    <a:pt x="0" y="0"/>
                  </a:moveTo>
                  <a:lnTo>
                    <a:pt x="6" y="5"/>
                  </a:lnTo>
                  <a:lnTo>
                    <a:pt x="6" y="7"/>
                  </a:lnTo>
                  <a:lnTo>
                    <a:pt x="12" y="15"/>
                  </a:lnTo>
                  <a:lnTo>
                    <a:pt x="2" y="5"/>
                  </a:lnTo>
                  <a:lnTo>
                    <a:pt x="0" y="2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3175" cmpd="sng">
              <a:solidFill>
                <a:schemeClr val="accent3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GB" dirty="0">
                <a:solidFill>
                  <a:schemeClr val="accent3"/>
                </a:solidFill>
              </a:endParaRPr>
            </a:p>
          </p:txBody>
        </p:sp>
        <p:sp>
          <p:nvSpPr>
            <p:cNvPr id="148" name="Croatia"/>
            <p:cNvSpPr>
              <a:spLocks/>
            </p:cNvSpPr>
            <p:nvPr/>
          </p:nvSpPr>
          <p:spPr bwMode="auto">
            <a:xfrm>
              <a:off x="788873" y="3002569"/>
              <a:ext cx="11347" cy="26404"/>
            </a:xfrm>
            <a:custGeom>
              <a:avLst/>
              <a:gdLst/>
              <a:ahLst/>
              <a:cxnLst>
                <a:cxn ang="0">
                  <a:pos x="2" y="0"/>
                </a:cxn>
                <a:cxn ang="0">
                  <a:pos x="2" y="2"/>
                </a:cxn>
                <a:cxn ang="0">
                  <a:pos x="4" y="6"/>
                </a:cxn>
                <a:cxn ang="0">
                  <a:pos x="6" y="8"/>
                </a:cxn>
                <a:cxn ang="0">
                  <a:pos x="8" y="12"/>
                </a:cxn>
                <a:cxn ang="0">
                  <a:pos x="10" y="16"/>
                </a:cxn>
                <a:cxn ang="0">
                  <a:pos x="10" y="22"/>
                </a:cxn>
                <a:cxn ang="0">
                  <a:pos x="6" y="14"/>
                </a:cxn>
                <a:cxn ang="0">
                  <a:pos x="6" y="12"/>
                </a:cxn>
                <a:cxn ang="0">
                  <a:pos x="4" y="10"/>
                </a:cxn>
                <a:cxn ang="0">
                  <a:pos x="4" y="6"/>
                </a:cxn>
                <a:cxn ang="0">
                  <a:pos x="2" y="4"/>
                </a:cxn>
                <a:cxn ang="0">
                  <a:pos x="0" y="2"/>
                </a:cxn>
                <a:cxn ang="0">
                  <a:pos x="2" y="0"/>
                </a:cxn>
              </a:cxnLst>
              <a:rect l="0" t="0" r="r" b="b"/>
              <a:pathLst>
                <a:path w="10" h="22">
                  <a:moveTo>
                    <a:pt x="2" y="0"/>
                  </a:moveTo>
                  <a:lnTo>
                    <a:pt x="2" y="2"/>
                  </a:lnTo>
                  <a:lnTo>
                    <a:pt x="4" y="6"/>
                  </a:lnTo>
                  <a:lnTo>
                    <a:pt x="6" y="8"/>
                  </a:lnTo>
                  <a:lnTo>
                    <a:pt x="8" y="12"/>
                  </a:lnTo>
                  <a:lnTo>
                    <a:pt x="10" y="16"/>
                  </a:lnTo>
                  <a:lnTo>
                    <a:pt x="10" y="22"/>
                  </a:lnTo>
                  <a:lnTo>
                    <a:pt x="6" y="14"/>
                  </a:lnTo>
                  <a:lnTo>
                    <a:pt x="6" y="12"/>
                  </a:lnTo>
                  <a:lnTo>
                    <a:pt x="4" y="10"/>
                  </a:lnTo>
                  <a:lnTo>
                    <a:pt x="4" y="6"/>
                  </a:lnTo>
                  <a:lnTo>
                    <a:pt x="2" y="4"/>
                  </a:lnTo>
                  <a:lnTo>
                    <a:pt x="0" y="2"/>
                  </a:lnTo>
                  <a:lnTo>
                    <a:pt x="2" y="0"/>
                  </a:lnTo>
                  <a:close/>
                </a:path>
              </a:pathLst>
            </a:custGeom>
            <a:grpFill/>
            <a:ln w="3175" cmpd="sng">
              <a:solidFill>
                <a:schemeClr val="accent3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GB" dirty="0">
                <a:solidFill>
                  <a:schemeClr val="accent3"/>
                </a:solidFill>
              </a:endParaRPr>
            </a:p>
          </p:txBody>
        </p:sp>
        <p:sp>
          <p:nvSpPr>
            <p:cNvPr id="149" name="Croatia"/>
            <p:cNvSpPr>
              <a:spLocks/>
            </p:cNvSpPr>
            <p:nvPr/>
          </p:nvSpPr>
          <p:spPr bwMode="auto">
            <a:xfrm>
              <a:off x="788873" y="2876546"/>
              <a:ext cx="9077" cy="14403"/>
            </a:xfrm>
            <a:custGeom>
              <a:avLst/>
              <a:gdLst/>
              <a:ahLst/>
              <a:cxnLst>
                <a:cxn ang="0">
                  <a:pos x="0" y="2"/>
                </a:cxn>
                <a:cxn ang="0">
                  <a:pos x="6" y="0"/>
                </a:cxn>
                <a:cxn ang="0">
                  <a:pos x="8" y="2"/>
                </a:cxn>
                <a:cxn ang="0">
                  <a:pos x="6" y="10"/>
                </a:cxn>
                <a:cxn ang="0">
                  <a:pos x="6" y="12"/>
                </a:cxn>
                <a:cxn ang="0">
                  <a:pos x="2" y="8"/>
                </a:cxn>
                <a:cxn ang="0">
                  <a:pos x="0" y="4"/>
                </a:cxn>
                <a:cxn ang="0">
                  <a:pos x="0" y="2"/>
                </a:cxn>
              </a:cxnLst>
              <a:rect l="0" t="0" r="r" b="b"/>
              <a:pathLst>
                <a:path w="8" h="12">
                  <a:moveTo>
                    <a:pt x="0" y="2"/>
                  </a:moveTo>
                  <a:lnTo>
                    <a:pt x="6" y="0"/>
                  </a:lnTo>
                  <a:lnTo>
                    <a:pt x="8" y="2"/>
                  </a:lnTo>
                  <a:lnTo>
                    <a:pt x="6" y="10"/>
                  </a:lnTo>
                  <a:lnTo>
                    <a:pt x="6" y="12"/>
                  </a:lnTo>
                  <a:lnTo>
                    <a:pt x="2" y="8"/>
                  </a:lnTo>
                  <a:lnTo>
                    <a:pt x="0" y="4"/>
                  </a:lnTo>
                  <a:lnTo>
                    <a:pt x="0" y="2"/>
                  </a:lnTo>
                  <a:close/>
                </a:path>
              </a:pathLst>
            </a:custGeom>
            <a:grpFill/>
            <a:ln w="3175" cmpd="sng">
              <a:solidFill>
                <a:schemeClr val="accent3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GB" dirty="0">
                <a:solidFill>
                  <a:schemeClr val="accent3"/>
                </a:solidFill>
              </a:endParaRPr>
            </a:p>
          </p:txBody>
        </p:sp>
        <p:sp>
          <p:nvSpPr>
            <p:cNvPr id="150" name="Croatia"/>
            <p:cNvSpPr>
              <a:spLocks/>
            </p:cNvSpPr>
            <p:nvPr/>
          </p:nvSpPr>
          <p:spPr bwMode="auto">
            <a:xfrm>
              <a:off x="782065" y="2898149"/>
              <a:ext cx="4539" cy="24004"/>
            </a:xfrm>
            <a:custGeom>
              <a:avLst/>
              <a:gdLst/>
              <a:ahLst/>
              <a:cxnLst>
                <a:cxn ang="0">
                  <a:pos x="4" y="0"/>
                </a:cxn>
                <a:cxn ang="0">
                  <a:pos x="4" y="10"/>
                </a:cxn>
                <a:cxn ang="0">
                  <a:pos x="2" y="16"/>
                </a:cxn>
                <a:cxn ang="0">
                  <a:pos x="4" y="16"/>
                </a:cxn>
                <a:cxn ang="0">
                  <a:pos x="2" y="20"/>
                </a:cxn>
                <a:cxn ang="0">
                  <a:pos x="2" y="18"/>
                </a:cxn>
                <a:cxn ang="0">
                  <a:pos x="2" y="16"/>
                </a:cxn>
                <a:cxn ang="0">
                  <a:pos x="0" y="8"/>
                </a:cxn>
                <a:cxn ang="0">
                  <a:pos x="4" y="0"/>
                </a:cxn>
              </a:cxnLst>
              <a:rect l="0" t="0" r="r" b="b"/>
              <a:pathLst>
                <a:path w="4" h="20">
                  <a:moveTo>
                    <a:pt x="4" y="0"/>
                  </a:moveTo>
                  <a:lnTo>
                    <a:pt x="4" y="10"/>
                  </a:lnTo>
                  <a:lnTo>
                    <a:pt x="2" y="16"/>
                  </a:lnTo>
                  <a:lnTo>
                    <a:pt x="4" y="16"/>
                  </a:lnTo>
                  <a:lnTo>
                    <a:pt x="2" y="20"/>
                  </a:lnTo>
                  <a:lnTo>
                    <a:pt x="2" y="18"/>
                  </a:lnTo>
                  <a:lnTo>
                    <a:pt x="2" y="16"/>
                  </a:lnTo>
                  <a:lnTo>
                    <a:pt x="0" y="8"/>
                  </a:lnTo>
                  <a:lnTo>
                    <a:pt x="4" y="0"/>
                  </a:lnTo>
                  <a:close/>
                </a:path>
              </a:pathLst>
            </a:custGeom>
            <a:grpFill/>
            <a:ln w="3175" cmpd="sng">
              <a:solidFill>
                <a:schemeClr val="accent3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GB" dirty="0">
                <a:solidFill>
                  <a:schemeClr val="accent3"/>
                </a:solidFill>
              </a:endParaRPr>
            </a:p>
          </p:txBody>
        </p:sp>
        <p:sp>
          <p:nvSpPr>
            <p:cNvPr id="143" name="East Timor"/>
            <p:cNvSpPr/>
            <p:nvPr/>
          </p:nvSpPr>
          <p:spPr>
            <a:xfrm>
              <a:off x="5317587" y="6167511"/>
              <a:ext cx="26831" cy="44494"/>
            </a:xfrm>
            <a:custGeom>
              <a:avLst/>
              <a:gdLst>
                <a:gd name="connsiteX0" fmla="*/ 21432 w 32284"/>
                <a:gd name="connsiteY0" fmla="*/ 2778 h 50612"/>
                <a:gd name="connsiteX1" fmla="*/ 21432 w 32284"/>
                <a:gd name="connsiteY1" fmla="*/ 21828 h 50612"/>
                <a:gd name="connsiteX2" fmla="*/ 23813 w 32284"/>
                <a:gd name="connsiteY2" fmla="*/ 28971 h 50612"/>
                <a:gd name="connsiteX3" fmla="*/ 30957 w 32284"/>
                <a:gd name="connsiteY3" fmla="*/ 33734 h 50612"/>
                <a:gd name="connsiteX4" fmla="*/ 28575 w 32284"/>
                <a:gd name="connsiteY4" fmla="*/ 48021 h 50612"/>
                <a:gd name="connsiteX5" fmla="*/ 16669 w 32284"/>
                <a:gd name="connsiteY5" fmla="*/ 45640 h 50612"/>
                <a:gd name="connsiteX6" fmla="*/ 0 w 32284"/>
                <a:gd name="connsiteY6" fmla="*/ 43259 h 50612"/>
                <a:gd name="connsiteX7" fmla="*/ 11907 w 32284"/>
                <a:gd name="connsiteY7" fmla="*/ 17065 h 50612"/>
                <a:gd name="connsiteX8" fmla="*/ 23813 w 32284"/>
                <a:gd name="connsiteY8" fmla="*/ 5159 h 50612"/>
                <a:gd name="connsiteX9" fmla="*/ 21432 w 32284"/>
                <a:gd name="connsiteY9" fmla="*/ 2778 h 506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32284" h="50612">
                  <a:moveTo>
                    <a:pt x="21432" y="2778"/>
                  </a:moveTo>
                  <a:cubicBezTo>
                    <a:pt x="21035" y="5556"/>
                    <a:pt x="18045" y="9974"/>
                    <a:pt x="21432" y="21828"/>
                  </a:cubicBezTo>
                  <a:cubicBezTo>
                    <a:pt x="22122" y="24241"/>
                    <a:pt x="22245" y="27011"/>
                    <a:pt x="23813" y="28971"/>
                  </a:cubicBezTo>
                  <a:cubicBezTo>
                    <a:pt x="25601" y="31206"/>
                    <a:pt x="28576" y="32146"/>
                    <a:pt x="30957" y="33734"/>
                  </a:cubicBezTo>
                  <a:cubicBezTo>
                    <a:pt x="30163" y="38496"/>
                    <a:pt x="32284" y="44930"/>
                    <a:pt x="28575" y="48021"/>
                  </a:cubicBezTo>
                  <a:cubicBezTo>
                    <a:pt x="25466" y="50612"/>
                    <a:pt x="20661" y="46305"/>
                    <a:pt x="16669" y="45640"/>
                  </a:cubicBezTo>
                  <a:cubicBezTo>
                    <a:pt x="11133" y="44717"/>
                    <a:pt x="5556" y="44053"/>
                    <a:pt x="0" y="43259"/>
                  </a:cubicBezTo>
                  <a:cubicBezTo>
                    <a:pt x="3505" y="25740"/>
                    <a:pt x="137" y="34721"/>
                    <a:pt x="11907" y="17065"/>
                  </a:cubicBezTo>
                  <a:cubicBezTo>
                    <a:pt x="16670" y="9920"/>
                    <a:pt x="15874" y="9128"/>
                    <a:pt x="23813" y="5159"/>
                  </a:cubicBezTo>
                  <a:cubicBezTo>
                    <a:pt x="24523" y="4804"/>
                    <a:pt x="21829" y="0"/>
                    <a:pt x="21432" y="2778"/>
                  </a:cubicBezTo>
                  <a:close/>
                </a:path>
              </a:pathLst>
            </a:custGeom>
            <a:grpFill/>
            <a:ln w="3175" cmpd="sng">
              <a:solidFill>
                <a:schemeClr val="accent3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GB" dirty="0">
                <a:solidFill>
                  <a:schemeClr val="accent3"/>
                </a:solidFill>
              </a:endParaRPr>
            </a:p>
          </p:txBody>
        </p:sp>
        <p:sp>
          <p:nvSpPr>
            <p:cNvPr id="144" name="East Timor"/>
            <p:cNvSpPr/>
            <p:nvPr/>
          </p:nvSpPr>
          <p:spPr>
            <a:xfrm>
              <a:off x="5351231" y="6000386"/>
              <a:ext cx="117599" cy="162240"/>
            </a:xfrm>
            <a:custGeom>
              <a:avLst/>
              <a:gdLst>
                <a:gd name="connsiteX0" fmla="*/ 52387 w 141502"/>
                <a:gd name="connsiteY0" fmla="*/ 183357 h 184548"/>
                <a:gd name="connsiteX1" fmla="*/ 50006 w 141502"/>
                <a:gd name="connsiteY1" fmla="*/ 176213 h 184548"/>
                <a:gd name="connsiteX2" fmla="*/ 57150 w 141502"/>
                <a:gd name="connsiteY2" fmla="*/ 152400 h 184548"/>
                <a:gd name="connsiteX3" fmla="*/ 64293 w 141502"/>
                <a:gd name="connsiteY3" fmla="*/ 147638 h 184548"/>
                <a:gd name="connsiteX4" fmla="*/ 80962 w 141502"/>
                <a:gd name="connsiteY4" fmla="*/ 130969 h 184548"/>
                <a:gd name="connsiteX5" fmla="*/ 85725 w 141502"/>
                <a:gd name="connsiteY5" fmla="*/ 116682 h 184548"/>
                <a:gd name="connsiteX6" fmla="*/ 88106 w 141502"/>
                <a:gd name="connsiteY6" fmla="*/ 104775 h 184548"/>
                <a:gd name="connsiteX7" fmla="*/ 102393 w 141502"/>
                <a:gd name="connsiteY7" fmla="*/ 95250 h 184548"/>
                <a:gd name="connsiteX8" fmla="*/ 109537 w 141502"/>
                <a:gd name="connsiteY8" fmla="*/ 80963 h 184548"/>
                <a:gd name="connsiteX9" fmla="*/ 104775 w 141502"/>
                <a:gd name="connsiteY9" fmla="*/ 73819 h 184548"/>
                <a:gd name="connsiteX10" fmla="*/ 114300 w 141502"/>
                <a:gd name="connsiteY10" fmla="*/ 61913 h 184548"/>
                <a:gd name="connsiteX11" fmla="*/ 123825 w 141502"/>
                <a:gd name="connsiteY11" fmla="*/ 47625 h 184548"/>
                <a:gd name="connsiteX12" fmla="*/ 128587 w 141502"/>
                <a:gd name="connsiteY12" fmla="*/ 40482 h 184548"/>
                <a:gd name="connsiteX13" fmla="*/ 133350 w 141502"/>
                <a:gd name="connsiteY13" fmla="*/ 33338 h 184548"/>
                <a:gd name="connsiteX14" fmla="*/ 135731 w 141502"/>
                <a:gd name="connsiteY14" fmla="*/ 4763 h 184548"/>
                <a:gd name="connsiteX15" fmla="*/ 128587 w 141502"/>
                <a:gd name="connsiteY15" fmla="*/ 0 h 184548"/>
                <a:gd name="connsiteX16" fmla="*/ 116681 w 141502"/>
                <a:gd name="connsiteY16" fmla="*/ 2382 h 184548"/>
                <a:gd name="connsiteX17" fmla="*/ 109537 w 141502"/>
                <a:gd name="connsiteY17" fmla="*/ 9525 h 184548"/>
                <a:gd name="connsiteX18" fmla="*/ 102393 w 141502"/>
                <a:gd name="connsiteY18" fmla="*/ 11907 h 184548"/>
                <a:gd name="connsiteX19" fmla="*/ 90487 w 141502"/>
                <a:gd name="connsiteY19" fmla="*/ 30957 h 184548"/>
                <a:gd name="connsiteX20" fmla="*/ 76200 w 141502"/>
                <a:gd name="connsiteY20" fmla="*/ 35719 h 184548"/>
                <a:gd name="connsiteX21" fmla="*/ 71437 w 141502"/>
                <a:gd name="connsiteY21" fmla="*/ 42863 h 184548"/>
                <a:gd name="connsiteX22" fmla="*/ 64293 w 141502"/>
                <a:gd name="connsiteY22" fmla="*/ 57150 h 184548"/>
                <a:gd name="connsiteX23" fmla="*/ 57150 w 141502"/>
                <a:gd name="connsiteY23" fmla="*/ 59532 h 184548"/>
                <a:gd name="connsiteX24" fmla="*/ 35718 w 141502"/>
                <a:gd name="connsiteY24" fmla="*/ 64294 h 184548"/>
                <a:gd name="connsiteX25" fmla="*/ 19050 w 141502"/>
                <a:gd name="connsiteY25" fmla="*/ 83344 h 184548"/>
                <a:gd name="connsiteX26" fmla="*/ 7143 w 141502"/>
                <a:gd name="connsiteY26" fmla="*/ 95250 h 184548"/>
                <a:gd name="connsiteX27" fmla="*/ 0 w 141502"/>
                <a:gd name="connsiteY27" fmla="*/ 109538 h 184548"/>
                <a:gd name="connsiteX28" fmla="*/ 2381 w 141502"/>
                <a:gd name="connsiteY28" fmla="*/ 142875 h 184548"/>
                <a:gd name="connsiteX29" fmla="*/ 7143 w 141502"/>
                <a:gd name="connsiteY29" fmla="*/ 150019 h 184548"/>
                <a:gd name="connsiteX30" fmla="*/ 9525 w 141502"/>
                <a:gd name="connsiteY30" fmla="*/ 161925 h 184548"/>
                <a:gd name="connsiteX31" fmla="*/ 11906 w 141502"/>
                <a:gd name="connsiteY31" fmla="*/ 154782 h 184548"/>
                <a:gd name="connsiteX32" fmla="*/ 26193 w 141502"/>
                <a:gd name="connsiteY32" fmla="*/ 145257 h 184548"/>
                <a:gd name="connsiteX33" fmla="*/ 33337 w 141502"/>
                <a:gd name="connsiteY33" fmla="*/ 140494 h 184548"/>
                <a:gd name="connsiteX34" fmla="*/ 42862 w 141502"/>
                <a:gd name="connsiteY34" fmla="*/ 152400 h 184548"/>
                <a:gd name="connsiteX35" fmla="*/ 38100 w 141502"/>
                <a:gd name="connsiteY35" fmla="*/ 161925 h 184548"/>
                <a:gd name="connsiteX36" fmla="*/ 30956 w 141502"/>
                <a:gd name="connsiteY36" fmla="*/ 164307 h 184548"/>
                <a:gd name="connsiteX37" fmla="*/ 40481 w 141502"/>
                <a:gd name="connsiteY37" fmla="*/ 183357 h 184548"/>
                <a:gd name="connsiteX38" fmla="*/ 52387 w 141502"/>
                <a:gd name="connsiteY38" fmla="*/ 183357 h 18454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</a:cxnLst>
              <a:rect l="l" t="t" r="r" b="b"/>
              <a:pathLst>
                <a:path w="141502" h="184548">
                  <a:moveTo>
                    <a:pt x="52387" y="183357"/>
                  </a:moveTo>
                  <a:cubicBezTo>
                    <a:pt x="53974" y="182166"/>
                    <a:pt x="50006" y="178723"/>
                    <a:pt x="50006" y="176213"/>
                  </a:cubicBezTo>
                  <a:cubicBezTo>
                    <a:pt x="50006" y="173035"/>
                    <a:pt x="56872" y="152585"/>
                    <a:pt x="57150" y="152400"/>
                  </a:cubicBezTo>
                  <a:lnTo>
                    <a:pt x="64293" y="147638"/>
                  </a:lnTo>
                  <a:cubicBezTo>
                    <a:pt x="75210" y="131261"/>
                    <a:pt x="68388" y="135160"/>
                    <a:pt x="80962" y="130969"/>
                  </a:cubicBezTo>
                  <a:lnTo>
                    <a:pt x="85725" y="116682"/>
                  </a:lnTo>
                  <a:cubicBezTo>
                    <a:pt x="87005" y="112842"/>
                    <a:pt x="86296" y="108395"/>
                    <a:pt x="88106" y="104775"/>
                  </a:cubicBezTo>
                  <a:cubicBezTo>
                    <a:pt x="91672" y="97642"/>
                    <a:pt x="96045" y="97367"/>
                    <a:pt x="102393" y="95250"/>
                  </a:cubicBezTo>
                  <a:cubicBezTo>
                    <a:pt x="104053" y="92761"/>
                    <a:pt x="110194" y="84908"/>
                    <a:pt x="109537" y="80963"/>
                  </a:cubicBezTo>
                  <a:cubicBezTo>
                    <a:pt x="109067" y="78140"/>
                    <a:pt x="106362" y="76200"/>
                    <a:pt x="104775" y="73819"/>
                  </a:cubicBezTo>
                  <a:cubicBezTo>
                    <a:pt x="110734" y="49981"/>
                    <a:pt x="101774" y="74439"/>
                    <a:pt x="114300" y="61913"/>
                  </a:cubicBezTo>
                  <a:cubicBezTo>
                    <a:pt x="118347" y="57866"/>
                    <a:pt x="120650" y="52388"/>
                    <a:pt x="123825" y="47625"/>
                  </a:cubicBezTo>
                  <a:lnTo>
                    <a:pt x="128587" y="40482"/>
                  </a:lnTo>
                  <a:lnTo>
                    <a:pt x="133350" y="33338"/>
                  </a:lnTo>
                  <a:cubicBezTo>
                    <a:pt x="136971" y="22472"/>
                    <a:pt x="141502" y="16306"/>
                    <a:pt x="135731" y="4763"/>
                  </a:cubicBezTo>
                  <a:cubicBezTo>
                    <a:pt x="134451" y="2203"/>
                    <a:pt x="130968" y="1588"/>
                    <a:pt x="128587" y="0"/>
                  </a:cubicBezTo>
                  <a:cubicBezTo>
                    <a:pt x="124618" y="794"/>
                    <a:pt x="120301" y="572"/>
                    <a:pt x="116681" y="2382"/>
                  </a:cubicBezTo>
                  <a:cubicBezTo>
                    <a:pt x="113669" y="3888"/>
                    <a:pt x="112339" y="7657"/>
                    <a:pt x="109537" y="9525"/>
                  </a:cubicBezTo>
                  <a:cubicBezTo>
                    <a:pt x="107448" y="10917"/>
                    <a:pt x="104774" y="11113"/>
                    <a:pt x="102393" y="11907"/>
                  </a:cubicBezTo>
                  <a:cubicBezTo>
                    <a:pt x="98453" y="23728"/>
                    <a:pt x="100823" y="26363"/>
                    <a:pt x="90487" y="30957"/>
                  </a:cubicBezTo>
                  <a:cubicBezTo>
                    <a:pt x="85900" y="32996"/>
                    <a:pt x="76200" y="35719"/>
                    <a:pt x="76200" y="35719"/>
                  </a:cubicBezTo>
                  <a:cubicBezTo>
                    <a:pt x="74612" y="38100"/>
                    <a:pt x="72717" y="40303"/>
                    <a:pt x="71437" y="42863"/>
                  </a:cubicBezTo>
                  <a:cubicBezTo>
                    <a:pt x="68560" y="48617"/>
                    <a:pt x="69983" y="52598"/>
                    <a:pt x="64293" y="57150"/>
                  </a:cubicBezTo>
                  <a:cubicBezTo>
                    <a:pt x="62333" y="58718"/>
                    <a:pt x="59600" y="58987"/>
                    <a:pt x="57150" y="59532"/>
                  </a:cubicBezTo>
                  <a:cubicBezTo>
                    <a:pt x="31991" y="65124"/>
                    <a:pt x="51807" y="58932"/>
                    <a:pt x="35718" y="64294"/>
                  </a:cubicBezTo>
                  <a:cubicBezTo>
                    <a:pt x="24606" y="80963"/>
                    <a:pt x="30956" y="75407"/>
                    <a:pt x="19050" y="83344"/>
                  </a:cubicBezTo>
                  <a:cubicBezTo>
                    <a:pt x="6346" y="102399"/>
                    <a:pt x="23022" y="79371"/>
                    <a:pt x="7143" y="95250"/>
                  </a:cubicBezTo>
                  <a:cubicBezTo>
                    <a:pt x="2528" y="99865"/>
                    <a:pt x="1936" y="103729"/>
                    <a:pt x="0" y="109538"/>
                  </a:cubicBezTo>
                  <a:cubicBezTo>
                    <a:pt x="794" y="120650"/>
                    <a:pt x="445" y="131904"/>
                    <a:pt x="2381" y="142875"/>
                  </a:cubicBezTo>
                  <a:cubicBezTo>
                    <a:pt x="2878" y="145693"/>
                    <a:pt x="6138" y="147339"/>
                    <a:pt x="7143" y="150019"/>
                  </a:cubicBezTo>
                  <a:cubicBezTo>
                    <a:pt x="8564" y="153809"/>
                    <a:pt x="8731" y="157956"/>
                    <a:pt x="9525" y="161925"/>
                  </a:cubicBezTo>
                  <a:cubicBezTo>
                    <a:pt x="10319" y="159544"/>
                    <a:pt x="10514" y="156870"/>
                    <a:pt x="11906" y="154782"/>
                  </a:cubicBezTo>
                  <a:cubicBezTo>
                    <a:pt x="17003" y="147137"/>
                    <a:pt x="18704" y="147753"/>
                    <a:pt x="26193" y="145257"/>
                  </a:cubicBezTo>
                  <a:cubicBezTo>
                    <a:pt x="28574" y="143669"/>
                    <a:pt x="30475" y="140494"/>
                    <a:pt x="33337" y="140494"/>
                  </a:cubicBezTo>
                  <a:cubicBezTo>
                    <a:pt x="40517" y="140494"/>
                    <a:pt x="41375" y="147939"/>
                    <a:pt x="42862" y="152400"/>
                  </a:cubicBezTo>
                  <a:cubicBezTo>
                    <a:pt x="41275" y="155575"/>
                    <a:pt x="40610" y="159415"/>
                    <a:pt x="38100" y="161925"/>
                  </a:cubicBezTo>
                  <a:cubicBezTo>
                    <a:pt x="36325" y="163700"/>
                    <a:pt x="31646" y="161893"/>
                    <a:pt x="30956" y="164307"/>
                  </a:cubicBezTo>
                  <a:cubicBezTo>
                    <a:pt x="28546" y="172741"/>
                    <a:pt x="32439" y="181059"/>
                    <a:pt x="40481" y="183357"/>
                  </a:cubicBezTo>
                  <a:cubicBezTo>
                    <a:pt x="43534" y="184229"/>
                    <a:pt x="50800" y="184548"/>
                    <a:pt x="52387" y="183357"/>
                  </a:cubicBezTo>
                  <a:close/>
                </a:path>
              </a:pathLst>
            </a:custGeom>
            <a:grpFill/>
            <a:ln w="3175" cmpd="sng">
              <a:solidFill>
                <a:schemeClr val="accent3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GB" dirty="0">
                <a:solidFill>
                  <a:schemeClr val="accent3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83603491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TextBox 51"/>
          <p:cNvSpPr txBox="1"/>
          <p:nvPr/>
        </p:nvSpPr>
        <p:spPr>
          <a:xfrm>
            <a:off x="451100" y="533400"/>
            <a:ext cx="6705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002060"/>
                </a:solidFill>
              </a:rPr>
              <a:t>Maps - Australia</a:t>
            </a:r>
            <a:endParaRPr lang="en-US" sz="2400" b="1" dirty="0">
              <a:solidFill>
                <a:srgbClr val="002060"/>
              </a:solidFill>
            </a:endParaRPr>
          </a:p>
        </p:txBody>
      </p:sp>
      <p:sp>
        <p:nvSpPr>
          <p:cNvPr id="53" name="Rectangle 52"/>
          <p:cNvSpPr/>
          <p:nvPr/>
        </p:nvSpPr>
        <p:spPr>
          <a:xfrm>
            <a:off x="381000" y="1039368"/>
            <a:ext cx="8071376" cy="27432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54" name="Rectangle 53"/>
          <p:cNvSpPr/>
          <p:nvPr/>
        </p:nvSpPr>
        <p:spPr>
          <a:xfrm rot="5400000">
            <a:off x="211836" y="870204"/>
            <a:ext cx="365760" cy="27432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2060"/>
              </a:solidFill>
            </a:endParaRPr>
          </a:p>
        </p:txBody>
      </p:sp>
      <p:pic>
        <p:nvPicPr>
          <p:cNvPr id="55" name="Picture 54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22990" y="565158"/>
            <a:ext cx="1987610" cy="540747"/>
          </a:xfrm>
          <a:prstGeom prst="rect">
            <a:avLst/>
          </a:prstGeom>
        </p:spPr>
      </p:pic>
      <p:grpSp>
        <p:nvGrpSpPr>
          <p:cNvPr id="180" name="AUSTRALIA without names"/>
          <p:cNvGrpSpPr/>
          <p:nvPr/>
        </p:nvGrpSpPr>
        <p:grpSpPr>
          <a:xfrm>
            <a:off x="492948" y="1450057"/>
            <a:ext cx="4841052" cy="4493543"/>
            <a:chOff x="2368550" y="2152650"/>
            <a:chExt cx="4840288" cy="4492625"/>
          </a:xfrm>
          <a:solidFill>
            <a:srgbClr val="002060"/>
          </a:solidFill>
        </p:grpSpPr>
        <p:sp>
          <p:nvSpPr>
            <p:cNvPr id="181" name="Western Australia"/>
            <p:cNvSpPr>
              <a:spLocks/>
            </p:cNvSpPr>
            <p:nvPr>
              <p:custDataLst>
                <p:tags r:id="rId1"/>
              </p:custDataLst>
            </p:nvPr>
          </p:nvSpPr>
          <p:spPr bwMode="auto">
            <a:xfrm>
              <a:off x="2368550" y="2541588"/>
              <a:ext cx="1957388" cy="2973387"/>
            </a:xfrm>
            <a:custGeom>
              <a:avLst/>
              <a:gdLst/>
              <a:ahLst/>
              <a:cxnLst>
                <a:cxn ang="0">
                  <a:pos x="1300" y="1116"/>
                </a:cxn>
                <a:cxn ang="0">
                  <a:pos x="1284" y="1640"/>
                </a:cxn>
                <a:cxn ang="0">
                  <a:pos x="1188" y="1680"/>
                </a:cxn>
                <a:cxn ang="0">
                  <a:pos x="1064" y="1704"/>
                </a:cxn>
                <a:cxn ang="0">
                  <a:pos x="956" y="1772"/>
                </a:cxn>
                <a:cxn ang="0">
                  <a:pos x="912" y="1856"/>
                </a:cxn>
                <a:cxn ang="0">
                  <a:pos x="796" y="1868"/>
                </a:cxn>
                <a:cxn ang="0">
                  <a:pos x="760" y="1858"/>
                </a:cxn>
                <a:cxn ang="0">
                  <a:pos x="722" y="1858"/>
                </a:cxn>
                <a:cxn ang="0">
                  <a:pos x="660" y="1872"/>
                </a:cxn>
                <a:cxn ang="0">
                  <a:pos x="620" y="1884"/>
                </a:cxn>
                <a:cxn ang="0">
                  <a:pos x="612" y="1892"/>
                </a:cxn>
                <a:cxn ang="0">
                  <a:pos x="606" y="1916"/>
                </a:cxn>
                <a:cxn ang="0">
                  <a:pos x="564" y="1936"/>
                </a:cxn>
                <a:cxn ang="0">
                  <a:pos x="480" y="2004"/>
                </a:cxn>
                <a:cxn ang="0">
                  <a:pos x="388" y="2004"/>
                </a:cxn>
                <a:cxn ang="0">
                  <a:pos x="300" y="1960"/>
                </a:cxn>
                <a:cxn ang="0">
                  <a:pos x="260" y="1888"/>
                </a:cxn>
                <a:cxn ang="0">
                  <a:pos x="308" y="1864"/>
                </a:cxn>
                <a:cxn ang="0">
                  <a:pos x="300" y="1772"/>
                </a:cxn>
                <a:cxn ang="0">
                  <a:pos x="264" y="1684"/>
                </a:cxn>
                <a:cxn ang="0">
                  <a:pos x="200" y="1508"/>
                </a:cxn>
                <a:cxn ang="0">
                  <a:pos x="160" y="1448"/>
                </a:cxn>
                <a:cxn ang="0">
                  <a:pos x="108" y="1364"/>
                </a:cxn>
                <a:cxn ang="0">
                  <a:pos x="68" y="1268"/>
                </a:cxn>
                <a:cxn ang="0">
                  <a:pos x="96" y="1260"/>
                </a:cxn>
                <a:cxn ang="0">
                  <a:pos x="60" y="1168"/>
                </a:cxn>
                <a:cxn ang="0">
                  <a:pos x="8" y="1108"/>
                </a:cxn>
                <a:cxn ang="0">
                  <a:pos x="16" y="956"/>
                </a:cxn>
                <a:cxn ang="0">
                  <a:pos x="28" y="848"/>
                </a:cxn>
                <a:cxn ang="0">
                  <a:pos x="32" y="916"/>
                </a:cxn>
                <a:cxn ang="0">
                  <a:pos x="68" y="856"/>
                </a:cxn>
                <a:cxn ang="0">
                  <a:pos x="188" y="756"/>
                </a:cxn>
                <a:cxn ang="0">
                  <a:pos x="248" y="724"/>
                </a:cxn>
                <a:cxn ang="0">
                  <a:pos x="296" y="720"/>
                </a:cxn>
                <a:cxn ang="0">
                  <a:pos x="396" y="656"/>
                </a:cxn>
                <a:cxn ang="0">
                  <a:pos x="468" y="632"/>
                </a:cxn>
                <a:cxn ang="0">
                  <a:pos x="592" y="572"/>
                </a:cxn>
                <a:cxn ang="0">
                  <a:pos x="644" y="468"/>
                </a:cxn>
                <a:cxn ang="0">
                  <a:pos x="664" y="360"/>
                </a:cxn>
                <a:cxn ang="0">
                  <a:pos x="732" y="268"/>
                </a:cxn>
                <a:cxn ang="0">
                  <a:pos x="788" y="364"/>
                </a:cxn>
                <a:cxn ang="0">
                  <a:pos x="780" y="276"/>
                </a:cxn>
                <a:cxn ang="0">
                  <a:pos x="816" y="252"/>
                </a:cxn>
                <a:cxn ang="0">
                  <a:pos x="868" y="228"/>
                </a:cxn>
                <a:cxn ang="0">
                  <a:pos x="860" y="172"/>
                </a:cxn>
                <a:cxn ang="0">
                  <a:pos x="904" y="160"/>
                </a:cxn>
                <a:cxn ang="0">
                  <a:pos x="936" y="140"/>
                </a:cxn>
                <a:cxn ang="0">
                  <a:pos x="908" y="96"/>
                </a:cxn>
                <a:cxn ang="0">
                  <a:pos x="960" y="68"/>
                </a:cxn>
                <a:cxn ang="0">
                  <a:pos x="988" y="48"/>
                </a:cxn>
                <a:cxn ang="0">
                  <a:pos x="1032" y="28"/>
                </a:cxn>
                <a:cxn ang="0">
                  <a:pos x="1064" y="16"/>
                </a:cxn>
                <a:cxn ang="0">
                  <a:pos x="1096" y="16"/>
                </a:cxn>
                <a:cxn ang="0">
                  <a:pos x="1184" y="92"/>
                </a:cxn>
                <a:cxn ang="0">
                  <a:pos x="1208" y="96"/>
                </a:cxn>
                <a:cxn ang="0">
                  <a:pos x="1260" y="108"/>
                </a:cxn>
              </a:cxnLst>
              <a:rect l="0" t="0" r="r" b="b"/>
              <a:pathLst>
                <a:path w="1320" h="2004">
                  <a:moveTo>
                    <a:pt x="1260" y="108"/>
                  </a:moveTo>
                  <a:lnTo>
                    <a:pt x="1300" y="1116"/>
                  </a:lnTo>
                  <a:lnTo>
                    <a:pt x="1320" y="1620"/>
                  </a:lnTo>
                  <a:lnTo>
                    <a:pt x="1284" y="1640"/>
                  </a:lnTo>
                  <a:lnTo>
                    <a:pt x="1236" y="1668"/>
                  </a:lnTo>
                  <a:lnTo>
                    <a:pt x="1188" y="1680"/>
                  </a:lnTo>
                  <a:lnTo>
                    <a:pt x="1104" y="1684"/>
                  </a:lnTo>
                  <a:lnTo>
                    <a:pt x="1064" y="1704"/>
                  </a:lnTo>
                  <a:lnTo>
                    <a:pt x="1012" y="1736"/>
                  </a:lnTo>
                  <a:lnTo>
                    <a:pt x="956" y="1772"/>
                  </a:lnTo>
                  <a:lnTo>
                    <a:pt x="932" y="1812"/>
                  </a:lnTo>
                  <a:lnTo>
                    <a:pt x="912" y="1856"/>
                  </a:lnTo>
                  <a:lnTo>
                    <a:pt x="868" y="1852"/>
                  </a:lnTo>
                  <a:lnTo>
                    <a:pt x="796" y="1868"/>
                  </a:lnTo>
                  <a:lnTo>
                    <a:pt x="772" y="1860"/>
                  </a:lnTo>
                  <a:lnTo>
                    <a:pt x="760" y="1858"/>
                  </a:lnTo>
                  <a:lnTo>
                    <a:pt x="740" y="1856"/>
                  </a:lnTo>
                  <a:lnTo>
                    <a:pt x="722" y="1858"/>
                  </a:lnTo>
                  <a:lnTo>
                    <a:pt x="696" y="1864"/>
                  </a:lnTo>
                  <a:lnTo>
                    <a:pt x="660" y="1872"/>
                  </a:lnTo>
                  <a:lnTo>
                    <a:pt x="636" y="1878"/>
                  </a:lnTo>
                  <a:lnTo>
                    <a:pt x="620" y="1884"/>
                  </a:lnTo>
                  <a:lnTo>
                    <a:pt x="614" y="1888"/>
                  </a:lnTo>
                  <a:lnTo>
                    <a:pt x="612" y="1892"/>
                  </a:lnTo>
                  <a:lnTo>
                    <a:pt x="610" y="1904"/>
                  </a:lnTo>
                  <a:lnTo>
                    <a:pt x="606" y="1916"/>
                  </a:lnTo>
                  <a:lnTo>
                    <a:pt x="600" y="1932"/>
                  </a:lnTo>
                  <a:lnTo>
                    <a:pt x="564" y="1936"/>
                  </a:lnTo>
                  <a:lnTo>
                    <a:pt x="532" y="1976"/>
                  </a:lnTo>
                  <a:lnTo>
                    <a:pt x="480" y="2004"/>
                  </a:lnTo>
                  <a:lnTo>
                    <a:pt x="436" y="2004"/>
                  </a:lnTo>
                  <a:lnTo>
                    <a:pt x="388" y="2004"/>
                  </a:lnTo>
                  <a:lnTo>
                    <a:pt x="352" y="1988"/>
                  </a:lnTo>
                  <a:lnTo>
                    <a:pt x="300" y="1960"/>
                  </a:lnTo>
                  <a:lnTo>
                    <a:pt x="272" y="1960"/>
                  </a:lnTo>
                  <a:lnTo>
                    <a:pt x="260" y="1888"/>
                  </a:lnTo>
                  <a:lnTo>
                    <a:pt x="292" y="1896"/>
                  </a:lnTo>
                  <a:lnTo>
                    <a:pt x="308" y="1864"/>
                  </a:lnTo>
                  <a:lnTo>
                    <a:pt x="304" y="1824"/>
                  </a:lnTo>
                  <a:lnTo>
                    <a:pt x="300" y="1772"/>
                  </a:lnTo>
                  <a:lnTo>
                    <a:pt x="296" y="1732"/>
                  </a:lnTo>
                  <a:lnTo>
                    <a:pt x="264" y="1684"/>
                  </a:lnTo>
                  <a:lnTo>
                    <a:pt x="220" y="1612"/>
                  </a:lnTo>
                  <a:lnTo>
                    <a:pt x="200" y="1508"/>
                  </a:lnTo>
                  <a:lnTo>
                    <a:pt x="164" y="1480"/>
                  </a:lnTo>
                  <a:lnTo>
                    <a:pt x="160" y="1448"/>
                  </a:lnTo>
                  <a:lnTo>
                    <a:pt x="112" y="1412"/>
                  </a:lnTo>
                  <a:lnTo>
                    <a:pt x="108" y="1364"/>
                  </a:lnTo>
                  <a:lnTo>
                    <a:pt x="52" y="1280"/>
                  </a:lnTo>
                  <a:lnTo>
                    <a:pt x="68" y="1268"/>
                  </a:lnTo>
                  <a:lnTo>
                    <a:pt x="64" y="1228"/>
                  </a:lnTo>
                  <a:lnTo>
                    <a:pt x="96" y="1260"/>
                  </a:lnTo>
                  <a:lnTo>
                    <a:pt x="100" y="1212"/>
                  </a:lnTo>
                  <a:lnTo>
                    <a:pt x="60" y="1168"/>
                  </a:lnTo>
                  <a:lnTo>
                    <a:pt x="36" y="1152"/>
                  </a:lnTo>
                  <a:lnTo>
                    <a:pt x="8" y="1108"/>
                  </a:lnTo>
                  <a:lnTo>
                    <a:pt x="16" y="1012"/>
                  </a:lnTo>
                  <a:lnTo>
                    <a:pt x="16" y="956"/>
                  </a:lnTo>
                  <a:lnTo>
                    <a:pt x="0" y="924"/>
                  </a:lnTo>
                  <a:lnTo>
                    <a:pt x="28" y="848"/>
                  </a:lnTo>
                  <a:lnTo>
                    <a:pt x="32" y="892"/>
                  </a:lnTo>
                  <a:lnTo>
                    <a:pt x="32" y="916"/>
                  </a:lnTo>
                  <a:lnTo>
                    <a:pt x="60" y="908"/>
                  </a:lnTo>
                  <a:lnTo>
                    <a:pt x="68" y="856"/>
                  </a:lnTo>
                  <a:lnTo>
                    <a:pt x="120" y="816"/>
                  </a:lnTo>
                  <a:lnTo>
                    <a:pt x="188" y="756"/>
                  </a:lnTo>
                  <a:lnTo>
                    <a:pt x="232" y="712"/>
                  </a:lnTo>
                  <a:lnTo>
                    <a:pt x="248" y="724"/>
                  </a:lnTo>
                  <a:lnTo>
                    <a:pt x="268" y="712"/>
                  </a:lnTo>
                  <a:lnTo>
                    <a:pt x="296" y="720"/>
                  </a:lnTo>
                  <a:lnTo>
                    <a:pt x="344" y="680"/>
                  </a:lnTo>
                  <a:lnTo>
                    <a:pt x="396" y="656"/>
                  </a:lnTo>
                  <a:lnTo>
                    <a:pt x="432" y="628"/>
                  </a:lnTo>
                  <a:lnTo>
                    <a:pt x="468" y="632"/>
                  </a:lnTo>
                  <a:lnTo>
                    <a:pt x="520" y="612"/>
                  </a:lnTo>
                  <a:lnTo>
                    <a:pt x="592" y="572"/>
                  </a:lnTo>
                  <a:lnTo>
                    <a:pt x="628" y="508"/>
                  </a:lnTo>
                  <a:lnTo>
                    <a:pt x="644" y="468"/>
                  </a:lnTo>
                  <a:lnTo>
                    <a:pt x="688" y="428"/>
                  </a:lnTo>
                  <a:lnTo>
                    <a:pt x="664" y="360"/>
                  </a:lnTo>
                  <a:lnTo>
                    <a:pt x="692" y="328"/>
                  </a:lnTo>
                  <a:lnTo>
                    <a:pt x="732" y="268"/>
                  </a:lnTo>
                  <a:lnTo>
                    <a:pt x="752" y="320"/>
                  </a:lnTo>
                  <a:lnTo>
                    <a:pt x="788" y="364"/>
                  </a:lnTo>
                  <a:lnTo>
                    <a:pt x="808" y="312"/>
                  </a:lnTo>
                  <a:lnTo>
                    <a:pt x="780" y="276"/>
                  </a:lnTo>
                  <a:lnTo>
                    <a:pt x="784" y="244"/>
                  </a:lnTo>
                  <a:lnTo>
                    <a:pt x="816" y="252"/>
                  </a:lnTo>
                  <a:lnTo>
                    <a:pt x="860" y="256"/>
                  </a:lnTo>
                  <a:lnTo>
                    <a:pt x="868" y="228"/>
                  </a:lnTo>
                  <a:lnTo>
                    <a:pt x="856" y="200"/>
                  </a:lnTo>
                  <a:lnTo>
                    <a:pt x="860" y="172"/>
                  </a:lnTo>
                  <a:lnTo>
                    <a:pt x="876" y="152"/>
                  </a:lnTo>
                  <a:lnTo>
                    <a:pt x="904" y="160"/>
                  </a:lnTo>
                  <a:lnTo>
                    <a:pt x="896" y="132"/>
                  </a:lnTo>
                  <a:lnTo>
                    <a:pt x="936" y="140"/>
                  </a:lnTo>
                  <a:lnTo>
                    <a:pt x="916" y="116"/>
                  </a:lnTo>
                  <a:lnTo>
                    <a:pt x="908" y="96"/>
                  </a:lnTo>
                  <a:lnTo>
                    <a:pt x="932" y="84"/>
                  </a:lnTo>
                  <a:lnTo>
                    <a:pt x="960" y="68"/>
                  </a:lnTo>
                  <a:lnTo>
                    <a:pt x="984" y="76"/>
                  </a:lnTo>
                  <a:lnTo>
                    <a:pt x="988" y="48"/>
                  </a:lnTo>
                  <a:lnTo>
                    <a:pt x="1012" y="52"/>
                  </a:lnTo>
                  <a:lnTo>
                    <a:pt x="1032" y="28"/>
                  </a:lnTo>
                  <a:lnTo>
                    <a:pt x="1044" y="40"/>
                  </a:lnTo>
                  <a:lnTo>
                    <a:pt x="1064" y="16"/>
                  </a:lnTo>
                  <a:lnTo>
                    <a:pt x="1076" y="0"/>
                  </a:lnTo>
                  <a:lnTo>
                    <a:pt x="1096" y="16"/>
                  </a:lnTo>
                  <a:lnTo>
                    <a:pt x="1128" y="40"/>
                  </a:lnTo>
                  <a:lnTo>
                    <a:pt x="1184" y="92"/>
                  </a:lnTo>
                  <a:lnTo>
                    <a:pt x="1176" y="124"/>
                  </a:lnTo>
                  <a:lnTo>
                    <a:pt x="1208" y="96"/>
                  </a:lnTo>
                  <a:lnTo>
                    <a:pt x="1232" y="92"/>
                  </a:lnTo>
                  <a:lnTo>
                    <a:pt x="1260" y="108"/>
                  </a:lnTo>
                  <a:close/>
                </a:path>
              </a:pathLst>
            </a:custGeom>
            <a:grpFill/>
            <a:ln w="3175" cmpd="sng">
              <a:solidFill>
                <a:schemeClr val="accent5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GB" dirty="0"/>
            </a:p>
          </p:txBody>
        </p:sp>
        <p:sp>
          <p:nvSpPr>
            <p:cNvPr id="182" name="Northern Territory"/>
            <p:cNvSpPr>
              <a:spLocks/>
            </p:cNvSpPr>
            <p:nvPr>
              <p:custDataLst>
                <p:tags r:id="rId2"/>
              </p:custDataLst>
            </p:nvPr>
          </p:nvSpPr>
          <p:spPr bwMode="auto">
            <a:xfrm>
              <a:off x="4237038" y="2166938"/>
              <a:ext cx="1182687" cy="2030412"/>
            </a:xfrm>
            <a:custGeom>
              <a:avLst/>
              <a:gdLst/>
              <a:ahLst/>
              <a:cxnLst>
                <a:cxn ang="0">
                  <a:pos x="0" y="360"/>
                </a:cxn>
                <a:cxn ang="0">
                  <a:pos x="20" y="372"/>
                </a:cxn>
                <a:cxn ang="0">
                  <a:pos x="24" y="352"/>
                </a:cxn>
                <a:cxn ang="0">
                  <a:pos x="56" y="356"/>
                </a:cxn>
                <a:cxn ang="0">
                  <a:pos x="68" y="332"/>
                </a:cxn>
                <a:cxn ang="0">
                  <a:pos x="48" y="324"/>
                </a:cxn>
                <a:cxn ang="0">
                  <a:pos x="34" y="316"/>
                </a:cxn>
                <a:cxn ang="0">
                  <a:pos x="30" y="312"/>
                </a:cxn>
                <a:cxn ang="0">
                  <a:pos x="28" y="308"/>
                </a:cxn>
                <a:cxn ang="0">
                  <a:pos x="30" y="298"/>
                </a:cxn>
                <a:cxn ang="0">
                  <a:pos x="36" y="286"/>
                </a:cxn>
                <a:cxn ang="0">
                  <a:pos x="44" y="272"/>
                </a:cxn>
                <a:cxn ang="0">
                  <a:pos x="64" y="244"/>
                </a:cxn>
                <a:cxn ang="0">
                  <a:pos x="76" y="212"/>
                </a:cxn>
                <a:cxn ang="0">
                  <a:pos x="104" y="204"/>
                </a:cxn>
                <a:cxn ang="0">
                  <a:pos x="100" y="164"/>
                </a:cxn>
                <a:cxn ang="0">
                  <a:pos x="120" y="140"/>
                </a:cxn>
                <a:cxn ang="0">
                  <a:pos x="176" y="96"/>
                </a:cxn>
                <a:cxn ang="0">
                  <a:pos x="208" y="96"/>
                </a:cxn>
                <a:cxn ang="0">
                  <a:pos x="268" y="92"/>
                </a:cxn>
                <a:cxn ang="0">
                  <a:pos x="324" y="84"/>
                </a:cxn>
                <a:cxn ang="0">
                  <a:pos x="324" y="40"/>
                </a:cxn>
                <a:cxn ang="0">
                  <a:pos x="280" y="16"/>
                </a:cxn>
                <a:cxn ang="0">
                  <a:pos x="300" y="0"/>
                </a:cxn>
                <a:cxn ang="0">
                  <a:pos x="352" y="16"/>
                </a:cxn>
                <a:cxn ang="0">
                  <a:pos x="397" y="52"/>
                </a:cxn>
                <a:cxn ang="0">
                  <a:pos x="461" y="72"/>
                </a:cxn>
                <a:cxn ang="0">
                  <a:pos x="521" y="92"/>
                </a:cxn>
                <a:cxn ang="0">
                  <a:pos x="609" y="80"/>
                </a:cxn>
                <a:cxn ang="0">
                  <a:pos x="641" y="116"/>
                </a:cxn>
                <a:cxn ang="0">
                  <a:pos x="669" y="84"/>
                </a:cxn>
                <a:cxn ang="0">
                  <a:pos x="693" y="84"/>
                </a:cxn>
                <a:cxn ang="0">
                  <a:pos x="717" y="116"/>
                </a:cxn>
                <a:cxn ang="0">
                  <a:pos x="689" y="144"/>
                </a:cxn>
                <a:cxn ang="0">
                  <a:pos x="677" y="192"/>
                </a:cxn>
                <a:cxn ang="0">
                  <a:pos x="653" y="188"/>
                </a:cxn>
                <a:cxn ang="0">
                  <a:pos x="621" y="208"/>
                </a:cxn>
                <a:cxn ang="0">
                  <a:pos x="629" y="240"/>
                </a:cxn>
                <a:cxn ang="0">
                  <a:pos x="609" y="292"/>
                </a:cxn>
                <a:cxn ang="0">
                  <a:pos x="581" y="332"/>
                </a:cxn>
                <a:cxn ang="0">
                  <a:pos x="601" y="376"/>
                </a:cxn>
                <a:cxn ang="0">
                  <a:pos x="653" y="408"/>
                </a:cxn>
                <a:cxn ang="0">
                  <a:pos x="705" y="444"/>
                </a:cxn>
                <a:cxn ang="0">
                  <a:pos x="773" y="480"/>
                </a:cxn>
                <a:cxn ang="0">
                  <a:pos x="797" y="516"/>
                </a:cxn>
                <a:cxn ang="0">
                  <a:pos x="777" y="1364"/>
                </a:cxn>
                <a:cxn ang="0">
                  <a:pos x="365" y="1356"/>
                </a:cxn>
                <a:cxn ang="0">
                  <a:pos x="40" y="1368"/>
                </a:cxn>
                <a:cxn ang="0">
                  <a:pos x="0" y="360"/>
                </a:cxn>
              </a:cxnLst>
              <a:rect l="0" t="0" r="r" b="b"/>
              <a:pathLst>
                <a:path w="797" h="1368">
                  <a:moveTo>
                    <a:pt x="0" y="360"/>
                  </a:moveTo>
                  <a:lnTo>
                    <a:pt x="20" y="372"/>
                  </a:lnTo>
                  <a:lnTo>
                    <a:pt x="24" y="352"/>
                  </a:lnTo>
                  <a:lnTo>
                    <a:pt x="56" y="356"/>
                  </a:lnTo>
                  <a:lnTo>
                    <a:pt x="68" y="332"/>
                  </a:lnTo>
                  <a:lnTo>
                    <a:pt x="48" y="324"/>
                  </a:lnTo>
                  <a:lnTo>
                    <a:pt x="34" y="316"/>
                  </a:lnTo>
                  <a:lnTo>
                    <a:pt x="30" y="312"/>
                  </a:lnTo>
                  <a:lnTo>
                    <a:pt x="28" y="308"/>
                  </a:lnTo>
                  <a:lnTo>
                    <a:pt x="30" y="298"/>
                  </a:lnTo>
                  <a:lnTo>
                    <a:pt x="36" y="286"/>
                  </a:lnTo>
                  <a:lnTo>
                    <a:pt x="44" y="272"/>
                  </a:lnTo>
                  <a:lnTo>
                    <a:pt x="64" y="244"/>
                  </a:lnTo>
                  <a:lnTo>
                    <a:pt x="76" y="212"/>
                  </a:lnTo>
                  <a:lnTo>
                    <a:pt x="104" y="204"/>
                  </a:lnTo>
                  <a:lnTo>
                    <a:pt x="100" y="164"/>
                  </a:lnTo>
                  <a:lnTo>
                    <a:pt x="120" y="140"/>
                  </a:lnTo>
                  <a:lnTo>
                    <a:pt x="176" y="96"/>
                  </a:lnTo>
                  <a:lnTo>
                    <a:pt x="208" y="96"/>
                  </a:lnTo>
                  <a:lnTo>
                    <a:pt x="268" y="92"/>
                  </a:lnTo>
                  <a:lnTo>
                    <a:pt x="324" y="84"/>
                  </a:lnTo>
                  <a:lnTo>
                    <a:pt x="324" y="40"/>
                  </a:lnTo>
                  <a:lnTo>
                    <a:pt x="280" y="16"/>
                  </a:lnTo>
                  <a:lnTo>
                    <a:pt x="300" y="0"/>
                  </a:lnTo>
                  <a:lnTo>
                    <a:pt x="352" y="16"/>
                  </a:lnTo>
                  <a:lnTo>
                    <a:pt x="397" y="52"/>
                  </a:lnTo>
                  <a:lnTo>
                    <a:pt x="461" y="72"/>
                  </a:lnTo>
                  <a:lnTo>
                    <a:pt x="521" y="92"/>
                  </a:lnTo>
                  <a:lnTo>
                    <a:pt x="609" y="80"/>
                  </a:lnTo>
                  <a:lnTo>
                    <a:pt x="641" y="116"/>
                  </a:lnTo>
                  <a:lnTo>
                    <a:pt x="669" y="84"/>
                  </a:lnTo>
                  <a:lnTo>
                    <a:pt x="693" y="84"/>
                  </a:lnTo>
                  <a:lnTo>
                    <a:pt x="717" y="116"/>
                  </a:lnTo>
                  <a:lnTo>
                    <a:pt x="689" y="144"/>
                  </a:lnTo>
                  <a:lnTo>
                    <a:pt x="677" y="192"/>
                  </a:lnTo>
                  <a:lnTo>
                    <a:pt x="653" y="188"/>
                  </a:lnTo>
                  <a:lnTo>
                    <a:pt x="621" y="208"/>
                  </a:lnTo>
                  <a:lnTo>
                    <a:pt x="629" y="240"/>
                  </a:lnTo>
                  <a:lnTo>
                    <a:pt x="609" y="292"/>
                  </a:lnTo>
                  <a:lnTo>
                    <a:pt x="581" y="332"/>
                  </a:lnTo>
                  <a:lnTo>
                    <a:pt x="601" y="376"/>
                  </a:lnTo>
                  <a:lnTo>
                    <a:pt x="653" y="408"/>
                  </a:lnTo>
                  <a:lnTo>
                    <a:pt x="705" y="444"/>
                  </a:lnTo>
                  <a:lnTo>
                    <a:pt x="773" y="480"/>
                  </a:lnTo>
                  <a:lnTo>
                    <a:pt x="797" y="516"/>
                  </a:lnTo>
                  <a:lnTo>
                    <a:pt x="777" y="1364"/>
                  </a:lnTo>
                  <a:lnTo>
                    <a:pt x="365" y="1356"/>
                  </a:lnTo>
                  <a:lnTo>
                    <a:pt x="40" y="1368"/>
                  </a:lnTo>
                  <a:lnTo>
                    <a:pt x="0" y="360"/>
                  </a:lnTo>
                  <a:close/>
                </a:path>
              </a:pathLst>
            </a:custGeom>
            <a:grpFill/>
            <a:ln w="3175" cmpd="sng">
              <a:solidFill>
                <a:schemeClr val="accent5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GB" dirty="0"/>
            </a:p>
          </p:txBody>
        </p:sp>
        <p:sp>
          <p:nvSpPr>
            <p:cNvPr id="183" name="South Australia"/>
            <p:cNvSpPr>
              <a:spLocks/>
            </p:cNvSpPr>
            <p:nvPr>
              <p:custDataLst>
                <p:tags r:id="rId3"/>
              </p:custDataLst>
            </p:nvPr>
          </p:nvSpPr>
          <p:spPr bwMode="auto">
            <a:xfrm>
              <a:off x="4295775" y="4178300"/>
              <a:ext cx="1443038" cy="1651000"/>
            </a:xfrm>
            <a:custGeom>
              <a:avLst/>
              <a:gdLst/>
              <a:ahLst/>
              <a:cxnLst>
                <a:cxn ang="0">
                  <a:pos x="0" y="12"/>
                </a:cxn>
                <a:cxn ang="0">
                  <a:pos x="737" y="8"/>
                </a:cxn>
                <a:cxn ang="0">
                  <a:pos x="961" y="296"/>
                </a:cxn>
                <a:cxn ang="0">
                  <a:pos x="913" y="1112"/>
                </a:cxn>
                <a:cxn ang="0">
                  <a:pos x="857" y="1076"/>
                </a:cxn>
                <a:cxn ang="0">
                  <a:pos x="821" y="1000"/>
                </a:cxn>
                <a:cxn ang="0">
                  <a:pos x="829" y="948"/>
                </a:cxn>
                <a:cxn ang="0">
                  <a:pos x="801" y="880"/>
                </a:cxn>
                <a:cxn ang="0">
                  <a:pos x="785" y="860"/>
                </a:cxn>
                <a:cxn ang="0">
                  <a:pos x="713" y="884"/>
                </a:cxn>
                <a:cxn ang="0">
                  <a:pos x="745" y="820"/>
                </a:cxn>
                <a:cxn ang="0">
                  <a:pos x="713" y="740"/>
                </a:cxn>
                <a:cxn ang="0">
                  <a:pos x="689" y="808"/>
                </a:cxn>
                <a:cxn ang="0">
                  <a:pos x="661" y="832"/>
                </a:cxn>
                <a:cxn ang="0">
                  <a:pos x="629" y="812"/>
                </a:cxn>
                <a:cxn ang="0">
                  <a:pos x="665" y="772"/>
                </a:cxn>
                <a:cxn ang="0">
                  <a:pos x="689" y="712"/>
                </a:cxn>
                <a:cxn ang="0">
                  <a:pos x="701" y="656"/>
                </a:cxn>
                <a:cxn ang="0">
                  <a:pos x="697" y="588"/>
                </a:cxn>
                <a:cxn ang="0">
                  <a:pos x="677" y="644"/>
                </a:cxn>
                <a:cxn ang="0">
                  <a:pos x="617" y="712"/>
                </a:cxn>
                <a:cxn ang="0">
                  <a:pos x="561" y="764"/>
                </a:cxn>
                <a:cxn ang="0">
                  <a:pos x="545" y="804"/>
                </a:cxn>
                <a:cxn ang="0">
                  <a:pos x="501" y="760"/>
                </a:cxn>
                <a:cxn ang="0">
                  <a:pos x="449" y="648"/>
                </a:cxn>
                <a:cxn ang="0">
                  <a:pos x="409" y="624"/>
                </a:cxn>
                <a:cxn ang="0">
                  <a:pos x="417" y="572"/>
                </a:cxn>
                <a:cxn ang="0">
                  <a:pos x="381" y="564"/>
                </a:cxn>
                <a:cxn ang="0">
                  <a:pos x="304" y="540"/>
                </a:cxn>
                <a:cxn ang="0">
                  <a:pos x="212" y="508"/>
                </a:cxn>
                <a:cxn ang="0">
                  <a:pos x="152" y="512"/>
                </a:cxn>
                <a:cxn ang="0">
                  <a:pos x="20" y="516"/>
                </a:cxn>
              </a:cxnLst>
              <a:rect l="0" t="0" r="r" b="b"/>
              <a:pathLst>
                <a:path w="973" h="1112">
                  <a:moveTo>
                    <a:pt x="20" y="516"/>
                  </a:moveTo>
                  <a:lnTo>
                    <a:pt x="0" y="12"/>
                  </a:lnTo>
                  <a:lnTo>
                    <a:pt x="325" y="0"/>
                  </a:lnTo>
                  <a:lnTo>
                    <a:pt x="737" y="8"/>
                  </a:lnTo>
                  <a:lnTo>
                    <a:pt x="973" y="20"/>
                  </a:lnTo>
                  <a:lnTo>
                    <a:pt x="961" y="296"/>
                  </a:lnTo>
                  <a:lnTo>
                    <a:pt x="929" y="748"/>
                  </a:lnTo>
                  <a:lnTo>
                    <a:pt x="913" y="1112"/>
                  </a:lnTo>
                  <a:lnTo>
                    <a:pt x="889" y="1108"/>
                  </a:lnTo>
                  <a:lnTo>
                    <a:pt x="857" y="1076"/>
                  </a:lnTo>
                  <a:lnTo>
                    <a:pt x="829" y="1028"/>
                  </a:lnTo>
                  <a:lnTo>
                    <a:pt x="821" y="1000"/>
                  </a:lnTo>
                  <a:lnTo>
                    <a:pt x="829" y="984"/>
                  </a:lnTo>
                  <a:lnTo>
                    <a:pt x="829" y="948"/>
                  </a:lnTo>
                  <a:lnTo>
                    <a:pt x="817" y="912"/>
                  </a:lnTo>
                  <a:lnTo>
                    <a:pt x="801" y="880"/>
                  </a:lnTo>
                  <a:lnTo>
                    <a:pt x="801" y="856"/>
                  </a:lnTo>
                  <a:lnTo>
                    <a:pt x="785" y="860"/>
                  </a:lnTo>
                  <a:lnTo>
                    <a:pt x="753" y="876"/>
                  </a:lnTo>
                  <a:lnTo>
                    <a:pt x="713" y="884"/>
                  </a:lnTo>
                  <a:lnTo>
                    <a:pt x="729" y="852"/>
                  </a:lnTo>
                  <a:lnTo>
                    <a:pt x="745" y="820"/>
                  </a:lnTo>
                  <a:lnTo>
                    <a:pt x="737" y="780"/>
                  </a:lnTo>
                  <a:lnTo>
                    <a:pt x="713" y="740"/>
                  </a:lnTo>
                  <a:lnTo>
                    <a:pt x="701" y="764"/>
                  </a:lnTo>
                  <a:lnTo>
                    <a:pt x="689" y="808"/>
                  </a:lnTo>
                  <a:lnTo>
                    <a:pt x="685" y="848"/>
                  </a:lnTo>
                  <a:lnTo>
                    <a:pt x="661" y="832"/>
                  </a:lnTo>
                  <a:lnTo>
                    <a:pt x="641" y="844"/>
                  </a:lnTo>
                  <a:lnTo>
                    <a:pt x="629" y="812"/>
                  </a:lnTo>
                  <a:lnTo>
                    <a:pt x="653" y="804"/>
                  </a:lnTo>
                  <a:lnTo>
                    <a:pt x="665" y="772"/>
                  </a:lnTo>
                  <a:lnTo>
                    <a:pt x="665" y="744"/>
                  </a:lnTo>
                  <a:lnTo>
                    <a:pt x="689" y="712"/>
                  </a:lnTo>
                  <a:lnTo>
                    <a:pt x="701" y="684"/>
                  </a:lnTo>
                  <a:lnTo>
                    <a:pt x="701" y="656"/>
                  </a:lnTo>
                  <a:lnTo>
                    <a:pt x="709" y="640"/>
                  </a:lnTo>
                  <a:lnTo>
                    <a:pt x="697" y="588"/>
                  </a:lnTo>
                  <a:lnTo>
                    <a:pt x="685" y="620"/>
                  </a:lnTo>
                  <a:lnTo>
                    <a:pt x="677" y="644"/>
                  </a:lnTo>
                  <a:lnTo>
                    <a:pt x="641" y="700"/>
                  </a:lnTo>
                  <a:lnTo>
                    <a:pt x="617" y="712"/>
                  </a:lnTo>
                  <a:lnTo>
                    <a:pt x="589" y="732"/>
                  </a:lnTo>
                  <a:lnTo>
                    <a:pt x="561" y="764"/>
                  </a:lnTo>
                  <a:lnTo>
                    <a:pt x="545" y="776"/>
                  </a:lnTo>
                  <a:lnTo>
                    <a:pt x="545" y="804"/>
                  </a:lnTo>
                  <a:lnTo>
                    <a:pt x="521" y="800"/>
                  </a:lnTo>
                  <a:lnTo>
                    <a:pt x="501" y="760"/>
                  </a:lnTo>
                  <a:lnTo>
                    <a:pt x="489" y="708"/>
                  </a:lnTo>
                  <a:lnTo>
                    <a:pt x="449" y="648"/>
                  </a:lnTo>
                  <a:lnTo>
                    <a:pt x="421" y="652"/>
                  </a:lnTo>
                  <a:lnTo>
                    <a:pt x="409" y="624"/>
                  </a:lnTo>
                  <a:lnTo>
                    <a:pt x="425" y="600"/>
                  </a:lnTo>
                  <a:lnTo>
                    <a:pt x="417" y="572"/>
                  </a:lnTo>
                  <a:lnTo>
                    <a:pt x="397" y="580"/>
                  </a:lnTo>
                  <a:lnTo>
                    <a:pt x="381" y="564"/>
                  </a:lnTo>
                  <a:lnTo>
                    <a:pt x="349" y="560"/>
                  </a:lnTo>
                  <a:lnTo>
                    <a:pt x="304" y="540"/>
                  </a:lnTo>
                  <a:lnTo>
                    <a:pt x="272" y="548"/>
                  </a:lnTo>
                  <a:lnTo>
                    <a:pt x="212" y="508"/>
                  </a:lnTo>
                  <a:lnTo>
                    <a:pt x="180" y="500"/>
                  </a:lnTo>
                  <a:lnTo>
                    <a:pt x="152" y="512"/>
                  </a:lnTo>
                  <a:lnTo>
                    <a:pt x="88" y="512"/>
                  </a:lnTo>
                  <a:lnTo>
                    <a:pt x="20" y="516"/>
                  </a:lnTo>
                  <a:close/>
                </a:path>
              </a:pathLst>
            </a:custGeom>
            <a:grpFill/>
            <a:ln w="3175" cmpd="sng">
              <a:solidFill>
                <a:schemeClr val="accent5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GB" dirty="0"/>
            </a:p>
          </p:txBody>
        </p:sp>
        <p:sp>
          <p:nvSpPr>
            <p:cNvPr id="184" name="Victoria"/>
            <p:cNvSpPr>
              <a:spLocks/>
            </p:cNvSpPr>
            <p:nvPr>
              <p:custDataLst>
                <p:tags r:id="rId4"/>
              </p:custDataLst>
            </p:nvPr>
          </p:nvSpPr>
          <p:spPr bwMode="auto">
            <a:xfrm>
              <a:off x="5649913" y="5287963"/>
              <a:ext cx="962025" cy="688975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56" y="16"/>
                </a:cxn>
                <a:cxn ang="0">
                  <a:pos x="88" y="8"/>
                </a:cxn>
                <a:cxn ang="0">
                  <a:pos x="120" y="28"/>
                </a:cxn>
                <a:cxn ang="0">
                  <a:pos x="128" y="60"/>
                </a:cxn>
                <a:cxn ang="0">
                  <a:pos x="148" y="60"/>
                </a:cxn>
                <a:cxn ang="0">
                  <a:pos x="192" y="76"/>
                </a:cxn>
                <a:cxn ang="0">
                  <a:pos x="188" y="116"/>
                </a:cxn>
                <a:cxn ang="0">
                  <a:pos x="224" y="136"/>
                </a:cxn>
                <a:cxn ang="0">
                  <a:pos x="252" y="180"/>
                </a:cxn>
                <a:cxn ang="0">
                  <a:pos x="276" y="204"/>
                </a:cxn>
                <a:cxn ang="0">
                  <a:pos x="304" y="208"/>
                </a:cxn>
                <a:cxn ang="0">
                  <a:pos x="316" y="180"/>
                </a:cxn>
                <a:cxn ang="0">
                  <a:pos x="352" y="196"/>
                </a:cxn>
                <a:cxn ang="0">
                  <a:pos x="412" y="212"/>
                </a:cxn>
                <a:cxn ang="0">
                  <a:pos x="468" y="216"/>
                </a:cxn>
                <a:cxn ang="0">
                  <a:pos x="520" y="224"/>
                </a:cxn>
                <a:cxn ang="0">
                  <a:pos x="524" y="248"/>
                </a:cxn>
                <a:cxn ang="0">
                  <a:pos x="524" y="292"/>
                </a:cxn>
                <a:cxn ang="0">
                  <a:pos x="568" y="324"/>
                </a:cxn>
                <a:cxn ang="0">
                  <a:pos x="612" y="352"/>
                </a:cxn>
                <a:cxn ang="0">
                  <a:pos x="648" y="372"/>
                </a:cxn>
                <a:cxn ang="0">
                  <a:pos x="624" y="392"/>
                </a:cxn>
                <a:cxn ang="0">
                  <a:pos x="592" y="396"/>
                </a:cxn>
                <a:cxn ang="0">
                  <a:pos x="548" y="396"/>
                </a:cxn>
                <a:cxn ang="0">
                  <a:pos x="512" y="392"/>
                </a:cxn>
                <a:cxn ang="0">
                  <a:pos x="472" y="404"/>
                </a:cxn>
                <a:cxn ang="0">
                  <a:pos x="436" y="436"/>
                </a:cxn>
                <a:cxn ang="0">
                  <a:pos x="400" y="460"/>
                </a:cxn>
                <a:cxn ang="0">
                  <a:pos x="364" y="464"/>
                </a:cxn>
                <a:cxn ang="0">
                  <a:pos x="328" y="448"/>
                </a:cxn>
                <a:cxn ang="0">
                  <a:pos x="304" y="432"/>
                </a:cxn>
                <a:cxn ang="0">
                  <a:pos x="276" y="420"/>
                </a:cxn>
                <a:cxn ang="0">
                  <a:pos x="292" y="396"/>
                </a:cxn>
                <a:cxn ang="0">
                  <a:pos x="288" y="368"/>
                </a:cxn>
                <a:cxn ang="0">
                  <a:pos x="264" y="368"/>
                </a:cxn>
                <a:cxn ang="0">
                  <a:pos x="236" y="388"/>
                </a:cxn>
                <a:cxn ang="0">
                  <a:pos x="260" y="396"/>
                </a:cxn>
                <a:cxn ang="0">
                  <a:pos x="244" y="408"/>
                </a:cxn>
                <a:cxn ang="0">
                  <a:pos x="216" y="424"/>
                </a:cxn>
                <a:cxn ang="0">
                  <a:pos x="188" y="448"/>
                </a:cxn>
                <a:cxn ang="0">
                  <a:pos x="168" y="452"/>
                </a:cxn>
                <a:cxn ang="0">
                  <a:pos x="132" y="428"/>
                </a:cxn>
                <a:cxn ang="0">
                  <a:pos x="108" y="404"/>
                </a:cxn>
                <a:cxn ang="0">
                  <a:pos x="72" y="396"/>
                </a:cxn>
                <a:cxn ang="0">
                  <a:pos x="48" y="384"/>
                </a:cxn>
                <a:cxn ang="0">
                  <a:pos x="44" y="400"/>
                </a:cxn>
                <a:cxn ang="0">
                  <a:pos x="20" y="392"/>
                </a:cxn>
                <a:cxn ang="0">
                  <a:pos x="12" y="376"/>
                </a:cxn>
                <a:cxn ang="0">
                  <a:pos x="0" y="364"/>
                </a:cxn>
                <a:cxn ang="0">
                  <a:pos x="16" y="0"/>
                </a:cxn>
              </a:cxnLst>
              <a:rect l="0" t="0" r="r" b="b"/>
              <a:pathLst>
                <a:path w="648" h="464">
                  <a:moveTo>
                    <a:pt x="16" y="0"/>
                  </a:moveTo>
                  <a:lnTo>
                    <a:pt x="56" y="16"/>
                  </a:lnTo>
                  <a:lnTo>
                    <a:pt x="88" y="8"/>
                  </a:lnTo>
                  <a:lnTo>
                    <a:pt x="120" y="28"/>
                  </a:lnTo>
                  <a:lnTo>
                    <a:pt x="128" y="60"/>
                  </a:lnTo>
                  <a:lnTo>
                    <a:pt x="148" y="60"/>
                  </a:lnTo>
                  <a:lnTo>
                    <a:pt x="192" y="76"/>
                  </a:lnTo>
                  <a:lnTo>
                    <a:pt x="188" y="116"/>
                  </a:lnTo>
                  <a:lnTo>
                    <a:pt x="224" y="136"/>
                  </a:lnTo>
                  <a:lnTo>
                    <a:pt x="252" y="180"/>
                  </a:lnTo>
                  <a:lnTo>
                    <a:pt x="276" y="204"/>
                  </a:lnTo>
                  <a:lnTo>
                    <a:pt x="304" y="208"/>
                  </a:lnTo>
                  <a:lnTo>
                    <a:pt x="316" y="180"/>
                  </a:lnTo>
                  <a:lnTo>
                    <a:pt x="352" y="196"/>
                  </a:lnTo>
                  <a:lnTo>
                    <a:pt x="412" y="212"/>
                  </a:lnTo>
                  <a:lnTo>
                    <a:pt x="468" y="216"/>
                  </a:lnTo>
                  <a:lnTo>
                    <a:pt x="520" y="224"/>
                  </a:lnTo>
                  <a:lnTo>
                    <a:pt x="524" y="248"/>
                  </a:lnTo>
                  <a:lnTo>
                    <a:pt x="524" y="292"/>
                  </a:lnTo>
                  <a:lnTo>
                    <a:pt x="568" y="324"/>
                  </a:lnTo>
                  <a:lnTo>
                    <a:pt x="612" y="352"/>
                  </a:lnTo>
                  <a:lnTo>
                    <a:pt x="648" y="372"/>
                  </a:lnTo>
                  <a:lnTo>
                    <a:pt x="624" y="392"/>
                  </a:lnTo>
                  <a:lnTo>
                    <a:pt x="592" y="396"/>
                  </a:lnTo>
                  <a:lnTo>
                    <a:pt x="548" y="396"/>
                  </a:lnTo>
                  <a:lnTo>
                    <a:pt x="512" y="392"/>
                  </a:lnTo>
                  <a:lnTo>
                    <a:pt x="472" y="404"/>
                  </a:lnTo>
                  <a:lnTo>
                    <a:pt x="436" y="436"/>
                  </a:lnTo>
                  <a:lnTo>
                    <a:pt x="400" y="460"/>
                  </a:lnTo>
                  <a:lnTo>
                    <a:pt x="364" y="464"/>
                  </a:lnTo>
                  <a:lnTo>
                    <a:pt x="328" y="448"/>
                  </a:lnTo>
                  <a:lnTo>
                    <a:pt x="304" y="432"/>
                  </a:lnTo>
                  <a:lnTo>
                    <a:pt x="276" y="420"/>
                  </a:lnTo>
                  <a:lnTo>
                    <a:pt x="292" y="396"/>
                  </a:lnTo>
                  <a:lnTo>
                    <a:pt x="288" y="368"/>
                  </a:lnTo>
                  <a:lnTo>
                    <a:pt x="264" y="368"/>
                  </a:lnTo>
                  <a:lnTo>
                    <a:pt x="236" y="388"/>
                  </a:lnTo>
                  <a:lnTo>
                    <a:pt x="260" y="396"/>
                  </a:lnTo>
                  <a:lnTo>
                    <a:pt x="244" y="408"/>
                  </a:lnTo>
                  <a:lnTo>
                    <a:pt x="216" y="424"/>
                  </a:lnTo>
                  <a:lnTo>
                    <a:pt x="188" y="448"/>
                  </a:lnTo>
                  <a:lnTo>
                    <a:pt x="168" y="452"/>
                  </a:lnTo>
                  <a:lnTo>
                    <a:pt x="132" y="428"/>
                  </a:lnTo>
                  <a:lnTo>
                    <a:pt x="108" y="404"/>
                  </a:lnTo>
                  <a:lnTo>
                    <a:pt x="72" y="396"/>
                  </a:lnTo>
                  <a:lnTo>
                    <a:pt x="48" y="384"/>
                  </a:lnTo>
                  <a:lnTo>
                    <a:pt x="44" y="400"/>
                  </a:lnTo>
                  <a:lnTo>
                    <a:pt x="20" y="392"/>
                  </a:lnTo>
                  <a:lnTo>
                    <a:pt x="12" y="376"/>
                  </a:lnTo>
                  <a:lnTo>
                    <a:pt x="0" y="364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3175" cmpd="sng">
              <a:solidFill>
                <a:schemeClr val="accent5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GB" dirty="0"/>
            </a:p>
          </p:txBody>
        </p:sp>
        <p:sp>
          <p:nvSpPr>
            <p:cNvPr id="185" name="New South Wales"/>
            <p:cNvSpPr>
              <a:spLocks/>
            </p:cNvSpPr>
            <p:nvPr>
              <p:custDataLst>
                <p:tags r:id="rId5"/>
              </p:custDataLst>
            </p:nvPr>
          </p:nvSpPr>
          <p:spPr bwMode="auto">
            <a:xfrm>
              <a:off x="5673725" y="4618038"/>
              <a:ext cx="1525588" cy="1222375"/>
            </a:xfrm>
            <a:custGeom>
              <a:avLst/>
              <a:gdLst/>
              <a:ahLst/>
              <a:cxnLst>
                <a:cxn ang="0">
                  <a:pos x="0" y="452"/>
                </a:cxn>
                <a:cxn ang="0">
                  <a:pos x="32" y="0"/>
                </a:cxn>
                <a:cxn ang="0">
                  <a:pos x="188" y="0"/>
                </a:cxn>
                <a:cxn ang="0">
                  <a:pos x="656" y="52"/>
                </a:cxn>
                <a:cxn ang="0">
                  <a:pos x="684" y="36"/>
                </a:cxn>
                <a:cxn ang="0">
                  <a:pos x="708" y="20"/>
                </a:cxn>
                <a:cxn ang="0">
                  <a:pos x="732" y="24"/>
                </a:cxn>
                <a:cxn ang="0">
                  <a:pos x="764" y="28"/>
                </a:cxn>
                <a:cxn ang="0">
                  <a:pos x="780" y="32"/>
                </a:cxn>
                <a:cxn ang="0">
                  <a:pos x="816" y="48"/>
                </a:cxn>
                <a:cxn ang="0">
                  <a:pos x="840" y="80"/>
                </a:cxn>
                <a:cxn ang="0">
                  <a:pos x="852" y="96"/>
                </a:cxn>
                <a:cxn ang="0">
                  <a:pos x="872" y="68"/>
                </a:cxn>
                <a:cxn ang="0">
                  <a:pos x="896" y="72"/>
                </a:cxn>
                <a:cxn ang="0">
                  <a:pos x="904" y="52"/>
                </a:cxn>
                <a:cxn ang="0">
                  <a:pos x="912" y="36"/>
                </a:cxn>
                <a:cxn ang="0">
                  <a:pos x="956" y="28"/>
                </a:cxn>
                <a:cxn ang="0">
                  <a:pos x="992" y="48"/>
                </a:cxn>
                <a:cxn ang="0">
                  <a:pos x="1028" y="40"/>
                </a:cxn>
                <a:cxn ang="0">
                  <a:pos x="1020" y="88"/>
                </a:cxn>
                <a:cxn ang="0">
                  <a:pos x="996" y="128"/>
                </a:cxn>
                <a:cxn ang="0">
                  <a:pos x="976" y="172"/>
                </a:cxn>
                <a:cxn ang="0">
                  <a:pos x="952" y="244"/>
                </a:cxn>
                <a:cxn ang="0">
                  <a:pos x="944" y="280"/>
                </a:cxn>
                <a:cxn ang="0">
                  <a:pos x="916" y="336"/>
                </a:cxn>
                <a:cxn ang="0">
                  <a:pos x="892" y="376"/>
                </a:cxn>
                <a:cxn ang="0">
                  <a:pos x="872" y="404"/>
                </a:cxn>
                <a:cxn ang="0">
                  <a:pos x="812" y="452"/>
                </a:cxn>
                <a:cxn ang="0">
                  <a:pos x="792" y="480"/>
                </a:cxn>
                <a:cxn ang="0">
                  <a:pos x="756" y="532"/>
                </a:cxn>
                <a:cxn ang="0">
                  <a:pos x="736" y="552"/>
                </a:cxn>
                <a:cxn ang="0">
                  <a:pos x="732" y="576"/>
                </a:cxn>
                <a:cxn ang="0">
                  <a:pos x="724" y="616"/>
                </a:cxn>
                <a:cxn ang="0">
                  <a:pos x="692" y="636"/>
                </a:cxn>
                <a:cxn ang="0">
                  <a:pos x="672" y="680"/>
                </a:cxn>
                <a:cxn ang="0">
                  <a:pos x="660" y="740"/>
                </a:cxn>
                <a:cxn ang="0">
                  <a:pos x="640" y="776"/>
                </a:cxn>
                <a:cxn ang="0">
                  <a:pos x="644" y="804"/>
                </a:cxn>
                <a:cxn ang="0">
                  <a:pos x="632" y="824"/>
                </a:cxn>
                <a:cxn ang="0">
                  <a:pos x="508" y="744"/>
                </a:cxn>
                <a:cxn ang="0">
                  <a:pos x="506" y="690"/>
                </a:cxn>
                <a:cxn ang="0">
                  <a:pos x="504" y="676"/>
                </a:cxn>
                <a:cxn ang="0">
                  <a:pos x="478" y="670"/>
                </a:cxn>
                <a:cxn ang="0">
                  <a:pos x="436" y="666"/>
                </a:cxn>
                <a:cxn ang="0">
                  <a:pos x="410" y="666"/>
                </a:cxn>
                <a:cxn ang="0">
                  <a:pos x="372" y="658"/>
                </a:cxn>
                <a:cxn ang="0">
                  <a:pos x="336" y="648"/>
                </a:cxn>
                <a:cxn ang="0">
                  <a:pos x="300" y="632"/>
                </a:cxn>
                <a:cxn ang="0">
                  <a:pos x="288" y="660"/>
                </a:cxn>
                <a:cxn ang="0">
                  <a:pos x="260" y="656"/>
                </a:cxn>
                <a:cxn ang="0">
                  <a:pos x="236" y="632"/>
                </a:cxn>
                <a:cxn ang="0">
                  <a:pos x="208" y="588"/>
                </a:cxn>
                <a:cxn ang="0">
                  <a:pos x="172" y="568"/>
                </a:cxn>
                <a:cxn ang="0">
                  <a:pos x="176" y="528"/>
                </a:cxn>
                <a:cxn ang="0">
                  <a:pos x="132" y="512"/>
                </a:cxn>
                <a:cxn ang="0">
                  <a:pos x="112" y="512"/>
                </a:cxn>
                <a:cxn ang="0">
                  <a:pos x="104" y="480"/>
                </a:cxn>
                <a:cxn ang="0">
                  <a:pos x="72" y="460"/>
                </a:cxn>
                <a:cxn ang="0">
                  <a:pos x="40" y="468"/>
                </a:cxn>
                <a:cxn ang="0">
                  <a:pos x="0" y="452"/>
                </a:cxn>
              </a:cxnLst>
              <a:rect l="0" t="0" r="r" b="b"/>
              <a:pathLst>
                <a:path w="1028" h="824">
                  <a:moveTo>
                    <a:pt x="0" y="452"/>
                  </a:moveTo>
                  <a:lnTo>
                    <a:pt x="32" y="0"/>
                  </a:lnTo>
                  <a:lnTo>
                    <a:pt x="188" y="0"/>
                  </a:lnTo>
                  <a:lnTo>
                    <a:pt x="656" y="52"/>
                  </a:lnTo>
                  <a:lnTo>
                    <a:pt x="684" y="36"/>
                  </a:lnTo>
                  <a:lnTo>
                    <a:pt x="708" y="20"/>
                  </a:lnTo>
                  <a:lnTo>
                    <a:pt x="732" y="24"/>
                  </a:lnTo>
                  <a:lnTo>
                    <a:pt x="764" y="28"/>
                  </a:lnTo>
                  <a:lnTo>
                    <a:pt x="780" y="32"/>
                  </a:lnTo>
                  <a:lnTo>
                    <a:pt x="816" y="48"/>
                  </a:lnTo>
                  <a:lnTo>
                    <a:pt x="840" y="80"/>
                  </a:lnTo>
                  <a:lnTo>
                    <a:pt x="852" y="96"/>
                  </a:lnTo>
                  <a:lnTo>
                    <a:pt x="872" y="68"/>
                  </a:lnTo>
                  <a:lnTo>
                    <a:pt x="896" y="72"/>
                  </a:lnTo>
                  <a:lnTo>
                    <a:pt x="904" y="52"/>
                  </a:lnTo>
                  <a:lnTo>
                    <a:pt x="912" y="36"/>
                  </a:lnTo>
                  <a:lnTo>
                    <a:pt x="956" y="28"/>
                  </a:lnTo>
                  <a:lnTo>
                    <a:pt x="992" y="48"/>
                  </a:lnTo>
                  <a:lnTo>
                    <a:pt x="1028" y="40"/>
                  </a:lnTo>
                  <a:lnTo>
                    <a:pt x="1020" y="88"/>
                  </a:lnTo>
                  <a:lnTo>
                    <a:pt x="996" y="128"/>
                  </a:lnTo>
                  <a:lnTo>
                    <a:pt x="976" y="172"/>
                  </a:lnTo>
                  <a:lnTo>
                    <a:pt x="952" y="244"/>
                  </a:lnTo>
                  <a:lnTo>
                    <a:pt x="944" y="280"/>
                  </a:lnTo>
                  <a:lnTo>
                    <a:pt x="916" y="336"/>
                  </a:lnTo>
                  <a:lnTo>
                    <a:pt x="892" y="376"/>
                  </a:lnTo>
                  <a:lnTo>
                    <a:pt x="872" y="404"/>
                  </a:lnTo>
                  <a:lnTo>
                    <a:pt x="812" y="452"/>
                  </a:lnTo>
                  <a:lnTo>
                    <a:pt x="792" y="480"/>
                  </a:lnTo>
                  <a:lnTo>
                    <a:pt x="756" y="532"/>
                  </a:lnTo>
                  <a:lnTo>
                    <a:pt x="736" y="552"/>
                  </a:lnTo>
                  <a:lnTo>
                    <a:pt x="732" y="576"/>
                  </a:lnTo>
                  <a:lnTo>
                    <a:pt x="724" y="616"/>
                  </a:lnTo>
                  <a:lnTo>
                    <a:pt x="692" y="636"/>
                  </a:lnTo>
                  <a:lnTo>
                    <a:pt x="672" y="680"/>
                  </a:lnTo>
                  <a:lnTo>
                    <a:pt x="660" y="740"/>
                  </a:lnTo>
                  <a:lnTo>
                    <a:pt x="640" y="776"/>
                  </a:lnTo>
                  <a:lnTo>
                    <a:pt x="644" y="804"/>
                  </a:lnTo>
                  <a:lnTo>
                    <a:pt x="632" y="824"/>
                  </a:lnTo>
                  <a:lnTo>
                    <a:pt x="508" y="744"/>
                  </a:lnTo>
                  <a:lnTo>
                    <a:pt x="506" y="690"/>
                  </a:lnTo>
                  <a:lnTo>
                    <a:pt x="504" y="676"/>
                  </a:lnTo>
                  <a:lnTo>
                    <a:pt x="478" y="670"/>
                  </a:lnTo>
                  <a:lnTo>
                    <a:pt x="436" y="666"/>
                  </a:lnTo>
                  <a:lnTo>
                    <a:pt x="410" y="666"/>
                  </a:lnTo>
                  <a:lnTo>
                    <a:pt x="372" y="658"/>
                  </a:lnTo>
                  <a:lnTo>
                    <a:pt x="336" y="648"/>
                  </a:lnTo>
                  <a:lnTo>
                    <a:pt x="300" y="632"/>
                  </a:lnTo>
                  <a:lnTo>
                    <a:pt x="288" y="660"/>
                  </a:lnTo>
                  <a:lnTo>
                    <a:pt x="260" y="656"/>
                  </a:lnTo>
                  <a:lnTo>
                    <a:pt x="236" y="632"/>
                  </a:lnTo>
                  <a:lnTo>
                    <a:pt x="208" y="588"/>
                  </a:lnTo>
                  <a:lnTo>
                    <a:pt x="172" y="568"/>
                  </a:lnTo>
                  <a:lnTo>
                    <a:pt x="176" y="528"/>
                  </a:lnTo>
                  <a:lnTo>
                    <a:pt x="132" y="512"/>
                  </a:lnTo>
                  <a:lnTo>
                    <a:pt x="112" y="512"/>
                  </a:lnTo>
                  <a:lnTo>
                    <a:pt x="104" y="480"/>
                  </a:lnTo>
                  <a:lnTo>
                    <a:pt x="72" y="460"/>
                  </a:lnTo>
                  <a:lnTo>
                    <a:pt x="40" y="468"/>
                  </a:lnTo>
                  <a:lnTo>
                    <a:pt x="0" y="452"/>
                  </a:lnTo>
                  <a:close/>
                </a:path>
              </a:pathLst>
            </a:custGeom>
            <a:grpFill/>
            <a:ln w="3175" cmpd="sng">
              <a:solidFill>
                <a:schemeClr val="accent5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GB" dirty="0"/>
            </a:p>
          </p:txBody>
        </p:sp>
        <p:sp>
          <p:nvSpPr>
            <p:cNvPr id="186" name="Queensland"/>
            <p:cNvSpPr>
              <a:spLocks/>
            </p:cNvSpPr>
            <p:nvPr>
              <p:custDataLst>
                <p:tags r:id="rId6"/>
              </p:custDataLst>
            </p:nvPr>
          </p:nvSpPr>
          <p:spPr bwMode="auto">
            <a:xfrm>
              <a:off x="5389563" y="2152650"/>
              <a:ext cx="1819275" cy="2608263"/>
            </a:xfrm>
            <a:custGeom>
              <a:avLst/>
              <a:gdLst/>
              <a:ahLst/>
              <a:cxnLst>
                <a:cxn ang="0">
                  <a:pos x="52" y="532"/>
                </a:cxn>
                <a:cxn ang="0">
                  <a:pos x="132" y="584"/>
                </a:cxn>
                <a:cxn ang="0">
                  <a:pos x="190" y="622"/>
                </a:cxn>
                <a:cxn ang="0">
                  <a:pos x="222" y="634"/>
                </a:cxn>
                <a:cxn ang="0">
                  <a:pos x="290" y="562"/>
                </a:cxn>
                <a:cxn ang="0">
                  <a:pos x="330" y="472"/>
                </a:cxn>
                <a:cxn ang="0">
                  <a:pos x="354" y="336"/>
                </a:cxn>
                <a:cxn ang="0">
                  <a:pos x="346" y="284"/>
                </a:cxn>
                <a:cxn ang="0">
                  <a:pos x="366" y="200"/>
                </a:cxn>
                <a:cxn ang="0">
                  <a:pos x="406" y="176"/>
                </a:cxn>
                <a:cxn ang="0">
                  <a:pos x="394" y="120"/>
                </a:cxn>
                <a:cxn ang="0">
                  <a:pos x="430" y="16"/>
                </a:cxn>
                <a:cxn ang="0">
                  <a:pos x="470" y="0"/>
                </a:cxn>
                <a:cxn ang="0">
                  <a:pos x="490" y="64"/>
                </a:cxn>
                <a:cxn ang="0">
                  <a:pos x="510" y="114"/>
                </a:cxn>
                <a:cxn ang="0">
                  <a:pos x="522" y="168"/>
                </a:cxn>
                <a:cxn ang="0">
                  <a:pos x="538" y="242"/>
                </a:cxn>
                <a:cxn ang="0">
                  <a:pos x="556" y="354"/>
                </a:cxn>
                <a:cxn ang="0">
                  <a:pos x="598" y="344"/>
                </a:cxn>
                <a:cxn ang="0">
                  <a:pos x="628" y="368"/>
                </a:cxn>
                <a:cxn ang="0">
                  <a:pos x="684" y="416"/>
                </a:cxn>
                <a:cxn ang="0">
                  <a:pos x="684" y="506"/>
                </a:cxn>
                <a:cxn ang="0">
                  <a:pos x="708" y="594"/>
                </a:cxn>
                <a:cxn ang="0">
                  <a:pos x="730" y="664"/>
                </a:cxn>
                <a:cxn ang="0">
                  <a:pos x="734" y="748"/>
                </a:cxn>
                <a:cxn ang="0">
                  <a:pos x="774" y="820"/>
                </a:cxn>
                <a:cxn ang="0">
                  <a:pos x="828" y="872"/>
                </a:cxn>
                <a:cxn ang="0">
                  <a:pos x="914" y="940"/>
                </a:cxn>
                <a:cxn ang="0">
                  <a:pos x="954" y="1004"/>
                </a:cxn>
                <a:cxn ang="0">
                  <a:pos x="988" y="1132"/>
                </a:cxn>
                <a:cxn ang="0">
                  <a:pos x="1012" y="1114"/>
                </a:cxn>
                <a:cxn ang="0">
                  <a:pos x="1070" y="1140"/>
                </a:cxn>
                <a:cxn ang="0">
                  <a:pos x="1072" y="1184"/>
                </a:cxn>
                <a:cxn ang="0">
                  <a:pos x="1070" y="1242"/>
                </a:cxn>
                <a:cxn ang="0">
                  <a:pos x="1114" y="1296"/>
                </a:cxn>
                <a:cxn ang="0">
                  <a:pos x="1164" y="1362"/>
                </a:cxn>
                <a:cxn ang="0">
                  <a:pos x="1206" y="1442"/>
                </a:cxn>
                <a:cxn ang="0">
                  <a:pos x="1210" y="1536"/>
                </a:cxn>
                <a:cxn ang="0">
                  <a:pos x="1202" y="1588"/>
                </a:cxn>
                <a:cxn ang="0">
                  <a:pos x="1202" y="1618"/>
                </a:cxn>
                <a:cxn ang="0">
                  <a:pos x="1210" y="1648"/>
                </a:cxn>
                <a:cxn ang="0">
                  <a:pos x="1220" y="1702"/>
                </a:cxn>
                <a:cxn ang="0">
                  <a:pos x="1148" y="1690"/>
                </a:cxn>
                <a:cxn ang="0">
                  <a:pos x="1088" y="1734"/>
                </a:cxn>
                <a:cxn ang="0">
                  <a:pos x="1044" y="1758"/>
                </a:cxn>
                <a:cxn ang="0">
                  <a:pos x="1008" y="1710"/>
                </a:cxn>
                <a:cxn ang="0">
                  <a:pos x="924" y="1686"/>
                </a:cxn>
                <a:cxn ang="0">
                  <a:pos x="848" y="1714"/>
                </a:cxn>
                <a:cxn ang="0">
                  <a:pos x="224" y="1662"/>
                </a:cxn>
                <a:cxn ang="0">
                  <a:pos x="0" y="1374"/>
                </a:cxn>
              </a:cxnLst>
              <a:rect l="0" t="0" r="r" b="b"/>
              <a:pathLst>
                <a:path w="1226" h="1758">
                  <a:moveTo>
                    <a:pt x="20" y="526"/>
                  </a:moveTo>
                  <a:lnTo>
                    <a:pt x="52" y="532"/>
                  </a:lnTo>
                  <a:lnTo>
                    <a:pt x="108" y="552"/>
                  </a:lnTo>
                  <a:lnTo>
                    <a:pt x="132" y="584"/>
                  </a:lnTo>
                  <a:lnTo>
                    <a:pt x="180" y="618"/>
                  </a:lnTo>
                  <a:lnTo>
                    <a:pt x="190" y="622"/>
                  </a:lnTo>
                  <a:lnTo>
                    <a:pt x="204" y="628"/>
                  </a:lnTo>
                  <a:lnTo>
                    <a:pt x="222" y="634"/>
                  </a:lnTo>
                  <a:lnTo>
                    <a:pt x="276" y="608"/>
                  </a:lnTo>
                  <a:lnTo>
                    <a:pt x="290" y="562"/>
                  </a:lnTo>
                  <a:lnTo>
                    <a:pt x="314" y="522"/>
                  </a:lnTo>
                  <a:lnTo>
                    <a:pt x="330" y="472"/>
                  </a:lnTo>
                  <a:lnTo>
                    <a:pt x="356" y="396"/>
                  </a:lnTo>
                  <a:lnTo>
                    <a:pt x="354" y="336"/>
                  </a:lnTo>
                  <a:lnTo>
                    <a:pt x="358" y="308"/>
                  </a:lnTo>
                  <a:lnTo>
                    <a:pt x="346" y="284"/>
                  </a:lnTo>
                  <a:lnTo>
                    <a:pt x="372" y="228"/>
                  </a:lnTo>
                  <a:lnTo>
                    <a:pt x="366" y="200"/>
                  </a:lnTo>
                  <a:lnTo>
                    <a:pt x="388" y="178"/>
                  </a:lnTo>
                  <a:lnTo>
                    <a:pt x="406" y="176"/>
                  </a:lnTo>
                  <a:lnTo>
                    <a:pt x="374" y="144"/>
                  </a:lnTo>
                  <a:lnTo>
                    <a:pt x="394" y="120"/>
                  </a:lnTo>
                  <a:lnTo>
                    <a:pt x="420" y="68"/>
                  </a:lnTo>
                  <a:lnTo>
                    <a:pt x="430" y="16"/>
                  </a:lnTo>
                  <a:lnTo>
                    <a:pt x="452" y="12"/>
                  </a:lnTo>
                  <a:lnTo>
                    <a:pt x="470" y="0"/>
                  </a:lnTo>
                  <a:lnTo>
                    <a:pt x="482" y="16"/>
                  </a:lnTo>
                  <a:lnTo>
                    <a:pt x="490" y="64"/>
                  </a:lnTo>
                  <a:lnTo>
                    <a:pt x="494" y="112"/>
                  </a:lnTo>
                  <a:lnTo>
                    <a:pt x="510" y="114"/>
                  </a:lnTo>
                  <a:lnTo>
                    <a:pt x="498" y="144"/>
                  </a:lnTo>
                  <a:lnTo>
                    <a:pt x="522" y="168"/>
                  </a:lnTo>
                  <a:lnTo>
                    <a:pt x="530" y="192"/>
                  </a:lnTo>
                  <a:lnTo>
                    <a:pt x="538" y="242"/>
                  </a:lnTo>
                  <a:lnTo>
                    <a:pt x="538" y="290"/>
                  </a:lnTo>
                  <a:lnTo>
                    <a:pt x="556" y="354"/>
                  </a:lnTo>
                  <a:lnTo>
                    <a:pt x="580" y="354"/>
                  </a:lnTo>
                  <a:lnTo>
                    <a:pt x="598" y="344"/>
                  </a:lnTo>
                  <a:lnTo>
                    <a:pt x="620" y="336"/>
                  </a:lnTo>
                  <a:lnTo>
                    <a:pt x="628" y="368"/>
                  </a:lnTo>
                  <a:lnTo>
                    <a:pt x="658" y="380"/>
                  </a:lnTo>
                  <a:lnTo>
                    <a:pt x="684" y="416"/>
                  </a:lnTo>
                  <a:lnTo>
                    <a:pt x="678" y="456"/>
                  </a:lnTo>
                  <a:lnTo>
                    <a:pt x="684" y="506"/>
                  </a:lnTo>
                  <a:lnTo>
                    <a:pt x="684" y="552"/>
                  </a:lnTo>
                  <a:lnTo>
                    <a:pt x="708" y="594"/>
                  </a:lnTo>
                  <a:lnTo>
                    <a:pt x="718" y="628"/>
                  </a:lnTo>
                  <a:lnTo>
                    <a:pt x="730" y="664"/>
                  </a:lnTo>
                  <a:lnTo>
                    <a:pt x="716" y="698"/>
                  </a:lnTo>
                  <a:lnTo>
                    <a:pt x="734" y="748"/>
                  </a:lnTo>
                  <a:lnTo>
                    <a:pt x="726" y="770"/>
                  </a:lnTo>
                  <a:lnTo>
                    <a:pt x="774" y="820"/>
                  </a:lnTo>
                  <a:lnTo>
                    <a:pt x="820" y="850"/>
                  </a:lnTo>
                  <a:lnTo>
                    <a:pt x="828" y="872"/>
                  </a:lnTo>
                  <a:lnTo>
                    <a:pt x="886" y="900"/>
                  </a:lnTo>
                  <a:lnTo>
                    <a:pt x="914" y="940"/>
                  </a:lnTo>
                  <a:lnTo>
                    <a:pt x="924" y="978"/>
                  </a:lnTo>
                  <a:lnTo>
                    <a:pt x="954" y="1004"/>
                  </a:lnTo>
                  <a:lnTo>
                    <a:pt x="970" y="1090"/>
                  </a:lnTo>
                  <a:lnTo>
                    <a:pt x="988" y="1132"/>
                  </a:lnTo>
                  <a:lnTo>
                    <a:pt x="1010" y="1140"/>
                  </a:lnTo>
                  <a:lnTo>
                    <a:pt x="1012" y="1114"/>
                  </a:lnTo>
                  <a:lnTo>
                    <a:pt x="1046" y="1148"/>
                  </a:lnTo>
                  <a:lnTo>
                    <a:pt x="1070" y="1140"/>
                  </a:lnTo>
                  <a:lnTo>
                    <a:pt x="1074" y="1170"/>
                  </a:lnTo>
                  <a:lnTo>
                    <a:pt x="1072" y="1184"/>
                  </a:lnTo>
                  <a:lnTo>
                    <a:pt x="1070" y="1204"/>
                  </a:lnTo>
                  <a:lnTo>
                    <a:pt x="1070" y="1242"/>
                  </a:lnTo>
                  <a:lnTo>
                    <a:pt x="1100" y="1260"/>
                  </a:lnTo>
                  <a:lnTo>
                    <a:pt x="1114" y="1296"/>
                  </a:lnTo>
                  <a:lnTo>
                    <a:pt x="1142" y="1316"/>
                  </a:lnTo>
                  <a:lnTo>
                    <a:pt x="1164" y="1362"/>
                  </a:lnTo>
                  <a:lnTo>
                    <a:pt x="1190" y="1402"/>
                  </a:lnTo>
                  <a:lnTo>
                    <a:pt x="1206" y="1442"/>
                  </a:lnTo>
                  <a:lnTo>
                    <a:pt x="1226" y="1492"/>
                  </a:lnTo>
                  <a:lnTo>
                    <a:pt x="1210" y="1536"/>
                  </a:lnTo>
                  <a:lnTo>
                    <a:pt x="1212" y="1586"/>
                  </a:lnTo>
                  <a:lnTo>
                    <a:pt x="1202" y="1588"/>
                  </a:lnTo>
                  <a:lnTo>
                    <a:pt x="1202" y="1604"/>
                  </a:lnTo>
                  <a:lnTo>
                    <a:pt x="1202" y="1618"/>
                  </a:lnTo>
                  <a:lnTo>
                    <a:pt x="1204" y="1628"/>
                  </a:lnTo>
                  <a:lnTo>
                    <a:pt x="1210" y="1648"/>
                  </a:lnTo>
                  <a:lnTo>
                    <a:pt x="1214" y="1658"/>
                  </a:lnTo>
                  <a:lnTo>
                    <a:pt x="1220" y="1702"/>
                  </a:lnTo>
                  <a:lnTo>
                    <a:pt x="1184" y="1710"/>
                  </a:lnTo>
                  <a:lnTo>
                    <a:pt x="1148" y="1690"/>
                  </a:lnTo>
                  <a:lnTo>
                    <a:pt x="1104" y="1698"/>
                  </a:lnTo>
                  <a:lnTo>
                    <a:pt x="1088" y="1734"/>
                  </a:lnTo>
                  <a:lnTo>
                    <a:pt x="1064" y="1730"/>
                  </a:lnTo>
                  <a:lnTo>
                    <a:pt x="1044" y="1758"/>
                  </a:lnTo>
                  <a:lnTo>
                    <a:pt x="1018" y="1722"/>
                  </a:lnTo>
                  <a:lnTo>
                    <a:pt x="1008" y="1710"/>
                  </a:lnTo>
                  <a:lnTo>
                    <a:pt x="972" y="1694"/>
                  </a:lnTo>
                  <a:lnTo>
                    <a:pt x="924" y="1686"/>
                  </a:lnTo>
                  <a:lnTo>
                    <a:pt x="900" y="1682"/>
                  </a:lnTo>
                  <a:lnTo>
                    <a:pt x="848" y="1714"/>
                  </a:lnTo>
                  <a:lnTo>
                    <a:pt x="380" y="1662"/>
                  </a:lnTo>
                  <a:lnTo>
                    <a:pt x="224" y="1662"/>
                  </a:lnTo>
                  <a:lnTo>
                    <a:pt x="236" y="1386"/>
                  </a:lnTo>
                  <a:lnTo>
                    <a:pt x="0" y="1374"/>
                  </a:lnTo>
                  <a:lnTo>
                    <a:pt x="20" y="526"/>
                  </a:lnTo>
                  <a:close/>
                </a:path>
              </a:pathLst>
            </a:custGeom>
            <a:grpFill/>
            <a:ln w="3175" cmpd="sng">
              <a:solidFill>
                <a:schemeClr val="accent5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GB" dirty="0"/>
            </a:p>
          </p:txBody>
        </p:sp>
        <p:sp>
          <p:nvSpPr>
            <p:cNvPr id="187" name="Tasmania"/>
            <p:cNvSpPr>
              <a:spLocks/>
            </p:cNvSpPr>
            <p:nvPr>
              <p:custDataLst>
                <p:tags r:id="rId7"/>
              </p:custDataLst>
            </p:nvPr>
          </p:nvSpPr>
          <p:spPr bwMode="auto">
            <a:xfrm>
              <a:off x="6000750" y="6223000"/>
              <a:ext cx="376238" cy="422275"/>
            </a:xfrm>
            <a:custGeom>
              <a:avLst/>
              <a:gdLst/>
              <a:ahLst/>
              <a:cxnLst>
                <a:cxn ang="0">
                  <a:pos x="10" y="0"/>
                </a:cxn>
                <a:cxn ang="0">
                  <a:pos x="70" y="20"/>
                </a:cxn>
                <a:cxn ang="0">
                  <a:pos x="122" y="56"/>
                </a:cxn>
                <a:cxn ang="0">
                  <a:pos x="160" y="48"/>
                </a:cxn>
                <a:cxn ang="0">
                  <a:pos x="198" y="44"/>
                </a:cxn>
                <a:cxn ang="0">
                  <a:pos x="240" y="26"/>
                </a:cxn>
                <a:cxn ang="0">
                  <a:pos x="254" y="50"/>
                </a:cxn>
                <a:cxn ang="0">
                  <a:pos x="248" y="114"/>
                </a:cxn>
                <a:cxn ang="0">
                  <a:pos x="226" y="140"/>
                </a:cxn>
                <a:cxn ang="0">
                  <a:pos x="214" y="186"/>
                </a:cxn>
                <a:cxn ang="0">
                  <a:pos x="216" y="204"/>
                </a:cxn>
                <a:cxn ang="0">
                  <a:pos x="202" y="226"/>
                </a:cxn>
                <a:cxn ang="0">
                  <a:pos x="178" y="208"/>
                </a:cxn>
                <a:cxn ang="0">
                  <a:pos x="158" y="216"/>
                </a:cxn>
                <a:cxn ang="0">
                  <a:pos x="144" y="248"/>
                </a:cxn>
                <a:cxn ang="0">
                  <a:pos x="134" y="284"/>
                </a:cxn>
                <a:cxn ang="0">
                  <a:pos x="102" y="272"/>
                </a:cxn>
                <a:cxn ang="0">
                  <a:pos x="80" y="264"/>
                </a:cxn>
                <a:cxn ang="0">
                  <a:pos x="30" y="170"/>
                </a:cxn>
                <a:cxn ang="0">
                  <a:pos x="30" y="144"/>
                </a:cxn>
                <a:cxn ang="0">
                  <a:pos x="48" y="152"/>
                </a:cxn>
                <a:cxn ang="0">
                  <a:pos x="34" y="122"/>
                </a:cxn>
                <a:cxn ang="0">
                  <a:pos x="0" y="36"/>
                </a:cxn>
                <a:cxn ang="0">
                  <a:pos x="10" y="0"/>
                </a:cxn>
              </a:cxnLst>
              <a:rect l="0" t="0" r="r" b="b"/>
              <a:pathLst>
                <a:path w="254" h="284">
                  <a:moveTo>
                    <a:pt x="10" y="0"/>
                  </a:moveTo>
                  <a:lnTo>
                    <a:pt x="70" y="20"/>
                  </a:lnTo>
                  <a:lnTo>
                    <a:pt x="122" y="56"/>
                  </a:lnTo>
                  <a:lnTo>
                    <a:pt x="160" y="48"/>
                  </a:lnTo>
                  <a:lnTo>
                    <a:pt x="198" y="44"/>
                  </a:lnTo>
                  <a:lnTo>
                    <a:pt x="240" y="26"/>
                  </a:lnTo>
                  <a:lnTo>
                    <a:pt x="254" y="50"/>
                  </a:lnTo>
                  <a:lnTo>
                    <a:pt x="248" y="114"/>
                  </a:lnTo>
                  <a:lnTo>
                    <a:pt x="226" y="140"/>
                  </a:lnTo>
                  <a:lnTo>
                    <a:pt x="214" y="186"/>
                  </a:lnTo>
                  <a:lnTo>
                    <a:pt x="216" y="204"/>
                  </a:lnTo>
                  <a:lnTo>
                    <a:pt x="202" y="226"/>
                  </a:lnTo>
                  <a:lnTo>
                    <a:pt x="178" y="208"/>
                  </a:lnTo>
                  <a:lnTo>
                    <a:pt x="158" y="216"/>
                  </a:lnTo>
                  <a:lnTo>
                    <a:pt x="144" y="248"/>
                  </a:lnTo>
                  <a:lnTo>
                    <a:pt x="134" y="284"/>
                  </a:lnTo>
                  <a:lnTo>
                    <a:pt x="102" y="272"/>
                  </a:lnTo>
                  <a:lnTo>
                    <a:pt x="80" y="264"/>
                  </a:lnTo>
                  <a:lnTo>
                    <a:pt x="30" y="170"/>
                  </a:lnTo>
                  <a:lnTo>
                    <a:pt x="30" y="144"/>
                  </a:lnTo>
                  <a:lnTo>
                    <a:pt x="48" y="152"/>
                  </a:lnTo>
                  <a:lnTo>
                    <a:pt x="34" y="122"/>
                  </a:lnTo>
                  <a:lnTo>
                    <a:pt x="0" y="36"/>
                  </a:lnTo>
                  <a:lnTo>
                    <a:pt x="10" y="0"/>
                  </a:lnTo>
                  <a:close/>
                </a:path>
              </a:pathLst>
            </a:custGeom>
            <a:grpFill/>
            <a:ln w="3175" cmpd="sng">
              <a:solidFill>
                <a:schemeClr val="accent5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GB" dirty="0"/>
            </a:p>
          </p:txBody>
        </p:sp>
        <p:sp>
          <p:nvSpPr>
            <p:cNvPr id="188" name="Kangaroo Island"/>
            <p:cNvSpPr>
              <a:spLocks/>
            </p:cNvSpPr>
            <p:nvPr>
              <p:custDataLst>
                <p:tags r:id="rId8"/>
              </p:custDataLst>
            </p:nvPr>
          </p:nvSpPr>
          <p:spPr bwMode="auto">
            <a:xfrm>
              <a:off x="5178425" y="5475288"/>
              <a:ext cx="136525" cy="71437"/>
            </a:xfrm>
            <a:custGeom>
              <a:avLst/>
              <a:gdLst/>
              <a:ahLst/>
              <a:cxnLst>
                <a:cxn ang="0">
                  <a:pos x="0" y="16"/>
                </a:cxn>
                <a:cxn ang="0">
                  <a:pos x="36" y="8"/>
                </a:cxn>
                <a:cxn ang="0">
                  <a:pos x="74" y="0"/>
                </a:cxn>
                <a:cxn ang="0">
                  <a:pos x="80" y="12"/>
                </a:cxn>
                <a:cxn ang="0">
                  <a:pos x="92" y="18"/>
                </a:cxn>
                <a:cxn ang="0">
                  <a:pos x="66" y="48"/>
                </a:cxn>
                <a:cxn ang="0">
                  <a:pos x="48" y="40"/>
                </a:cxn>
                <a:cxn ang="0">
                  <a:pos x="18" y="44"/>
                </a:cxn>
                <a:cxn ang="0">
                  <a:pos x="0" y="34"/>
                </a:cxn>
                <a:cxn ang="0">
                  <a:pos x="0" y="16"/>
                </a:cxn>
              </a:cxnLst>
              <a:rect l="0" t="0" r="r" b="b"/>
              <a:pathLst>
                <a:path w="92" h="48">
                  <a:moveTo>
                    <a:pt x="0" y="16"/>
                  </a:moveTo>
                  <a:lnTo>
                    <a:pt x="36" y="8"/>
                  </a:lnTo>
                  <a:lnTo>
                    <a:pt x="74" y="0"/>
                  </a:lnTo>
                  <a:lnTo>
                    <a:pt x="80" y="12"/>
                  </a:lnTo>
                  <a:lnTo>
                    <a:pt x="92" y="18"/>
                  </a:lnTo>
                  <a:lnTo>
                    <a:pt x="66" y="48"/>
                  </a:lnTo>
                  <a:lnTo>
                    <a:pt x="48" y="40"/>
                  </a:lnTo>
                  <a:lnTo>
                    <a:pt x="18" y="44"/>
                  </a:lnTo>
                  <a:lnTo>
                    <a:pt x="0" y="34"/>
                  </a:lnTo>
                  <a:lnTo>
                    <a:pt x="0" y="16"/>
                  </a:lnTo>
                  <a:close/>
                </a:path>
              </a:pathLst>
            </a:custGeom>
            <a:grpFill/>
            <a:ln w="3175" cmpd="sng">
              <a:solidFill>
                <a:schemeClr val="accent5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GB" dirty="0"/>
            </a:p>
          </p:txBody>
        </p:sp>
        <p:sp>
          <p:nvSpPr>
            <p:cNvPr id="189" name="Mellville Island"/>
            <p:cNvSpPr>
              <a:spLocks/>
            </p:cNvSpPr>
            <p:nvPr>
              <p:custDataLst>
                <p:tags r:id="rId9"/>
              </p:custDataLst>
            </p:nvPr>
          </p:nvSpPr>
          <p:spPr bwMode="auto">
            <a:xfrm>
              <a:off x="4414838" y="2170113"/>
              <a:ext cx="153987" cy="101600"/>
            </a:xfrm>
            <a:custGeom>
              <a:avLst/>
              <a:gdLst/>
              <a:ahLst/>
              <a:cxnLst>
                <a:cxn ang="0">
                  <a:pos x="50" y="68"/>
                </a:cxn>
                <a:cxn ang="0">
                  <a:pos x="18" y="50"/>
                </a:cxn>
                <a:cxn ang="0">
                  <a:pos x="0" y="26"/>
                </a:cxn>
                <a:cxn ang="0">
                  <a:pos x="0" y="0"/>
                </a:cxn>
                <a:cxn ang="0">
                  <a:pos x="20" y="18"/>
                </a:cxn>
                <a:cxn ang="0">
                  <a:pos x="44" y="16"/>
                </a:cxn>
                <a:cxn ang="0">
                  <a:pos x="68" y="10"/>
                </a:cxn>
                <a:cxn ang="0">
                  <a:pos x="80" y="2"/>
                </a:cxn>
                <a:cxn ang="0">
                  <a:pos x="104" y="26"/>
                </a:cxn>
                <a:cxn ang="0">
                  <a:pos x="90" y="36"/>
                </a:cxn>
                <a:cxn ang="0">
                  <a:pos x="70" y="52"/>
                </a:cxn>
                <a:cxn ang="0">
                  <a:pos x="50" y="68"/>
                </a:cxn>
              </a:cxnLst>
              <a:rect l="0" t="0" r="r" b="b"/>
              <a:pathLst>
                <a:path w="104" h="68">
                  <a:moveTo>
                    <a:pt x="50" y="68"/>
                  </a:moveTo>
                  <a:lnTo>
                    <a:pt x="18" y="50"/>
                  </a:lnTo>
                  <a:lnTo>
                    <a:pt x="0" y="26"/>
                  </a:lnTo>
                  <a:lnTo>
                    <a:pt x="0" y="0"/>
                  </a:lnTo>
                  <a:lnTo>
                    <a:pt x="20" y="18"/>
                  </a:lnTo>
                  <a:lnTo>
                    <a:pt x="44" y="16"/>
                  </a:lnTo>
                  <a:lnTo>
                    <a:pt x="68" y="10"/>
                  </a:lnTo>
                  <a:lnTo>
                    <a:pt x="80" y="2"/>
                  </a:lnTo>
                  <a:lnTo>
                    <a:pt x="104" y="26"/>
                  </a:lnTo>
                  <a:lnTo>
                    <a:pt x="90" y="36"/>
                  </a:lnTo>
                  <a:lnTo>
                    <a:pt x="70" y="52"/>
                  </a:lnTo>
                  <a:lnTo>
                    <a:pt x="50" y="68"/>
                  </a:lnTo>
                  <a:close/>
                </a:path>
              </a:pathLst>
            </a:custGeom>
            <a:grpFill/>
            <a:ln w="3175" cmpd="sng">
              <a:solidFill>
                <a:schemeClr val="accent5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GB" dirty="0"/>
            </a:p>
          </p:txBody>
        </p:sp>
        <p:sp>
          <p:nvSpPr>
            <p:cNvPr id="190" name="Groote Eylandt"/>
            <p:cNvSpPr>
              <a:spLocks/>
            </p:cNvSpPr>
            <p:nvPr>
              <p:custDataLst>
                <p:tags r:id="rId10"/>
              </p:custDataLst>
            </p:nvPr>
          </p:nvSpPr>
          <p:spPr bwMode="auto">
            <a:xfrm>
              <a:off x="5229225" y="2520950"/>
              <a:ext cx="68263" cy="79375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26" y="6"/>
                </a:cxn>
                <a:cxn ang="0">
                  <a:pos x="42" y="14"/>
                </a:cxn>
                <a:cxn ang="0">
                  <a:pos x="34" y="26"/>
                </a:cxn>
                <a:cxn ang="0">
                  <a:pos x="28" y="36"/>
                </a:cxn>
                <a:cxn ang="0">
                  <a:pos x="46" y="44"/>
                </a:cxn>
                <a:cxn ang="0">
                  <a:pos x="44" y="54"/>
                </a:cxn>
                <a:cxn ang="0">
                  <a:pos x="20" y="54"/>
                </a:cxn>
                <a:cxn ang="0">
                  <a:pos x="0" y="44"/>
                </a:cxn>
                <a:cxn ang="0">
                  <a:pos x="0" y="14"/>
                </a:cxn>
                <a:cxn ang="0">
                  <a:pos x="16" y="0"/>
                </a:cxn>
              </a:cxnLst>
              <a:rect l="0" t="0" r="r" b="b"/>
              <a:pathLst>
                <a:path w="46" h="54">
                  <a:moveTo>
                    <a:pt x="16" y="0"/>
                  </a:moveTo>
                  <a:lnTo>
                    <a:pt x="26" y="6"/>
                  </a:lnTo>
                  <a:lnTo>
                    <a:pt x="42" y="14"/>
                  </a:lnTo>
                  <a:lnTo>
                    <a:pt x="34" y="26"/>
                  </a:lnTo>
                  <a:lnTo>
                    <a:pt x="28" y="36"/>
                  </a:lnTo>
                  <a:lnTo>
                    <a:pt x="46" y="44"/>
                  </a:lnTo>
                  <a:lnTo>
                    <a:pt x="44" y="54"/>
                  </a:lnTo>
                  <a:lnTo>
                    <a:pt x="20" y="54"/>
                  </a:lnTo>
                  <a:lnTo>
                    <a:pt x="0" y="44"/>
                  </a:lnTo>
                  <a:lnTo>
                    <a:pt x="0" y="14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3175" cmpd="sng">
              <a:solidFill>
                <a:schemeClr val="accent5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GB" dirty="0"/>
            </a:p>
          </p:txBody>
        </p:sp>
        <p:sp>
          <p:nvSpPr>
            <p:cNvPr id="191" name="Bathurst Island"/>
            <p:cNvSpPr>
              <a:spLocks/>
            </p:cNvSpPr>
            <p:nvPr>
              <p:custDataLst>
                <p:tags r:id="rId11"/>
              </p:custDataLst>
            </p:nvPr>
          </p:nvSpPr>
          <p:spPr bwMode="auto">
            <a:xfrm>
              <a:off x="4360863" y="2190750"/>
              <a:ext cx="84137" cy="71438"/>
            </a:xfrm>
            <a:custGeom>
              <a:avLst/>
              <a:gdLst/>
              <a:ahLst/>
              <a:cxnLst>
                <a:cxn ang="0">
                  <a:pos x="56" y="44"/>
                </a:cxn>
                <a:cxn ang="0">
                  <a:pos x="44" y="48"/>
                </a:cxn>
                <a:cxn ang="0">
                  <a:pos x="28" y="44"/>
                </a:cxn>
                <a:cxn ang="0">
                  <a:pos x="12" y="48"/>
                </a:cxn>
                <a:cxn ang="0">
                  <a:pos x="0" y="40"/>
                </a:cxn>
                <a:cxn ang="0">
                  <a:pos x="12" y="30"/>
                </a:cxn>
                <a:cxn ang="0">
                  <a:pos x="12" y="12"/>
                </a:cxn>
                <a:cxn ang="0">
                  <a:pos x="26" y="0"/>
                </a:cxn>
                <a:cxn ang="0">
                  <a:pos x="34" y="18"/>
                </a:cxn>
                <a:cxn ang="0">
                  <a:pos x="44" y="34"/>
                </a:cxn>
                <a:cxn ang="0">
                  <a:pos x="56" y="44"/>
                </a:cxn>
              </a:cxnLst>
              <a:rect l="0" t="0" r="r" b="b"/>
              <a:pathLst>
                <a:path w="56" h="48">
                  <a:moveTo>
                    <a:pt x="56" y="44"/>
                  </a:moveTo>
                  <a:lnTo>
                    <a:pt x="44" y="48"/>
                  </a:lnTo>
                  <a:lnTo>
                    <a:pt x="28" y="44"/>
                  </a:lnTo>
                  <a:lnTo>
                    <a:pt x="12" y="48"/>
                  </a:lnTo>
                  <a:lnTo>
                    <a:pt x="0" y="40"/>
                  </a:lnTo>
                  <a:lnTo>
                    <a:pt x="12" y="30"/>
                  </a:lnTo>
                  <a:lnTo>
                    <a:pt x="12" y="12"/>
                  </a:lnTo>
                  <a:lnTo>
                    <a:pt x="26" y="0"/>
                  </a:lnTo>
                  <a:lnTo>
                    <a:pt x="34" y="18"/>
                  </a:lnTo>
                  <a:lnTo>
                    <a:pt x="44" y="34"/>
                  </a:lnTo>
                  <a:lnTo>
                    <a:pt x="56" y="44"/>
                  </a:lnTo>
                  <a:close/>
                </a:path>
              </a:pathLst>
            </a:custGeom>
            <a:grpFill/>
            <a:ln w="3175">
              <a:solidFill>
                <a:schemeClr val="accent5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GB" dirty="0"/>
            </a:p>
          </p:txBody>
        </p:sp>
        <p:sp>
          <p:nvSpPr>
            <p:cNvPr id="192" name="Tasman Island"/>
            <p:cNvSpPr>
              <a:spLocks/>
            </p:cNvSpPr>
            <p:nvPr>
              <p:custDataLst>
                <p:tags r:id="rId12"/>
              </p:custDataLst>
            </p:nvPr>
          </p:nvSpPr>
          <p:spPr bwMode="auto">
            <a:xfrm>
              <a:off x="6229350" y="6526213"/>
              <a:ext cx="41275" cy="41275"/>
            </a:xfrm>
            <a:custGeom>
              <a:avLst/>
              <a:gdLst/>
              <a:ahLst/>
              <a:cxnLst>
                <a:cxn ang="0">
                  <a:pos x="28" y="14"/>
                </a:cxn>
                <a:cxn ang="0">
                  <a:pos x="28" y="20"/>
                </a:cxn>
                <a:cxn ang="0">
                  <a:pos x="24" y="24"/>
                </a:cxn>
                <a:cxn ang="0">
                  <a:pos x="20" y="28"/>
                </a:cxn>
                <a:cxn ang="0">
                  <a:pos x="14" y="28"/>
                </a:cxn>
                <a:cxn ang="0">
                  <a:pos x="8" y="28"/>
                </a:cxn>
                <a:cxn ang="0">
                  <a:pos x="4" y="24"/>
                </a:cxn>
                <a:cxn ang="0">
                  <a:pos x="0" y="20"/>
                </a:cxn>
                <a:cxn ang="0">
                  <a:pos x="0" y="14"/>
                </a:cxn>
                <a:cxn ang="0">
                  <a:pos x="0" y="8"/>
                </a:cxn>
                <a:cxn ang="0">
                  <a:pos x="4" y="4"/>
                </a:cxn>
                <a:cxn ang="0">
                  <a:pos x="8" y="0"/>
                </a:cxn>
                <a:cxn ang="0">
                  <a:pos x="14" y="0"/>
                </a:cxn>
                <a:cxn ang="0">
                  <a:pos x="20" y="0"/>
                </a:cxn>
                <a:cxn ang="0">
                  <a:pos x="24" y="4"/>
                </a:cxn>
                <a:cxn ang="0">
                  <a:pos x="28" y="8"/>
                </a:cxn>
                <a:cxn ang="0">
                  <a:pos x="28" y="12"/>
                </a:cxn>
                <a:cxn ang="0">
                  <a:pos x="28" y="14"/>
                </a:cxn>
              </a:cxnLst>
              <a:rect l="0" t="0" r="r" b="b"/>
              <a:pathLst>
                <a:path w="28" h="28">
                  <a:moveTo>
                    <a:pt x="28" y="14"/>
                  </a:moveTo>
                  <a:lnTo>
                    <a:pt x="28" y="20"/>
                  </a:lnTo>
                  <a:lnTo>
                    <a:pt x="24" y="24"/>
                  </a:lnTo>
                  <a:lnTo>
                    <a:pt x="20" y="28"/>
                  </a:lnTo>
                  <a:lnTo>
                    <a:pt x="14" y="28"/>
                  </a:lnTo>
                  <a:lnTo>
                    <a:pt x="8" y="28"/>
                  </a:lnTo>
                  <a:lnTo>
                    <a:pt x="4" y="24"/>
                  </a:lnTo>
                  <a:lnTo>
                    <a:pt x="0" y="20"/>
                  </a:lnTo>
                  <a:lnTo>
                    <a:pt x="0" y="14"/>
                  </a:lnTo>
                  <a:lnTo>
                    <a:pt x="0" y="8"/>
                  </a:lnTo>
                  <a:lnTo>
                    <a:pt x="4" y="4"/>
                  </a:lnTo>
                  <a:lnTo>
                    <a:pt x="8" y="0"/>
                  </a:lnTo>
                  <a:lnTo>
                    <a:pt x="14" y="0"/>
                  </a:lnTo>
                  <a:lnTo>
                    <a:pt x="20" y="0"/>
                  </a:lnTo>
                  <a:lnTo>
                    <a:pt x="24" y="4"/>
                  </a:lnTo>
                  <a:lnTo>
                    <a:pt x="28" y="8"/>
                  </a:lnTo>
                  <a:lnTo>
                    <a:pt x="28" y="12"/>
                  </a:lnTo>
                  <a:lnTo>
                    <a:pt x="28" y="14"/>
                  </a:lnTo>
                  <a:close/>
                </a:path>
              </a:pathLst>
            </a:custGeom>
            <a:grpFill/>
            <a:ln w="3175">
              <a:solidFill>
                <a:schemeClr val="accent5"/>
              </a:solidFill>
              <a:round/>
              <a:headEnd/>
              <a:tailEnd/>
            </a:ln>
          </p:spPr>
          <p:txBody>
            <a:bodyPr/>
            <a:lstStyle/>
            <a:p>
              <a:endParaRPr lang="en-GB" dirty="0"/>
            </a:p>
          </p:txBody>
        </p:sp>
      </p:grpSp>
    </p:spTree>
    <p:extLst>
      <p:ext uri="{BB962C8B-B14F-4D97-AF65-F5344CB8AC3E}">
        <p14:creationId xmlns:p14="http://schemas.microsoft.com/office/powerpoint/2010/main" val="53474447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TextBox 51"/>
          <p:cNvSpPr txBox="1"/>
          <p:nvPr/>
        </p:nvSpPr>
        <p:spPr>
          <a:xfrm>
            <a:off x="451100" y="533400"/>
            <a:ext cx="6705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002060"/>
                </a:solidFill>
              </a:rPr>
              <a:t>Maps – EU Countries</a:t>
            </a:r>
            <a:endParaRPr lang="en-US" sz="2400" b="1" dirty="0">
              <a:solidFill>
                <a:srgbClr val="002060"/>
              </a:solidFill>
            </a:endParaRPr>
          </a:p>
        </p:txBody>
      </p:sp>
      <p:sp>
        <p:nvSpPr>
          <p:cNvPr id="53" name="Rectangle 52"/>
          <p:cNvSpPr/>
          <p:nvPr/>
        </p:nvSpPr>
        <p:spPr>
          <a:xfrm>
            <a:off x="381000" y="1039368"/>
            <a:ext cx="8071376" cy="27432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54" name="Rectangle 53"/>
          <p:cNvSpPr/>
          <p:nvPr/>
        </p:nvSpPr>
        <p:spPr>
          <a:xfrm rot="5400000">
            <a:off x="211836" y="870204"/>
            <a:ext cx="365760" cy="27432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2060"/>
              </a:solidFill>
            </a:endParaRPr>
          </a:p>
        </p:txBody>
      </p:sp>
      <p:pic>
        <p:nvPicPr>
          <p:cNvPr id="55" name="Picture 5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22990" y="565158"/>
            <a:ext cx="1987610" cy="540747"/>
          </a:xfrm>
          <a:prstGeom prst="rect">
            <a:avLst/>
          </a:prstGeom>
        </p:spPr>
      </p:pic>
      <p:grpSp>
        <p:nvGrpSpPr>
          <p:cNvPr id="19" name="EU Countries without names"/>
          <p:cNvGrpSpPr/>
          <p:nvPr/>
        </p:nvGrpSpPr>
        <p:grpSpPr>
          <a:xfrm>
            <a:off x="1475152" y="1670591"/>
            <a:ext cx="4723559" cy="4085473"/>
            <a:chOff x="1319530" y="1077595"/>
            <a:chExt cx="7513638" cy="5891213"/>
          </a:xfrm>
        </p:grpSpPr>
        <p:grpSp>
          <p:nvGrpSpPr>
            <p:cNvPr id="20" name="EU Countries"/>
            <p:cNvGrpSpPr/>
            <p:nvPr/>
          </p:nvGrpSpPr>
          <p:grpSpPr>
            <a:xfrm>
              <a:off x="2640330" y="2331720"/>
              <a:ext cx="4271963" cy="4433888"/>
              <a:chOff x="2640330" y="2331720"/>
              <a:chExt cx="4271963" cy="4433888"/>
            </a:xfrm>
            <a:solidFill>
              <a:schemeClr val="accent3"/>
            </a:solidFill>
          </p:grpSpPr>
          <p:sp>
            <p:nvSpPr>
              <p:cNvPr id="81" name="Latvia"/>
              <p:cNvSpPr>
                <a:spLocks/>
              </p:cNvSpPr>
              <p:nvPr/>
            </p:nvSpPr>
            <p:spPr bwMode="auto">
              <a:xfrm>
                <a:off x="5626418" y="3852545"/>
                <a:ext cx="523875" cy="303213"/>
              </a:xfrm>
              <a:custGeom>
                <a:avLst/>
                <a:gdLst/>
                <a:ahLst/>
                <a:cxnLst>
                  <a:cxn ang="0">
                    <a:pos x="280" y="40"/>
                  </a:cxn>
                  <a:cxn ang="0">
                    <a:pos x="288" y="48"/>
                  </a:cxn>
                  <a:cxn ang="0">
                    <a:pos x="298" y="52"/>
                  </a:cxn>
                  <a:cxn ang="0">
                    <a:pos x="302" y="74"/>
                  </a:cxn>
                  <a:cxn ang="0">
                    <a:pos x="308" y="86"/>
                  </a:cxn>
                  <a:cxn ang="0">
                    <a:pos x="318" y="114"/>
                  </a:cxn>
                  <a:cxn ang="0">
                    <a:pos x="322" y="124"/>
                  </a:cxn>
                  <a:cxn ang="0">
                    <a:pos x="324" y="136"/>
                  </a:cxn>
                  <a:cxn ang="0">
                    <a:pos x="330" y="140"/>
                  </a:cxn>
                  <a:cxn ang="0">
                    <a:pos x="322" y="153"/>
                  </a:cxn>
                  <a:cxn ang="0">
                    <a:pos x="302" y="167"/>
                  </a:cxn>
                  <a:cxn ang="0">
                    <a:pos x="302" y="177"/>
                  </a:cxn>
                  <a:cxn ang="0">
                    <a:pos x="294" y="185"/>
                  </a:cxn>
                  <a:cxn ang="0">
                    <a:pos x="278" y="181"/>
                  </a:cxn>
                  <a:cxn ang="0">
                    <a:pos x="268" y="187"/>
                  </a:cxn>
                  <a:cxn ang="0">
                    <a:pos x="256" y="191"/>
                  </a:cxn>
                  <a:cxn ang="0">
                    <a:pos x="242" y="187"/>
                  </a:cxn>
                  <a:cxn ang="0">
                    <a:pos x="216" y="161"/>
                  </a:cxn>
                  <a:cxn ang="0">
                    <a:pos x="200" y="155"/>
                  </a:cxn>
                  <a:cxn ang="0">
                    <a:pos x="184" y="144"/>
                  </a:cxn>
                  <a:cxn ang="0">
                    <a:pos x="178" y="130"/>
                  </a:cxn>
                  <a:cxn ang="0">
                    <a:pos x="172" y="130"/>
                  </a:cxn>
                  <a:cxn ang="0">
                    <a:pos x="156" y="147"/>
                  </a:cxn>
                  <a:cxn ang="0">
                    <a:pos x="142" y="140"/>
                  </a:cxn>
                  <a:cxn ang="0">
                    <a:pos x="58" y="134"/>
                  </a:cxn>
                  <a:cxn ang="0">
                    <a:pos x="40" y="132"/>
                  </a:cxn>
                  <a:cxn ang="0">
                    <a:pos x="30" y="138"/>
                  </a:cxn>
                  <a:cxn ang="0">
                    <a:pos x="18" y="147"/>
                  </a:cxn>
                  <a:cxn ang="0">
                    <a:pos x="6" y="157"/>
                  </a:cxn>
                  <a:cxn ang="0">
                    <a:pos x="0" y="138"/>
                  </a:cxn>
                  <a:cxn ang="0">
                    <a:pos x="6" y="120"/>
                  </a:cxn>
                  <a:cxn ang="0">
                    <a:pos x="4" y="104"/>
                  </a:cxn>
                  <a:cxn ang="0">
                    <a:pos x="6" y="94"/>
                  </a:cxn>
                  <a:cxn ang="0">
                    <a:pos x="14" y="84"/>
                  </a:cxn>
                  <a:cxn ang="0">
                    <a:pos x="24" y="72"/>
                  </a:cxn>
                  <a:cxn ang="0">
                    <a:pos x="32" y="62"/>
                  </a:cxn>
                  <a:cxn ang="0">
                    <a:pos x="34" y="46"/>
                  </a:cxn>
                  <a:cxn ang="0">
                    <a:pos x="42" y="34"/>
                  </a:cxn>
                  <a:cxn ang="0">
                    <a:pos x="62" y="30"/>
                  </a:cxn>
                  <a:cxn ang="0">
                    <a:pos x="76" y="28"/>
                  </a:cxn>
                  <a:cxn ang="0">
                    <a:pos x="82" y="34"/>
                  </a:cxn>
                  <a:cxn ang="0">
                    <a:pos x="92" y="50"/>
                  </a:cxn>
                  <a:cxn ang="0">
                    <a:pos x="98" y="64"/>
                  </a:cxn>
                  <a:cxn ang="0">
                    <a:pos x="112" y="76"/>
                  </a:cxn>
                  <a:cxn ang="0">
                    <a:pos x="124" y="82"/>
                  </a:cxn>
                  <a:cxn ang="0">
                    <a:pos x="138" y="78"/>
                  </a:cxn>
                  <a:cxn ang="0">
                    <a:pos x="158" y="70"/>
                  </a:cxn>
                  <a:cxn ang="0">
                    <a:pos x="156" y="52"/>
                  </a:cxn>
                  <a:cxn ang="0">
                    <a:pos x="152" y="34"/>
                  </a:cxn>
                  <a:cxn ang="0">
                    <a:pos x="150" y="18"/>
                  </a:cxn>
                  <a:cxn ang="0">
                    <a:pos x="154" y="14"/>
                  </a:cxn>
                  <a:cxn ang="0">
                    <a:pos x="180" y="0"/>
                  </a:cxn>
                  <a:cxn ang="0">
                    <a:pos x="194" y="0"/>
                  </a:cxn>
                  <a:cxn ang="0">
                    <a:pos x="210" y="16"/>
                  </a:cxn>
                  <a:cxn ang="0">
                    <a:pos x="220" y="18"/>
                  </a:cxn>
                  <a:cxn ang="0">
                    <a:pos x="242" y="40"/>
                  </a:cxn>
                  <a:cxn ang="0">
                    <a:pos x="280" y="40"/>
                  </a:cxn>
                </a:cxnLst>
                <a:rect l="0" t="0" r="r" b="b"/>
                <a:pathLst>
                  <a:path w="330" h="191">
                    <a:moveTo>
                      <a:pt x="280" y="40"/>
                    </a:moveTo>
                    <a:lnTo>
                      <a:pt x="288" y="48"/>
                    </a:lnTo>
                    <a:lnTo>
                      <a:pt x="298" y="52"/>
                    </a:lnTo>
                    <a:lnTo>
                      <a:pt x="302" y="74"/>
                    </a:lnTo>
                    <a:lnTo>
                      <a:pt x="308" y="86"/>
                    </a:lnTo>
                    <a:lnTo>
                      <a:pt x="318" y="114"/>
                    </a:lnTo>
                    <a:lnTo>
                      <a:pt x="322" y="124"/>
                    </a:lnTo>
                    <a:lnTo>
                      <a:pt x="324" y="136"/>
                    </a:lnTo>
                    <a:lnTo>
                      <a:pt x="330" y="140"/>
                    </a:lnTo>
                    <a:lnTo>
                      <a:pt x="322" y="153"/>
                    </a:lnTo>
                    <a:lnTo>
                      <a:pt x="302" y="167"/>
                    </a:lnTo>
                    <a:lnTo>
                      <a:pt x="302" y="177"/>
                    </a:lnTo>
                    <a:lnTo>
                      <a:pt x="294" y="185"/>
                    </a:lnTo>
                    <a:lnTo>
                      <a:pt x="278" y="181"/>
                    </a:lnTo>
                    <a:lnTo>
                      <a:pt x="268" y="187"/>
                    </a:lnTo>
                    <a:lnTo>
                      <a:pt x="256" y="191"/>
                    </a:lnTo>
                    <a:lnTo>
                      <a:pt x="242" y="187"/>
                    </a:lnTo>
                    <a:lnTo>
                      <a:pt x="216" y="161"/>
                    </a:lnTo>
                    <a:lnTo>
                      <a:pt x="200" y="155"/>
                    </a:lnTo>
                    <a:lnTo>
                      <a:pt x="184" y="144"/>
                    </a:lnTo>
                    <a:lnTo>
                      <a:pt x="178" y="130"/>
                    </a:lnTo>
                    <a:lnTo>
                      <a:pt x="172" y="130"/>
                    </a:lnTo>
                    <a:lnTo>
                      <a:pt x="156" y="147"/>
                    </a:lnTo>
                    <a:lnTo>
                      <a:pt x="142" y="140"/>
                    </a:lnTo>
                    <a:lnTo>
                      <a:pt x="58" y="134"/>
                    </a:lnTo>
                    <a:lnTo>
                      <a:pt x="40" y="132"/>
                    </a:lnTo>
                    <a:lnTo>
                      <a:pt x="30" y="138"/>
                    </a:lnTo>
                    <a:lnTo>
                      <a:pt x="18" y="147"/>
                    </a:lnTo>
                    <a:lnTo>
                      <a:pt x="6" y="157"/>
                    </a:lnTo>
                    <a:lnTo>
                      <a:pt x="0" y="138"/>
                    </a:lnTo>
                    <a:lnTo>
                      <a:pt x="6" y="120"/>
                    </a:lnTo>
                    <a:lnTo>
                      <a:pt x="4" y="104"/>
                    </a:lnTo>
                    <a:lnTo>
                      <a:pt x="6" y="94"/>
                    </a:lnTo>
                    <a:lnTo>
                      <a:pt x="14" y="84"/>
                    </a:lnTo>
                    <a:lnTo>
                      <a:pt x="24" y="72"/>
                    </a:lnTo>
                    <a:lnTo>
                      <a:pt x="32" y="62"/>
                    </a:lnTo>
                    <a:lnTo>
                      <a:pt x="34" y="46"/>
                    </a:lnTo>
                    <a:lnTo>
                      <a:pt x="42" y="34"/>
                    </a:lnTo>
                    <a:lnTo>
                      <a:pt x="62" y="30"/>
                    </a:lnTo>
                    <a:lnTo>
                      <a:pt x="76" y="28"/>
                    </a:lnTo>
                    <a:lnTo>
                      <a:pt x="82" y="34"/>
                    </a:lnTo>
                    <a:lnTo>
                      <a:pt x="92" y="50"/>
                    </a:lnTo>
                    <a:lnTo>
                      <a:pt x="98" y="64"/>
                    </a:lnTo>
                    <a:lnTo>
                      <a:pt x="112" y="76"/>
                    </a:lnTo>
                    <a:lnTo>
                      <a:pt x="124" y="82"/>
                    </a:lnTo>
                    <a:lnTo>
                      <a:pt x="138" y="78"/>
                    </a:lnTo>
                    <a:lnTo>
                      <a:pt x="158" y="70"/>
                    </a:lnTo>
                    <a:lnTo>
                      <a:pt x="156" y="52"/>
                    </a:lnTo>
                    <a:lnTo>
                      <a:pt x="152" y="34"/>
                    </a:lnTo>
                    <a:lnTo>
                      <a:pt x="150" y="18"/>
                    </a:lnTo>
                    <a:lnTo>
                      <a:pt x="154" y="14"/>
                    </a:lnTo>
                    <a:lnTo>
                      <a:pt x="180" y="0"/>
                    </a:lnTo>
                    <a:lnTo>
                      <a:pt x="194" y="0"/>
                    </a:lnTo>
                    <a:lnTo>
                      <a:pt x="210" y="16"/>
                    </a:lnTo>
                    <a:lnTo>
                      <a:pt x="220" y="18"/>
                    </a:lnTo>
                    <a:lnTo>
                      <a:pt x="242" y="40"/>
                    </a:lnTo>
                    <a:lnTo>
                      <a:pt x="280" y="40"/>
                    </a:lnTo>
                    <a:close/>
                  </a:path>
                </a:pathLst>
              </a:custGeom>
              <a:solidFill>
                <a:srgbClr val="002060"/>
              </a:solidFill>
              <a:ln w="3175">
                <a:solidFill>
                  <a:schemeClr val="accent5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GB" dirty="0"/>
              </a:p>
            </p:txBody>
          </p:sp>
          <p:sp>
            <p:nvSpPr>
              <p:cNvPr id="82" name="Poland"/>
              <p:cNvSpPr>
                <a:spLocks/>
              </p:cNvSpPr>
              <p:nvPr/>
            </p:nvSpPr>
            <p:spPr bwMode="auto">
              <a:xfrm>
                <a:off x="5078730" y="4247833"/>
                <a:ext cx="766763" cy="762000"/>
              </a:xfrm>
              <a:custGeom>
                <a:avLst/>
                <a:gdLst/>
                <a:ahLst/>
                <a:cxnLst>
                  <a:cxn ang="0">
                    <a:pos x="459" y="298"/>
                  </a:cxn>
                  <a:cxn ang="0">
                    <a:pos x="481" y="334"/>
                  </a:cxn>
                  <a:cxn ang="0">
                    <a:pos x="483" y="358"/>
                  </a:cxn>
                  <a:cxn ang="0">
                    <a:pos x="413" y="448"/>
                  </a:cxn>
                  <a:cxn ang="0">
                    <a:pos x="417" y="480"/>
                  </a:cxn>
                  <a:cxn ang="0">
                    <a:pos x="337" y="444"/>
                  </a:cxn>
                  <a:cxn ang="0">
                    <a:pos x="287" y="444"/>
                  </a:cxn>
                  <a:cxn ang="0">
                    <a:pos x="273" y="460"/>
                  </a:cxn>
                  <a:cxn ang="0">
                    <a:pos x="253" y="442"/>
                  </a:cxn>
                  <a:cxn ang="0">
                    <a:pos x="235" y="428"/>
                  </a:cxn>
                  <a:cxn ang="0">
                    <a:pos x="215" y="440"/>
                  </a:cxn>
                  <a:cxn ang="0">
                    <a:pos x="207" y="416"/>
                  </a:cxn>
                  <a:cxn ang="0">
                    <a:pos x="181" y="394"/>
                  </a:cxn>
                  <a:cxn ang="0">
                    <a:pos x="155" y="388"/>
                  </a:cxn>
                  <a:cxn ang="0">
                    <a:pos x="149" y="358"/>
                  </a:cxn>
                  <a:cxn ang="0">
                    <a:pos x="115" y="350"/>
                  </a:cxn>
                  <a:cxn ang="0">
                    <a:pos x="95" y="370"/>
                  </a:cxn>
                  <a:cxn ang="0">
                    <a:pos x="76" y="344"/>
                  </a:cxn>
                  <a:cxn ang="0">
                    <a:pos x="82" y="318"/>
                  </a:cxn>
                  <a:cxn ang="0">
                    <a:pos x="32" y="290"/>
                  </a:cxn>
                  <a:cxn ang="0">
                    <a:pos x="28" y="264"/>
                  </a:cxn>
                  <a:cxn ang="0">
                    <a:pos x="22" y="198"/>
                  </a:cxn>
                  <a:cxn ang="0">
                    <a:pos x="12" y="168"/>
                  </a:cxn>
                  <a:cxn ang="0">
                    <a:pos x="0" y="136"/>
                  </a:cxn>
                  <a:cxn ang="0">
                    <a:pos x="16" y="106"/>
                  </a:cxn>
                  <a:cxn ang="0">
                    <a:pos x="12" y="68"/>
                  </a:cxn>
                  <a:cxn ang="0">
                    <a:pos x="36" y="64"/>
                  </a:cxn>
                  <a:cxn ang="0">
                    <a:pos x="22" y="50"/>
                  </a:cxn>
                  <a:cxn ang="0">
                    <a:pos x="95" y="34"/>
                  </a:cxn>
                  <a:cxn ang="0">
                    <a:pos x="131" y="12"/>
                  </a:cxn>
                  <a:cxn ang="0">
                    <a:pos x="219" y="18"/>
                  </a:cxn>
                  <a:cxn ang="0">
                    <a:pos x="239" y="38"/>
                  </a:cxn>
                  <a:cxn ang="0">
                    <a:pos x="277" y="32"/>
                  </a:cxn>
                  <a:cxn ang="0">
                    <a:pos x="325" y="42"/>
                  </a:cxn>
                  <a:cxn ang="0">
                    <a:pos x="397" y="56"/>
                  </a:cxn>
                  <a:cxn ang="0">
                    <a:pos x="437" y="50"/>
                  </a:cxn>
                  <a:cxn ang="0">
                    <a:pos x="455" y="64"/>
                  </a:cxn>
                  <a:cxn ang="0">
                    <a:pos x="459" y="94"/>
                  </a:cxn>
                  <a:cxn ang="0">
                    <a:pos x="475" y="184"/>
                  </a:cxn>
                  <a:cxn ang="0">
                    <a:pos x="445" y="224"/>
                  </a:cxn>
                  <a:cxn ang="0">
                    <a:pos x="461" y="232"/>
                  </a:cxn>
                </a:cxnLst>
                <a:rect l="0" t="0" r="r" b="b"/>
                <a:pathLst>
                  <a:path w="483" h="480">
                    <a:moveTo>
                      <a:pt x="459" y="272"/>
                    </a:moveTo>
                    <a:lnTo>
                      <a:pt x="459" y="298"/>
                    </a:lnTo>
                    <a:lnTo>
                      <a:pt x="477" y="322"/>
                    </a:lnTo>
                    <a:lnTo>
                      <a:pt x="481" y="334"/>
                    </a:lnTo>
                    <a:lnTo>
                      <a:pt x="473" y="340"/>
                    </a:lnTo>
                    <a:lnTo>
                      <a:pt x="483" y="358"/>
                    </a:lnTo>
                    <a:lnTo>
                      <a:pt x="409" y="434"/>
                    </a:lnTo>
                    <a:lnTo>
                      <a:pt x="413" y="448"/>
                    </a:lnTo>
                    <a:lnTo>
                      <a:pt x="413" y="468"/>
                    </a:lnTo>
                    <a:lnTo>
                      <a:pt x="417" y="480"/>
                    </a:lnTo>
                    <a:lnTo>
                      <a:pt x="399" y="472"/>
                    </a:lnTo>
                    <a:lnTo>
                      <a:pt x="337" y="444"/>
                    </a:lnTo>
                    <a:lnTo>
                      <a:pt x="309" y="454"/>
                    </a:lnTo>
                    <a:lnTo>
                      <a:pt x="287" y="444"/>
                    </a:lnTo>
                    <a:lnTo>
                      <a:pt x="271" y="454"/>
                    </a:lnTo>
                    <a:lnTo>
                      <a:pt x="273" y="460"/>
                    </a:lnTo>
                    <a:lnTo>
                      <a:pt x="255" y="458"/>
                    </a:lnTo>
                    <a:lnTo>
                      <a:pt x="253" y="442"/>
                    </a:lnTo>
                    <a:lnTo>
                      <a:pt x="239" y="420"/>
                    </a:lnTo>
                    <a:lnTo>
                      <a:pt x="235" y="428"/>
                    </a:lnTo>
                    <a:lnTo>
                      <a:pt x="221" y="432"/>
                    </a:lnTo>
                    <a:lnTo>
                      <a:pt x="215" y="440"/>
                    </a:lnTo>
                    <a:lnTo>
                      <a:pt x="207" y="432"/>
                    </a:lnTo>
                    <a:lnTo>
                      <a:pt x="207" y="416"/>
                    </a:lnTo>
                    <a:lnTo>
                      <a:pt x="193" y="392"/>
                    </a:lnTo>
                    <a:lnTo>
                      <a:pt x="181" y="394"/>
                    </a:lnTo>
                    <a:lnTo>
                      <a:pt x="179" y="382"/>
                    </a:lnTo>
                    <a:lnTo>
                      <a:pt x="155" y="388"/>
                    </a:lnTo>
                    <a:lnTo>
                      <a:pt x="149" y="378"/>
                    </a:lnTo>
                    <a:lnTo>
                      <a:pt x="149" y="358"/>
                    </a:lnTo>
                    <a:lnTo>
                      <a:pt x="133" y="348"/>
                    </a:lnTo>
                    <a:lnTo>
                      <a:pt x="115" y="350"/>
                    </a:lnTo>
                    <a:lnTo>
                      <a:pt x="115" y="364"/>
                    </a:lnTo>
                    <a:lnTo>
                      <a:pt x="95" y="370"/>
                    </a:lnTo>
                    <a:lnTo>
                      <a:pt x="89" y="350"/>
                    </a:lnTo>
                    <a:lnTo>
                      <a:pt x="76" y="344"/>
                    </a:lnTo>
                    <a:lnTo>
                      <a:pt x="91" y="328"/>
                    </a:lnTo>
                    <a:lnTo>
                      <a:pt x="82" y="318"/>
                    </a:lnTo>
                    <a:lnTo>
                      <a:pt x="42" y="310"/>
                    </a:lnTo>
                    <a:lnTo>
                      <a:pt x="32" y="290"/>
                    </a:lnTo>
                    <a:lnTo>
                      <a:pt x="18" y="288"/>
                    </a:lnTo>
                    <a:lnTo>
                      <a:pt x="28" y="264"/>
                    </a:lnTo>
                    <a:lnTo>
                      <a:pt x="10" y="224"/>
                    </a:lnTo>
                    <a:lnTo>
                      <a:pt x="22" y="198"/>
                    </a:lnTo>
                    <a:lnTo>
                      <a:pt x="14" y="180"/>
                    </a:lnTo>
                    <a:lnTo>
                      <a:pt x="12" y="168"/>
                    </a:lnTo>
                    <a:lnTo>
                      <a:pt x="18" y="158"/>
                    </a:lnTo>
                    <a:lnTo>
                      <a:pt x="0" y="136"/>
                    </a:lnTo>
                    <a:lnTo>
                      <a:pt x="0" y="122"/>
                    </a:lnTo>
                    <a:lnTo>
                      <a:pt x="16" y="106"/>
                    </a:lnTo>
                    <a:lnTo>
                      <a:pt x="16" y="90"/>
                    </a:lnTo>
                    <a:lnTo>
                      <a:pt x="12" y="68"/>
                    </a:lnTo>
                    <a:lnTo>
                      <a:pt x="30" y="74"/>
                    </a:lnTo>
                    <a:lnTo>
                      <a:pt x="36" y="64"/>
                    </a:lnTo>
                    <a:lnTo>
                      <a:pt x="36" y="58"/>
                    </a:lnTo>
                    <a:lnTo>
                      <a:pt x="22" y="50"/>
                    </a:lnTo>
                    <a:lnTo>
                      <a:pt x="32" y="44"/>
                    </a:lnTo>
                    <a:lnTo>
                      <a:pt x="95" y="34"/>
                    </a:lnTo>
                    <a:lnTo>
                      <a:pt x="109" y="32"/>
                    </a:lnTo>
                    <a:lnTo>
                      <a:pt x="131" y="12"/>
                    </a:lnTo>
                    <a:lnTo>
                      <a:pt x="219" y="0"/>
                    </a:lnTo>
                    <a:lnTo>
                      <a:pt x="219" y="18"/>
                    </a:lnTo>
                    <a:lnTo>
                      <a:pt x="225" y="28"/>
                    </a:lnTo>
                    <a:lnTo>
                      <a:pt x="239" y="38"/>
                    </a:lnTo>
                    <a:lnTo>
                      <a:pt x="263" y="36"/>
                    </a:lnTo>
                    <a:lnTo>
                      <a:pt x="277" y="32"/>
                    </a:lnTo>
                    <a:lnTo>
                      <a:pt x="303" y="38"/>
                    </a:lnTo>
                    <a:lnTo>
                      <a:pt x="325" y="42"/>
                    </a:lnTo>
                    <a:lnTo>
                      <a:pt x="357" y="52"/>
                    </a:lnTo>
                    <a:lnTo>
                      <a:pt x="397" y="56"/>
                    </a:lnTo>
                    <a:lnTo>
                      <a:pt x="419" y="50"/>
                    </a:lnTo>
                    <a:lnTo>
                      <a:pt x="437" y="50"/>
                    </a:lnTo>
                    <a:lnTo>
                      <a:pt x="445" y="60"/>
                    </a:lnTo>
                    <a:lnTo>
                      <a:pt x="455" y="64"/>
                    </a:lnTo>
                    <a:lnTo>
                      <a:pt x="451" y="82"/>
                    </a:lnTo>
                    <a:lnTo>
                      <a:pt x="459" y="94"/>
                    </a:lnTo>
                    <a:lnTo>
                      <a:pt x="461" y="132"/>
                    </a:lnTo>
                    <a:lnTo>
                      <a:pt x="475" y="184"/>
                    </a:lnTo>
                    <a:lnTo>
                      <a:pt x="437" y="216"/>
                    </a:lnTo>
                    <a:lnTo>
                      <a:pt x="445" y="224"/>
                    </a:lnTo>
                    <a:lnTo>
                      <a:pt x="453" y="224"/>
                    </a:lnTo>
                    <a:lnTo>
                      <a:pt x="461" y="232"/>
                    </a:lnTo>
                    <a:lnTo>
                      <a:pt x="459" y="272"/>
                    </a:lnTo>
                    <a:close/>
                  </a:path>
                </a:pathLst>
              </a:custGeom>
              <a:solidFill>
                <a:srgbClr val="002060"/>
              </a:solidFill>
              <a:ln w="3175">
                <a:solidFill>
                  <a:schemeClr val="accent5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GB" dirty="0"/>
              </a:p>
            </p:txBody>
          </p:sp>
          <p:sp>
            <p:nvSpPr>
              <p:cNvPr id="83" name="Romania"/>
              <p:cNvSpPr>
                <a:spLocks/>
              </p:cNvSpPr>
              <p:nvPr/>
            </p:nvSpPr>
            <p:spPr bwMode="auto">
              <a:xfrm>
                <a:off x="5508943" y="5111433"/>
                <a:ext cx="831850" cy="577850"/>
              </a:xfrm>
              <a:custGeom>
                <a:avLst/>
                <a:gdLst/>
                <a:ahLst/>
                <a:cxnLst>
                  <a:cxn ang="0">
                    <a:pos x="158" y="8"/>
                  </a:cxn>
                  <a:cxn ang="0">
                    <a:pos x="190" y="26"/>
                  </a:cxn>
                  <a:cxn ang="0">
                    <a:pos x="254" y="42"/>
                  </a:cxn>
                  <a:cxn ang="0">
                    <a:pos x="302" y="24"/>
                  </a:cxn>
                  <a:cxn ang="0">
                    <a:pos x="336" y="4"/>
                  </a:cxn>
                  <a:cxn ang="0">
                    <a:pos x="366" y="8"/>
                  </a:cxn>
                  <a:cxn ang="0">
                    <a:pos x="394" y="60"/>
                  </a:cxn>
                  <a:cxn ang="0">
                    <a:pos x="426" y="98"/>
                  </a:cxn>
                  <a:cxn ang="0">
                    <a:pos x="434" y="138"/>
                  </a:cxn>
                  <a:cxn ang="0">
                    <a:pos x="430" y="170"/>
                  </a:cxn>
                  <a:cxn ang="0">
                    <a:pos x="438" y="216"/>
                  </a:cxn>
                  <a:cxn ang="0">
                    <a:pos x="470" y="234"/>
                  </a:cxn>
                  <a:cxn ang="0">
                    <a:pos x="514" y="228"/>
                  </a:cxn>
                  <a:cxn ang="0">
                    <a:pos x="518" y="264"/>
                  </a:cxn>
                  <a:cxn ang="0">
                    <a:pos x="492" y="266"/>
                  </a:cxn>
                  <a:cxn ang="0">
                    <a:pos x="480" y="256"/>
                  </a:cxn>
                  <a:cxn ang="0">
                    <a:pos x="490" y="276"/>
                  </a:cxn>
                  <a:cxn ang="0">
                    <a:pos x="478" y="284"/>
                  </a:cxn>
                  <a:cxn ang="0">
                    <a:pos x="480" y="296"/>
                  </a:cxn>
                  <a:cxn ang="0">
                    <a:pos x="468" y="352"/>
                  </a:cxn>
                  <a:cxn ang="0">
                    <a:pos x="380" y="328"/>
                  </a:cxn>
                  <a:cxn ang="0">
                    <a:pos x="326" y="340"/>
                  </a:cxn>
                  <a:cxn ang="0">
                    <a:pos x="298" y="364"/>
                  </a:cxn>
                  <a:cxn ang="0">
                    <a:pos x="200" y="360"/>
                  </a:cxn>
                  <a:cxn ang="0">
                    <a:pos x="136" y="346"/>
                  </a:cxn>
                  <a:cxn ang="0">
                    <a:pos x="124" y="318"/>
                  </a:cxn>
                  <a:cxn ang="0">
                    <a:pos x="122" y="292"/>
                  </a:cxn>
                  <a:cxn ang="0">
                    <a:pos x="120" y="286"/>
                  </a:cxn>
                  <a:cxn ang="0">
                    <a:pos x="96" y="296"/>
                  </a:cxn>
                  <a:cxn ang="0">
                    <a:pos x="54" y="272"/>
                  </a:cxn>
                  <a:cxn ang="0">
                    <a:pos x="50" y="256"/>
                  </a:cxn>
                  <a:cxn ang="0">
                    <a:pos x="20" y="216"/>
                  </a:cxn>
                  <a:cxn ang="0">
                    <a:pos x="0" y="168"/>
                  </a:cxn>
                  <a:cxn ang="0">
                    <a:pos x="46" y="150"/>
                  </a:cxn>
                  <a:cxn ang="0">
                    <a:pos x="100" y="50"/>
                  </a:cxn>
                  <a:cxn ang="0">
                    <a:pos x="146" y="26"/>
                  </a:cxn>
                </a:cxnLst>
                <a:rect l="0" t="0" r="r" b="b"/>
                <a:pathLst>
                  <a:path w="524" h="364">
                    <a:moveTo>
                      <a:pt x="146" y="26"/>
                    </a:moveTo>
                    <a:lnTo>
                      <a:pt x="158" y="8"/>
                    </a:lnTo>
                    <a:lnTo>
                      <a:pt x="164" y="8"/>
                    </a:lnTo>
                    <a:lnTo>
                      <a:pt x="190" y="26"/>
                    </a:lnTo>
                    <a:lnTo>
                      <a:pt x="240" y="26"/>
                    </a:lnTo>
                    <a:lnTo>
                      <a:pt x="254" y="42"/>
                    </a:lnTo>
                    <a:lnTo>
                      <a:pt x="276" y="26"/>
                    </a:lnTo>
                    <a:lnTo>
                      <a:pt x="302" y="24"/>
                    </a:lnTo>
                    <a:lnTo>
                      <a:pt x="324" y="12"/>
                    </a:lnTo>
                    <a:lnTo>
                      <a:pt x="336" y="4"/>
                    </a:lnTo>
                    <a:lnTo>
                      <a:pt x="348" y="0"/>
                    </a:lnTo>
                    <a:lnTo>
                      <a:pt x="366" y="8"/>
                    </a:lnTo>
                    <a:lnTo>
                      <a:pt x="376" y="28"/>
                    </a:lnTo>
                    <a:lnTo>
                      <a:pt x="394" y="60"/>
                    </a:lnTo>
                    <a:lnTo>
                      <a:pt x="414" y="80"/>
                    </a:lnTo>
                    <a:lnTo>
                      <a:pt x="426" y="98"/>
                    </a:lnTo>
                    <a:lnTo>
                      <a:pt x="440" y="124"/>
                    </a:lnTo>
                    <a:lnTo>
                      <a:pt x="434" y="138"/>
                    </a:lnTo>
                    <a:lnTo>
                      <a:pt x="434" y="156"/>
                    </a:lnTo>
                    <a:lnTo>
                      <a:pt x="430" y="170"/>
                    </a:lnTo>
                    <a:lnTo>
                      <a:pt x="434" y="184"/>
                    </a:lnTo>
                    <a:lnTo>
                      <a:pt x="438" y="216"/>
                    </a:lnTo>
                    <a:lnTo>
                      <a:pt x="444" y="222"/>
                    </a:lnTo>
                    <a:lnTo>
                      <a:pt x="470" y="234"/>
                    </a:lnTo>
                    <a:lnTo>
                      <a:pt x="510" y="218"/>
                    </a:lnTo>
                    <a:lnTo>
                      <a:pt x="514" y="228"/>
                    </a:lnTo>
                    <a:lnTo>
                      <a:pt x="524" y="234"/>
                    </a:lnTo>
                    <a:lnTo>
                      <a:pt x="518" y="264"/>
                    </a:lnTo>
                    <a:lnTo>
                      <a:pt x="498" y="274"/>
                    </a:lnTo>
                    <a:lnTo>
                      <a:pt x="492" y="266"/>
                    </a:lnTo>
                    <a:lnTo>
                      <a:pt x="488" y="254"/>
                    </a:lnTo>
                    <a:lnTo>
                      <a:pt x="480" y="256"/>
                    </a:lnTo>
                    <a:lnTo>
                      <a:pt x="488" y="274"/>
                    </a:lnTo>
                    <a:lnTo>
                      <a:pt x="490" y="276"/>
                    </a:lnTo>
                    <a:lnTo>
                      <a:pt x="480" y="282"/>
                    </a:lnTo>
                    <a:lnTo>
                      <a:pt x="478" y="284"/>
                    </a:lnTo>
                    <a:lnTo>
                      <a:pt x="470" y="292"/>
                    </a:lnTo>
                    <a:lnTo>
                      <a:pt x="480" y="296"/>
                    </a:lnTo>
                    <a:lnTo>
                      <a:pt x="468" y="306"/>
                    </a:lnTo>
                    <a:lnTo>
                      <a:pt x="468" y="352"/>
                    </a:lnTo>
                    <a:lnTo>
                      <a:pt x="430" y="348"/>
                    </a:lnTo>
                    <a:lnTo>
                      <a:pt x="380" y="328"/>
                    </a:lnTo>
                    <a:lnTo>
                      <a:pt x="336" y="336"/>
                    </a:lnTo>
                    <a:lnTo>
                      <a:pt x="326" y="340"/>
                    </a:lnTo>
                    <a:lnTo>
                      <a:pt x="314" y="352"/>
                    </a:lnTo>
                    <a:lnTo>
                      <a:pt x="298" y="364"/>
                    </a:lnTo>
                    <a:lnTo>
                      <a:pt x="204" y="364"/>
                    </a:lnTo>
                    <a:lnTo>
                      <a:pt x="200" y="360"/>
                    </a:lnTo>
                    <a:lnTo>
                      <a:pt x="146" y="352"/>
                    </a:lnTo>
                    <a:lnTo>
                      <a:pt x="136" y="346"/>
                    </a:lnTo>
                    <a:lnTo>
                      <a:pt x="146" y="330"/>
                    </a:lnTo>
                    <a:lnTo>
                      <a:pt x="124" y="318"/>
                    </a:lnTo>
                    <a:lnTo>
                      <a:pt x="116" y="302"/>
                    </a:lnTo>
                    <a:lnTo>
                      <a:pt x="122" y="292"/>
                    </a:lnTo>
                    <a:lnTo>
                      <a:pt x="126" y="292"/>
                    </a:lnTo>
                    <a:lnTo>
                      <a:pt x="120" y="286"/>
                    </a:lnTo>
                    <a:lnTo>
                      <a:pt x="112" y="282"/>
                    </a:lnTo>
                    <a:lnTo>
                      <a:pt x="96" y="296"/>
                    </a:lnTo>
                    <a:lnTo>
                      <a:pt x="68" y="280"/>
                    </a:lnTo>
                    <a:lnTo>
                      <a:pt x="54" y="272"/>
                    </a:lnTo>
                    <a:lnTo>
                      <a:pt x="64" y="264"/>
                    </a:lnTo>
                    <a:lnTo>
                      <a:pt x="50" y="256"/>
                    </a:lnTo>
                    <a:lnTo>
                      <a:pt x="62" y="242"/>
                    </a:lnTo>
                    <a:lnTo>
                      <a:pt x="20" y="216"/>
                    </a:lnTo>
                    <a:lnTo>
                      <a:pt x="20" y="192"/>
                    </a:lnTo>
                    <a:lnTo>
                      <a:pt x="0" y="168"/>
                    </a:lnTo>
                    <a:lnTo>
                      <a:pt x="2" y="160"/>
                    </a:lnTo>
                    <a:lnTo>
                      <a:pt x="46" y="150"/>
                    </a:lnTo>
                    <a:lnTo>
                      <a:pt x="88" y="70"/>
                    </a:lnTo>
                    <a:lnTo>
                      <a:pt x="100" y="50"/>
                    </a:lnTo>
                    <a:lnTo>
                      <a:pt x="122" y="38"/>
                    </a:lnTo>
                    <a:lnTo>
                      <a:pt x="146" y="26"/>
                    </a:lnTo>
                    <a:close/>
                  </a:path>
                </a:pathLst>
              </a:custGeom>
              <a:solidFill>
                <a:srgbClr val="002060"/>
              </a:solidFill>
              <a:ln w="3175">
                <a:solidFill>
                  <a:schemeClr val="accent5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GB" dirty="0"/>
              </a:p>
            </p:txBody>
          </p:sp>
          <p:sp>
            <p:nvSpPr>
              <p:cNvPr id="84" name="Bulgaria"/>
              <p:cNvSpPr>
                <a:spLocks/>
              </p:cNvSpPr>
              <p:nvPr/>
            </p:nvSpPr>
            <p:spPr bwMode="auto">
              <a:xfrm>
                <a:off x="5674043" y="5616258"/>
                <a:ext cx="577850" cy="377825"/>
              </a:xfrm>
              <a:custGeom>
                <a:avLst/>
                <a:gdLst/>
                <a:ahLst/>
                <a:cxnLst>
                  <a:cxn ang="0">
                    <a:pos x="364" y="34"/>
                  </a:cxn>
                  <a:cxn ang="0">
                    <a:pos x="326" y="30"/>
                  </a:cxn>
                  <a:cxn ang="0">
                    <a:pos x="276" y="10"/>
                  </a:cxn>
                  <a:cxn ang="0">
                    <a:pos x="232" y="18"/>
                  </a:cxn>
                  <a:cxn ang="0">
                    <a:pos x="222" y="22"/>
                  </a:cxn>
                  <a:cxn ang="0">
                    <a:pos x="210" y="34"/>
                  </a:cxn>
                  <a:cxn ang="0">
                    <a:pos x="194" y="46"/>
                  </a:cxn>
                  <a:cxn ang="0">
                    <a:pos x="100" y="46"/>
                  </a:cxn>
                  <a:cxn ang="0">
                    <a:pos x="96" y="42"/>
                  </a:cxn>
                  <a:cxn ang="0">
                    <a:pos x="42" y="34"/>
                  </a:cxn>
                  <a:cxn ang="0">
                    <a:pos x="32" y="28"/>
                  </a:cxn>
                  <a:cxn ang="0">
                    <a:pos x="42" y="12"/>
                  </a:cxn>
                  <a:cxn ang="0">
                    <a:pos x="20" y="0"/>
                  </a:cxn>
                  <a:cxn ang="0">
                    <a:pos x="0" y="38"/>
                  </a:cxn>
                  <a:cxn ang="0">
                    <a:pos x="12" y="62"/>
                  </a:cxn>
                  <a:cxn ang="0">
                    <a:pos x="24" y="72"/>
                  </a:cxn>
                  <a:cxn ang="0">
                    <a:pos x="38" y="84"/>
                  </a:cxn>
                  <a:cxn ang="0">
                    <a:pos x="30" y="92"/>
                  </a:cxn>
                  <a:cxn ang="0">
                    <a:pos x="26" y="100"/>
                  </a:cxn>
                  <a:cxn ang="0">
                    <a:pos x="4" y="116"/>
                  </a:cxn>
                  <a:cxn ang="0">
                    <a:pos x="10" y="134"/>
                  </a:cxn>
                  <a:cxn ang="0">
                    <a:pos x="4" y="142"/>
                  </a:cxn>
                  <a:cxn ang="0">
                    <a:pos x="2" y="150"/>
                  </a:cxn>
                  <a:cxn ang="0">
                    <a:pos x="2" y="152"/>
                  </a:cxn>
                  <a:cxn ang="0">
                    <a:pos x="12" y="162"/>
                  </a:cxn>
                  <a:cxn ang="0">
                    <a:pos x="16" y="164"/>
                  </a:cxn>
                  <a:cxn ang="0">
                    <a:pos x="28" y="176"/>
                  </a:cxn>
                  <a:cxn ang="0">
                    <a:pos x="38" y="192"/>
                  </a:cxn>
                  <a:cxn ang="0">
                    <a:pos x="38" y="200"/>
                  </a:cxn>
                  <a:cxn ang="0">
                    <a:pos x="34" y="204"/>
                  </a:cxn>
                  <a:cxn ang="0">
                    <a:pos x="34" y="218"/>
                  </a:cxn>
                  <a:cxn ang="0">
                    <a:pos x="30" y="222"/>
                  </a:cxn>
                  <a:cxn ang="0">
                    <a:pos x="30" y="230"/>
                  </a:cxn>
                  <a:cxn ang="0">
                    <a:pos x="48" y="226"/>
                  </a:cxn>
                  <a:cxn ang="0">
                    <a:pos x="118" y="214"/>
                  </a:cxn>
                  <a:cxn ang="0">
                    <a:pos x="126" y="214"/>
                  </a:cxn>
                  <a:cxn ang="0">
                    <a:pos x="134" y="222"/>
                  </a:cxn>
                  <a:cxn ang="0">
                    <a:pos x="148" y="228"/>
                  </a:cxn>
                  <a:cxn ang="0">
                    <a:pos x="168" y="238"/>
                  </a:cxn>
                  <a:cxn ang="0">
                    <a:pos x="210" y="230"/>
                  </a:cxn>
                  <a:cxn ang="0">
                    <a:pos x="222" y="222"/>
                  </a:cxn>
                  <a:cxn ang="0">
                    <a:pos x="226" y="222"/>
                  </a:cxn>
                  <a:cxn ang="0">
                    <a:pos x="226" y="212"/>
                  </a:cxn>
                  <a:cxn ang="0">
                    <a:pos x="220" y="204"/>
                  </a:cxn>
                  <a:cxn ang="0">
                    <a:pos x="240" y="202"/>
                  </a:cxn>
                  <a:cxn ang="0">
                    <a:pos x="244" y="192"/>
                  </a:cxn>
                  <a:cxn ang="0">
                    <a:pos x="252" y="180"/>
                  </a:cxn>
                  <a:cxn ang="0">
                    <a:pos x="276" y="172"/>
                  </a:cxn>
                  <a:cxn ang="0">
                    <a:pos x="306" y="184"/>
                  </a:cxn>
                  <a:cxn ang="0">
                    <a:pos x="334" y="176"/>
                  </a:cxn>
                  <a:cxn ang="0">
                    <a:pos x="330" y="166"/>
                  </a:cxn>
                  <a:cxn ang="0">
                    <a:pos x="320" y="150"/>
                  </a:cxn>
                  <a:cxn ang="0">
                    <a:pos x="318" y="142"/>
                  </a:cxn>
                  <a:cxn ang="0">
                    <a:pos x="302" y="138"/>
                  </a:cxn>
                  <a:cxn ang="0">
                    <a:pos x="318" y="126"/>
                  </a:cxn>
                  <a:cxn ang="0">
                    <a:pos x="326" y="122"/>
                  </a:cxn>
                  <a:cxn ang="0">
                    <a:pos x="326" y="80"/>
                  </a:cxn>
                  <a:cxn ang="0">
                    <a:pos x="334" y="68"/>
                  </a:cxn>
                  <a:cxn ang="0">
                    <a:pos x="360" y="68"/>
                  </a:cxn>
                  <a:cxn ang="0">
                    <a:pos x="360" y="50"/>
                  </a:cxn>
                  <a:cxn ang="0">
                    <a:pos x="364" y="48"/>
                  </a:cxn>
                  <a:cxn ang="0">
                    <a:pos x="364" y="34"/>
                  </a:cxn>
                </a:cxnLst>
                <a:rect l="0" t="0" r="r" b="b"/>
                <a:pathLst>
                  <a:path w="364" h="238">
                    <a:moveTo>
                      <a:pt x="364" y="34"/>
                    </a:moveTo>
                    <a:lnTo>
                      <a:pt x="326" y="30"/>
                    </a:lnTo>
                    <a:lnTo>
                      <a:pt x="276" y="10"/>
                    </a:lnTo>
                    <a:lnTo>
                      <a:pt x="232" y="18"/>
                    </a:lnTo>
                    <a:lnTo>
                      <a:pt x="222" y="22"/>
                    </a:lnTo>
                    <a:lnTo>
                      <a:pt x="210" y="34"/>
                    </a:lnTo>
                    <a:lnTo>
                      <a:pt x="194" y="46"/>
                    </a:lnTo>
                    <a:lnTo>
                      <a:pt x="100" y="46"/>
                    </a:lnTo>
                    <a:lnTo>
                      <a:pt x="96" y="42"/>
                    </a:lnTo>
                    <a:lnTo>
                      <a:pt x="42" y="34"/>
                    </a:lnTo>
                    <a:lnTo>
                      <a:pt x="32" y="28"/>
                    </a:lnTo>
                    <a:lnTo>
                      <a:pt x="42" y="12"/>
                    </a:lnTo>
                    <a:lnTo>
                      <a:pt x="20" y="0"/>
                    </a:lnTo>
                    <a:lnTo>
                      <a:pt x="0" y="38"/>
                    </a:lnTo>
                    <a:lnTo>
                      <a:pt x="12" y="62"/>
                    </a:lnTo>
                    <a:lnTo>
                      <a:pt x="24" y="72"/>
                    </a:lnTo>
                    <a:lnTo>
                      <a:pt x="38" y="84"/>
                    </a:lnTo>
                    <a:lnTo>
                      <a:pt x="30" y="92"/>
                    </a:lnTo>
                    <a:lnTo>
                      <a:pt x="26" y="100"/>
                    </a:lnTo>
                    <a:lnTo>
                      <a:pt x="4" y="116"/>
                    </a:lnTo>
                    <a:lnTo>
                      <a:pt x="10" y="134"/>
                    </a:lnTo>
                    <a:lnTo>
                      <a:pt x="4" y="142"/>
                    </a:lnTo>
                    <a:lnTo>
                      <a:pt x="2" y="150"/>
                    </a:lnTo>
                    <a:lnTo>
                      <a:pt x="2" y="152"/>
                    </a:lnTo>
                    <a:lnTo>
                      <a:pt x="12" y="162"/>
                    </a:lnTo>
                    <a:lnTo>
                      <a:pt x="16" y="164"/>
                    </a:lnTo>
                    <a:lnTo>
                      <a:pt x="28" y="176"/>
                    </a:lnTo>
                    <a:lnTo>
                      <a:pt x="38" y="192"/>
                    </a:lnTo>
                    <a:lnTo>
                      <a:pt x="38" y="200"/>
                    </a:lnTo>
                    <a:lnTo>
                      <a:pt x="34" y="204"/>
                    </a:lnTo>
                    <a:lnTo>
                      <a:pt x="34" y="218"/>
                    </a:lnTo>
                    <a:lnTo>
                      <a:pt x="30" y="222"/>
                    </a:lnTo>
                    <a:lnTo>
                      <a:pt x="30" y="230"/>
                    </a:lnTo>
                    <a:lnTo>
                      <a:pt x="48" y="226"/>
                    </a:lnTo>
                    <a:lnTo>
                      <a:pt x="118" y="214"/>
                    </a:lnTo>
                    <a:lnTo>
                      <a:pt x="126" y="214"/>
                    </a:lnTo>
                    <a:lnTo>
                      <a:pt x="134" y="222"/>
                    </a:lnTo>
                    <a:lnTo>
                      <a:pt x="148" y="228"/>
                    </a:lnTo>
                    <a:lnTo>
                      <a:pt x="168" y="238"/>
                    </a:lnTo>
                    <a:lnTo>
                      <a:pt x="210" y="230"/>
                    </a:lnTo>
                    <a:lnTo>
                      <a:pt x="222" y="222"/>
                    </a:lnTo>
                    <a:lnTo>
                      <a:pt x="226" y="222"/>
                    </a:lnTo>
                    <a:lnTo>
                      <a:pt x="226" y="212"/>
                    </a:lnTo>
                    <a:lnTo>
                      <a:pt x="220" y="204"/>
                    </a:lnTo>
                    <a:lnTo>
                      <a:pt x="240" y="202"/>
                    </a:lnTo>
                    <a:lnTo>
                      <a:pt x="244" y="192"/>
                    </a:lnTo>
                    <a:lnTo>
                      <a:pt x="252" y="180"/>
                    </a:lnTo>
                    <a:lnTo>
                      <a:pt x="276" y="172"/>
                    </a:lnTo>
                    <a:lnTo>
                      <a:pt x="306" y="184"/>
                    </a:lnTo>
                    <a:lnTo>
                      <a:pt x="334" y="176"/>
                    </a:lnTo>
                    <a:lnTo>
                      <a:pt x="330" y="166"/>
                    </a:lnTo>
                    <a:lnTo>
                      <a:pt x="320" y="150"/>
                    </a:lnTo>
                    <a:lnTo>
                      <a:pt x="318" y="142"/>
                    </a:lnTo>
                    <a:lnTo>
                      <a:pt x="302" y="138"/>
                    </a:lnTo>
                    <a:lnTo>
                      <a:pt x="318" y="126"/>
                    </a:lnTo>
                    <a:lnTo>
                      <a:pt x="326" y="122"/>
                    </a:lnTo>
                    <a:lnTo>
                      <a:pt x="326" y="80"/>
                    </a:lnTo>
                    <a:lnTo>
                      <a:pt x="334" y="68"/>
                    </a:lnTo>
                    <a:lnTo>
                      <a:pt x="360" y="68"/>
                    </a:lnTo>
                    <a:lnTo>
                      <a:pt x="360" y="50"/>
                    </a:lnTo>
                    <a:lnTo>
                      <a:pt x="364" y="48"/>
                    </a:lnTo>
                    <a:lnTo>
                      <a:pt x="364" y="34"/>
                    </a:lnTo>
                    <a:close/>
                  </a:path>
                </a:pathLst>
              </a:custGeom>
              <a:solidFill>
                <a:srgbClr val="002060"/>
              </a:solidFill>
              <a:ln w="3175">
                <a:solidFill>
                  <a:schemeClr val="accent5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GB" dirty="0"/>
              </a:p>
            </p:txBody>
          </p:sp>
          <p:grpSp>
            <p:nvGrpSpPr>
              <p:cNvPr id="85" name="Estonia"/>
              <p:cNvGrpSpPr/>
              <p:nvPr/>
            </p:nvGrpSpPr>
            <p:grpSpPr>
              <a:xfrm>
                <a:off x="5670868" y="3646170"/>
                <a:ext cx="441325" cy="269875"/>
                <a:chOff x="5670868" y="3646170"/>
                <a:chExt cx="441325" cy="269875"/>
              </a:xfrm>
              <a:grpFill/>
            </p:grpSpPr>
            <p:sp>
              <p:nvSpPr>
                <p:cNvPr id="139" name="Estonia (Hiiumaa)"/>
                <p:cNvSpPr>
                  <a:spLocks/>
                </p:cNvSpPr>
                <p:nvPr/>
              </p:nvSpPr>
              <p:spPr bwMode="auto">
                <a:xfrm>
                  <a:off x="5718493" y="3722370"/>
                  <a:ext cx="66675" cy="60325"/>
                </a:xfrm>
                <a:custGeom>
                  <a:avLst/>
                  <a:gdLst/>
                  <a:ahLst/>
                  <a:cxnLst>
                    <a:cxn ang="0">
                      <a:pos x="24" y="0"/>
                    </a:cxn>
                    <a:cxn ang="0">
                      <a:pos x="30" y="10"/>
                    </a:cxn>
                    <a:cxn ang="0">
                      <a:pos x="42" y="20"/>
                    </a:cxn>
                    <a:cxn ang="0">
                      <a:pos x="36" y="26"/>
                    </a:cxn>
                    <a:cxn ang="0">
                      <a:pos x="26" y="28"/>
                    </a:cxn>
                    <a:cxn ang="0">
                      <a:pos x="22" y="28"/>
                    </a:cxn>
                    <a:cxn ang="0">
                      <a:pos x="18" y="38"/>
                    </a:cxn>
                    <a:cxn ang="0">
                      <a:pos x="6" y="32"/>
                    </a:cxn>
                    <a:cxn ang="0">
                      <a:pos x="8" y="24"/>
                    </a:cxn>
                    <a:cxn ang="0">
                      <a:pos x="6" y="18"/>
                    </a:cxn>
                    <a:cxn ang="0">
                      <a:pos x="0" y="10"/>
                    </a:cxn>
                    <a:cxn ang="0">
                      <a:pos x="14" y="6"/>
                    </a:cxn>
                    <a:cxn ang="0">
                      <a:pos x="24" y="0"/>
                    </a:cxn>
                  </a:cxnLst>
                  <a:rect l="0" t="0" r="r" b="b"/>
                  <a:pathLst>
                    <a:path w="42" h="38">
                      <a:moveTo>
                        <a:pt x="24" y="0"/>
                      </a:moveTo>
                      <a:lnTo>
                        <a:pt x="30" y="10"/>
                      </a:lnTo>
                      <a:lnTo>
                        <a:pt x="42" y="20"/>
                      </a:lnTo>
                      <a:lnTo>
                        <a:pt x="36" y="26"/>
                      </a:lnTo>
                      <a:lnTo>
                        <a:pt x="26" y="28"/>
                      </a:lnTo>
                      <a:lnTo>
                        <a:pt x="22" y="28"/>
                      </a:lnTo>
                      <a:lnTo>
                        <a:pt x="18" y="38"/>
                      </a:lnTo>
                      <a:lnTo>
                        <a:pt x="6" y="32"/>
                      </a:lnTo>
                      <a:lnTo>
                        <a:pt x="8" y="24"/>
                      </a:lnTo>
                      <a:lnTo>
                        <a:pt x="6" y="18"/>
                      </a:lnTo>
                      <a:lnTo>
                        <a:pt x="0" y="10"/>
                      </a:lnTo>
                      <a:lnTo>
                        <a:pt x="14" y="6"/>
                      </a:lnTo>
                      <a:lnTo>
                        <a:pt x="24" y="0"/>
                      </a:lnTo>
                      <a:close/>
                    </a:path>
                  </a:pathLst>
                </a:custGeom>
                <a:grpFill/>
                <a:ln w="3175">
                  <a:solidFill>
                    <a:schemeClr val="accent5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 dirty="0"/>
                </a:p>
              </p:txBody>
            </p:sp>
            <p:sp>
              <p:nvSpPr>
                <p:cNvPr id="140" name="Estonia (Saaremaa)"/>
                <p:cNvSpPr>
                  <a:spLocks/>
                </p:cNvSpPr>
                <p:nvPr/>
              </p:nvSpPr>
              <p:spPr bwMode="auto">
                <a:xfrm>
                  <a:off x="5670868" y="3776345"/>
                  <a:ext cx="130175" cy="57150"/>
                </a:xfrm>
                <a:custGeom>
                  <a:avLst/>
                  <a:gdLst/>
                  <a:ahLst/>
                  <a:cxnLst>
                    <a:cxn ang="0">
                      <a:pos x="58" y="8"/>
                    </a:cxn>
                    <a:cxn ang="0">
                      <a:pos x="66" y="6"/>
                    </a:cxn>
                    <a:cxn ang="0">
                      <a:pos x="76" y="0"/>
                    </a:cxn>
                    <a:cxn ang="0">
                      <a:pos x="82" y="10"/>
                    </a:cxn>
                    <a:cxn ang="0">
                      <a:pos x="74" y="14"/>
                    </a:cxn>
                    <a:cxn ang="0">
                      <a:pos x="66" y="18"/>
                    </a:cxn>
                    <a:cxn ang="0">
                      <a:pos x="58" y="28"/>
                    </a:cxn>
                    <a:cxn ang="0">
                      <a:pos x="50" y="36"/>
                    </a:cxn>
                    <a:cxn ang="0">
                      <a:pos x="38" y="30"/>
                    </a:cxn>
                    <a:cxn ang="0">
                      <a:pos x="22" y="28"/>
                    </a:cxn>
                    <a:cxn ang="0">
                      <a:pos x="8" y="32"/>
                    </a:cxn>
                    <a:cxn ang="0">
                      <a:pos x="0" y="32"/>
                    </a:cxn>
                    <a:cxn ang="0">
                      <a:pos x="2" y="22"/>
                    </a:cxn>
                    <a:cxn ang="0">
                      <a:pos x="12" y="20"/>
                    </a:cxn>
                    <a:cxn ang="0">
                      <a:pos x="22" y="16"/>
                    </a:cxn>
                    <a:cxn ang="0">
                      <a:pos x="32" y="6"/>
                    </a:cxn>
                    <a:cxn ang="0">
                      <a:pos x="42" y="8"/>
                    </a:cxn>
                    <a:cxn ang="0">
                      <a:pos x="52" y="12"/>
                    </a:cxn>
                    <a:cxn ang="0">
                      <a:pos x="58" y="8"/>
                    </a:cxn>
                  </a:cxnLst>
                  <a:rect l="0" t="0" r="r" b="b"/>
                  <a:pathLst>
                    <a:path w="82" h="36">
                      <a:moveTo>
                        <a:pt x="58" y="8"/>
                      </a:moveTo>
                      <a:lnTo>
                        <a:pt x="66" y="6"/>
                      </a:lnTo>
                      <a:lnTo>
                        <a:pt x="76" y="0"/>
                      </a:lnTo>
                      <a:lnTo>
                        <a:pt x="82" y="10"/>
                      </a:lnTo>
                      <a:lnTo>
                        <a:pt x="74" y="14"/>
                      </a:lnTo>
                      <a:lnTo>
                        <a:pt x="66" y="18"/>
                      </a:lnTo>
                      <a:lnTo>
                        <a:pt x="58" y="28"/>
                      </a:lnTo>
                      <a:lnTo>
                        <a:pt x="50" y="36"/>
                      </a:lnTo>
                      <a:lnTo>
                        <a:pt x="38" y="30"/>
                      </a:lnTo>
                      <a:lnTo>
                        <a:pt x="22" y="28"/>
                      </a:lnTo>
                      <a:lnTo>
                        <a:pt x="8" y="32"/>
                      </a:lnTo>
                      <a:lnTo>
                        <a:pt x="0" y="32"/>
                      </a:lnTo>
                      <a:lnTo>
                        <a:pt x="2" y="22"/>
                      </a:lnTo>
                      <a:lnTo>
                        <a:pt x="12" y="20"/>
                      </a:lnTo>
                      <a:lnTo>
                        <a:pt x="22" y="16"/>
                      </a:lnTo>
                      <a:lnTo>
                        <a:pt x="32" y="6"/>
                      </a:lnTo>
                      <a:lnTo>
                        <a:pt x="42" y="8"/>
                      </a:lnTo>
                      <a:lnTo>
                        <a:pt x="52" y="12"/>
                      </a:lnTo>
                      <a:lnTo>
                        <a:pt x="58" y="8"/>
                      </a:lnTo>
                      <a:close/>
                    </a:path>
                  </a:pathLst>
                </a:custGeom>
                <a:grpFill/>
                <a:ln w="3175">
                  <a:solidFill>
                    <a:schemeClr val="accent5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 dirty="0"/>
                </a:p>
              </p:txBody>
            </p:sp>
            <p:sp>
              <p:nvSpPr>
                <p:cNvPr id="141" name="Estonia"/>
                <p:cNvSpPr>
                  <a:spLocks/>
                </p:cNvSpPr>
                <p:nvPr/>
              </p:nvSpPr>
              <p:spPr bwMode="auto">
                <a:xfrm>
                  <a:off x="5804218" y="3646170"/>
                  <a:ext cx="307975" cy="269875"/>
                </a:xfrm>
                <a:custGeom>
                  <a:avLst/>
                  <a:gdLst/>
                  <a:ahLst/>
                  <a:cxnLst>
                    <a:cxn ang="0">
                      <a:pos x="42" y="144"/>
                    </a:cxn>
                    <a:cxn ang="0">
                      <a:pos x="46" y="128"/>
                    </a:cxn>
                    <a:cxn ang="0">
                      <a:pos x="52" y="112"/>
                    </a:cxn>
                    <a:cxn ang="0">
                      <a:pos x="44" y="104"/>
                    </a:cxn>
                    <a:cxn ang="0">
                      <a:pos x="38" y="108"/>
                    </a:cxn>
                    <a:cxn ang="0">
                      <a:pos x="32" y="116"/>
                    </a:cxn>
                    <a:cxn ang="0">
                      <a:pos x="26" y="114"/>
                    </a:cxn>
                    <a:cxn ang="0">
                      <a:pos x="18" y="110"/>
                    </a:cxn>
                    <a:cxn ang="0">
                      <a:pos x="10" y="106"/>
                    </a:cxn>
                    <a:cxn ang="0">
                      <a:pos x="10" y="94"/>
                    </a:cxn>
                    <a:cxn ang="0">
                      <a:pos x="8" y="82"/>
                    </a:cxn>
                    <a:cxn ang="0">
                      <a:pos x="14" y="74"/>
                    </a:cxn>
                    <a:cxn ang="0">
                      <a:pos x="4" y="72"/>
                    </a:cxn>
                    <a:cxn ang="0">
                      <a:pos x="6" y="64"/>
                    </a:cxn>
                    <a:cxn ang="0">
                      <a:pos x="12" y="54"/>
                    </a:cxn>
                    <a:cxn ang="0">
                      <a:pos x="4" y="50"/>
                    </a:cxn>
                    <a:cxn ang="0">
                      <a:pos x="0" y="50"/>
                    </a:cxn>
                    <a:cxn ang="0">
                      <a:pos x="6" y="42"/>
                    </a:cxn>
                    <a:cxn ang="0">
                      <a:pos x="14" y="36"/>
                    </a:cxn>
                    <a:cxn ang="0">
                      <a:pos x="22" y="34"/>
                    </a:cxn>
                    <a:cxn ang="0">
                      <a:pos x="30" y="26"/>
                    </a:cxn>
                    <a:cxn ang="0">
                      <a:pos x="46" y="18"/>
                    </a:cxn>
                    <a:cxn ang="0">
                      <a:pos x="84" y="18"/>
                    </a:cxn>
                    <a:cxn ang="0">
                      <a:pos x="98" y="0"/>
                    </a:cxn>
                    <a:cxn ang="0">
                      <a:pos x="124" y="6"/>
                    </a:cxn>
                    <a:cxn ang="0">
                      <a:pos x="138" y="12"/>
                    </a:cxn>
                    <a:cxn ang="0">
                      <a:pos x="168" y="14"/>
                    </a:cxn>
                    <a:cxn ang="0">
                      <a:pos x="194" y="14"/>
                    </a:cxn>
                    <a:cxn ang="0">
                      <a:pos x="190" y="28"/>
                    </a:cxn>
                    <a:cxn ang="0">
                      <a:pos x="184" y="44"/>
                    </a:cxn>
                    <a:cxn ang="0">
                      <a:pos x="180" y="58"/>
                    </a:cxn>
                    <a:cxn ang="0">
                      <a:pos x="166" y="56"/>
                    </a:cxn>
                    <a:cxn ang="0">
                      <a:pos x="152" y="62"/>
                    </a:cxn>
                    <a:cxn ang="0">
                      <a:pos x="148" y="72"/>
                    </a:cxn>
                    <a:cxn ang="0">
                      <a:pos x="154" y="84"/>
                    </a:cxn>
                    <a:cxn ang="0">
                      <a:pos x="162" y="98"/>
                    </a:cxn>
                    <a:cxn ang="0">
                      <a:pos x="170" y="112"/>
                    </a:cxn>
                    <a:cxn ang="0">
                      <a:pos x="174" y="124"/>
                    </a:cxn>
                    <a:cxn ang="0">
                      <a:pos x="180" y="132"/>
                    </a:cxn>
                    <a:cxn ang="0">
                      <a:pos x="186" y="134"/>
                    </a:cxn>
                    <a:cxn ang="0">
                      <a:pos x="192" y="146"/>
                    </a:cxn>
                    <a:cxn ang="0">
                      <a:pos x="168" y="164"/>
                    </a:cxn>
                    <a:cxn ang="0">
                      <a:pos x="168" y="170"/>
                    </a:cxn>
                    <a:cxn ang="0">
                      <a:pos x="130" y="170"/>
                    </a:cxn>
                    <a:cxn ang="0">
                      <a:pos x="108" y="148"/>
                    </a:cxn>
                    <a:cxn ang="0">
                      <a:pos x="98" y="146"/>
                    </a:cxn>
                    <a:cxn ang="0">
                      <a:pos x="82" y="130"/>
                    </a:cxn>
                    <a:cxn ang="0">
                      <a:pos x="68" y="130"/>
                    </a:cxn>
                    <a:cxn ang="0">
                      <a:pos x="42" y="144"/>
                    </a:cxn>
                  </a:cxnLst>
                  <a:rect l="0" t="0" r="r" b="b"/>
                  <a:pathLst>
                    <a:path w="194" h="170">
                      <a:moveTo>
                        <a:pt x="42" y="144"/>
                      </a:moveTo>
                      <a:lnTo>
                        <a:pt x="46" y="128"/>
                      </a:lnTo>
                      <a:lnTo>
                        <a:pt x="52" y="112"/>
                      </a:lnTo>
                      <a:lnTo>
                        <a:pt x="44" y="104"/>
                      </a:lnTo>
                      <a:lnTo>
                        <a:pt x="38" y="108"/>
                      </a:lnTo>
                      <a:lnTo>
                        <a:pt x="32" y="116"/>
                      </a:lnTo>
                      <a:lnTo>
                        <a:pt x="26" y="114"/>
                      </a:lnTo>
                      <a:lnTo>
                        <a:pt x="18" y="110"/>
                      </a:lnTo>
                      <a:lnTo>
                        <a:pt x="10" y="106"/>
                      </a:lnTo>
                      <a:lnTo>
                        <a:pt x="10" y="94"/>
                      </a:lnTo>
                      <a:lnTo>
                        <a:pt x="8" y="82"/>
                      </a:lnTo>
                      <a:lnTo>
                        <a:pt x="14" y="74"/>
                      </a:lnTo>
                      <a:lnTo>
                        <a:pt x="4" y="72"/>
                      </a:lnTo>
                      <a:lnTo>
                        <a:pt x="6" y="64"/>
                      </a:lnTo>
                      <a:lnTo>
                        <a:pt x="12" y="54"/>
                      </a:lnTo>
                      <a:lnTo>
                        <a:pt x="4" y="50"/>
                      </a:lnTo>
                      <a:lnTo>
                        <a:pt x="0" y="50"/>
                      </a:lnTo>
                      <a:lnTo>
                        <a:pt x="6" y="42"/>
                      </a:lnTo>
                      <a:lnTo>
                        <a:pt x="14" y="36"/>
                      </a:lnTo>
                      <a:lnTo>
                        <a:pt x="22" y="34"/>
                      </a:lnTo>
                      <a:lnTo>
                        <a:pt x="30" y="26"/>
                      </a:lnTo>
                      <a:lnTo>
                        <a:pt x="46" y="18"/>
                      </a:lnTo>
                      <a:lnTo>
                        <a:pt x="84" y="18"/>
                      </a:lnTo>
                      <a:lnTo>
                        <a:pt x="98" y="0"/>
                      </a:lnTo>
                      <a:lnTo>
                        <a:pt x="124" y="6"/>
                      </a:lnTo>
                      <a:lnTo>
                        <a:pt x="138" y="12"/>
                      </a:lnTo>
                      <a:lnTo>
                        <a:pt x="168" y="14"/>
                      </a:lnTo>
                      <a:lnTo>
                        <a:pt x="194" y="14"/>
                      </a:lnTo>
                      <a:lnTo>
                        <a:pt x="190" y="28"/>
                      </a:lnTo>
                      <a:lnTo>
                        <a:pt x="184" y="44"/>
                      </a:lnTo>
                      <a:lnTo>
                        <a:pt x="180" y="58"/>
                      </a:lnTo>
                      <a:lnTo>
                        <a:pt x="166" y="56"/>
                      </a:lnTo>
                      <a:lnTo>
                        <a:pt x="152" y="62"/>
                      </a:lnTo>
                      <a:lnTo>
                        <a:pt x="148" y="72"/>
                      </a:lnTo>
                      <a:lnTo>
                        <a:pt x="154" y="84"/>
                      </a:lnTo>
                      <a:lnTo>
                        <a:pt x="162" y="98"/>
                      </a:lnTo>
                      <a:lnTo>
                        <a:pt x="170" y="112"/>
                      </a:lnTo>
                      <a:lnTo>
                        <a:pt x="174" y="124"/>
                      </a:lnTo>
                      <a:lnTo>
                        <a:pt x="180" y="132"/>
                      </a:lnTo>
                      <a:lnTo>
                        <a:pt x="186" y="134"/>
                      </a:lnTo>
                      <a:lnTo>
                        <a:pt x="192" y="146"/>
                      </a:lnTo>
                      <a:lnTo>
                        <a:pt x="168" y="164"/>
                      </a:lnTo>
                      <a:lnTo>
                        <a:pt x="168" y="170"/>
                      </a:lnTo>
                      <a:lnTo>
                        <a:pt x="130" y="170"/>
                      </a:lnTo>
                      <a:lnTo>
                        <a:pt x="108" y="148"/>
                      </a:lnTo>
                      <a:lnTo>
                        <a:pt x="98" y="146"/>
                      </a:lnTo>
                      <a:lnTo>
                        <a:pt x="82" y="130"/>
                      </a:lnTo>
                      <a:lnTo>
                        <a:pt x="68" y="130"/>
                      </a:lnTo>
                      <a:lnTo>
                        <a:pt x="42" y="144"/>
                      </a:lnTo>
                      <a:close/>
                    </a:path>
                  </a:pathLst>
                </a:custGeom>
                <a:solidFill>
                  <a:srgbClr val="002060"/>
                </a:solidFill>
                <a:ln w="3175">
                  <a:solidFill>
                    <a:schemeClr val="accent5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 dirty="0"/>
                </a:p>
              </p:txBody>
            </p:sp>
          </p:grpSp>
          <p:sp>
            <p:nvSpPr>
              <p:cNvPr id="86" name="Lithuania"/>
              <p:cNvSpPr>
                <a:spLocks/>
              </p:cNvSpPr>
              <p:nvPr/>
            </p:nvSpPr>
            <p:spPr bwMode="auto">
              <a:xfrm>
                <a:off x="5632768" y="4058920"/>
                <a:ext cx="409575" cy="328613"/>
              </a:xfrm>
              <a:custGeom>
                <a:avLst/>
                <a:gdLst/>
                <a:ahLst/>
                <a:cxnLst>
                  <a:cxn ang="0">
                    <a:pos x="252" y="61"/>
                  </a:cxn>
                  <a:cxn ang="0">
                    <a:pos x="248" y="75"/>
                  </a:cxn>
                  <a:cxn ang="0">
                    <a:pos x="248" y="89"/>
                  </a:cxn>
                  <a:cxn ang="0">
                    <a:pos x="258" y="91"/>
                  </a:cxn>
                  <a:cxn ang="0">
                    <a:pos x="254" y="99"/>
                  </a:cxn>
                  <a:cxn ang="0">
                    <a:pos x="246" y="107"/>
                  </a:cxn>
                  <a:cxn ang="0">
                    <a:pos x="236" y="107"/>
                  </a:cxn>
                  <a:cxn ang="0">
                    <a:pos x="210" y="137"/>
                  </a:cxn>
                  <a:cxn ang="0">
                    <a:pos x="212" y="167"/>
                  </a:cxn>
                  <a:cxn ang="0">
                    <a:pos x="216" y="175"/>
                  </a:cxn>
                  <a:cxn ang="0">
                    <a:pos x="210" y="185"/>
                  </a:cxn>
                  <a:cxn ang="0">
                    <a:pos x="202" y="177"/>
                  </a:cxn>
                  <a:cxn ang="0">
                    <a:pos x="184" y="191"/>
                  </a:cxn>
                  <a:cxn ang="0">
                    <a:pos x="172" y="191"/>
                  </a:cxn>
                  <a:cxn ang="0">
                    <a:pos x="168" y="203"/>
                  </a:cxn>
                  <a:cxn ang="0">
                    <a:pos x="122" y="203"/>
                  </a:cxn>
                  <a:cxn ang="0">
                    <a:pos x="116" y="207"/>
                  </a:cxn>
                  <a:cxn ang="0">
                    <a:pos x="102" y="201"/>
                  </a:cxn>
                  <a:cxn ang="0">
                    <a:pos x="106" y="183"/>
                  </a:cxn>
                  <a:cxn ang="0">
                    <a:pos x="96" y="179"/>
                  </a:cxn>
                  <a:cxn ang="0">
                    <a:pos x="88" y="169"/>
                  </a:cxn>
                  <a:cxn ang="0">
                    <a:pos x="70" y="169"/>
                  </a:cxn>
                  <a:cxn ang="0">
                    <a:pos x="70" y="153"/>
                  </a:cxn>
                  <a:cxn ang="0">
                    <a:pos x="72" y="141"/>
                  </a:cxn>
                  <a:cxn ang="0">
                    <a:pos x="78" y="123"/>
                  </a:cxn>
                  <a:cxn ang="0">
                    <a:pos x="54" y="111"/>
                  </a:cxn>
                  <a:cxn ang="0">
                    <a:pos x="42" y="111"/>
                  </a:cxn>
                  <a:cxn ang="0">
                    <a:pos x="6" y="91"/>
                  </a:cxn>
                  <a:cxn ang="0">
                    <a:pos x="6" y="67"/>
                  </a:cxn>
                  <a:cxn ang="0">
                    <a:pos x="0" y="63"/>
                  </a:cxn>
                  <a:cxn ang="0">
                    <a:pos x="2" y="27"/>
                  </a:cxn>
                  <a:cxn ang="0">
                    <a:pos x="26" y="8"/>
                  </a:cxn>
                  <a:cxn ang="0">
                    <a:pos x="36" y="2"/>
                  </a:cxn>
                  <a:cxn ang="0">
                    <a:pos x="54" y="4"/>
                  </a:cxn>
                  <a:cxn ang="0">
                    <a:pos x="138" y="10"/>
                  </a:cxn>
                  <a:cxn ang="0">
                    <a:pos x="152" y="17"/>
                  </a:cxn>
                  <a:cxn ang="0">
                    <a:pos x="168" y="0"/>
                  </a:cxn>
                  <a:cxn ang="0">
                    <a:pos x="174" y="0"/>
                  </a:cxn>
                  <a:cxn ang="0">
                    <a:pos x="180" y="14"/>
                  </a:cxn>
                  <a:cxn ang="0">
                    <a:pos x="196" y="25"/>
                  </a:cxn>
                  <a:cxn ang="0">
                    <a:pos x="212" y="31"/>
                  </a:cxn>
                  <a:cxn ang="0">
                    <a:pos x="238" y="57"/>
                  </a:cxn>
                  <a:cxn ang="0">
                    <a:pos x="252" y="61"/>
                  </a:cxn>
                </a:cxnLst>
                <a:rect l="0" t="0" r="r" b="b"/>
                <a:pathLst>
                  <a:path w="258" h="207">
                    <a:moveTo>
                      <a:pt x="252" y="61"/>
                    </a:moveTo>
                    <a:lnTo>
                      <a:pt x="248" y="75"/>
                    </a:lnTo>
                    <a:lnTo>
                      <a:pt x="248" y="89"/>
                    </a:lnTo>
                    <a:lnTo>
                      <a:pt x="258" y="91"/>
                    </a:lnTo>
                    <a:lnTo>
                      <a:pt x="254" y="99"/>
                    </a:lnTo>
                    <a:lnTo>
                      <a:pt x="246" y="107"/>
                    </a:lnTo>
                    <a:lnTo>
                      <a:pt x="236" y="107"/>
                    </a:lnTo>
                    <a:lnTo>
                      <a:pt x="210" y="137"/>
                    </a:lnTo>
                    <a:lnTo>
                      <a:pt x="212" y="167"/>
                    </a:lnTo>
                    <a:lnTo>
                      <a:pt x="216" y="175"/>
                    </a:lnTo>
                    <a:lnTo>
                      <a:pt x="210" y="185"/>
                    </a:lnTo>
                    <a:lnTo>
                      <a:pt x="202" y="177"/>
                    </a:lnTo>
                    <a:lnTo>
                      <a:pt x="184" y="191"/>
                    </a:lnTo>
                    <a:lnTo>
                      <a:pt x="172" y="191"/>
                    </a:lnTo>
                    <a:lnTo>
                      <a:pt x="168" y="203"/>
                    </a:lnTo>
                    <a:lnTo>
                      <a:pt x="122" y="203"/>
                    </a:lnTo>
                    <a:lnTo>
                      <a:pt x="116" y="207"/>
                    </a:lnTo>
                    <a:lnTo>
                      <a:pt x="102" y="201"/>
                    </a:lnTo>
                    <a:lnTo>
                      <a:pt x="106" y="183"/>
                    </a:lnTo>
                    <a:lnTo>
                      <a:pt x="96" y="179"/>
                    </a:lnTo>
                    <a:lnTo>
                      <a:pt x="88" y="169"/>
                    </a:lnTo>
                    <a:lnTo>
                      <a:pt x="70" y="169"/>
                    </a:lnTo>
                    <a:lnTo>
                      <a:pt x="70" y="153"/>
                    </a:lnTo>
                    <a:lnTo>
                      <a:pt x="72" y="141"/>
                    </a:lnTo>
                    <a:lnTo>
                      <a:pt x="78" y="123"/>
                    </a:lnTo>
                    <a:lnTo>
                      <a:pt x="54" y="111"/>
                    </a:lnTo>
                    <a:lnTo>
                      <a:pt x="42" y="111"/>
                    </a:lnTo>
                    <a:lnTo>
                      <a:pt x="6" y="91"/>
                    </a:lnTo>
                    <a:lnTo>
                      <a:pt x="6" y="67"/>
                    </a:lnTo>
                    <a:lnTo>
                      <a:pt x="0" y="63"/>
                    </a:lnTo>
                    <a:lnTo>
                      <a:pt x="2" y="27"/>
                    </a:lnTo>
                    <a:lnTo>
                      <a:pt x="26" y="8"/>
                    </a:lnTo>
                    <a:lnTo>
                      <a:pt x="36" y="2"/>
                    </a:lnTo>
                    <a:lnTo>
                      <a:pt x="54" y="4"/>
                    </a:lnTo>
                    <a:lnTo>
                      <a:pt x="138" y="10"/>
                    </a:lnTo>
                    <a:lnTo>
                      <a:pt x="152" y="17"/>
                    </a:lnTo>
                    <a:lnTo>
                      <a:pt x="168" y="0"/>
                    </a:lnTo>
                    <a:lnTo>
                      <a:pt x="174" y="0"/>
                    </a:lnTo>
                    <a:lnTo>
                      <a:pt x="180" y="14"/>
                    </a:lnTo>
                    <a:lnTo>
                      <a:pt x="196" y="25"/>
                    </a:lnTo>
                    <a:lnTo>
                      <a:pt x="212" y="31"/>
                    </a:lnTo>
                    <a:lnTo>
                      <a:pt x="238" y="57"/>
                    </a:lnTo>
                    <a:lnTo>
                      <a:pt x="252" y="61"/>
                    </a:lnTo>
                    <a:close/>
                  </a:path>
                </a:pathLst>
              </a:custGeom>
              <a:solidFill>
                <a:srgbClr val="002060"/>
              </a:solidFill>
              <a:ln w="3175">
                <a:solidFill>
                  <a:schemeClr val="accent5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GB" dirty="0"/>
              </a:p>
            </p:txBody>
          </p:sp>
          <p:sp>
            <p:nvSpPr>
              <p:cNvPr id="87" name="Czech Republic"/>
              <p:cNvSpPr>
                <a:spLocks/>
              </p:cNvSpPr>
              <p:nvPr/>
            </p:nvSpPr>
            <p:spPr bwMode="auto">
              <a:xfrm>
                <a:off x="4881880" y="4689158"/>
                <a:ext cx="525463" cy="330200"/>
              </a:xfrm>
              <a:custGeom>
                <a:avLst/>
                <a:gdLst/>
                <a:ahLst/>
                <a:cxnLst>
                  <a:cxn ang="0">
                    <a:pos x="331" y="154"/>
                  </a:cxn>
                  <a:cxn ang="0">
                    <a:pos x="313" y="156"/>
                  </a:cxn>
                  <a:cxn ang="0">
                    <a:pos x="297" y="170"/>
                  </a:cxn>
                  <a:cxn ang="0">
                    <a:pos x="289" y="180"/>
                  </a:cxn>
                  <a:cxn ang="0">
                    <a:pos x="279" y="190"/>
                  </a:cxn>
                  <a:cxn ang="0">
                    <a:pos x="265" y="198"/>
                  </a:cxn>
                  <a:cxn ang="0">
                    <a:pos x="249" y="194"/>
                  </a:cxn>
                  <a:cxn ang="0">
                    <a:pos x="235" y="196"/>
                  </a:cxn>
                  <a:cxn ang="0">
                    <a:pos x="223" y="208"/>
                  </a:cxn>
                  <a:cxn ang="0">
                    <a:pos x="204" y="200"/>
                  </a:cxn>
                  <a:cxn ang="0">
                    <a:pos x="184" y="198"/>
                  </a:cxn>
                  <a:cxn ang="0">
                    <a:pos x="164" y="190"/>
                  </a:cxn>
                  <a:cxn ang="0">
                    <a:pos x="144" y="178"/>
                  </a:cxn>
                  <a:cxn ang="0">
                    <a:pos x="128" y="172"/>
                  </a:cxn>
                  <a:cxn ang="0">
                    <a:pos x="124" y="184"/>
                  </a:cxn>
                  <a:cxn ang="0">
                    <a:pos x="106" y="198"/>
                  </a:cxn>
                  <a:cxn ang="0">
                    <a:pos x="94" y="196"/>
                  </a:cxn>
                  <a:cxn ang="0">
                    <a:pos x="82" y="196"/>
                  </a:cxn>
                  <a:cxn ang="0">
                    <a:pos x="60" y="180"/>
                  </a:cxn>
                  <a:cxn ang="0">
                    <a:pos x="44" y="162"/>
                  </a:cxn>
                  <a:cxn ang="0">
                    <a:pos x="32" y="142"/>
                  </a:cxn>
                  <a:cxn ang="0">
                    <a:pos x="14" y="124"/>
                  </a:cxn>
                  <a:cxn ang="0">
                    <a:pos x="4" y="98"/>
                  </a:cxn>
                  <a:cxn ang="0">
                    <a:pos x="4" y="84"/>
                  </a:cxn>
                  <a:cxn ang="0">
                    <a:pos x="6" y="72"/>
                  </a:cxn>
                  <a:cxn ang="0">
                    <a:pos x="0" y="56"/>
                  </a:cxn>
                  <a:cxn ang="0">
                    <a:pos x="16" y="40"/>
                  </a:cxn>
                  <a:cxn ang="0">
                    <a:pos x="42" y="38"/>
                  </a:cxn>
                  <a:cxn ang="0">
                    <a:pos x="72" y="26"/>
                  </a:cxn>
                  <a:cxn ang="0">
                    <a:pos x="100" y="20"/>
                  </a:cxn>
                  <a:cxn ang="0">
                    <a:pos x="112" y="18"/>
                  </a:cxn>
                  <a:cxn ang="0">
                    <a:pos x="110" y="0"/>
                  </a:cxn>
                  <a:cxn ang="0">
                    <a:pos x="124" y="2"/>
                  </a:cxn>
                  <a:cxn ang="0">
                    <a:pos x="128" y="12"/>
                  </a:cxn>
                  <a:cxn ang="0">
                    <a:pos x="134" y="20"/>
                  </a:cxn>
                  <a:cxn ang="0">
                    <a:pos x="142" y="10"/>
                  </a:cxn>
                  <a:cxn ang="0">
                    <a:pos x="156" y="12"/>
                  </a:cxn>
                  <a:cxn ang="0">
                    <a:pos x="166" y="32"/>
                  </a:cxn>
                  <a:cxn ang="0">
                    <a:pos x="206" y="40"/>
                  </a:cxn>
                  <a:cxn ang="0">
                    <a:pos x="215" y="50"/>
                  </a:cxn>
                  <a:cxn ang="0">
                    <a:pos x="200" y="66"/>
                  </a:cxn>
                  <a:cxn ang="0">
                    <a:pos x="213" y="72"/>
                  </a:cxn>
                  <a:cxn ang="0">
                    <a:pos x="219" y="92"/>
                  </a:cxn>
                  <a:cxn ang="0">
                    <a:pos x="239" y="86"/>
                  </a:cxn>
                  <a:cxn ang="0">
                    <a:pos x="239" y="72"/>
                  </a:cxn>
                  <a:cxn ang="0">
                    <a:pos x="257" y="70"/>
                  </a:cxn>
                  <a:cxn ang="0">
                    <a:pos x="273" y="80"/>
                  </a:cxn>
                  <a:cxn ang="0">
                    <a:pos x="273" y="100"/>
                  </a:cxn>
                  <a:cxn ang="0">
                    <a:pos x="279" y="110"/>
                  </a:cxn>
                  <a:cxn ang="0">
                    <a:pos x="303" y="104"/>
                  </a:cxn>
                  <a:cxn ang="0">
                    <a:pos x="305" y="116"/>
                  </a:cxn>
                  <a:cxn ang="0">
                    <a:pos x="317" y="114"/>
                  </a:cxn>
                  <a:cxn ang="0">
                    <a:pos x="331" y="138"/>
                  </a:cxn>
                  <a:cxn ang="0">
                    <a:pos x="331" y="154"/>
                  </a:cxn>
                </a:cxnLst>
                <a:rect l="0" t="0" r="r" b="b"/>
                <a:pathLst>
                  <a:path w="331" h="208">
                    <a:moveTo>
                      <a:pt x="331" y="154"/>
                    </a:moveTo>
                    <a:lnTo>
                      <a:pt x="313" y="156"/>
                    </a:lnTo>
                    <a:lnTo>
                      <a:pt x="297" y="170"/>
                    </a:lnTo>
                    <a:lnTo>
                      <a:pt x="289" y="180"/>
                    </a:lnTo>
                    <a:lnTo>
                      <a:pt x="279" y="190"/>
                    </a:lnTo>
                    <a:lnTo>
                      <a:pt x="265" y="198"/>
                    </a:lnTo>
                    <a:lnTo>
                      <a:pt x="249" y="194"/>
                    </a:lnTo>
                    <a:lnTo>
                      <a:pt x="235" y="196"/>
                    </a:lnTo>
                    <a:lnTo>
                      <a:pt x="223" y="208"/>
                    </a:lnTo>
                    <a:lnTo>
                      <a:pt x="204" y="200"/>
                    </a:lnTo>
                    <a:lnTo>
                      <a:pt x="184" y="198"/>
                    </a:lnTo>
                    <a:lnTo>
                      <a:pt x="164" y="190"/>
                    </a:lnTo>
                    <a:lnTo>
                      <a:pt x="144" y="178"/>
                    </a:lnTo>
                    <a:lnTo>
                      <a:pt x="128" y="172"/>
                    </a:lnTo>
                    <a:lnTo>
                      <a:pt x="124" y="184"/>
                    </a:lnTo>
                    <a:lnTo>
                      <a:pt x="106" y="198"/>
                    </a:lnTo>
                    <a:lnTo>
                      <a:pt x="94" y="196"/>
                    </a:lnTo>
                    <a:lnTo>
                      <a:pt x="82" y="196"/>
                    </a:lnTo>
                    <a:lnTo>
                      <a:pt x="60" y="180"/>
                    </a:lnTo>
                    <a:lnTo>
                      <a:pt x="44" y="162"/>
                    </a:lnTo>
                    <a:lnTo>
                      <a:pt x="32" y="142"/>
                    </a:lnTo>
                    <a:lnTo>
                      <a:pt x="14" y="124"/>
                    </a:lnTo>
                    <a:lnTo>
                      <a:pt x="4" y="98"/>
                    </a:lnTo>
                    <a:lnTo>
                      <a:pt x="4" y="84"/>
                    </a:lnTo>
                    <a:lnTo>
                      <a:pt x="6" y="72"/>
                    </a:lnTo>
                    <a:lnTo>
                      <a:pt x="0" y="56"/>
                    </a:lnTo>
                    <a:lnTo>
                      <a:pt x="16" y="40"/>
                    </a:lnTo>
                    <a:lnTo>
                      <a:pt x="42" y="38"/>
                    </a:lnTo>
                    <a:lnTo>
                      <a:pt x="72" y="26"/>
                    </a:lnTo>
                    <a:lnTo>
                      <a:pt x="100" y="20"/>
                    </a:lnTo>
                    <a:lnTo>
                      <a:pt x="112" y="18"/>
                    </a:lnTo>
                    <a:lnTo>
                      <a:pt x="110" y="0"/>
                    </a:lnTo>
                    <a:lnTo>
                      <a:pt x="124" y="2"/>
                    </a:lnTo>
                    <a:lnTo>
                      <a:pt x="128" y="12"/>
                    </a:lnTo>
                    <a:lnTo>
                      <a:pt x="134" y="20"/>
                    </a:lnTo>
                    <a:lnTo>
                      <a:pt x="142" y="10"/>
                    </a:lnTo>
                    <a:lnTo>
                      <a:pt x="156" y="12"/>
                    </a:lnTo>
                    <a:lnTo>
                      <a:pt x="166" y="32"/>
                    </a:lnTo>
                    <a:lnTo>
                      <a:pt x="206" y="40"/>
                    </a:lnTo>
                    <a:lnTo>
                      <a:pt x="215" y="50"/>
                    </a:lnTo>
                    <a:lnTo>
                      <a:pt x="200" y="66"/>
                    </a:lnTo>
                    <a:lnTo>
                      <a:pt x="213" y="72"/>
                    </a:lnTo>
                    <a:lnTo>
                      <a:pt x="219" y="92"/>
                    </a:lnTo>
                    <a:lnTo>
                      <a:pt x="239" y="86"/>
                    </a:lnTo>
                    <a:lnTo>
                      <a:pt x="239" y="72"/>
                    </a:lnTo>
                    <a:lnTo>
                      <a:pt x="257" y="70"/>
                    </a:lnTo>
                    <a:lnTo>
                      <a:pt x="273" y="80"/>
                    </a:lnTo>
                    <a:lnTo>
                      <a:pt x="273" y="100"/>
                    </a:lnTo>
                    <a:lnTo>
                      <a:pt x="279" y="110"/>
                    </a:lnTo>
                    <a:lnTo>
                      <a:pt x="303" y="104"/>
                    </a:lnTo>
                    <a:lnTo>
                      <a:pt x="305" y="116"/>
                    </a:lnTo>
                    <a:lnTo>
                      <a:pt x="317" y="114"/>
                    </a:lnTo>
                    <a:lnTo>
                      <a:pt x="331" y="138"/>
                    </a:lnTo>
                    <a:lnTo>
                      <a:pt x="331" y="154"/>
                    </a:lnTo>
                    <a:close/>
                  </a:path>
                </a:pathLst>
              </a:custGeom>
              <a:solidFill>
                <a:srgbClr val="002060"/>
              </a:solidFill>
              <a:ln w="3175">
                <a:solidFill>
                  <a:schemeClr val="accent5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GB" dirty="0"/>
              </a:p>
            </p:txBody>
          </p:sp>
          <p:sp>
            <p:nvSpPr>
              <p:cNvPr id="88" name="Hungary"/>
              <p:cNvSpPr>
                <a:spLocks/>
              </p:cNvSpPr>
              <p:nvPr/>
            </p:nvSpPr>
            <p:spPr bwMode="auto">
              <a:xfrm>
                <a:off x="5154930" y="5060633"/>
                <a:ext cx="585788" cy="342900"/>
              </a:xfrm>
              <a:custGeom>
                <a:avLst/>
                <a:gdLst/>
                <a:ahLst/>
                <a:cxnLst>
                  <a:cxn ang="0">
                    <a:pos x="2" y="106"/>
                  </a:cxn>
                  <a:cxn ang="0">
                    <a:pos x="18" y="108"/>
                  </a:cxn>
                  <a:cxn ang="0">
                    <a:pos x="12" y="86"/>
                  </a:cxn>
                  <a:cxn ang="0">
                    <a:pos x="16" y="68"/>
                  </a:cxn>
                  <a:cxn ang="0">
                    <a:pos x="28" y="60"/>
                  </a:cxn>
                  <a:cxn ang="0">
                    <a:pos x="18" y="50"/>
                  </a:cxn>
                  <a:cxn ang="0">
                    <a:pos x="30" y="48"/>
                  </a:cxn>
                  <a:cxn ang="0">
                    <a:pos x="39" y="52"/>
                  </a:cxn>
                  <a:cxn ang="0">
                    <a:pos x="49" y="52"/>
                  </a:cxn>
                  <a:cxn ang="0">
                    <a:pos x="61" y="36"/>
                  </a:cxn>
                  <a:cxn ang="0">
                    <a:pos x="81" y="48"/>
                  </a:cxn>
                  <a:cxn ang="0">
                    <a:pos x="107" y="54"/>
                  </a:cxn>
                  <a:cxn ang="0">
                    <a:pos x="139" y="56"/>
                  </a:cxn>
                  <a:cxn ang="0">
                    <a:pos x="151" y="38"/>
                  </a:cxn>
                  <a:cxn ang="0">
                    <a:pos x="183" y="36"/>
                  </a:cxn>
                  <a:cxn ang="0">
                    <a:pos x="189" y="24"/>
                  </a:cxn>
                  <a:cxn ang="0">
                    <a:pos x="203" y="32"/>
                  </a:cxn>
                  <a:cxn ang="0">
                    <a:pos x="215" y="28"/>
                  </a:cxn>
                  <a:cxn ang="0">
                    <a:pos x="231" y="22"/>
                  </a:cxn>
                  <a:cxn ang="0">
                    <a:pos x="239" y="2"/>
                  </a:cxn>
                  <a:cxn ang="0">
                    <a:pos x="261" y="0"/>
                  </a:cxn>
                  <a:cxn ang="0">
                    <a:pos x="269" y="6"/>
                  </a:cxn>
                  <a:cxn ang="0">
                    <a:pos x="277" y="2"/>
                  </a:cxn>
                  <a:cxn ang="0">
                    <a:pos x="289" y="2"/>
                  </a:cxn>
                  <a:cxn ang="0">
                    <a:pos x="295" y="8"/>
                  </a:cxn>
                  <a:cxn ang="0">
                    <a:pos x="309" y="24"/>
                  </a:cxn>
                  <a:cxn ang="0">
                    <a:pos x="327" y="14"/>
                  </a:cxn>
                  <a:cxn ang="0">
                    <a:pos x="369" y="58"/>
                  </a:cxn>
                  <a:cxn ang="0">
                    <a:pos x="353" y="66"/>
                  </a:cxn>
                  <a:cxn ang="0">
                    <a:pos x="343" y="72"/>
                  </a:cxn>
                  <a:cxn ang="0">
                    <a:pos x="323" y="82"/>
                  </a:cxn>
                  <a:cxn ang="0">
                    <a:pos x="311" y="102"/>
                  </a:cxn>
                  <a:cxn ang="0">
                    <a:pos x="269" y="182"/>
                  </a:cxn>
                  <a:cxn ang="0">
                    <a:pos x="225" y="192"/>
                  </a:cxn>
                  <a:cxn ang="0">
                    <a:pos x="215" y="196"/>
                  </a:cxn>
                  <a:cxn ang="0">
                    <a:pos x="191" y="192"/>
                  </a:cxn>
                  <a:cxn ang="0">
                    <a:pos x="175" y="188"/>
                  </a:cxn>
                  <a:cxn ang="0">
                    <a:pos x="135" y="206"/>
                  </a:cxn>
                  <a:cxn ang="0">
                    <a:pos x="125" y="204"/>
                  </a:cxn>
                  <a:cxn ang="0">
                    <a:pos x="113" y="216"/>
                  </a:cxn>
                  <a:cxn ang="0">
                    <a:pos x="81" y="212"/>
                  </a:cxn>
                  <a:cxn ang="0">
                    <a:pos x="14" y="146"/>
                  </a:cxn>
                  <a:cxn ang="0">
                    <a:pos x="8" y="126"/>
                  </a:cxn>
                  <a:cxn ang="0">
                    <a:pos x="0" y="114"/>
                  </a:cxn>
                  <a:cxn ang="0">
                    <a:pos x="2" y="106"/>
                  </a:cxn>
                </a:cxnLst>
                <a:rect l="0" t="0" r="r" b="b"/>
                <a:pathLst>
                  <a:path w="369" h="216">
                    <a:moveTo>
                      <a:pt x="2" y="106"/>
                    </a:moveTo>
                    <a:lnTo>
                      <a:pt x="18" y="108"/>
                    </a:lnTo>
                    <a:lnTo>
                      <a:pt x="12" y="86"/>
                    </a:lnTo>
                    <a:lnTo>
                      <a:pt x="16" y="68"/>
                    </a:lnTo>
                    <a:lnTo>
                      <a:pt x="28" y="60"/>
                    </a:lnTo>
                    <a:lnTo>
                      <a:pt x="18" y="50"/>
                    </a:lnTo>
                    <a:lnTo>
                      <a:pt x="30" y="48"/>
                    </a:lnTo>
                    <a:lnTo>
                      <a:pt x="39" y="52"/>
                    </a:lnTo>
                    <a:lnTo>
                      <a:pt x="49" y="52"/>
                    </a:lnTo>
                    <a:lnTo>
                      <a:pt x="61" y="36"/>
                    </a:lnTo>
                    <a:lnTo>
                      <a:pt x="81" y="48"/>
                    </a:lnTo>
                    <a:lnTo>
                      <a:pt x="107" y="54"/>
                    </a:lnTo>
                    <a:lnTo>
                      <a:pt x="139" y="56"/>
                    </a:lnTo>
                    <a:lnTo>
                      <a:pt x="151" y="38"/>
                    </a:lnTo>
                    <a:lnTo>
                      <a:pt x="183" y="36"/>
                    </a:lnTo>
                    <a:lnTo>
                      <a:pt x="189" y="24"/>
                    </a:lnTo>
                    <a:lnTo>
                      <a:pt x="203" y="32"/>
                    </a:lnTo>
                    <a:lnTo>
                      <a:pt x="215" y="28"/>
                    </a:lnTo>
                    <a:lnTo>
                      <a:pt x="231" y="22"/>
                    </a:lnTo>
                    <a:lnTo>
                      <a:pt x="239" y="2"/>
                    </a:lnTo>
                    <a:lnTo>
                      <a:pt x="261" y="0"/>
                    </a:lnTo>
                    <a:lnTo>
                      <a:pt x="269" y="6"/>
                    </a:lnTo>
                    <a:lnTo>
                      <a:pt x="277" y="2"/>
                    </a:lnTo>
                    <a:lnTo>
                      <a:pt x="289" y="2"/>
                    </a:lnTo>
                    <a:lnTo>
                      <a:pt x="295" y="8"/>
                    </a:lnTo>
                    <a:lnTo>
                      <a:pt x="309" y="24"/>
                    </a:lnTo>
                    <a:lnTo>
                      <a:pt x="327" y="14"/>
                    </a:lnTo>
                    <a:lnTo>
                      <a:pt x="369" y="58"/>
                    </a:lnTo>
                    <a:lnTo>
                      <a:pt x="353" y="66"/>
                    </a:lnTo>
                    <a:lnTo>
                      <a:pt x="343" y="72"/>
                    </a:lnTo>
                    <a:lnTo>
                      <a:pt x="323" y="82"/>
                    </a:lnTo>
                    <a:lnTo>
                      <a:pt x="311" y="102"/>
                    </a:lnTo>
                    <a:lnTo>
                      <a:pt x="269" y="182"/>
                    </a:lnTo>
                    <a:lnTo>
                      <a:pt x="225" y="192"/>
                    </a:lnTo>
                    <a:lnTo>
                      <a:pt x="215" y="196"/>
                    </a:lnTo>
                    <a:lnTo>
                      <a:pt x="191" y="192"/>
                    </a:lnTo>
                    <a:lnTo>
                      <a:pt x="175" y="188"/>
                    </a:lnTo>
                    <a:lnTo>
                      <a:pt x="135" y="206"/>
                    </a:lnTo>
                    <a:lnTo>
                      <a:pt x="125" y="204"/>
                    </a:lnTo>
                    <a:lnTo>
                      <a:pt x="113" y="216"/>
                    </a:lnTo>
                    <a:lnTo>
                      <a:pt x="81" y="212"/>
                    </a:lnTo>
                    <a:lnTo>
                      <a:pt x="14" y="146"/>
                    </a:lnTo>
                    <a:lnTo>
                      <a:pt x="8" y="126"/>
                    </a:lnTo>
                    <a:lnTo>
                      <a:pt x="0" y="114"/>
                    </a:lnTo>
                    <a:lnTo>
                      <a:pt x="2" y="106"/>
                    </a:lnTo>
                    <a:close/>
                  </a:path>
                </a:pathLst>
              </a:custGeom>
              <a:solidFill>
                <a:srgbClr val="002060"/>
              </a:solidFill>
              <a:ln w="3175">
                <a:solidFill>
                  <a:schemeClr val="accent5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GB" dirty="0"/>
              </a:p>
            </p:txBody>
          </p:sp>
          <p:sp>
            <p:nvSpPr>
              <p:cNvPr id="89" name="Slovakia"/>
              <p:cNvSpPr>
                <a:spLocks/>
              </p:cNvSpPr>
              <p:nvPr/>
            </p:nvSpPr>
            <p:spPr bwMode="auto">
              <a:xfrm>
                <a:off x="5223193" y="4914583"/>
                <a:ext cx="488950" cy="234950"/>
              </a:xfrm>
              <a:custGeom>
                <a:avLst/>
                <a:gdLst/>
                <a:ahLst/>
                <a:cxnLst>
                  <a:cxn ang="0">
                    <a:pos x="308" y="52"/>
                  </a:cxn>
                  <a:cxn ang="0">
                    <a:pos x="300" y="80"/>
                  </a:cxn>
                  <a:cxn ang="0">
                    <a:pos x="284" y="106"/>
                  </a:cxn>
                  <a:cxn ang="0">
                    <a:pos x="266" y="116"/>
                  </a:cxn>
                  <a:cxn ang="0">
                    <a:pos x="252" y="100"/>
                  </a:cxn>
                  <a:cxn ang="0">
                    <a:pos x="246" y="94"/>
                  </a:cxn>
                  <a:cxn ang="0">
                    <a:pos x="234" y="94"/>
                  </a:cxn>
                  <a:cxn ang="0">
                    <a:pos x="226" y="98"/>
                  </a:cxn>
                  <a:cxn ang="0">
                    <a:pos x="218" y="92"/>
                  </a:cxn>
                  <a:cxn ang="0">
                    <a:pos x="196" y="94"/>
                  </a:cxn>
                  <a:cxn ang="0">
                    <a:pos x="188" y="114"/>
                  </a:cxn>
                  <a:cxn ang="0">
                    <a:pos x="172" y="120"/>
                  </a:cxn>
                  <a:cxn ang="0">
                    <a:pos x="160" y="124"/>
                  </a:cxn>
                  <a:cxn ang="0">
                    <a:pos x="146" y="116"/>
                  </a:cxn>
                  <a:cxn ang="0">
                    <a:pos x="140" y="128"/>
                  </a:cxn>
                  <a:cxn ang="0">
                    <a:pos x="108" y="130"/>
                  </a:cxn>
                  <a:cxn ang="0">
                    <a:pos x="96" y="148"/>
                  </a:cxn>
                  <a:cxn ang="0">
                    <a:pos x="64" y="146"/>
                  </a:cxn>
                  <a:cxn ang="0">
                    <a:pos x="38" y="140"/>
                  </a:cxn>
                  <a:cxn ang="0">
                    <a:pos x="18" y="128"/>
                  </a:cxn>
                  <a:cxn ang="0">
                    <a:pos x="6" y="106"/>
                  </a:cxn>
                  <a:cxn ang="0">
                    <a:pos x="0" y="90"/>
                  </a:cxn>
                  <a:cxn ang="0">
                    <a:pos x="8" y="76"/>
                  </a:cxn>
                  <a:cxn ang="0">
                    <a:pos x="8" y="66"/>
                  </a:cxn>
                  <a:cxn ang="0">
                    <a:pos x="20" y="54"/>
                  </a:cxn>
                  <a:cxn ang="0">
                    <a:pos x="34" y="52"/>
                  </a:cxn>
                  <a:cxn ang="0">
                    <a:pos x="50" y="56"/>
                  </a:cxn>
                  <a:cxn ang="0">
                    <a:pos x="64" y="48"/>
                  </a:cxn>
                  <a:cxn ang="0">
                    <a:pos x="74" y="38"/>
                  </a:cxn>
                  <a:cxn ang="0">
                    <a:pos x="82" y="28"/>
                  </a:cxn>
                  <a:cxn ang="0">
                    <a:pos x="98" y="14"/>
                  </a:cxn>
                  <a:cxn ang="0">
                    <a:pos x="116" y="12"/>
                  </a:cxn>
                  <a:cxn ang="0">
                    <a:pos x="124" y="20"/>
                  </a:cxn>
                  <a:cxn ang="0">
                    <a:pos x="130" y="12"/>
                  </a:cxn>
                  <a:cxn ang="0">
                    <a:pos x="144" y="8"/>
                  </a:cxn>
                  <a:cxn ang="0">
                    <a:pos x="148" y="0"/>
                  </a:cxn>
                  <a:cxn ang="0">
                    <a:pos x="162" y="22"/>
                  </a:cxn>
                  <a:cxn ang="0">
                    <a:pos x="164" y="38"/>
                  </a:cxn>
                  <a:cxn ang="0">
                    <a:pos x="182" y="40"/>
                  </a:cxn>
                  <a:cxn ang="0">
                    <a:pos x="180" y="34"/>
                  </a:cxn>
                  <a:cxn ang="0">
                    <a:pos x="196" y="24"/>
                  </a:cxn>
                  <a:cxn ang="0">
                    <a:pos x="218" y="34"/>
                  </a:cxn>
                  <a:cxn ang="0">
                    <a:pos x="246" y="24"/>
                  </a:cxn>
                  <a:cxn ang="0">
                    <a:pos x="308" y="52"/>
                  </a:cxn>
                </a:cxnLst>
                <a:rect l="0" t="0" r="r" b="b"/>
                <a:pathLst>
                  <a:path w="308" h="148">
                    <a:moveTo>
                      <a:pt x="308" y="52"/>
                    </a:moveTo>
                    <a:lnTo>
                      <a:pt x="300" y="80"/>
                    </a:lnTo>
                    <a:lnTo>
                      <a:pt x="284" y="106"/>
                    </a:lnTo>
                    <a:lnTo>
                      <a:pt x="266" y="116"/>
                    </a:lnTo>
                    <a:lnTo>
                      <a:pt x="252" y="100"/>
                    </a:lnTo>
                    <a:lnTo>
                      <a:pt x="246" y="94"/>
                    </a:lnTo>
                    <a:lnTo>
                      <a:pt x="234" y="94"/>
                    </a:lnTo>
                    <a:lnTo>
                      <a:pt x="226" y="98"/>
                    </a:lnTo>
                    <a:lnTo>
                      <a:pt x="218" y="92"/>
                    </a:lnTo>
                    <a:lnTo>
                      <a:pt x="196" y="94"/>
                    </a:lnTo>
                    <a:lnTo>
                      <a:pt x="188" y="114"/>
                    </a:lnTo>
                    <a:lnTo>
                      <a:pt x="172" y="120"/>
                    </a:lnTo>
                    <a:lnTo>
                      <a:pt x="160" y="124"/>
                    </a:lnTo>
                    <a:lnTo>
                      <a:pt x="146" y="116"/>
                    </a:lnTo>
                    <a:lnTo>
                      <a:pt x="140" y="128"/>
                    </a:lnTo>
                    <a:lnTo>
                      <a:pt x="108" y="130"/>
                    </a:lnTo>
                    <a:lnTo>
                      <a:pt x="96" y="148"/>
                    </a:lnTo>
                    <a:lnTo>
                      <a:pt x="64" y="146"/>
                    </a:lnTo>
                    <a:lnTo>
                      <a:pt x="38" y="140"/>
                    </a:lnTo>
                    <a:lnTo>
                      <a:pt x="18" y="128"/>
                    </a:lnTo>
                    <a:lnTo>
                      <a:pt x="6" y="106"/>
                    </a:lnTo>
                    <a:lnTo>
                      <a:pt x="0" y="90"/>
                    </a:lnTo>
                    <a:lnTo>
                      <a:pt x="8" y="76"/>
                    </a:lnTo>
                    <a:lnTo>
                      <a:pt x="8" y="66"/>
                    </a:lnTo>
                    <a:lnTo>
                      <a:pt x="20" y="54"/>
                    </a:lnTo>
                    <a:lnTo>
                      <a:pt x="34" y="52"/>
                    </a:lnTo>
                    <a:lnTo>
                      <a:pt x="50" y="56"/>
                    </a:lnTo>
                    <a:lnTo>
                      <a:pt x="64" y="48"/>
                    </a:lnTo>
                    <a:lnTo>
                      <a:pt x="74" y="38"/>
                    </a:lnTo>
                    <a:lnTo>
                      <a:pt x="82" y="28"/>
                    </a:lnTo>
                    <a:lnTo>
                      <a:pt x="98" y="14"/>
                    </a:lnTo>
                    <a:lnTo>
                      <a:pt x="116" y="12"/>
                    </a:lnTo>
                    <a:lnTo>
                      <a:pt x="124" y="20"/>
                    </a:lnTo>
                    <a:lnTo>
                      <a:pt x="130" y="12"/>
                    </a:lnTo>
                    <a:lnTo>
                      <a:pt x="144" y="8"/>
                    </a:lnTo>
                    <a:lnTo>
                      <a:pt x="148" y="0"/>
                    </a:lnTo>
                    <a:lnTo>
                      <a:pt x="162" y="22"/>
                    </a:lnTo>
                    <a:lnTo>
                      <a:pt x="164" y="38"/>
                    </a:lnTo>
                    <a:lnTo>
                      <a:pt x="182" y="40"/>
                    </a:lnTo>
                    <a:lnTo>
                      <a:pt x="180" y="34"/>
                    </a:lnTo>
                    <a:lnTo>
                      <a:pt x="196" y="24"/>
                    </a:lnTo>
                    <a:lnTo>
                      <a:pt x="218" y="34"/>
                    </a:lnTo>
                    <a:lnTo>
                      <a:pt x="246" y="24"/>
                    </a:lnTo>
                    <a:lnTo>
                      <a:pt x="308" y="52"/>
                    </a:lnTo>
                    <a:close/>
                  </a:path>
                </a:pathLst>
              </a:custGeom>
              <a:solidFill>
                <a:srgbClr val="002060"/>
              </a:solidFill>
              <a:ln w="3175">
                <a:solidFill>
                  <a:schemeClr val="accent5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GB" dirty="0"/>
              </a:p>
            </p:txBody>
          </p:sp>
          <p:sp>
            <p:nvSpPr>
              <p:cNvPr id="90" name="Slovenia"/>
              <p:cNvSpPr>
                <a:spLocks/>
              </p:cNvSpPr>
              <p:nvPr/>
            </p:nvSpPr>
            <p:spPr bwMode="auto">
              <a:xfrm>
                <a:off x="4894580" y="5228908"/>
                <a:ext cx="282575" cy="184150"/>
              </a:xfrm>
              <a:custGeom>
                <a:avLst/>
                <a:gdLst/>
                <a:ahLst/>
                <a:cxnLst>
                  <a:cxn ang="0">
                    <a:pos x="178" y="40"/>
                  </a:cxn>
                  <a:cxn ang="0">
                    <a:pos x="172" y="20"/>
                  </a:cxn>
                  <a:cxn ang="0">
                    <a:pos x="164" y="8"/>
                  </a:cxn>
                  <a:cxn ang="0">
                    <a:pos x="166" y="0"/>
                  </a:cxn>
                  <a:cxn ang="0">
                    <a:pos x="156" y="6"/>
                  </a:cxn>
                  <a:cxn ang="0">
                    <a:pos x="146" y="20"/>
                  </a:cxn>
                  <a:cxn ang="0">
                    <a:pos x="122" y="24"/>
                  </a:cxn>
                  <a:cxn ang="0">
                    <a:pos x="90" y="16"/>
                  </a:cxn>
                  <a:cxn ang="0">
                    <a:pos x="62" y="34"/>
                  </a:cxn>
                  <a:cxn ang="0">
                    <a:pos x="20" y="14"/>
                  </a:cxn>
                  <a:cxn ang="0">
                    <a:pos x="0" y="30"/>
                  </a:cxn>
                  <a:cxn ang="0">
                    <a:pos x="12" y="44"/>
                  </a:cxn>
                  <a:cxn ang="0">
                    <a:pos x="0" y="52"/>
                  </a:cxn>
                  <a:cxn ang="0">
                    <a:pos x="4" y="68"/>
                  </a:cxn>
                  <a:cxn ang="0">
                    <a:pos x="6" y="72"/>
                  </a:cxn>
                  <a:cxn ang="0">
                    <a:pos x="18" y="88"/>
                  </a:cxn>
                  <a:cxn ang="0">
                    <a:pos x="8" y="90"/>
                  </a:cxn>
                  <a:cxn ang="0">
                    <a:pos x="4" y="96"/>
                  </a:cxn>
                  <a:cxn ang="0">
                    <a:pos x="6" y="104"/>
                  </a:cxn>
                  <a:cxn ang="0">
                    <a:pos x="22" y="98"/>
                  </a:cxn>
                  <a:cxn ang="0">
                    <a:pos x="36" y="98"/>
                  </a:cxn>
                  <a:cxn ang="0">
                    <a:pos x="46" y="104"/>
                  </a:cxn>
                  <a:cxn ang="0">
                    <a:pos x="58" y="94"/>
                  </a:cxn>
                  <a:cxn ang="0">
                    <a:pos x="72" y="106"/>
                  </a:cxn>
                  <a:cxn ang="0">
                    <a:pos x="96" y="116"/>
                  </a:cxn>
                  <a:cxn ang="0">
                    <a:pos x="100" y="106"/>
                  </a:cxn>
                  <a:cxn ang="0">
                    <a:pos x="106" y="100"/>
                  </a:cxn>
                  <a:cxn ang="0">
                    <a:pos x="100" y="94"/>
                  </a:cxn>
                  <a:cxn ang="0">
                    <a:pos x="110" y="86"/>
                  </a:cxn>
                  <a:cxn ang="0">
                    <a:pos x="128" y="82"/>
                  </a:cxn>
                  <a:cxn ang="0">
                    <a:pos x="122" y="66"/>
                  </a:cxn>
                  <a:cxn ang="0">
                    <a:pos x="126" y="56"/>
                  </a:cxn>
                  <a:cxn ang="0">
                    <a:pos x="144" y="48"/>
                  </a:cxn>
                  <a:cxn ang="0">
                    <a:pos x="160" y="46"/>
                  </a:cxn>
                  <a:cxn ang="0">
                    <a:pos x="166" y="36"/>
                  </a:cxn>
                  <a:cxn ang="0">
                    <a:pos x="172" y="34"/>
                  </a:cxn>
                  <a:cxn ang="0">
                    <a:pos x="178" y="40"/>
                  </a:cxn>
                </a:cxnLst>
                <a:rect l="0" t="0" r="r" b="b"/>
                <a:pathLst>
                  <a:path w="178" h="116">
                    <a:moveTo>
                      <a:pt x="178" y="40"/>
                    </a:moveTo>
                    <a:lnTo>
                      <a:pt x="172" y="20"/>
                    </a:lnTo>
                    <a:lnTo>
                      <a:pt x="164" y="8"/>
                    </a:lnTo>
                    <a:lnTo>
                      <a:pt x="166" y="0"/>
                    </a:lnTo>
                    <a:lnTo>
                      <a:pt x="156" y="6"/>
                    </a:lnTo>
                    <a:lnTo>
                      <a:pt x="146" y="20"/>
                    </a:lnTo>
                    <a:lnTo>
                      <a:pt x="122" y="24"/>
                    </a:lnTo>
                    <a:lnTo>
                      <a:pt x="90" y="16"/>
                    </a:lnTo>
                    <a:lnTo>
                      <a:pt x="62" y="34"/>
                    </a:lnTo>
                    <a:lnTo>
                      <a:pt x="20" y="14"/>
                    </a:lnTo>
                    <a:lnTo>
                      <a:pt x="0" y="30"/>
                    </a:lnTo>
                    <a:lnTo>
                      <a:pt x="12" y="44"/>
                    </a:lnTo>
                    <a:lnTo>
                      <a:pt x="0" y="52"/>
                    </a:lnTo>
                    <a:lnTo>
                      <a:pt x="4" y="68"/>
                    </a:lnTo>
                    <a:lnTo>
                      <a:pt x="6" y="72"/>
                    </a:lnTo>
                    <a:lnTo>
                      <a:pt x="18" y="88"/>
                    </a:lnTo>
                    <a:lnTo>
                      <a:pt x="8" y="90"/>
                    </a:lnTo>
                    <a:lnTo>
                      <a:pt x="4" y="96"/>
                    </a:lnTo>
                    <a:lnTo>
                      <a:pt x="6" y="104"/>
                    </a:lnTo>
                    <a:lnTo>
                      <a:pt x="22" y="98"/>
                    </a:lnTo>
                    <a:lnTo>
                      <a:pt x="36" y="98"/>
                    </a:lnTo>
                    <a:lnTo>
                      <a:pt x="46" y="104"/>
                    </a:lnTo>
                    <a:lnTo>
                      <a:pt x="58" y="94"/>
                    </a:lnTo>
                    <a:lnTo>
                      <a:pt x="72" y="106"/>
                    </a:lnTo>
                    <a:lnTo>
                      <a:pt x="96" y="116"/>
                    </a:lnTo>
                    <a:lnTo>
                      <a:pt x="100" y="106"/>
                    </a:lnTo>
                    <a:lnTo>
                      <a:pt x="106" y="100"/>
                    </a:lnTo>
                    <a:lnTo>
                      <a:pt x="100" y="94"/>
                    </a:lnTo>
                    <a:lnTo>
                      <a:pt x="110" y="86"/>
                    </a:lnTo>
                    <a:lnTo>
                      <a:pt x="128" y="82"/>
                    </a:lnTo>
                    <a:lnTo>
                      <a:pt x="122" y="66"/>
                    </a:lnTo>
                    <a:lnTo>
                      <a:pt x="126" y="56"/>
                    </a:lnTo>
                    <a:lnTo>
                      <a:pt x="144" y="48"/>
                    </a:lnTo>
                    <a:lnTo>
                      <a:pt x="160" y="46"/>
                    </a:lnTo>
                    <a:lnTo>
                      <a:pt x="166" y="36"/>
                    </a:lnTo>
                    <a:lnTo>
                      <a:pt x="172" y="34"/>
                    </a:lnTo>
                    <a:lnTo>
                      <a:pt x="178" y="40"/>
                    </a:lnTo>
                    <a:close/>
                  </a:path>
                </a:pathLst>
              </a:custGeom>
              <a:solidFill>
                <a:srgbClr val="002060"/>
              </a:solidFill>
              <a:ln w="3175">
                <a:solidFill>
                  <a:schemeClr val="accent5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GB" dirty="0"/>
              </a:p>
            </p:txBody>
          </p:sp>
          <p:sp>
            <p:nvSpPr>
              <p:cNvPr id="91" name="Finland"/>
              <p:cNvSpPr>
                <a:spLocks/>
              </p:cNvSpPr>
              <p:nvPr/>
            </p:nvSpPr>
            <p:spPr bwMode="auto">
              <a:xfrm>
                <a:off x="5680393" y="2331720"/>
                <a:ext cx="612775" cy="1285875"/>
              </a:xfrm>
              <a:custGeom>
                <a:avLst/>
                <a:gdLst/>
                <a:ahLst/>
                <a:cxnLst>
                  <a:cxn ang="0">
                    <a:pos x="256" y="86"/>
                  </a:cxn>
                  <a:cxn ang="0">
                    <a:pos x="246" y="94"/>
                  </a:cxn>
                  <a:cxn ang="0">
                    <a:pos x="246" y="118"/>
                  </a:cxn>
                  <a:cxn ang="0">
                    <a:pos x="258" y="148"/>
                  </a:cxn>
                  <a:cxn ang="0">
                    <a:pos x="284" y="172"/>
                  </a:cxn>
                  <a:cxn ang="0">
                    <a:pos x="270" y="244"/>
                  </a:cxn>
                  <a:cxn ang="0">
                    <a:pos x="300" y="346"/>
                  </a:cxn>
                  <a:cxn ang="0">
                    <a:pos x="308" y="384"/>
                  </a:cxn>
                  <a:cxn ang="0">
                    <a:pos x="306" y="408"/>
                  </a:cxn>
                  <a:cxn ang="0">
                    <a:pos x="322" y="444"/>
                  </a:cxn>
                  <a:cxn ang="0">
                    <a:pos x="324" y="492"/>
                  </a:cxn>
                  <a:cxn ang="0">
                    <a:pos x="376" y="594"/>
                  </a:cxn>
                  <a:cxn ang="0">
                    <a:pos x="322" y="674"/>
                  </a:cxn>
                  <a:cxn ang="0">
                    <a:pos x="284" y="726"/>
                  </a:cxn>
                  <a:cxn ang="0">
                    <a:pos x="266" y="750"/>
                  </a:cxn>
                  <a:cxn ang="0">
                    <a:pos x="232" y="752"/>
                  </a:cxn>
                  <a:cxn ang="0">
                    <a:pos x="214" y="762"/>
                  </a:cxn>
                  <a:cxn ang="0">
                    <a:pos x="202" y="766"/>
                  </a:cxn>
                  <a:cxn ang="0">
                    <a:pos x="188" y="772"/>
                  </a:cxn>
                  <a:cxn ang="0">
                    <a:pos x="158" y="784"/>
                  </a:cxn>
                  <a:cxn ang="0">
                    <a:pos x="114" y="794"/>
                  </a:cxn>
                  <a:cxn ang="0">
                    <a:pos x="86" y="810"/>
                  </a:cxn>
                  <a:cxn ang="0">
                    <a:pos x="78" y="800"/>
                  </a:cxn>
                  <a:cxn ang="0">
                    <a:pos x="62" y="788"/>
                  </a:cxn>
                  <a:cxn ang="0">
                    <a:pos x="56" y="784"/>
                  </a:cxn>
                  <a:cxn ang="0">
                    <a:pos x="50" y="772"/>
                  </a:cxn>
                  <a:cxn ang="0">
                    <a:pos x="16" y="758"/>
                  </a:cxn>
                  <a:cxn ang="0">
                    <a:pos x="6" y="736"/>
                  </a:cxn>
                  <a:cxn ang="0">
                    <a:pos x="6" y="702"/>
                  </a:cxn>
                  <a:cxn ang="0">
                    <a:pos x="22" y="672"/>
                  </a:cxn>
                  <a:cxn ang="0">
                    <a:pos x="8" y="628"/>
                  </a:cxn>
                  <a:cxn ang="0">
                    <a:pos x="0" y="578"/>
                  </a:cxn>
                  <a:cxn ang="0">
                    <a:pos x="18" y="540"/>
                  </a:cxn>
                  <a:cxn ang="0">
                    <a:pos x="34" y="546"/>
                  </a:cxn>
                  <a:cxn ang="0">
                    <a:pos x="52" y="530"/>
                  </a:cxn>
                  <a:cxn ang="0">
                    <a:pos x="58" y="504"/>
                  </a:cxn>
                  <a:cxn ang="0">
                    <a:pos x="100" y="478"/>
                  </a:cxn>
                  <a:cxn ang="0">
                    <a:pos x="138" y="410"/>
                  </a:cxn>
                  <a:cxn ang="0">
                    <a:pos x="158" y="406"/>
                  </a:cxn>
                  <a:cxn ang="0">
                    <a:pos x="152" y="362"/>
                  </a:cxn>
                  <a:cxn ang="0">
                    <a:pos x="128" y="332"/>
                  </a:cxn>
                  <a:cxn ang="0">
                    <a:pos x="98" y="294"/>
                  </a:cxn>
                  <a:cxn ang="0">
                    <a:pos x="100" y="234"/>
                  </a:cxn>
                  <a:cxn ang="0">
                    <a:pos x="94" y="200"/>
                  </a:cxn>
                  <a:cxn ang="0">
                    <a:pos x="82" y="140"/>
                  </a:cxn>
                  <a:cxn ang="0">
                    <a:pos x="46" y="114"/>
                  </a:cxn>
                  <a:cxn ang="0">
                    <a:pos x="34" y="80"/>
                  </a:cxn>
                  <a:cxn ang="0">
                    <a:pos x="54" y="64"/>
                  </a:cxn>
                  <a:cxn ang="0">
                    <a:pos x="68" y="104"/>
                  </a:cxn>
                  <a:cxn ang="0">
                    <a:pos x="110" y="96"/>
                  </a:cxn>
                  <a:cxn ang="0">
                    <a:pos x="162" y="86"/>
                  </a:cxn>
                  <a:cxn ang="0">
                    <a:pos x="174" y="28"/>
                  </a:cxn>
                  <a:cxn ang="0">
                    <a:pos x="222" y="0"/>
                  </a:cxn>
                  <a:cxn ang="0">
                    <a:pos x="234" y="6"/>
                  </a:cxn>
                  <a:cxn ang="0">
                    <a:pos x="260" y="32"/>
                  </a:cxn>
                  <a:cxn ang="0">
                    <a:pos x="250" y="66"/>
                  </a:cxn>
                </a:cxnLst>
                <a:rect l="0" t="0" r="r" b="b"/>
                <a:pathLst>
                  <a:path w="386" h="810">
                    <a:moveTo>
                      <a:pt x="260" y="80"/>
                    </a:moveTo>
                    <a:lnTo>
                      <a:pt x="256" y="86"/>
                    </a:lnTo>
                    <a:lnTo>
                      <a:pt x="246" y="86"/>
                    </a:lnTo>
                    <a:lnTo>
                      <a:pt x="246" y="94"/>
                    </a:lnTo>
                    <a:lnTo>
                      <a:pt x="254" y="98"/>
                    </a:lnTo>
                    <a:lnTo>
                      <a:pt x="246" y="118"/>
                    </a:lnTo>
                    <a:lnTo>
                      <a:pt x="250" y="136"/>
                    </a:lnTo>
                    <a:lnTo>
                      <a:pt x="258" y="148"/>
                    </a:lnTo>
                    <a:lnTo>
                      <a:pt x="276" y="154"/>
                    </a:lnTo>
                    <a:lnTo>
                      <a:pt x="284" y="172"/>
                    </a:lnTo>
                    <a:lnTo>
                      <a:pt x="298" y="184"/>
                    </a:lnTo>
                    <a:lnTo>
                      <a:pt x="270" y="244"/>
                    </a:lnTo>
                    <a:lnTo>
                      <a:pt x="314" y="336"/>
                    </a:lnTo>
                    <a:lnTo>
                      <a:pt x="300" y="346"/>
                    </a:lnTo>
                    <a:lnTo>
                      <a:pt x="300" y="378"/>
                    </a:lnTo>
                    <a:lnTo>
                      <a:pt x="308" y="384"/>
                    </a:lnTo>
                    <a:lnTo>
                      <a:pt x="302" y="400"/>
                    </a:lnTo>
                    <a:lnTo>
                      <a:pt x="306" y="408"/>
                    </a:lnTo>
                    <a:lnTo>
                      <a:pt x="324" y="414"/>
                    </a:lnTo>
                    <a:lnTo>
                      <a:pt x="322" y="444"/>
                    </a:lnTo>
                    <a:lnTo>
                      <a:pt x="342" y="462"/>
                    </a:lnTo>
                    <a:lnTo>
                      <a:pt x="324" y="492"/>
                    </a:lnTo>
                    <a:lnTo>
                      <a:pt x="386" y="554"/>
                    </a:lnTo>
                    <a:lnTo>
                      <a:pt x="376" y="594"/>
                    </a:lnTo>
                    <a:lnTo>
                      <a:pt x="346" y="644"/>
                    </a:lnTo>
                    <a:lnTo>
                      <a:pt x="322" y="674"/>
                    </a:lnTo>
                    <a:lnTo>
                      <a:pt x="306" y="696"/>
                    </a:lnTo>
                    <a:lnTo>
                      <a:pt x="284" y="726"/>
                    </a:lnTo>
                    <a:lnTo>
                      <a:pt x="268" y="740"/>
                    </a:lnTo>
                    <a:lnTo>
                      <a:pt x="266" y="750"/>
                    </a:lnTo>
                    <a:lnTo>
                      <a:pt x="246" y="768"/>
                    </a:lnTo>
                    <a:lnTo>
                      <a:pt x="232" y="752"/>
                    </a:lnTo>
                    <a:lnTo>
                      <a:pt x="224" y="758"/>
                    </a:lnTo>
                    <a:lnTo>
                      <a:pt x="214" y="762"/>
                    </a:lnTo>
                    <a:lnTo>
                      <a:pt x="206" y="758"/>
                    </a:lnTo>
                    <a:lnTo>
                      <a:pt x="202" y="766"/>
                    </a:lnTo>
                    <a:lnTo>
                      <a:pt x="190" y="766"/>
                    </a:lnTo>
                    <a:lnTo>
                      <a:pt x="188" y="772"/>
                    </a:lnTo>
                    <a:lnTo>
                      <a:pt x="176" y="778"/>
                    </a:lnTo>
                    <a:lnTo>
                      <a:pt x="158" y="784"/>
                    </a:lnTo>
                    <a:lnTo>
                      <a:pt x="152" y="792"/>
                    </a:lnTo>
                    <a:lnTo>
                      <a:pt x="114" y="794"/>
                    </a:lnTo>
                    <a:lnTo>
                      <a:pt x="98" y="802"/>
                    </a:lnTo>
                    <a:lnTo>
                      <a:pt x="86" y="810"/>
                    </a:lnTo>
                    <a:lnTo>
                      <a:pt x="86" y="798"/>
                    </a:lnTo>
                    <a:lnTo>
                      <a:pt x="78" y="800"/>
                    </a:lnTo>
                    <a:lnTo>
                      <a:pt x="70" y="794"/>
                    </a:lnTo>
                    <a:lnTo>
                      <a:pt x="62" y="788"/>
                    </a:lnTo>
                    <a:lnTo>
                      <a:pt x="70" y="776"/>
                    </a:lnTo>
                    <a:lnTo>
                      <a:pt x="56" y="784"/>
                    </a:lnTo>
                    <a:lnTo>
                      <a:pt x="46" y="782"/>
                    </a:lnTo>
                    <a:lnTo>
                      <a:pt x="50" y="772"/>
                    </a:lnTo>
                    <a:lnTo>
                      <a:pt x="28" y="766"/>
                    </a:lnTo>
                    <a:lnTo>
                      <a:pt x="16" y="758"/>
                    </a:lnTo>
                    <a:lnTo>
                      <a:pt x="2" y="760"/>
                    </a:lnTo>
                    <a:lnTo>
                      <a:pt x="6" y="736"/>
                    </a:lnTo>
                    <a:lnTo>
                      <a:pt x="0" y="718"/>
                    </a:lnTo>
                    <a:lnTo>
                      <a:pt x="6" y="702"/>
                    </a:lnTo>
                    <a:lnTo>
                      <a:pt x="8" y="684"/>
                    </a:lnTo>
                    <a:lnTo>
                      <a:pt x="22" y="672"/>
                    </a:lnTo>
                    <a:lnTo>
                      <a:pt x="4" y="644"/>
                    </a:lnTo>
                    <a:lnTo>
                      <a:pt x="8" y="628"/>
                    </a:lnTo>
                    <a:lnTo>
                      <a:pt x="6" y="590"/>
                    </a:lnTo>
                    <a:lnTo>
                      <a:pt x="0" y="578"/>
                    </a:lnTo>
                    <a:lnTo>
                      <a:pt x="26" y="556"/>
                    </a:lnTo>
                    <a:lnTo>
                      <a:pt x="18" y="540"/>
                    </a:lnTo>
                    <a:lnTo>
                      <a:pt x="34" y="542"/>
                    </a:lnTo>
                    <a:lnTo>
                      <a:pt x="34" y="546"/>
                    </a:lnTo>
                    <a:lnTo>
                      <a:pt x="44" y="542"/>
                    </a:lnTo>
                    <a:lnTo>
                      <a:pt x="52" y="530"/>
                    </a:lnTo>
                    <a:lnTo>
                      <a:pt x="50" y="518"/>
                    </a:lnTo>
                    <a:lnTo>
                      <a:pt x="58" y="504"/>
                    </a:lnTo>
                    <a:lnTo>
                      <a:pt x="64" y="512"/>
                    </a:lnTo>
                    <a:lnTo>
                      <a:pt x="100" y="478"/>
                    </a:lnTo>
                    <a:lnTo>
                      <a:pt x="124" y="422"/>
                    </a:lnTo>
                    <a:lnTo>
                      <a:pt x="138" y="410"/>
                    </a:lnTo>
                    <a:lnTo>
                      <a:pt x="146" y="408"/>
                    </a:lnTo>
                    <a:lnTo>
                      <a:pt x="158" y="406"/>
                    </a:lnTo>
                    <a:lnTo>
                      <a:pt x="158" y="384"/>
                    </a:lnTo>
                    <a:lnTo>
                      <a:pt x="152" y="362"/>
                    </a:lnTo>
                    <a:lnTo>
                      <a:pt x="132" y="348"/>
                    </a:lnTo>
                    <a:lnTo>
                      <a:pt x="128" y="332"/>
                    </a:lnTo>
                    <a:lnTo>
                      <a:pt x="116" y="334"/>
                    </a:lnTo>
                    <a:lnTo>
                      <a:pt x="98" y="294"/>
                    </a:lnTo>
                    <a:lnTo>
                      <a:pt x="114" y="262"/>
                    </a:lnTo>
                    <a:lnTo>
                      <a:pt x="100" y="234"/>
                    </a:lnTo>
                    <a:lnTo>
                      <a:pt x="106" y="216"/>
                    </a:lnTo>
                    <a:lnTo>
                      <a:pt x="94" y="200"/>
                    </a:lnTo>
                    <a:lnTo>
                      <a:pt x="106" y="172"/>
                    </a:lnTo>
                    <a:lnTo>
                      <a:pt x="82" y="140"/>
                    </a:lnTo>
                    <a:lnTo>
                      <a:pt x="62" y="128"/>
                    </a:lnTo>
                    <a:lnTo>
                      <a:pt x="46" y="114"/>
                    </a:lnTo>
                    <a:lnTo>
                      <a:pt x="18" y="80"/>
                    </a:lnTo>
                    <a:lnTo>
                      <a:pt x="34" y="80"/>
                    </a:lnTo>
                    <a:lnTo>
                      <a:pt x="38" y="56"/>
                    </a:lnTo>
                    <a:lnTo>
                      <a:pt x="54" y="64"/>
                    </a:lnTo>
                    <a:lnTo>
                      <a:pt x="58" y="80"/>
                    </a:lnTo>
                    <a:lnTo>
                      <a:pt x="68" y="104"/>
                    </a:lnTo>
                    <a:lnTo>
                      <a:pt x="106" y="108"/>
                    </a:lnTo>
                    <a:lnTo>
                      <a:pt x="110" y="96"/>
                    </a:lnTo>
                    <a:lnTo>
                      <a:pt x="144" y="122"/>
                    </a:lnTo>
                    <a:lnTo>
                      <a:pt x="162" y="86"/>
                    </a:lnTo>
                    <a:lnTo>
                      <a:pt x="166" y="62"/>
                    </a:lnTo>
                    <a:lnTo>
                      <a:pt x="174" y="28"/>
                    </a:lnTo>
                    <a:lnTo>
                      <a:pt x="190" y="10"/>
                    </a:lnTo>
                    <a:lnTo>
                      <a:pt x="222" y="0"/>
                    </a:lnTo>
                    <a:lnTo>
                      <a:pt x="228" y="8"/>
                    </a:lnTo>
                    <a:lnTo>
                      <a:pt x="234" y="6"/>
                    </a:lnTo>
                    <a:lnTo>
                      <a:pt x="248" y="22"/>
                    </a:lnTo>
                    <a:lnTo>
                      <a:pt x="260" y="32"/>
                    </a:lnTo>
                    <a:lnTo>
                      <a:pt x="252" y="48"/>
                    </a:lnTo>
                    <a:lnTo>
                      <a:pt x="250" y="66"/>
                    </a:lnTo>
                    <a:lnTo>
                      <a:pt x="260" y="80"/>
                    </a:lnTo>
                    <a:close/>
                  </a:path>
                </a:pathLst>
              </a:custGeom>
              <a:solidFill>
                <a:srgbClr val="002060"/>
              </a:solidFill>
              <a:ln w="3175">
                <a:solidFill>
                  <a:schemeClr val="accent5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GB" dirty="0"/>
              </a:p>
            </p:txBody>
          </p:sp>
          <p:sp>
            <p:nvSpPr>
              <p:cNvPr id="92" name="Ireland (Republic)"/>
              <p:cNvSpPr>
                <a:spLocks/>
              </p:cNvSpPr>
              <p:nvPr/>
            </p:nvSpPr>
            <p:spPr bwMode="auto">
              <a:xfrm>
                <a:off x="3288030" y="3668395"/>
                <a:ext cx="403225" cy="400050"/>
              </a:xfrm>
              <a:custGeom>
                <a:avLst/>
                <a:gdLst/>
                <a:ahLst/>
                <a:cxnLst>
                  <a:cxn ang="0">
                    <a:pos x="126" y="36"/>
                  </a:cxn>
                  <a:cxn ang="0">
                    <a:pos x="138" y="48"/>
                  </a:cxn>
                  <a:cxn ang="0">
                    <a:pos x="156" y="60"/>
                  </a:cxn>
                  <a:cxn ang="0">
                    <a:pos x="170" y="42"/>
                  </a:cxn>
                  <a:cxn ang="0">
                    <a:pos x="178" y="36"/>
                  </a:cxn>
                  <a:cxn ang="0">
                    <a:pos x="162" y="26"/>
                  </a:cxn>
                  <a:cxn ang="0">
                    <a:pos x="182" y="16"/>
                  </a:cxn>
                  <a:cxn ang="0">
                    <a:pos x="196" y="14"/>
                  </a:cxn>
                  <a:cxn ang="0">
                    <a:pos x="202" y="0"/>
                  </a:cxn>
                  <a:cxn ang="0">
                    <a:pos x="228" y="14"/>
                  </a:cxn>
                  <a:cxn ang="0">
                    <a:pos x="254" y="20"/>
                  </a:cxn>
                  <a:cxn ang="0">
                    <a:pos x="220" y="44"/>
                  </a:cxn>
                  <a:cxn ang="0">
                    <a:pos x="202" y="48"/>
                  </a:cxn>
                  <a:cxn ang="0">
                    <a:pos x="186" y="52"/>
                  </a:cxn>
                  <a:cxn ang="0">
                    <a:pos x="192" y="84"/>
                  </a:cxn>
                  <a:cxn ang="0">
                    <a:pos x="226" y="80"/>
                  </a:cxn>
                  <a:cxn ang="0">
                    <a:pos x="244" y="120"/>
                  </a:cxn>
                  <a:cxn ang="0">
                    <a:pos x="236" y="130"/>
                  </a:cxn>
                  <a:cxn ang="0">
                    <a:pos x="222" y="170"/>
                  </a:cxn>
                  <a:cxn ang="0">
                    <a:pos x="180" y="242"/>
                  </a:cxn>
                  <a:cxn ang="0">
                    <a:pos x="160" y="246"/>
                  </a:cxn>
                  <a:cxn ang="0">
                    <a:pos x="140" y="242"/>
                  </a:cxn>
                  <a:cxn ang="0">
                    <a:pos x="116" y="234"/>
                  </a:cxn>
                  <a:cxn ang="0">
                    <a:pos x="92" y="246"/>
                  </a:cxn>
                  <a:cxn ang="0">
                    <a:pos x="78" y="246"/>
                  </a:cxn>
                  <a:cxn ang="0">
                    <a:pos x="46" y="246"/>
                  </a:cxn>
                  <a:cxn ang="0">
                    <a:pos x="22" y="238"/>
                  </a:cxn>
                  <a:cxn ang="0">
                    <a:pos x="26" y="226"/>
                  </a:cxn>
                  <a:cxn ang="0">
                    <a:pos x="4" y="212"/>
                  </a:cxn>
                  <a:cxn ang="0">
                    <a:pos x="30" y="204"/>
                  </a:cxn>
                  <a:cxn ang="0">
                    <a:pos x="0" y="196"/>
                  </a:cxn>
                  <a:cxn ang="0">
                    <a:pos x="10" y="184"/>
                  </a:cxn>
                  <a:cxn ang="0">
                    <a:pos x="24" y="176"/>
                  </a:cxn>
                  <a:cxn ang="0">
                    <a:pos x="16" y="166"/>
                  </a:cxn>
                  <a:cxn ang="0">
                    <a:pos x="34" y="164"/>
                  </a:cxn>
                  <a:cxn ang="0">
                    <a:pos x="48" y="154"/>
                  </a:cxn>
                  <a:cxn ang="0">
                    <a:pos x="78" y="164"/>
                  </a:cxn>
                  <a:cxn ang="0">
                    <a:pos x="56" y="152"/>
                  </a:cxn>
                  <a:cxn ang="0">
                    <a:pos x="70" y="144"/>
                  </a:cxn>
                  <a:cxn ang="0">
                    <a:pos x="84" y="118"/>
                  </a:cxn>
                  <a:cxn ang="0">
                    <a:pos x="96" y="122"/>
                  </a:cxn>
                  <a:cxn ang="0">
                    <a:pos x="94" y="114"/>
                  </a:cxn>
                  <a:cxn ang="0">
                    <a:pos x="84" y="102"/>
                  </a:cxn>
                  <a:cxn ang="0">
                    <a:pos x="72" y="88"/>
                  </a:cxn>
                  <a:cxn ang="0">
                    <a:pos x="70" y="68"/>
                  </a:cxn>
                  <a:cxn ang="0">
                    <a:pos x="92" y="66"/>
                  </a:cxn>
                  <a:cxn ang="0">
                    <a:pos x="106" y="60"/>
                  </a:cxn>
                  <a:cxn ang="0">
                    <a:pos x="94" y="54"/>
                  </a:cxn>
                  <a:cxn ang="0">
                    <a:pos x="102" y="38"/>
                  </a:cxn>
                  <a:cxn ang="0">
                    <a:pos x="114" y="26"/>
                  </a:cxn>
                </a:cxnLst>
                <a:rect l="0" t="0" r="r" b="b"/>
                <a:pathLst>
                  <a:path w="254" h="252">
                    <a:moveTo>
                      <a:pt x="114" y="26"/>
                    </a:moveTo>
                    <a:lnTo>
                      <a:pt x="126" y="36"/>
                    </a:lnTo>
                    <a:lnTo>
                      <a:pt x="130" y="46"/>
                    </a:lnTo>
                    <a:lnTo>
                      <a:pt x="138" y="48"/>
                    </a:lnTo>
                    <a:lnTo>
                      <a:pt x="152" y="54"/>
                    </a:lnTo>
                    <a:lnTo>
                      <a:pt x="156" y="60"/>
                    </a:lnTo>
                    <a:lnTo>
                      <a:pt x="160" y="48"/>
                    </a:lnTo>
                    <a:lnTo>
                      <a:pt x="170" y="42"/>
                    </a:lnTo>
                    <a:lnTo>
                      <a:pt x="180" y="42"/>
                    </a:lnTo>
                    <a:lnTo>
                      <a:pt x="178" y="36"/>
                    </a:lnTo>
                    <a:lnTo>
                      <a:pt x="168" y="28"/>
                    </a:lnTo>
                    <a:lnTo>
                      <a:pt x="162" y="26"/>
                    </a:lnTo>
                    <a:lnTo>
                      <a:pt x="178" y="24"/>
                    </a:lnTo>
                    <a:lnTo>
                      <a:pt x="182" y="16"/>
                    </a:lnTo>
                    <a:lnTo>
                      <a:pt x="188" y="24"/>
                    </a:lnTo>
                    <a:lnTo>
                      <a:pt x="196" y="14"/>
                    </a:lnTo>
                    <a:lnTo>
                      <a:pt x="196" y="8"/>
                    </a:lnTo>
                    <a:lnTo>
                      <a:pt x="202" y="0"/>
                    </a:lnTo>
                    <a:lnTo>
                      <a:pt x="216" y="8"/>
                    </a:lnTo>
                    <a:lnTo>
                      <a:pt x="228" y="14"/>
                    </a:lnTo>
                    <a:lnTo>
                      <a:pt x="248" y="8"/>
                    </a:lnTo>
                    <a:lnTo>
                      <a:pt x="254" y="20"/>
                    </a:lnTo>
                    <a:lnTo>
                      <a:pt x="230" y="34"/>
                    </a:lnTo>
                    <a:lnTo>
                      <a:pt x="220" y="44"/>
                    </a:lnTo>
                    <a:lnTo>
                      <a:pt x="208" y="40"/>
                    </a:lnTo>
                    <a:lnTo>
                      <a:pt x="202" y="48"/>
                    </a:lnTo>
                    <a:lnTo>
                      <a:pt x="192" y="50"/>
                    </a:lnTo>
                    <a:lnTo>
                      <a:pt x="186" y="52"/>
                    </a:lnTo>
                    <a:lnTo>
                      <a:pt x="182" y="66"/>
                    </a:lnTo>
                    <a:lnTo>
                      <a:pt x="192" y="84"/>
                    </a:lnTo>
                    <a:lnTo>
                      <a:pt x="202" y="96"/>
                    </a:lnTo>
                    <a:lnTo>
                      <a:pt x="226" y="80"/>
                    </a:lnTo>
                    <a:lnTo>
                      <a:pt x="228" y="112"/>
                    </a:lnTo>
                    <a:lnTo>
                      <a:pt x="244" y="120"/>
                    </a:lnTo>
                    <a:lnTo>
                      <a:pt x="244" y="128"/>
                    </a:lnTo>
                    <a:lnTo>
                      <a:pt x="236" y="130"/>
                    </a:lnTo>
                    <a:lnTo>
                      <a:pt x="232" y="162"/>
                    </a:lnTo>
                    <a:lnTo>
                      <a:pt x="222" y="170"/>
                    </a:lnTo>
                    <a:lnTo>
                      <a:pt x="216" y="206"/>
                    </a:lnTo>
                    <a:lnTo>
                      <a:pt x="180" y="242"/>
                    </a:lnTo>
                    <a:lnTo>
                      <a:pt x="176" y="252"/>
                    </a:lnTo>
                    <a:lnTo>
                      <a:pt x="160" y="246"/>
                    </a:lnTo>
                    <a:lnTo>
                      <a:pt x="148" y="240"/>
                    </a:lnTo>
                    <a:lnTo>
                      <a:pt x="140" y="242"/>
                    </a:lnTo>
                    <a:lnTo>
                      <a:pt x="130" y="236"/>
                    </a:lnTo>
                    <a:lnTo>
                      <a:pt x="116" y="234"/>
                    </a:lnTo>
                    <a:lnTo>
                      <a:pt x="104" y="242"/>
                    </a:lnTo>
                    <a:lnTo>
                      <a:pt x="92" y="246"/>
                    </a:lnTo>
                    <a:lnTo>
                      <a:pt x="84" y="236"/>
                    </a:lnTo>
                    <a:lnTo>
                      <a:pt x="78" y="246"/>
                    </a:lnTo>
                    <a:lnTo>
                      <a:pt x="64" y="250"/>
                    </a:lnTo>
                    <a:lnTo>
                      <a:pt x="46" y="246"/>
                    </a:lnTo>
                    <a:lnTo>
                      <a:pt x="30" y="242"/>
                    </a:lnTo>
                    <a:lnTo>
                      <a:pt x="22" y="238"/>
                    </a:lnTo>
                    <a:lnTo>
                      <a:pt x="14" y="228"/>
                    </a:lnTo>
                    <a:lnTo>
                      <a:pt x="26" y="226"/>
                    </a:lnTo>
                    <a:lnTo>
                      <a:pt x="20" y="214"/>
                    </a:lnTo>
                    <a:lnTo>
                      <a:pt x="4" y="212"/>
                    </a:lnTo>
                    <a:lnTo>
                      <a:pt x="20" y="208"/>
                    </a:lnTo>
                    <a:lnTo>
                      <a:pt x="30" y="204"/>
                    </a:lnTo>
                    <a:lnTo>
                      <a:pt x="4" y="204"/>
                    </a:lnTo>
                    <a:lnTo>
                      <a:pt x="0" y="196"/>
                    </a:lnTo>
                    <a:lnTo>
                      <a:pt x="0" y="188"/>
                    </a:lnTo>
                    <a:lnTo>
                      <a:pt x="10" y="184"/>
                    </a:lnTo>
                    <a:lnTo>
                      <a:pt x="30" y="186"/>
                    </a:lnTo>
                    <a:lnTo>
                      <a:pt x="24" y="176"/>
                    </a:lnTo>
                    <a:lnTo>
                      <a:pt x="8" y="164"/>
                    </a:lnTo>
                    <a:lnTo>
                      <a:pt x="16" y="166"/>
                    </a:lnTo>
                    <a:lnTo>
                      <a:pt x="34" y="174"/>
                    </a:lnTo>
                    <a:lnTo>
                      <a:pt x="34" y="164"/>
                    </a:lnTo>
                    <a:lnTo>
                      <a:pt x="38" y="158"/>
                    </a:lnTo>
                    <a:lnTo>
                      <a:pt x="48" y="154"/>
                    </a:lnTo>
                    <a:lnTo>
                      <a:pt x="66" y="160"/>
                    </a:lnTo>
                    <a:lnTo>
                      <a:pt x="78" y="164"/>
                    </a:lnTo>
                    <a:lnTo>
                      <a:pt x="92" y="168"/>
                    </a:lnTo>
                    <a:lnTo>
                      <a:pt x="56" y="152"/>
                    </a:lnTo>
                    <a:lnTo>
                      <a:pt x="54" y="144"/>
                    </a:lnTo>
                    <a:lnTo>
                      <a:pt x="70" y="144"/>
                    </a:lnTo>
                    <a:lnTo>
                      <a:pt x="76" y="132"/>
                    </a:lnTo>
                    <a:lnTo>
                      <a:pt x="84" y="118"/>
                    </a:lnTo>
                    <a:lnTo>
                      <a:pt x="90" y="120"/>
                    </a:lnTo>
                    <a:lnTo>
                      <a:pt x="96" y="122"/>
                    </a:lnTo>
                    <a:lnTo>
                      <a:pt x="104" y="122"/>
                    </a:lnTo>
                    <a:lnTo>
                      <a:pt x="94" y="114"/>
                    </a:lnTo>
                    <a:lnTo>
                      <a:pt x="82" y="108"/>
                    </a:lnTo>
                    <a:lnTo>
                      <a:pt x="84" y="102"/>
                    </a:lnTo>
                    <a:lnTo>
                      <a:pt x="80" y="92"/>
                    </a:lnTo>
                    <a:lnTo>
                      <a:pt x="72" y="88"/>
                    </a:lnTo>
                    <a:lnTo>
                      <a:pt x="64" y="82"/>
                    </a:lnTo>
                    <a:lnTo>
                      <a:pt x="70" y="68"/>
                    </a:lnTo>
                    <a:lnTo>
                      <a:pt x="82" y="66"/>
                    </a:lnTo>
                    <a:lnTo>
                      <a:pt x="92" y="66"/>
                    </a:lnTo>
                    <a:lnTo>
                      <a:pt x="98" y="68"/>
                    </a:lnTo>
                    <a:lnTo>
                      <a:pt x="106" y="60"/>
                    </a:lnTo>
                    <a:lnTo>
                      <a:pt x="100" y="58"/>
                    </a:lnTo>
                    <a:lnTo>
                      <a:pt x="94" y="54"/>
                    </a:lnTo>
                    <a:lnTo>
                      <a:pt x="96" y="44"/>
                    </a:lnTo>
                    <a:lnTo>
                      <a:pt x="102" y="38"/>
                    </a:lnTo>
                    <a:lnTo>
                      <a:pt x="102" y="32"/>
                    </a:lnTo>
                    <a:lnTo>
                      <a:pt x="114" y="26"/>
                    </a:lnTo>
                    <a:close/>
                  </a:path>
                </a:pathLst>
              </a:custGeom>
              <a:solidFill>
                <a:srgbClr val="002060"/>
              </a:solidFill>
              <a:ln w="3175">
                <a:solidFill>
                  <a:schemeClr val="accent5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GB" dirty="0"/>
              </a:p>
            </p:txBody>
          </p:sp>
          <p:sp>
            <p:nvSpPr>
              <p:cNvPr id="93" name="Portugal"/>
              <p:cNvSpPr>
                <a:spLocks/>
              </p:cNvSpPr>
              <p:nvPr/>
            </p:nvSpPr>
            <p:spPr bwMode="auto">
              <a:xfrm>
                <a:off x="2640330" y="5155883"/>
                <a:ext cx="425450" cy="603250"/>
              </a:xfrm>
              <a:custGeom>
                <a:avLst/>
                <a:gdLst/>
                <a:ahLst/>
                <a:cxnLst>
                  <a:cxn ang="0">
                    <a:pos x="148" y="0"/>
                  </a:cxn>
                  <a:cxn ang="0">
                    <a:pos x="188" y="4"/>
                  </a:cxn>
                  <a:cxn ang="0">
                    <a:pos x="178" y="24"/>
                  </a:cxn>
                  <a:cxn ang="0">
                    <a:pos x="192" y="22"/>
                  </a:cxn>
                  <a:cxn ang="0">
                    <a:pos x="218" y="46"/>
                  </a:cxn>
                  <a:cxn ang="0">
                    <a:pos x="224" y="44"/>
                  </a:cxn>
                  <a:cxn ang="0">
                    <a:pos x="244" y="50"/>
                  </a:cxn>
                  <a:cxn ang="0">
                    <a:pos x="260" y="60"/>
                  </a:cxn>
                  <a:cxn ang="0">
                    <a:pos x="254" y="72"/>
                  </a:cxn>
                  <a:cxn ang="0">
                    <a:pos x="258" y="84"/>
                  </a:cxn>
                  <a:cxn ang="0">
                    <a:pos x="268" y="96"/>
                  </a:cxn>
                  <a:cxn ang="0">
                    <a:pos x="264" y="100"/>
                  </a:cxn>
                  <a:cxn ang="0">
                    <a:pos x="244" y="106"/>
                  </a:cxn>
                  <a:cxn ang="0">
                    <a:pos x="214" y="112"/>
                  </a:cxn>
                  <a:cxn ang="0">
                    <a:pos x="208" y="148"/>
                  </a:cxn>
                  <a:cxn ang="0">
                    <a:pos x="206" y="170"/>
                  </a:cxn>
                  <a:cxn ang="0">
                    <a:pos x="194" y="174"/>
                  </a:cxn>
                  <a:cxn ang="0">
                    <a:pos x="190" y="190"/>
                  </a:cxn>
                  <a:cxn ang="0">
                    <a:pos x="176" y="212"/>
                  </a:cxn>
                  <a:cxn ang="0">
                    <a:pos x="152" y="200"/>
                  </a:cxn>
                  <a:cxn ang="0">
                    <a:pos x="148" y="242"/>
                  </a:cxn>
                  <a:cxn ang="0">
                    <a:pos x="160" y="258"/>
                  </a:cxn>
                  <a:cxn ang="0">
                    <a:pos x="144" y="276"/>
                  </a:cxn>
                  <a:cxn ang="0">
                    <a:pos x="136" y="276"/>
                  </a:cxn>
                  <a:cxn ang="0">
                    <a:pos x="122" y="292"/>
                  </a:cxn>
                  <a:cxn ang="0">
                    <a:pos x="128" y="314"/>
                  </a:cxn>
                  <a:cxn ang="0">
                    <a:pos x="138" y="314"/>
                  </a:cxn>
                  <a:cxn ang="0">
                    <a:pos x="134" y="326"/>
                  </a:cxn>
                  <a:cxn ang="0">
                    <a:pos x="92" y="344"/>
                  </a:cxn>
                  <a:cxn ang="0">
                    <a:pos x="88" y="362"/>
                  </a:cxn>
                  <a:cxn ang="0">
                    <a:pos x="88" y="380"/>
                  </a:cxn>
                  <a:cxn ang="0">
                    <a:pos x="74" y="376"/>
                  </a:cxn>
                  <a:cxn ang="0">
                    <a:pos x="54" y="372"/>
                  </a:cxn>
                  <a:cxn ang="0">
                    <a:pos x="40" y="362"/>
                  </a:cxn>
                  <a:cxn ang="0">
                    <a:pos x="28" y="352"/>
                  </a:cxn>
                  <a:cxn ang="0">
                    <a:pos x="20" y="346"/>
                  </a:cxn>
                  <a:cxn ang="0">
                    <a:pos x="0" y="344"/>
                  </a:cxn>
                  <a:cxn ang="0">
                    <a:pos x="6" y="330"/>
                  </a:cxn>
                  <a:cxn ang="0">
                    <a:pos x="20" y="312"/>
                  </a:cxn>
                  <a:cxn ang="0">
                    <a:pos x="34" y="298"/>
                  </a:cxn>
                  <a:cxn ang="0">
                    <a:pos x="36" y="278"/>
                  </a:cxn>
                  <a:cxn ang="0">
                    <a:pos x="38" y="252"/>
                  </a:cxn>
                  <a:cxn ang="0">
                    <a:pos x="40" y="246"/>
                  </a:cxn>
                  <a:cxn ang="0">
                    <a:pos x="52" y="250"/>
                  </a:cxn>
                  <a:cxn ang="0">
                    <a:pos x="58" y="254"/>
                  </a:cxn>
                  <a:cxn ang="0">
                    <a:pos x="52" y="240"/>
                  </a:cxn>
                  <a:cxn ang="0">
                    <a:pos x="38" y="234"/>
                  </a:cxn>
                  <a:cxn ang="0">
                    <a:pos x="22" y="226"/>
                  </a:cxn>
                  <a:cxn ang="0">
                    <a:pos x="18" y="206"/>
                  </a:cxn>
                  <a:cxn ang="0">
                    <a:pos x="26" y="184"/>
                  </a:cxn>
                  <a:cxn ang="0">
                    <a:pos x="36" y="170"/>
                  </a:cxn>
                  <a:cxn ang="0">
                    <a:pos x="52" y="166"/>
                  </a:cxn>
                  <a:cxn ang="0">
                    <a:pos x="70" y="148"/>
                  </a:cxn>
                  <a:cxn ang="0">
                    <a:pos x="80" y="146"/>
                  </a:cxn>
                  <a:cxn ang="0">
                    <a:pos x="96" y="132"/>
                  </a:cxn>
                  <a:cxn ang="0">
                    <a:pos x="92" y="122"/>
                  </a:cxn>
                  <a:cxn ang="0">
                    <a:pos x="108" y="92"/>
                  </a:cxn>
                  <a:cxn ang="0">
                    <a:pos x="122" y="86"/>
                  </a:cxn>
                  <a:cxn ang="0">
                    <a:pos x="120" y="74"/>
                  </a:cxn>
                  <a:cxn ang="0">
                    <a:pos x="136" y="44"/>
                  </a:cxn>
                  <a:cxn ang="0">
                    <a:pos x="142" y="18"/>
                  </a:cxn>
                  <a:cxn ang="0">
                    <a:pos x="134" y="6"/>
                  </a:cxn>
                  <a:cxn ang="0">
                    <a:pos x="148" y="0"/>
                  </a:cxn>
                </a:cxnLst>
                <a:rect l="0" t="0" r="r" b="b"/>
                <a:pathLst>
                  <a:path w="268" h="380">
                    <a:moveTo>
                      <a:pt x="148" y="0"/>
                    </a:moveTo>
                    <a:lnTo>
                      <a:pt x="188" y="4"/>
                    </a:lnTo>
                    <a:lnTo>
                      <a:pt x="178" y="24"/>
                    </a:lnTo>
                    <a:lnTo>
                      <a:pt x="192" y="22"/>
                    </a:lnTo>
                    <a:lnTo>
                      <a:pt x="218" y="46"/>
                    </a:lnTo>
                    <a:lnTo>
                      <a:pt x="224" y="44"/>
                    </a:lnTo>
                    <a:lnTo>
                      <a:pt x="244" y="50"/>
                    </a:lnTo>
                    <a:lnTo>
                      <a:pt x="260" y="60"/>
                    </a:lnTo>
                    <a:lnTo>
                      <a:pt x="254" y="72"/>
                    </a:lnTo>
                    <a:lnTo>
                      <a:pt x="258" y="84"/>
                    </a:lnTo>
                    <a:lnTo>
                      <a:pt x="268" y="96"/>
                    </a:lnTo>
                    <a:lnTo>
                      <a:pt x="264" y="100"/>
                    </a:lnTo>
                    <a:lnTo>
                      <a:pt x="244" y="106"/>
                    </a:lnTo>
                    <a:lnTo>
                      <a:pt x="214" y="112"/>
                    </a:lnTo>
                    <a:lnTo>
                      <a:pt x="208" y="148"/>
                    </a:lnTo>
                    <a:lnTo>
                      <a:pt x="206" y="170"/>
                    </a:lnTo>
                    <a:lnTo>
                      <a:pt x="194" y="174"/>
                    </a:lnTo>
                    <a:lnTo>
                      <a:pt x="190" y="190"/>
                    </a:lnTo>
                    <a:lnTo>
                      <a:pt x="176" y="212"/>
                    </a:lnTo>
                    <a:lnTo>
                      <a:pt x="152" y="200"/>
                    </a:lnTo>
                    <a:lnTo>
                      <a:pt x="148" y="242"/>
                    </a:lnTo>
                    <a:lnTo>
                      <a:pt x="160" y="258"/>
                    </a:lnTo>
                    <a:lnTo>
                      <a:pt x="144" y="276"/>
                    </a:lnTo>
                    <a:lnTo>
                      <a:pt x="136" y="276"/>
                    </a:lnTo>
                    <a:lnTo>
                      <a:pt x="122" y="292"/>
                    </a:lnTo>
                    <a:lnTo>
                      <a:pt x="128" y="314"/>
                    </a:lnTo>
                    <a:lnTo>
                      <a:pt x="138" y="314"/>
                    </a:lnTo>
                    <a:lnTo>
                      <a:pt x="134" y="326"/>
                    </a:lnTo>
                    <a:lnTo>
                      <a:pt x="92" y="344"/>
                    </a:lnTo>
                    <a:lnTo>
                      <a:pt x="88" y="362"/>
                    </a:lnTo>
                    <a:lnTo>
                      <a:pt x="88" y="380"/>
                    </a:lnTo>
                    <a:lnTo>
                      <a:pt x="74" y="376"/>
                    </a:lnTo>
                    <a:lnTo>
                      <a:pt x="54" y="372"/>
                    </a:lnTo>
                    <a:lnTo>
                      <a:pt x="40" y="362"/>
                    </a:lnTo>
                    <a:lnTo>
                      <a:pt x="28" y="352"/>
                    </a:lnTo>
                    <a:lnTo>
                      <a:pt x="20" y="346"/>
                    </a:lnTo>
                    <a:lnTo>
                      <a:pt x="0" y="344"/>
                    </a:lnTo>
                    <a:lnTo>
                      <a:pt x="6" y="330"/>
                    </a:lnTo>
                    <a:lnTo>
                      <a:pt x="20" y="312"/>
                    </a:lnTo>
                    <a:lnTo>
                      <a:pt x="34" y="298"/>
                    </a:lnTo>
                    <a:lnTo>
                      <a:pt x="36" y="278"/>
                    </a:lnTo>
                    <a:lnTo>
                      <a:pt x="38" y="252"/>
                    </a:lnTo>
                    <a:lnTo>
                      <a:pt x="40" y="246"/>
                    </a:lnTo>
                    <a:lnTo>
                      <a:pt x="52" y="250"/>
                    </a:lnTo>
                    <a:lnTo>
                      <a:pt x="58" y="254"/>
                    </a:lnTo>
                    <a:lnTo>
                      <a:pt x="52" y="240"/>
                    </a:lnTo>
                    <a:lnTo>
                      <a:pt x="38" y="234"/>
                    </a:lnTo>
                    <a:lnTo>
                      <a:pt x="22" y="226"/>
                    </a:lnTo>
                    <a:lnTo>
                      <a:pt x="18" y="206"/>
                    </a:lnTo>
                    <a:lnTo>
                      <a:pt x="26" y="184"/>
                    </a:lnTo>
                    <a:lnTo>
                      <a:pt x="36" y="170"/>
                    </a:lnTo>
                    <a:lnTo>
                      <a:pt x="52" y="166"/>
                    </a:lnTo>
                    <a:lnTo>
                      <a:pt x="70" y="148"/>
                    </a:lnTo>
                    <a:lnTo>
                      <a:pt x="80" y="146"/>
                    </a:lnTo>
                    <a:lnTo>
                      <a:pt x="96" y="132"/>
                    </a:lnTo>
                    <a:lnTo>
                      <a:pt x="92" y="122"/>
                    </a:lnTo>
                    <a:lnTo>
                      <a:pt x="108" y="92"/>
                    </a:lnTo>
                    <a:lnTo>
                      <a:pt x="122" y="86"/>
                    </a:lnTo>
                    <a:lnTo>
                      <a:pt x="120" y="74"/>
                    </a:lnTo>
                    <a:lnTo>
                      <a:pt x="136" y="44"/>
                    </a:lnTo>
                    <a:lnTo>
                      <a:pt x="142" y="18"/>
                    </a:lnTo>
                    <a:lnTo>
                      <a:pt x="134" y="6"/>
                    </a:lnTo>
                    <a:lnTo>
                      <a:pt x="148" y="0"/>
                    </a:lnTo>
                    <a:close/>
                  </a:path>
                </a:pathLst>
              </a:custGeom>
              <a:solidFill>
                <a:srgbClr val="002060"/>
              </a:solidFill>
              <a:ln w="3175">
                <a:solidFill>
                  <a:schemeClr val="accent5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GB" dirty="0"/>
              </a:p>
            </p:txBody>
          </p:sp>
          <p:grpSp>
            <p:nvGrpSpPr>
              <p:cNvPr id="94" name="France"/>
              <p:cNvGrpSpPr/>
              <p:nvPr/>
            </p:nvGrpSpPr>
            <p:grpSpPr>
              <a:xfrm>
                <a:off x="3488055" y="4466908"/>
                <a:ext cx="1035050" cy="1346200"/>
                <a:chOff x="3488055" y="4466908"/>
                <a:chExt cx="1035050" cy="1346200"/>
              </a:xfrm>
              <a:grpFill/>
            </p:grpSpPr>
            <p:sp>
              <p:nvSpPr>
                <p:cNvPr id="137" name="France"/>
                <p:cNvSpPr>
                  <a:spLocks/>
                </p:cNvSpPr>
                <p:nvPr/>
              </p:nvSpPr>
              <p:spPr bwMode="auto">
                <a:xfrm>
                  <a:off x="3488055" y="4466908"/>
                  <a:ext cx="1035050" cy="1069975"/>
                </a:xfrm>
                <a:custGeom>
                  <a:avLst/>
                  <a:gdLst/>
                  <a:ahLst/>
                  <a:cxnLst>
                    <a:cxn ang="0">
                      <a:pos x="468" y="674"/>
                    </a:cxn>
                    <a:cxn ang="0">
                      <a:pos x="396" y="636"/>
                    </a:cxn>
                    <a:cxn ang="0">
                      <a:pos x="370" y="628"/>
                    </a:cxn>
                    <a:cxn ang="0">
                      <a:pos x="346" y="616"/>
                    </a:cxn>
                    <a:cxn ang="0">
                      <a:pos x="292" y="612"/>
                    </a:cxn>
                    <a:cxn ang="0">
                      <a:pos x="262" y="654"/>
                    </a:cxn>
                    <a:cxn ang="0">
                      <a:pos x="228" y="666"/>
                    </a:cxn>
                    <a:cxn ang="0">
                      <a:pos x="194" y="630"/>
                    </a:cxn>
                    <a:cxn ang="0">
                      <a:pos x="154" y="606"/>
                    </a:cxn>
                    <a:cxn ang="0">
                      <a:pos x="116" y="598"/>
                    </a:cxn>
                    <a:cxn ang="0">
                      <a:pos x="70" y="560"/>
                    </a:cxn>
                    <a:cxn ang="0">
                      <a:pos x="28" y="524"/>
                    </a:cxn>
                    <a:cxn ang="0">
                      <a:pos x="68" y="430"/>
                    </a:cxn>
                    <a:cxn ang="0">
                      <a:pos x="76" y="408"/>
                    </a:cxn>
                    <a:cxn ang="0">
                      <a:pos x="104" y="364"/>
                    </a:cxn>
                    <a:cxn ang="0">
                      <a:pos x="112" y="398"/>
                    </a:cxn>
                    <a:cxn ang="0">
                      <a:pos x="118" y="382"/>
                    </a:cxn>
                    <a:cxn ang="0">
                      <a:pos x="102" y="346"/>
                    </a:cxn>
                    <a:cxn ang="0">
                      <a:pos x="108" y="330"/>
                    </a:cxn>
                    <a:cxn ang="0">
                      <a:pos x="108" y="286"/>
                    </a:cxn>
                    <a:cxn ang="0">
                      <a:pos x="82" y="240"/>
                    </a:cxn>
                    <a:cxn ang="0">
                      <a:pos x="92" y="208"/>
                    </a:cxn>
                    <a:cxn ang="0">
                      <a:pos x="94" y="202"/>
                    </a:cxn>
                    <a:cxn ang="0">
                      <a:pos x="92" y="182"/>
                    </a:cxn>
                    <a:cxn ang="0">
                      <a:pos x="76" y="166"/>
                    </a:cxn>
                    <a:cxn ang="0">
                      <a:pos x="60" y="156"/>
                    </a:cxn>
                    <a:cxn ang="0">
                      <a:pos x="20" y="112"/>
                    </a:cxn>
                    <a:cxn ang="0">
                      <a:pos x="0" y="98"/>
                    </a:cxn>
                    <a:cxn ang="0">
                      <a:pos x="12" y="84"/>
                    </a:cxn>
                    <a:cxn ang="0">
                      <a:pos x="24" y="76"/>
                    </a:cxn>
                    <a:cxn ang="0">
                      <a:pos x="2" y="60"/>
                    </a:cxn>
                    <a:cxn ang="0">
                      <a:pos x="54" y="68"/>
                    </a:cxn>
                    <a:cxn ang="0">
                      <a:pos x="78" y="58"/>
                    </a:cxn>
                    <a:cxn ang="0">
                      <a:pos x="104" y="100"/>
                    </a:cxn>
                    <a:cxn ang="0">
                      <a:pos x="134" y="108"/>
                    </a:cxn>
                    <a:cxn ang="0">
                      <a:pos x="156" y="106"/>
                    </a:cxn>
                    <a:cxn ang="0">
                      <a:pos x="166" y="100"/>
                    </a:cxn>
                    <a:cxn ang="0">
                      <a:pos x="172" y="64"/>
                    </a:cxn>
                    <a:cxn ang="0">
                      <a:pos x="176" y="26"/>
                    </a:cxn>
                    <a:cxn ang="0">
                      <a:pos x="204" y="56"/>
                    </a:cxn>
                    <a:cxn ang="0">
                      <a:pos x="242" y="88"/>
                    </a:cxn>
                    <a:cxn ang="0">
                      <a:pos x="268" y="80"/>
                    </a:cxn>
                    <a:cxn ang="0">
                      <a:pos x="318" y="58"/>
                    </a:cxn>
                    <a:cxn ang="0">
                      <a:pos x="362" y="28"/>
                    </a:cxn>
                    <a:cxn ang="0">
                      <a:pos x="414" y="0"/>
                    </a:cxn>
                    <a:cxn ang="0">
                      <a:pos x="430" y="32"/>
                    </a:cxn>
                    <a:cxn ang="0">
                      <a:pos x="462" y="82"/>
                    </a:cxn>
                    <a:cxn ang="0">
                      <a:pos x="482" y="114"/>
                    </a:cxn>
                    <a:cxn ang="0">
                      <a:pos x="502" y="132"/>
                    </a:cxn>
                    <a:cxn ang="0">
                      <a:pos x="550" y="172"/>
                    </a:cxn>
                    <a:cxn ang="0">
                      <a:pos x="604" y="220"/>
                    </a:cxn>
                    <a:cxn ang="0">
                      <a:pos x="626" y="260"/>
                    </a:cxn>
                    <a:cxn ang="0">
                      <a:pos x="558" y="344"/>
                    </a:cxn>
                    <a:cxn ang="0">
                      <a:pos x="528" y="376"/>
                    </a:cxn>
                    <a:cxn ang="0">
                      <a:pos x="500" y="418"/>
                    </a:cxn>
                    <a:cxn ang="0">
                      <a:pos x="500" y="422"/>
                    </a:cxn>
                    <a:cxn ang="0">
                      <a:pos x="528" y="434"/>
                    </a:cxn>
                    <a:cxn ang="0">
                      <a:pos x="528" y="488"/>
                    </a:cxn>
                    <a:cxn ang="0">
                      <a:pos x="506" y="534"/>
                    </a:cxn>
                    <a:cxn ang="0">
                      <a:pos x="514" y="598"/>
                    </a:cxn>
                    <a:cxn ang="0">
                      <a:pos x="528" y="640"/>
                    </a:cxn>
                    <a:cxn ang="0">
                      <a:pos x="492" y="646"/>
                    </a:cxn>
                  </a:cxnLst>
                  <a:rect l="0" t="0" r="r" b="b"/>
                  <a:pathLst>
                    <a:path w="652" h="674">
                      <a:moveTo>
                        <a:pt x="492" y="646"/>
                      </a:moveTo>
                      <a:lnTo>
                        <a:pt x="482" y="650"/>
                      </a:lnTo>
                      <a:lnTo>
                        <a:pt x="472" y="662"/>
                      </a:lnTo>
                      <a:lnTo>
                        <a:pt x="468" y="674"/>
                      </a:lnTo>
                      <a:lnTo>
                        <a:pt x="442" y="674"/>
                      </a:lnTo>
                      <a:lnTo>
                        <a:pt x="416" y="662"/>
                      </a:lnTo>
                      <a:lnTo>
                        <a:pt x="398" y="650"/>
                      </a:lnTo>
                      <a:lnTo>
                        <a:pt x="396" y="636"/>
                      </a:lnTo>
                      <a:lnTo>
                        <a:pt x="386" y="630"/>
                      </a:lnTo>
                      <a:lnTo>
                        <a:pt x="386" y="626"/>
                      </a:lnTo>
                      <a:lnTo>
                        <a:pt x="380" y="628"/>
                      </a:lnTo>
                      <a:lnTo>
                        <a:pt x="370" y="628"/>
                      </a:lnTo>
                      <a:lnTo>
                        <a:pt x="370" y="620"/>
                      </a:lnTo>
                      <a:lnTo>
                        <a:pt x="364" y="628"/>
                      </a:lnTo>
                      <a:lnTo>
                        <a:pt x="358" y="626"/>
                      </a:lnTo>
                      <a:lnTo>
                        <a:pt x="346" y="616"/>
                      </a:lnTo>
                      <a:lnTo>
                        <a:pt x="342" y="614"/>
                      </a:lnTo>
                      <a:lnTo>
                        <a:pt x="328" y="600"/>
                      </a:lnTo>
                      <a:lnTo>
                        <a:pt x="314" y="604"/>
                      </a:lnTo>
                      <a:lnTo>
                        <a:pt x="292" y="612"/>
                      </a:lnTo>
                      <a:lnTo>
                        <a:pt x="278" y="616"/>
                      </a:lnTo>
                      <a:lnTo>
                        <a:pt x="264" y="626"/>
                      </a:lnTo>
                      <a:lnTo>
                        <a:pt x="260" y="640"/>
                      </a:lnTo>
                      <a:lnTo>
                        <a:pt x="262" y="654"/>
                      </a:lnTo>
                      <a:lnTo>
                        <a:pt x="264" y="664"/>
                      </a:lnTo>
                      <a:lnTo>
                        <a:pt x="264" y="674"/>
                      </a:lnTo>
                      <a:lnTo>
                        <a:pt x="252" y="674"/>
                      </a:lnTo>
                      <a:lnTo>
                        <a:pt x="228" y="666"/>
                      </a:lnTo>
                      <a:lnTo>
                        <a:pt x="206" y="654"/>
                      </a:lnTo>
                      <a:lnTo>
                        <a:pt x="192" y="646"/>
                      </a:lnTo>
                      <a:lnTo>
                        <a:pt x="196" y="638"/>
                      </a:lnTo>
                      <a:lnTo>
                        <a:pt x="194" y="630"/>
                      </a:lnTo>
                      <a:lnTo>
                        <a:pt x="182" y="624"/>
                      </a:lnTo>
                      <a:lnTo>
                        <a:pt x="170" y="626"/>
                      </a:lnTo>
                      <a:lnTo>
                        <a:pt x="156" y="612"/>
                      </a:lnTo>
                      <a:lnTo>
                        <a:pt x="154" y="606"/>
                      </a:lnTo>
                      <a:lnTo>
                        <a:pt x="144" y="596"/>
                      </a:lnTo>
                      <a:lnTo>
                        <a:pt x="138" y="592"/>
                      </a:lnTo>
                      <a:lnTo>
                        <a:pt x="132" y="604"/>
                      </a:lnTo>
                      <a:lnTo>
                        <a:pt x="116" y="598"/>
                      </a:lnTo>
                      <a:lnTo>
                        <a:pt x="98" y="594"/>
                      </a:lnTo>
                      <a:lnTo>
                        <a:pt x="84" y="584"/>
                      </a:lnTo>
                      <a:lnTo>
                        <a:pt x="80" y="568"/>
                      </a:lnTo>
                      <a:lnTo>
                        <a:pt x="70" y="560"/>
                      </a:lnTo>
                      <a:lnTo>
                        <a:pt x="54" y="548"/>
                      </a:lnTo>
                      <a:lnTo>
                        <a:pt x="42" y="538"/>
                      </a:lnTo>
                      <a:lnTo>
                        <a:pt x="28" y="530"/>
                      </a:lnTo>
                      <a:lnTo>
                        <a:pt x="28" y="524"/>
                      </a:lnTo>
                      <a:lnTo>
                        <a:pt x="34" y="518"/>
                      </a:lnTo>
                      <a:lnTo>
                        <a:pt x="16" y="502"/>
                      </a:lnTo>
                      <a:lnTo>
                        <a:pt x="40" y="494"/>
                      </a:lnTo>
                      <a:lnTo>
                        <a:pt x="68" y="430"/>
                      </a:lnTo>
                      <a:lnTo>
                        <a:pt x="74" y="424"/>
                      </a:lnTo>
                      <a:lnTo>
                        <a:pt x="86" y="418"/>
                      </a:lnTo>
                      <a:lnTo>
                        <a:pt x="78" y="414"/>
                      </a:lnTo>
                      <a:lnTo>
                        <a:pt x="76" y="408"/>
                      </a:lnTo>
                      <a:lnTo>
                        <a:pt x="80" y="398"/>
                      </a:lnTo>
                      <a:lnTo>
                        <a:pt x="94" y="376"/>
                      </a:lnTo>
                      <a:lnTo>
                        <a:pt x="102" y="360"/>
                      </a:lnTo>
                      <a:lnTo>
                        <a:pt x="104" y="364"/>
                      </a:lnTo>
                      <a:lnTo>
                        <a:pt x="106" y="374"/>
                      </a:lnTo>
                      <a:lnTo>
                        <a:pt x="108" y="384"/>
                      </a:lnTo>
                      <a:lnTo>
                        <a:pt x="112" y="392"/>
                      </a:lnTo>
                      <a:lnTo>
                        <a:pt x="112" y="398"/>
                      </a:lnTo>
                      <a:lnTo>
                        <a:pt x="116" y="408"/>
                      </a:lnTo>
                      <a:lnTo>
                        <a:pt x="122" y="406"/>
                      </a:lnTo>
                      <a:lnTo>
                        <a:pt x="122" y="392"/>
                      </a:lnTo>
                      <a:lnTo>
                        <a:pt x="118" y="382"/>
                      </a:lnTo>
                      <a:lnTo>
                        <a:pt x="118" y="374"/>
                      </a:lnTo>
                      <a:lnTo>
                        <a:pt x="112" y="360"/>
                      </a:lnTo>
                      <a:lnTo>
                        <a:pt x="108" y="354"/>
                      </a:lnTo>
                      <a:lnTo>
                        <a:pt x="102" y="346"/>
                      </a:lnTo>
                      <a:lnTo>
                        <a:pt x="100" y="338"/>
                      </a:lnTo>
                      <a:lnTo>
                        <a:pt x="102" y="334"/>
                      </a:lnTo>
                      <a:lnTo>
                        <a:pt x="110" y="338"/>
                      </a:lnTo>
                      <a:lnTo>
                        <a:pt x="108" y="330"/>
                      </a:lnTo>
                      <a:lnTo>
                        <a:pt x="116" y="318"/>
                      </a:lnTo>
                      <a:lnTo>
                        <a:pt x="116" y="308"/>
                      </a:lnTo>
                      <a:lnTo>
                        <a:pt x="122" y="296"/>
                      </a:lnTo>
                      <a:lnTo>
                        <a:pt x="108" y="286"/>
                      </a:lnTo>
                      <a:lnTo>
                        <a:pt x="100" y="282"/>
                      </a:lnTo>
                      <a:lnTo>
                        <a:pt x="92" y="270"/>
                      </a:lnTo>
                      <a:lnTo>
                        <a:pt x="88" y="252"/>
                      </a:lnTo>
                      <a:lnTo>
                        <a:pt x="82" y="240"/>
                      </a:lnTo>
                      <a:lnTo>
                        <a:pt x="96" y="226"/>
                      </a:lnTo>
                      <a:lnTo>
                        <a:pt x="90" y="218"/>
                      </a:lnTo>
                      <a:lnTo>
                        <a:pt x="88" y="212"/>
                      </a:lnTo>
                      <a:lnTo>
                        <a:pt x="92" y="208"/>
                      </a:lnTo>
                      <a:lnTo>
                        <a:pt x="98" y="206"/>
                      </a:lnTo>
                      <a:lnTo>
                        <a:pt x="108" y="212"/>
                      </a:lnTo>
                      <a:lnTo>
                        <a:pt x="102" y="204"/>
                      </a:lnTo>
                      <a:lnTo>
                        <a:pt x="94" y="202"/>
                      </a:lnTo>
                      <a:lnTo>
                        <a:pt x="86" y="196"/>
                      </a:lnTo>
                      <a:lnTo>
                        <a:pt x="80" y="192"/>
                      </a:lnTo>
                      <a:lnTo>
                        <a:pt x="84" y="188"/>
                      </a:lnTo>
                      <a:lnTo>
                        <a:pt x="92" y="182"/>
                      </a:lnTo>
                      <a:lnTo>
                        <a:pt x="86" y="180"/>
                      </a:lnTo>
                      <a:lnTo>
                        <a:pt x="80" y="178"/>
                      </a:lnTo>
                      <a:lnTo>
                        <a:pt x="72" y="172"/>
                      </a:lnTo>
                      <a:lnTo>
                        <a:pt x="76" y="166"/>
                      </a:lnTo>
                      <a:lnTo>
                        <a:pt x="66" y="162"/>
                      </a:lnTo>
                      <a:lnTo>
                        <a:pt x="64" y="160"/>
                      </a:lnTo>
                      <a:lnTo>
                        <a:pt x="58" y="160"/>
                      </a:lnTo>
                      <a:lnTo>
                        <a:pt x="60" y="156"/>
                      </a:lnTo>
                      <a:lnTo>
                        <a:pt x="62" y="148"/>
                      </a:lnTo>
                      <a:lnTo>
                        <a:pt x="40" y="128"/>
                      </a:lnTo>
                      <a:lnTo>
                        <a:pt x="32" y="126"/>
                      </a:lnTo>
                      <a:lnTo>
                        <a:pt x="20" y="112"/>
                      </a:lnTo>
                      <a:lnTo>
                        <a:pt x="12" y="112"/>
                      </a:lnTo>
                      <a:lnTo>
                        <a:pt x="6" y="116"/>
                      </a:lnTo>
                      <a:lnTo>
                        <a:pt x="6" y="104"/>
                      </a:lnTo>
                      <a:lnTo>
                        <a:pt x="0" y="98"/>
                      </a:lnTo>
                      <a:lnTo>
                        <a:pt x="2" y="92"/>
                      </a:lnTo>
                      <a:lnTo>
                        <a:pt x="8" y="96"/>
                      </a:lnTo>
                      <a:lnTo>
                        <a:pt x="18" y="92"/>
                      </a:lnTo>
                      <a:lnTo>
                        <a:pt x="12" y="84"/>
                      </a:lnTo>
                      <a:lnTo>
                        <a:pt x="8" y="78"/>
                      </a:lnTo>
                      <a:lnTo>
                        <a:pt x="10" y="76"/>
                      </a:lnTo>
                      <a:lnTo>
                        <a:pt x="16" y="76"/>
                      </a:lnTo>
                      <a:lnTo>
                        <a:pt x="24" y="76"/>
                      </a:lnTo>
                      <a:lnTo>
                        <a:pt x="16" y="72"/>
                      </a:lnTo>
                      <a:lnTo>
                        <a:pt x="6" y="68"/>
                      </a:lnTo>
                      <a:lnTo>
                        <a:pt x="2" y="68"/>
                      </a:lnTo>
                      <a:lnTo>
                        <a:pt x="2" y="60"/>
                      </a:lnTo>
                      <a:lnTo>
                        <a:pt x="8" y="54"/>
                      </a:lnTo>
                      <a:lnTo>
                        <a:pt x="22" y="58"/>
                      </a:lnTo>
                      <a:lnTo>
                        <a:pt x="46" y="58"/>
                      </a:lnTo>
                      <a:lnTo>
                        <a:pt x="54" y="68"/>
                      </a:lnTo>
                      <a:lnTo>
                        <a:pt x="58" y="64"/>
                      </a:lnTo>
                      <a:lnTo>
                        <a:pt x="66" y="70"/>
                      </a:lnTo>
                      <a:lnTo>
                        <a:pt x="70" y="62"/>
                      </a:lnTo>
                      <a:lnTo>
                        <a:pt x="78" y="58"/>
                      </a:lnTo>
                      <a:lnTo>
                        <a:pt x="88" y="64"/>
                      </a:lnTo>
                      <a:lnTo>
                        <a:pt x="94" y="76"/>
                      </a:lnTo>
                      <a:lnTo>
                        <a:pt x="96" y="90"/>
                      </a:lnTo>
                      <a:lnTo>
                        <a:pt x="104" y="100"/>
                      </a:lnTo>
                      <a:lnTo>
                        <a:pt x="114" y="100"/>
                      </a:lnTo>
                      <a:lnTo>
                        <a:pt x="122" y="96"/>
                      </a:lnTo>
                      <a:lnTo>
                        <a:pt x="126" y="102"/>
                      </a:lnTo>
                      <a:lnTo>
                        <a:pt x="134" y="108"/>
                      </a:lnTo>
                      <a:lnTo>
                        <a:pt x="140" y="112"/>
                      </a:lnTo>
                      <a:lnTo>
                        <a:pt x="142" y="106"/>
                      </a:lnTo>
                      <a:lnTo>
                        <a:pt x="146" y="104"/>
                      </a:lnTo>
                      <a:lnTo>
                        <a:pt x="156" y="106"/>
                      </a:lnTo>
                      <a:lnTo>
                        <a:pt x="160" y="112"/>
                      </a:lnTo>
                      <a:lnTo>
                        <a:pt x="168" y="114"/>
                      </a:lnTo>
                      <a:lnTo>
                        <a:pt x="168" y="108"/>
                      </a:lnTo>
                      <a:lnTo>
                        <a:pt x="166" y="100"/>
                      </a:lnTo>
                      <a:lnTo>
                        <a:pt x="168" y="86"/>
                      </a:lnTo>
                      <a:lnTo>
                        <a:pt x="172" y="78"/>
                      </a:lnTo>
                      <a:lnTo>
                        <a:pt x="176" y="72"/>
                      </a:lnTo>
                      <a:lnTo>
                        <a:pt x="172" y="64"/>
                      </a:lnTo>
                      <a:lnTo>
                        <a:pt x="168" y="56"/>
                      </a:lnTo>
                      <a:lnTo>
                        <a:pt x="170" y="44"/>
                      </a:lnTo>
                      <a:lnTo>
                        <a:pt x="172" y="34"/>
                      </a:lnTo>
                      <a:lnTo>
                        <a:pt x="176" y="26"/>
                      </a:lnTo>
                      <a:lnTo>
                        <a:pt x="188" y="32"/>
                      </a:lnTo>
                      <a:lnTo>
                        <a:pt x="200" y="38"/>
                      </a:lnTo>
                      <a:lnTo>
                        <a:pt x="206" y="44"/>
                      </a:lnTo>
                      <a:lnTo>
                        <a:pt x="204" y="56"/>
                      </a:lnTo>
                      <a:lnTo>
                        <a:pt x="202" y="62"/>
                      </a:lnTo>
                      <a:lnTo>
                        <a:pt x="202" y="70"/>
                      </a:lnTo>
                      <a:lnTo>
                        <a:pt x="220" y="80"/>
                      </a:lnTo>
                      <a:lnTo>
                        <a:pt x="242" y="88"/>
                      </a:lnTo>
                      <a:lnTo>
                        <a:pt x="258" y="92"/>
                      </a:lnTo>
                      <a:lnTo>
                        <a:pt x="272" y="88"/>
                      </a:lnTo>
                      <a:lnTo>
                        <a:pt x="274" y="84"/>
                      </a:lnTo>
                      <a:lnTo>
                        <a:pt x="268" y="80"/>
                      </a:lnTo>
                      <a:lnTo>
                        <a:pt x="272" y="70"/>
                      </a:lnTo>
                      <a:lnTo>
                        <a:pt x="280" y="68"/>
                      </a:lnTo>
                      <a:lnTo>
                        <a:pt x="300" y="64"/>
                      </a:lnTo>
                      <a:lnTo>
                        <a:pt x="318" y="58"/>
                      </a:lnTo>
                      <a:lnTo>
                        <a:pt x="334" y="58"/>
                      </a:lnTo>
                      <a:lnTo>
                        <a:pt x="352" y="54"/>
                      </a:lnTo>
                      <a:lnTo>
                        <a:pt x="360" y="42"/>
                      </a:lnTo>
                      <a:lnTo>
                        <a:pt x="362" y="28"/>
                      </a:lnTo>
                      <a:lnTo>
                        <a:pt x="366" y="10"/>
                      </a:lnTo>
                      <a:lnTo>
                        <a:pt x="368" y="0"/>
                      </a:lnTo>
                      <a:lnTo>
                        <a:pt x="394" y="0"/>
                      </a:lnTo>
                      <a:lnTo>
                        <a:pt x="414" y="0"/>
                      </a:lnTo>
                      <a:lnTo>
                        <a:pt x="420" y="0"/>
                      </a:lnTo>
                      <a:lnTo>
                        <a:pt x="420" y="16"/>
                      </a:lnTo>
                      <a:lnTo>
                        <a:pt x="422" y="32"/>
                      </a:lnTo>
                      <a:lnTo>
                        <a:pt x="430" y="32"/>
                      </a:lnTo>
                      <a:lnTo>
                        <a:pt x="442" y="38"/>
                      </a:lnTo>
                      <a:lnTo>
                        <a:pt x="456" y="60"/>
                      </a:lnTo>
                      <a:lnTo>
                        <a:pt x="456" y="80"/>
                      </a:lnTo>
                      <a:lnTo>
                        <a:pt x="462" y="82"/>
                      </a:lnTo>
                      <a:lnTo>
                        <a:pt x="476" y="86"/>
                      </a:lnTo>
                      <a:lnTo>
                        <a:pt x="472" y="96"/>
                      </a:lnTo>
                      <a:lnTo>
                        <a:pt x="472" y="108"/>
                      </a:lnTo>
                      <a:lnTo>
                        <a:pt x="482" y="114"/>
                      </a:lnTo>
                      <a:lnTo>
                        <a:pt x="492" y="116"/>
                      </a:lnTo>
                      <a:lnTo>
                        <a:pt x="504" y="110"/>
                      </a:lnTo>
                      <a:lnTo>
                        <a:pt x="502" y="118"/>
                      </a:lnTo>
                      <a:lnTo>
                        <a:pt x="502" y="132"/>
                      </a:lnTo>
                      <a:lnTo>
                        <a:pt x="506" y="144"/>
                      </a:lnTo>
                      <a:lnTo>
                        <a:pt x="520" y="164"/>
                      </a:lnTo>
                      <a:lnTo>
                        <a:pt x="538" y="164"/>
                      </a:lnTo>
                      <a:lnTo>
                        <a:pt x="550" y="172"/>
                      </a:lnTo>
                      <a:lnTo>
                        <a:pt x="558" y="174"/>
                      </a:lnTo>
                      <a:lnTo>
                        <a:pt x="566" y="180"/>
                      </a:lnTo>
                      <a:lnTo>
                        <a:pt x="584" y="210"/>
                      </a:lnTo>
                      <a:lnTo>
                        <a:pt x="604" y="220"/>
                      </a:lnTo>
                      <a:lnTo>
                        <a:pt x="624" y="222"/>
                      </a:lnTo>
                      <a:lnTo>
                        <a:pt x="652" y="248"/>
                      </a:lnTo>
                      <a:lnTo>
                        <a:pt x="636" y="256"/>
                      </a:lnTo>
                      <a:lnTo>
                        <a:pt x="626" y="260"/>
                      </a:lnTo>
                      <a:lnTo>
                        <a:pt x="602" y="308"/>
                      </a:lnTo>
                      <a:lnTo>
                        <a:pt x="596" y="338"/>
                      </a:lnTo>
                      <a:lnTo>
                        <a:pt x="584" y="340"/>
                      </a:lnTo>
                      <a:lnTo>
                        <a:pt x="558" y="344"/>
                      </a:lnTo>
                      <a:lnTo>
                        <a:pt x="556" y="352"/>
                      </a:lnTo>
                      <a:lnTo>
                        <a:pt x="564" y="358"/>
                      </a:lnTo>
                      <a:lnTo>
                        <a:pt x="544" y="368"/>
                      </a:lnTo>
                      <a:lnTo>
                        <a:pt x="528" y="376"/>
                      </a:lnTo>
                      <a:lnTo>
                        <a:pt x="524" y="380"/>
                      </a:lnTo>
                      <a:lnTo>
                        <a:pt x="518" y="388"/>
                      </a:lnTo>
                      <a:lnTo>
                        <a:pt x="500" y="404"/>
                      </a:lnTo>
                      <a:lnTo>
                        <a:pt x="500" y="418"/>
                      </a:lnTo>
                      <a:lnTo>
                        <a:pt x="488" y="428"/>
                      </a:lnTo>
                      <a:lnTo>
                        <a:pt x="492" y="432"/>
                      </a:lnTo>
                      <a:lnTo>
                        <a:pt x="498" y="428"/>
                      </a:lnTo>
                      <a:lnTo>
                        <a:pt x="500" y="422"/>
                      </a:lnTo>
                      <a:lnTo>
                        <a:pt x="508" y="418"/>
                      </a:lnTo>
                      <a:lnTo>
                        <a:pt x="518" y="418"/>
                      </a:lnTo>
                      <a:lnTo>
                        <a:pt x="532" y="422"/>
                      </a:lnTo>
                      <a:lnTo>
                        <a:pt x="528" y="434"/>
                      </a:lnTo>
                      <a:lnTo>
                        <a:pt x="528" y="448"/>
                      </a:lnTo>
                      <a:lnTo>
                        <a:pt x="538" y="464"/>
                      </a:lnTo>
                      <a:lnTo>
                        <a:pt x="524" y="474"/>
                      </a:lnTo>
                      <a:lnTo>
                        <a:pt x="528" y="488"/>
                      </a:lnTo>
                      <a:lnTo>
                        <a:pt x="536" y="506"/>
                      </a:lnTo>
                      <a:lnTo>
                        <a:pt x="530" y="518"/>
                      </a:lnTo>
                      <a:lnTo>
                        <a:pt x="502" y="524"/>
                      </a:lnTo>
                      <a:lnTo>
                        <a:pt x="506" y="534"/>
                      </a:lnTo>
                      <a:lnTo>
                        <a:pt x="520" y="552"/>
                      </a:lnTo>
                      <a:lnTo>
                        <a:pt x="502" y="572"/>
                      </a:lnTo>
                      <a:lnTo>
                        <a:pt x="506" y="584"/>
                      </a:lnTo>
                      <a:lnTo>
                        <a:pt x="514" y="598"/>
                      </a:lnTo>
                      <a:lnTo>
                        <a:pt x="530" y="604"/>
                      </a:lnTo>
                      <a:lnTo>
                        <a:pt x="542" y="612"/>
                      </a:lnTo>
                      <a:lnTo>
                        <a:pt x="534" y="628"/>
                      </a:lnTo>
                      <a:lnTo>
                        <a:pt x="528" y="640"/>
                      </a:lnTo>
                      <a:lnTo>
                        <a:pt x="518" y="642"/>
                      </a:lnTo>
                      <a:lnTo>
                        <a:pt x="502" y="636"/>
                      </a:lnTo>
                      <a:lnTo>
                        <a:pt x="494" y="640"/>
                      </a:lnTo>
                      <a:lnTo>
                        <a:pt x="492" y="646"/>
                      </a:lnTo>
                      <a:close/>
                    </a:path>
                  </a:pathLst>
                </a:custGeom>
                <a:solidFill>
                  <a:srgbClr val="002060"/>
                </a:solidFill>
                <a:ln w="3175">
                  <a:solidFill>
                    <a:schemeClr val="accent5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 dirty="0"/>
                </a:p>
              </p:txBody>
            </p:sp>
            <p:sp>
              <p:nvSpPr>
                <p:cNvPr id="138" name="Corsica"/>
                <p:cNvSpPr>
                  <a:spLocks/>
                </p:cNvSpPr>
                <p:nvPr/>
              </p:nvSpPr>
              <p:spPr bwMode="auto">
                <a:xfrm>
                  <a:off x="4377055" y="5619433"/>
                  <a:ext cx="98425" cy="193675"/>
                </a:xfrm>
                <a:custGeom>
                  <a:avLst/>
                  <a:gdLst/>
                  <a:ahLst/>
                  <a:cxnLst>
                    <a:cxn ang="0">
                      <a:pos x="18" y="22"/>
                    </a:cxn>
                    <a:cxn ang="0">
                      <a:pos x="46" y="20"/>
                    </a:cxn>
                    <a:cxn ang="0">
                      <a:pos x="54" y="10"/>
                    </a:cxn>
                    <a:cxn ang="0">
                      <a:pos x="62" y="0"/>
                    </a:cxn>
                    <a:cxn ang="0">
                      <a:pos x="62" y="14"/>
                    </a:cxn>
                    <a:cxn ang="0">
                      <a:pos x="60" y="30"/>
                    </a:cxn>
                    <a:cxn ang="0">
                      <a:pos x="58" y="52"/>
                    </a:cxn>
                    <a:cxn ang="0">
                      <a:pos x="50" y="78"/>
                    </a:cxn>
                    <a:cxn ang="0">
                      <a:pos x="42" y="92"/>
                    </a:cxn>
                    <a:cxn ang="0">
                      <a:pos x="26" y="122"/>
                    </a:cxn>
                    <a:cxn ang="0">
                      <a:pos x="14" y="112"/>
                    </a:cxn>
                    <a:cxn ang="0">
                      <a:pos x="2" y="104"/>
                    </a:cxn>
                    <a:cxn ang="0">
                      <a:pos x="12" y="94"/>
                    </a:cxn>
                    <a:cxn ang="0">
                      <a:pos x="4" y="88"/>
                    </a:cxn>
                    <a:cxn ang="0">
                      <a:pos x="0" y="84"/>
                    </a:cxn>
                    <a:cxn ang="0">
                      <a:pos x="2" y="72"/>
                    </a:cxn>
                    <a:cxn ang="0">
                      <a:pos x="8" y="60"/>
                    </a:cxn>
                    <a:cxn ang="0">
                      <a:pos x="4" y="54"/>
                    </a:cxn>
                    <a:cxn ang="0">
                      <a:pos x="6" y="46"/>
                    </a:cxn>
                    <a:cxn ang="0">
                      <a:pos x="10" y="44"/>
                    </a:cxn>
                    <a:cxn ang="0">
                      <a:pos x="4" y="36"/>
                    </a:cxn>
                    <a:cxn ang="0">
                      <a:pos x="8" y="28"/>
                    </a:cxn>
                    <a:cxn ang="0">
                      <a:pos x="18" y="22"/>
                    </a:cxn>
                  </a:cxnLst>
                  <a:rect l="0" t="0" r="r" b="b"/>
                  <a:pathLst>
                    <a:path w="62" h="122">
                      <a:moveTo>
                        <a:pt x="18" y="22"/>
                      </a:moveTo>
                      <a:lnTo>
                        <a:pt x="46" y="20"/>
                      </a:lnTo>
                      <a:lnTo>
                        <a:pt x="54" y="10"/>
                      </a:lnTo>
                      <a:lnTo>
                        <a:pt x="62" y="0"/>
                      </a:lnTo>
                      <a:lnTo>
                        <a:pt x="62" y="14"/>
                      </a:lnTo>
                      <a:lnTo>
                        <a:pt x="60" y="30"/>
                      </a:lnTo>
                      <a:lnTo>
                        <a:pt x="58" y="52"/>
                      </a:lnTo>
                      <a:lnTo>
                        <a:pt x="50" y="78"/>
                      </a:lnTo>
                      <a:lnTo>
                        <a:pt x="42" y="92"/>
                      </a:lnTo>
                      <a:lnTo>
                        <a:pt x="26" y="122"/>
                      </a:lnTo>
                      <a:lnTo>
                        <a:pt x="14" y="112"/>
                      </a:lnTo>
                      <a:lnTo>
                        <a:pt x="2" y="104"/>
                      </a:lnTo>
                      <a:lnTo>
                        <a:pt x="12" y="94"/>
                      </a:lnTo>
                      <a:lnTo>
                        <a:pt x="4" y="88"/>
                      </a:lnTo>
                      <a:lnTo>
                        <a:pt x="0" y="84"/>
                      </a:lnTo>
                      <a:lnTo>
                        <a:pt x="2" y="72"/>
                      </a:lnTo>
                      <a:lnTo>
                        <a:pt x="8" y="60"/>
                      </a:lnTo>
                      <a:lnTo>
                        <a:pt x="4" y="54"/>
                      </a:lnTo>
                      <a:lnTo>
                        <a:pt x="6" y="46"/>
                      </a:lnTo>
                      <a:lnTo>
                        <a:pt x="10" y="44"/>
                      </a:lnTo>
                      <a:lnTo>
                        <a:pt x="4" y="36"/>
                      </a:lnTo>
                      <a:lnTo>
                        <a:pt x="8" y="28"/>
                      </a:lnTo>
                      <a:lnTo>
                        <a:pt x="18" y="22"/>
                      </a:lnTo>
                      <a:close/>
                    </a:path>
                  </a:pathLst>
                </a:custGeom>
                <a:solidFill>
                  <a:srgbClr val="002060"/>
                </a:solidFill>
                <a:ln w="3175">
                  <a:solidFill>
                    <a:schemeClr val="accent5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 dirty="0"/>
                </a:p>
              </p:txBody>
            </p:sp>
          </p:grpSp>
          <p:grpSp>
            <p:nvGrpSpPr>
              <p:cNvPr id="95" name="Italy"/>
              <p:cNvGrpSpPr/>
              <p:nvPr/>
            </p:nvGrpSpPr>
            <p:grpSpPr>
              <a:xfrm>
                <a:off x="4284980" y="5159058"/>
                <a:ext cx="1001713" cy="1327150"/>
                <a:chOff x="4284980" y="5159058"/>
                <a:chExt cx="1001713" cy="1327150"/>
              </a:xfrm>
              <a:grpFill/>
            </p:grpSpPr>
            <p:sp>
              <p:nvSpPr>
                <p:cNvPr id="134" name="Sardinia"/>
                <p:cNvSpPr>
                  <a:spLocks/>
                </p:cNvSpPr>
                <p:nvPr/>
              </p:nvSpPr>
              <p:spPr bwMode="auto">
                <a:xfrm>
                  <a:off x="4291330" y="5832158"/>
                  <a:ext cx="168275" cy="269875"/>
                </a:xfrm>
                <a:custGeom>
                  <a:avLst/>
                  <a:gdLst/>
                  <a:ahLst/>
                  <a:cxnLst>
                    <a:cxn ang="0">
                      <a:pos x="16" y="4"/>
                    </a:cxn>
                    <a:cxn ang="0">
                      <a:pos x="24" y="16"/>
                    </a:cxn>
                    <a:cxn ang="0">
                      <a:pos x="34" y="18"/>
                    </a:cxn>
                    <a:cxn ang="0">
                      <a:pos x="56" y="14"/>
                    </a:cxn>
                    <a:cxn ang="0">
                      <a:pos x="70" y="0"/>
                    </a:cxn>
                    <a:cxn ang="0">
                      <a:pos x="84" y="0"/>
                    </a:cxn>
                    <a:cxn ang="0">
                      <a:pos x="94" y="6"/>
                    </a:cxn>
                    <a:cxn ang="0">
                      <a:pos x="98" y="16"/>
                    </a:cxn>
                    <a:cxn ang="0">
                      <a:pos x="100" y="22"/>
                    </a:cxn>
                    <a:cxn ang="0">
                      <a:pos x="92" y="30"/>
                    </a:cxn>
                    <a:cxn ang="0">
                      <a:pos x="98" y="36"/>
                    </a:cxn>
                    <a:cxn ang="0">
                      <a:pos x="102" y="48"/>
                    </a:cxn>
                    <a:cxn ang="0">
                      <a:pos x="106" y="58"/>
                    </a:cxn>
                    <a:cxn ang="0">
                      <a:pos x="96" y="70"/>
                    </a:cxn>
                    <a:cxn ang="0">
                      <a:pos x="90" y="76"/>
                    </a:cxn>
                    <a:cxn ang="0">
                      <a:pos x="88" y="94"/>
                    </a:cxn>
                    <a:cxn ang="0">
                      <a:pos x="84" y="114"/>
                    </a:cxn>
                    <a:cxn ang="0">
                      <a:pos x="80" y="136"/>
                    </a:cxn>
                    <a:cxn ang="0">
                      <a:pos x="74" y="150"/>
                    </a:cxn>
                    <a:cxn ang="0">
                      <a:pos x="68" y="162"/>
                    </a:cxn>
                    <a:cxn ang="0">
                      <a:pos x="58" y="156"/>
                    </a:cxn>
                    <a:cxn ang="0">
                      <a:pos x="46" y="148"/>
                    </a:cxn>
                    <a:cxn ang="0">
                      <a:pos x="38" y="148"/>
                    </a:cxn>
                    <a:cxn ang="0">
                      <a:pos x="34" y="156"/>
                    </a:cxn>
                    <a:cxn ang="0">
                      <a:pos x="32" y="170"/>
                    </a:cxn>
                    <a:cxn ang="0">
                      <a:pos x="20" y="170"/>
                    </a:cxn>
                    <a:cxn ang="0">
                      <a:pos x="12" y="164"/>
                    </a:cxn>
                    <a:cxn ang="0">
                      <a:pos x="4" y="156"/>
                    </a:cxn>
                    <a:cxn ang="0">
                      <a:pos x="4" y="144"/>
                    </a:cxn>
                    <a:cxn ang="0">
                      <a:pos x="0" y="128"/>
                    </a:cxn>
                    <a:cxn ang="0">
                      <a:pos x="8" y="108"/>
                    </a:cxn>
                    <a:cxn ang="0">
                      <a:pos x="20" y="96"/>
                    </a:cxn>
                    <a:cxn ang="0">
                      <a:pos x="16" y="90"/>
                    </a:cxn>
                    <a:cxn ang="0">
                      <a:pos x="14" y="84"/>
                    </a:cxn>
                    <a:cxn ang="0">
                      <a:pos x="18" y="78"/>
                    </a:cxn>
                    <a:cxn ang="0">
                      <a:pos x="22" y="56"/>
                    </a:cxn>
                    <a:cxn ang="0">
                      <a:pos x="20" y="40"/>
                    </a:cxn>
                    <a:cxn ang="0">
                      <a:pos x="14" y="26"/>
                    </a:cxn>
                    <a:cxn ang="0">
                      <a:pos x="6" y="16"/>
                    </a:cxn>
                    <a:cxn ang="0">
                      <a:pos x="12" y="10"/>
                    </a:cxn>
                    <a:cxn ang="0">
                      <a:pos x="16" y="4"/>
                    </a:cxn>
                  </a:cxnLst>
                  <a:rect l="0" t="0" r="r" b="b"/>
                  <a:pathLst>
                    <a:path w="106" h="170">
                      <a:moveTo>
                        <a:pt x="16" y="4"/>
                      </a:moveTo>
                      <a:lnTo>
                        <a:pt x="24" y="16"/>
                      </a:lnTo>
                      <a:lnTo>
                        <a:pt x="34" y="18"/>
                      </a:lnTo>
                      <a:lnTo>
                        <a:pt x="56" y="14"/>
                      </a:lnTo>
                      <a:lnTo>
                        <a:pt x="70" y="0"/>
                      </a:lnTo>
                      <a:lnTo>
                        <a:pt x="84" y="0"/>
                      </a:lnTo>
                      <a:lnTo>
                        <a:pt x="94" y="6"/>
                      </a:lnTo>
                      <a:lnTo>
                        <a:pt x="98" y="16"/>
                      </a:lnTo>
                      <a:lnTo>
                        <a:pt x="100" y="22"/>
                      </a:lnTo>
                      <a:lnTo>
                        <a:pt x="92" y="30"/>
                      </a:lnTo>
                      <a:lnTo>
                        <a:pt x="98" y="36"/>
                      </a:lnTo>
                      <a:lnTo>
                        <a:pt x="102" y="48"/>
                      </a:lnTo>
                      <a:lnTo>
                        <a:pt x="106" y="58"/>
                      </a:lnTo>
                      <a:lnTo>
                        <a:pt x="96" y="70"/>
                      </a:lnTo>
                      <a:lnTo>
                        <a:pt x="90" y="76"/>
                      </a:lnTo>
                      <a:lnTo>
                        <a:pt x="88" y="94"/>
                      </a:lnTo>
                      <a:lnTo>
                        <a:pt x="84" y="114"/>
                      </a:lnTo>
                      <a:lnTo>
                        <a:pt x="80" y="136"/>
                      </a:lnTo>
                      <a:lnTo>
                        <a:pt x="74" y="150"/>
                      </a:lnTo>
                      <a:lnTo>
                        <a:pt x="68" y="162"/>
                      </a:lnTo>
                      <a:lnTo>
                        <a:pt x="58" y="156"/>
                      </a:lnTo>
                      <a:lnTo>
                        <a:pt x="46" y="148"/>
                      </a:lnTo>
                      <a:lnTo>
                        <a:pt x="38" y="148"/>
                      </a:lnTo>
                      <a:lnTo>
                        <a:pt x="34" y="156"/>
                      </a:lnTo>
                      <a:lnTo>
                        <a:pt x="32" y="170"/>
                      </a:lnTo>
                      <a:lnTo>
                        <a:pt x="20" y="170"/>
                      </a:lnTo>
                      <a:lnTo>
                        <a:pt x="12" y="164"/>
                      </a:lnTo>
                      <a:lnTo>
                        <a:pt x="4" y="156"/>
                      </a:lnTo>
                      <a:lnTo>
                        <a:pt x="4" y="144"/>
                      </a:lnTo>
                      <a:lnTo>
                        <a:pt x="0" y="128"/>
                      </a:lnTo>
                      <a:lnTo>
                        <a:pt x="8" y="108"/>
                      </a:lnTo>
                      <a:lnTo>
                        <a:pt x="20" y="96"/>
                      </a:lnTo>
                      <a:lnTo>
                        <a:pt x="16" y="90"/>
                      </a:lnTo>
                      <a:lnTo>
                        <a:pt x="14" y="84"/>
                      </a:lnTo>
                      <a:lnTo>
                        <a:pt x="18" y="78"/>
                      </a:lnTo>
                      <a:lnTo>
                        <a:pt x="22" y="56"/>
                      </a:lnTo>
                      <a:lnTo>
                        <a:pt x="20" y="40"/>
                      </a:lnTo>
                      <a:lnTo>
                        <a:pt x="14" y="26"/>
                      </a:lnTo>
                      <a:lnTo>
                        <a:pt x="6" y="16"/>
                      </a:lnTo>
                      <a:lnTo>
                        <a:pt x="12" y="10"/>
                      </a:lnTo>
                      <a:lnTo>
                        <a:pt x="16" y="4"/>
                      </a:lnTo>
                      <a:close/>
                    </a:path>
                  </a:pathLst>
                </a:custGeom>
                <a:solidFill>
                  <a:srgbClr val="002060"/>
                </a:solidFill>
                <a:ln w="3175">
                  <a:solidFill>
                    <a:schemeClr val="accent5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 dirty="0"/>
                </a:p>
              </p:txBody>
            </p:sp>
            <p:sp>
              <p:nvSpPr>
                <p:cNvPr id="135" name="Sicily"/>
                <p:cNvSpPr>
                  <a:spLocks/>
                </p:cNvSpPr>
                <p:nvPr/>
              </p:nvSpPr>
              <p:spPr bwMode="auto">
                <a:xfrm>
                  <a:off x="4659630" y="6267133"/>
                  <a:ext cx="314325" cy="219075"/>
                </a:xfrm>
                <a:custGeom>
                  <a:avLst/>
                  <a:gdLst/>
                  <a:ahLst/>
                  <a:cxnLst>
                    <a:cxn ang="0">
                      <a:pos x="20" y="0"/>
                    </a:cxn>
                    <a:cxn ang="0">
                      <a:pos x="28" y="10"/>
                    </a:cxn>
                    <a:cxn ang="0">
                      <a:pos x="38" y="8"/>
                    </a:cxn>
                    <a:cxn ang="0">
                      <a:pos x="52" y="2"/>
                    </a:cxn>
                    <a:cxn ang="0">
                      <a:pos x="66" y="12"/>
                    </a:cxn>
                    <a:cxn ang="0">
                      <a:pos x="78" y="22"/>
                    </a:cxn>
                    <a:cxn ang="0">
                      <a:pos x="100" y="24"/>
                    </a:cxn>
                    <a:cxn ang="0">
                      <a:pos x="120" y="22"/>
                    </a:cxn>
                    <a:cxn ang="0">
                      <a:pos x="140" y="22"/>
                    </a:cxn>
                    <a:cxn ang="0">
                      <a:pos x="158" y="22"/>
                    </a:cxn>
                    <a:cxn ang="0">
                      <a:pos x="162" y="28"/>
                    </a:cxn>
                    <a:cxn ang="0">
                      <a:pos x="172" y="26"/>
                    </a:cxn>
                    <a:cxn ang="0">
                      <a:pos x="186" y="24"/>
                    </a:cxn>
                    <a:cxn ang="0">
                      <a:pos x="198" y="22"/>
                    </a:cxn>
                    <a:cxn ang="0">
                      <a:pos x="186" y="40"/>
                    </a:cxn>
                    <a:cxn ang="0">
                      <a:pos x="176" y="54"/>
                    </a:cxn>
                    <a:cxn ang="0">
                      <a:pos x="166" y="70"/>
                    </a:cxn>
                    <a:cxn ang="0">
                      <a:pos x="162" y="80"/>
                    </a:cxn>
                    <a:cxn ang="0">
                      <a:pos x="166" y="92"/>
                    </a:cxn>
                    <a:cxn ang="0">
                      <a:pos x="176" y="112"/>
                    </a:cxn>
                    <a:cxn ang="0">
                      <a:pos x="162" y="122"/>
                    </a:cxn>
                    <a:cxn ang="0">
                      <a:pos x="162" y="130"/>
                    </a:cxn>
                    <a:cxn ang="0">
                      <a:pos x="152" y="138"/>
                    </a:cxn>
                    <a:cxn ang="0">
                      <a:pos x="142" y="134"/>
                    </a:cxn>
                    <a:cxn ang="0">
                      <a:pos x="128" y="128"/>
                    </a:cxn>
                    <a:cxn ang="0">
                      <a:pos x="118" y="122"/>
                    </a:cxn>
                    <a:cxn ang="0">
                      <a:pos x="112" y="110"/>
                    </a:cxn>
                    <a:cxn ang="0">
                      <a:pos x="104" y="98"/>
                    </a:cxn>
                    <a:cxn ang="0">
                      <a:pos x="90" y="92"/>
                    </a:cxn>
                    <a:cxn ang="0">
                      <a:pos x="72" y="86"/>
                    </a:cxn>
                    <a:cxn ang="0">
                      <a:pos x="58" y="72"/>
                    </a:cxn>
                    <a:cxn ang="0">
                      <a:pos x="46" y="64"/>
                    </a:cxn>
                    <a:cxn ang="0">
                      <a:pos x="34" y="56"/>
                    </a:cxn>
                    <a:cxn ang="0">
                      <a:pos x="22" y="48"/>
                    </a:cxn>
                    <a:cxn ang="0">
                      <a:pos x="6" y="42"/>
                    </a:cxn>
                    <a:cxn ang="0">
                      <a:pos x="2" y="32"/>
                    </a:cxn>
                    <a:cxn ang="0">
                      <a:pos x="0" y="22"/>
                    </a:cxn>
                    <a:cxn ang="0">
                      <a:pos x="4" y="14"/>
                    </a:cxn>
                    <a:cxn ang="0">
                      <a:pos x="10" y="4"/>
                    </a:cxn>
                    <a:cxn ang="0">
                      <a:pos x="20" y="0"/>
                    </a:cxn>
                  </a:cxnLst>
                  <a:rect l="0" t="0" r="r" b="b"/>
                  <a:pathLst>
                    <a:path w="198" h="138">
                      <a:moveTo>
                        <a:pt x="20" y="0"/>
                      </a:moveTo>
                      <a:lnTo>
                        <a:pt x="28" y="10"/>
                      </a:lnTo>
                      <a:lnTo>
                        <a:pt x="38" y="8"/>
                      </a:lnTo>
                      <a:lnTo>
                        <a:pt x="52" y="2"/>
                      </a:lnTo>
                      <a:lnTo>
                        <a:pt x="66" y="12"/>
                      </a:lnTo>
                      <a:lnTo>
                        <a:pt x="78" y="22"/>
                      </a:lnTo>
                      <a:lnTo>
                        <a:pt x="100" y="24"/>
                      </a:lnTo>
                      <a:lnTo>
                        <a:pt x="120" y="22"/>
                      </a:lnTo>
                      <a:lnTo>
                        <a:pt x="140" y="22"/>
                      </a:lnTo>
                      <a:lnTo>
                        <a:pt x="158" y="22"/>
                      </a:lnTo>
                      <a:lnTo>
                        <a:pt x="162" y="28"/>
                      </a:lnTo>
                      <a:lnTo>
                        <a:pt x="172" y="26"/>
                      </a:lnTo>
                      <a:lnTo>
                        <a:pt x="186" y="24"/>
                      </a:lnTo>
                      <a:lnTo>
                        <a:pt x="198" y="22"/>
                      </a:lnTo>
                      <a:lnTo>
                        <a:pt x="186" y="40"/>
                      </a:lnTo>
                      <a:lnTo>
                        <a:pt x="176" y="54"/>
                      </a:lnTo>
                      <a:lnTo>
                        <a:pt x="166" y="70"/>
                      </a:lnTo>
                      <a:lnTo>
                        <a:pt x="162" y="80"/>
                      </a:lnTo>
                      <a:lnTo>
                        <a:pt x="166" y="92"/>
                      </a:lnTo>
                      <a:lnTo>
                        <a:pt x="176" y="112"/>
                      </a:lnTo>
                      <a:lnTo>
                        <a:pt x="162" y="122"/>
                      </a:lnTo>
                      <a:lnTo>
                        <a:pt x="162" y="130"/>
                      </a:lnTo>
                      <a:lnTo>
                        <a:pt x="152" y="138"/>
                      </a:lnTo>
                      <a:lnTo>
                        <a:pt x="142" y="134"/>
                      </a:lnTo>
                      <a:lnTo>
                        <a:pt x="128" y="128"/>
                      </a:lnTo>
                      <a:lnTo>
                        <a:pt x="118" y="122"/>
                      </a:lnTo>
                      <a:lnTo>
                        <a:pt x="112" y="110"/>
                      </a:lnTo>
                      <a:lnTo>
                        <a:pt x="104" y="98"/>
                      </a:lnTo>
                      <a:lnTo>
                        <a:pt x="90" y="92"/>
                      </a:lnTo>
                      <a:lnTo>
                        <a:pt x="72" y="86"/>
                      </a:lnTo>
                      <a:lnTo>
                        <a:pt x="58" y="72"/>
                      </a:lnTo>
                      <a:lnTo>
                        <a:pt x="46" y="64"/>
                      </a:lnTo>
                      <a:lnTo>
                        <a:pt x="34" y="56"/>
                      </a:lnTo>
                      <a:lnTo>
                        <a:pt x="22" y="48"/>
                      </a:lnTo>
                      <a:lnTo>
                        <a:pt x="6" y="42"/>
                      </a:lnTo>
                      <a:lnTo>
                        <a:pt x="2" y="32"/>
                      </a:lnTo>
                      <a:lnTo>
                        <a:pt x="0" y="22"/>
                      </a:lnTo>
                      <a:lnTo>
                        <a:pt x="4" y="14"/>
                      </a:lnTo>
                      <a:lnTo>
                        <a:pt x="10" y="4"/>
                      </a:lnTo>
                      <a:lnTo>
                        <a:pt x="20" y="0"/>
                      </a:lnTo>
                      <a:close/>
                    </a:path>
                  </a:pathLst>
                </a:custGeom>
                <a:solidFill>
                  <a:srgbClr val="002060"/>
                </a:solidFill>
                <a:ln w="3175">
                  <a:solidFill>
                    <a:schemeClr val="accent5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 dirty="0"/>
                </a:p>
              </p:txBody>
            </p:sp>
            <p:sp>
              <p:nvSpPr>
                <p:cNvPr id="136" name="Italy"/>
                <p:cNvSpPr>
                  <a:spLocks/>
                </p:cNvSpPr>
                <p:nvPr/>
              </p:nvSpPr>
              <p:spPr bwMode="auto">
                <a:xfrm>
                  <a:off x="4284980" y="5159058"/>
                  <a:ext cx="1001713" cy="1190625"/>
                </a:xfrm>
                <a:custGeom>
                  <a:avLst/>
                  <a:gdLst/>
                  <a:ahLst/>
                  <a:cxnLst>
                    <a:cxn ang="0">
                      <a:pos x="24" y="168"/>
                    </a:cxn>
                    <a:cxn ang="0">
                      <a:pos x="0" y="136"/>
                    </a:cxn>
                    <a:cxn ang="0">
                      <a:pos x="0" y="88"/>
                    </a:cxn>
                    <a:cxn ang="0">
                      <a:pos x="26" y="52"/>
                    </a:cxn>
                    <a:cxn ang="0">
                      <a:pos x="50" y="32"/>
                    </a:cxn>
                    <a:cxn ang="0">
                      <a:pos x="102" y="24"/>
                    </a:cxn>
                    <a:cxn ang="0">
                      <a:pos x="120" y="28"/>
                    </a:cxn>
                    <a:cxn ang="0">
                      <a:pos x="146" y="58"/>
                    </a:cxn>
                    <a:cxn ang="0">
                      <a:pos x="176" y="16"/>
                    </a:cxn>
                    <a:cxn ang="0">
                      <a:pos x="202" y="34"/>
                    </a:cxn>
                    <a:cxn ang="0">
                      <a:pos x="226" y="26"/>
                    </a:cxn>
                    <a:cxn ang="0">
                      <a:pos x="274" y="6"/>
                    </a:cxn>
                    <a:cxn ang="0">
                      <a:pos x="330" y="22"/>
                    </a:cxn>
                    <a:cxn ang="0">
                      <a:pos x="404" y="58"/>
                    </a:cxn>
                    <a:cxn ang="0">
                      <a:pos x="384" y="96"/>
                    </a:cxn>
                    <a:cxn ang="0">
                      <a:pos x="386" y="122"/>
                    </a:cxn>
                    <a:cxn ang="0">
                      <a:pos x="364" y="116"/>
                    </a:cxn>
                    <a:cxn ang="0">
                      <a:pos x="324" y="134"/>
                    </a:cxn>
                    <a:cxn ang="0">
                      <a:pos x="322" y="172"/>
                    </a:cxn>
                    <a:cxn ang="0">
                      <a:pos x="304" y="230"/>
                    </a:cxn>
                    <a:cxn ang="0">
                      <a:pos x="394" y="386"/>
                    </a:cxn>
                    <a:cxn ang="0">
                      <a:pos x="444" y="436"/>
                    </a:cxn>
                    <a:cxn ang="0">
                      <a:pos x="500" y="452"/>
                    </a:cxn>
                    <a:cxn ang="0">
                      <a:pos x="486" y="474"/>
                    </a:cxn>
                    <a:cxn ang="0">
                      <a:pos x="534" y="506"/>
                    </a:cxn>
                    <a:cxn ang="0">
                      <a:pos x="597" y="548"/>
                    </a:cxn>
                    <a:cxn ang="0">
                      <a:pos x="629" y="592"/>
                    </a:cxn>
                    <a:cxn ang="0">
                      <a:pos x="605" y="610"/>
                    </a:cxn>
                    <a:cxn ang="0">
                      <a:pos x="572" y="576"/>
                    </a:cxn>
                    <a:cxn ang="0">
                      <a:pos x="558" y="560"/>
                    </a:cxn>
                    <a:cxn ang="0">
                      <a:pos x="514" y="586"/>
                    </a:cxn>
                    <a:cxn ang="0">
                      <a:pos x="506" y="618"/>
                    </a:cxn>
                    <a:cxn ang="0">
                      <a:pos x="544" y="674"/>
                    </a:cxn>
                    <a:cxn ang="0">
                      <a:pos x="514" y="686"/>
                    </a:cxn>
                    <a:cxn ang="0">
                      <a:pos x="498" y="716"/>
                    </a:cxn>
                    <a:cxn ang="0">
                      <a:pos x="436" y="740"/>
                    </a:cxn>
                    <a:cxn ang="0">
                      <a:pos x="438" y="720"/>
                    </a:cxn>
                    <a:cxn ang="0">
                      <a:pos x="456" y="696"/>
                    </a:cxn>
                    <a:cxn ang="0">
                      <a:pos x="482" y="672"/>
                    </a:cxn>
                    <a:cxn ang="0">
                      <a:pos x="454" y="586"/>
                    </a:cxn>
                    <a:cxn ang="0">
                      <a:pos x="408" y="566"/>
                    </a:cxn>
                    <a:cxn ang="0">
                      <a:pos x="394" y="528"/>
                    </a:cxn>
                    <a:cxn ang="0">
                      <a:pos x="368" y="514"/>
                    </a:cxn>
                    <a:cxn ang="0">
                      <a:pos x="308" y="468"/>
                    </a:cxn>
                    <a:cxn ang="0">
                      <a:pos x="210" y="354"/>
                    </a:cxn>
                    <a:cxn ang="0">
                      <a:pos x="192" y="314"/>
                    </a:cxn>
                    <a:cxn ang="0">
                      <a:pos x="188" y="288"/>
                    </a:cxn>
                    <a:cxn ang="0">
                      <a:pos x="58" y="200"/>
                    </a:cxn>
                  </a:cxnLst>
                  <a:rect l="0" t="0" r="r" b="b"/>
                  <a:pathLst>
                    <a:path w="631" h="750">
                      <a:moveTo>
                        <a:pt x="26" y="204"/>
                      </a:moveTo>
                      <a:lnTo>
                        <a:pt x="40" y="176"/>
                      </a:lnTo>
                      <a:lnTo>
                        <a:pt x="24" y="168"/>
                      </a:lnTo>
                      <a:lnTo>
                        <a:pt x="12" y="162"/>
                      </a:lnTo>
                      <a:lnTo>
                        <a:pt x="4" y="148"/>
                      </a:lnTo>
                      <a:lnTo>
                        <a:pt x="0" y="136"/>
                      </a:lnTo>
                      <a:lnTo>
                        <a:pt x="18" y="116"/>
                      </a:lnTo>
                      <a:lnTo>
                        <a:pt x="4" y="98"/>
                      </a:lnTo>
                      <a:lnTo>
                        <a:pt x="0" y="88"/>
                      </a:lnTo>
                      <a:lnTo>
                        <a:pt x="28" y="82"/>
                      </a:lnTo>
                      <a:lnTo>
                        <a:pt x="34" y="70"/>
                      </a:lnTo>
                      <a:lnTo>
                        <a:pt x="26" y="52"/>
                      </a:lnTo>
                      <a:lnTo>
                        <a:pt x="22" y="38"/>
                      </a:lnTo>
                      <a:lnTo>
                        <a:pt x="36" y="28"/>
                      </a:lnTo>
                      <a:lnTo>
                        <a:pt x="50" y="32"/>
                      </a:lnTo>
                      <a:lnTo>
                        <a:pt x="82" y="40"/>
                      </a:lnTo>
                      <a:lnTo>
                        <a:pt x="94" y="26"/>
                      </a:lnTo>
                      <a:lnTo>
                        <a:pt x="102" y="24"/>
                      </a:lnTo>
                      <a:lnTo>
                        <a:pt x="104" y="20"/>
                      </a:lnTo>
                      <a:lnTo>
                        <a:pt x="116" y="10"/>
                      </a:lnTo>
                      <a:lnTo>
                        <a:pt x="120" y="28"/>
                      </a:lnTo>
                      <a:lnTo>
                        <a:pt x="134" y="40"/>
                      </a:lnTo>
                      <a:lnTo>
                        <a:pt x="134" y="60"/>
                      </a:lnTo>
                      <a:lnTo>
                        <a:pt x="146" y="58"/>
                      </a:lnTo>
                      <a:lnTo>
                        <a:pt x="150" y="48"/>
                      </a:lnTo>
                      <a:lnTo>
                        <a:pt x="162" y="18"/>
                      </a:lnTo>
                      <a:lnTo>
                        <a:pt x="176" y="16"/>
                      </a:lnTo>
                      <a:lnTo>
                        <a:pt x="178" y="30"/>
                      </a:lnTo>
                      <a:lnTo>
                        <a:pt x="188" y="32"/>
                      </a:lnTo>
                      <a:lnTo>
                        <a:pt x="202" y="34"/>
                      </a:lnTo>
                      <a:lnTo>
                        <a:pt x="208" y="30"/>
                      </a:lnTo>
                      <a:lnTo>
                        <a:pt x="210" y="16"/>
                      </a:lnTo>
                      <a:lnTo>
                        <a:pt x="226" y="26"/>
                      </a:lnTo>
                      <a:lnTo>
                        <a:pt x="234" y="0"/>
                      </a:lnTo>
                      <a:lnTo>
                        <a:pt x="254" y="10"/>
                      </a:lnTo>
                      <a:lnTo>
                        <a:pt x="274" y="6"/>
                      </a:lnTo>
                      <a:lnTo>
                        <a:pt x="298" y="2"/>
                      </a:lnTo>
                      <a:lnTo>
                        <a:pt x="332" y="0"/>
                      </a:lnTo>
                      <a:lnTo>
                        <a:pt x="330" y="22"/>
                      </a:lnTo>
                      <a:lnTo>
                        <a:pt x="342" y="36"/>
                      </a:lnTo>
                      <a:lnTo>
                        <a:pt x="382" y="48"/>
                      </a:lnTo>
                      <a:lnTo>
                        <a:pt x="404" y="58"/>
                      </a:lnTo>
                      <a:lnTo>
                        <a:pt x="384" y="74"/>
                      </a:lnTo>
                      <a:lnTo>
                        <a:pt x="396" y="88"/>
                      </a:lnTo>
                      <a:lnTo>
                        <a:pt x="384" y="96"/>
                      </a:lnTo>
                      <a:lnTo>
                        <a:pt x="388" y="112"/>
                      </a:lnTo>
                      <a:lnTo>
                        <a:pt x="390" y="116"/>
                      </a:lnTo>
                      <a:lnTo>
                        <a:pt x="386" y="122"/>
                      </a:lnTo>
                      <a:lnTo>
                        <a:pt x="380" y="122"/>
                      </a:lnTo>
                      <a:lnTo>
                        <a:pt x="378" y="126"/>
                      </a:lnTo>
                      <a:lnTo>
                        <a:pt x="364" y="116"/>
                      </a:lnTo>
                      <a:lnTo>
                        <a:pt x="358" y="126"/>
                      </a:lnTo>
                      <a:lnTo>
                        <a:pt x="334" y="130"/>
                      </a:lnTo>
                      <a:lnTo>
                        <a:pt x="324" y="134"/>
                      </a:lnTo>
                      <a:lnTo>
                        <a:pt x="316" y="130"/>
                      </a:lnTo>
                      <a:lnTo>
                        <a:pt x="304" y="144"/>
                      </a:lnTo>
                      <a:lnTo>
                        <a:pt x="322" y="172"/>
                      </a:lnTo>
                      <a:lnTo>
                        <a:pt x="316" y="180"/>
                      </a:lnTo>
                      <a:lnTo>
                        <a:pt x="302" y="188"/>
                      </a:lnTo>
                      <a:lnTo>
                        <a:pt x="304" y="230"/>
                      </a:lnTo>
                      <a:lnTo>
                        <a:pt x="366" y="292"/>
                      </a:lnTo>
                      <a:lnTo>
                        <a:pt x="380" y="366"/>
                      </a:lnTo>
                      <a:lnTo>
                        <a:pt x="394" y="386"/>
                      </a:lnTo>
                      <a:lnTo>
                        <a:pt x="406" y="402"/>
                      </a:lnTo>
                      <a:lnTo>
                        <a:pt x="432" y="428"/>
                      </a:lnTo>
                      <a:lnTo>
                        <a:pt x="444" y="436"/>
                      </a:lnTo>
                      <a:lnTo>
                        <a:pt x="466" y="438"/>
                      </a:lnTo>
                      <a:lnTo>
                        <a:pt x="496" y="444"/>
                      </a:lnTo>
                      <a:lnTo>
                        <a:pt x="500" y="452"/>
                      </a:lnTo>
                      <a:lnTo>
                        <a:pt x="488" y="460"/>
                      </a:lnTo>
                      <a:lnTo>
                        <a:pt x="482" y="468"/>
                      </a:lnTo>
                      <a:lnTo>
                        <a:pt x="486" y="474"/>
                      </a:lnTo>
                      <a:lnTo>
                        <a:pt x="500" y="488"/>
                      </a:lnTo>
                      <a:lnTo>
                        <a:pt x="522" y="498"/>
                      </a:lnTo>
                      <a:lnTo>
                        <a:pt x="534" y="506"/>
                      </a:lnTo>
                      <a:lnTo>
                        <a:pt x="544" y="516"/>
                      </a:lnTo>
                      <a:lnTo>
                        <a:pt x="564" y="526"/>
                      </a:lnTo>
                      <a:lnTo>
                        <a:pt x="597" y="548"/>
                      </a:lnTo>
                      <a:lnTo>
                        <a:pt x="615" y="568"/>
                      </a:lnTo>
                      <a:lnTo>
                        <a:pt x="621" y="582"/>
                      </a:lnTo>
                      <a:lnTo>
                        <a:pt x="629" y="592"/>
                      </a:lnTo>
                      <a:lnTo>
                        <a:pt x="631" y="600"/>
                      </a:lnTo>
                      <a:lnTo>
                        <a:pt x="621" y="618"/>
                      </a:lnTo>
                      <a:lnTo>
                        <a:pt x="605" y="610"/>
                      </a:lnTo>
                      <a:lnTo>
                        <a:pt x="595" y="592"/>
                      </a:lnTo>
                      <a:lnTo>
                        <a:pt x="589" y="582"/>
                      </a:lnTo>
                      <a:lnTo>
                        <a:pt x="572" y="576"/>
                      </a:lnTo>
                      <a:lnTo>
                        <a:pt x="558" y="568"/>
                      </a:lnTo>
                      <a:lnTo>
                        <a:pt x="550" y="564"/>
                      </a:lnTo>
                      <a:lnTo>
                        <a:pt x="558" y="560"/>
                      </a:lnTo>
                      <a:lnTo>
                        <a:pt x="548" y="556"/>
                      </a:lnTo>
                      <a:lnTo>
                        <a:pt x="542" y="558"/>
                      </a:lnTo>
                      <a:lnTo>
                        <a:pt x="514" y="586"/>
                      </a:lnTo>
                      <a:lnTo>
                        <a:pt x="510" y="594"/>
                      </a:lnTo>
                      <a:lnTo>
                        <a:pt x="510" y="608"/>
                      </a:lnTo>
                      <a:lnTo>
                        <a:pt x="506" y="618"/>
                      </a:lnTo>
                      <a:lnTo>
                        <a:pt x="518" y="626"/>
                      </a:lnTo>
                      <a:lnTo>
                        <a:pt x="544" y="644"/>
                      </a:lnTo>
                      <a:lnTo>
                        <a:pt x="544" y="674"/>
                      </a:lnTo>
                      <a:lnTo>
                        <a:pt x="534" y="682"/>
                      </a:lnTo>
                      <a:lnTo>
                        <a:pt x="518" y="682"/>
                      </a:lnTo>
                      <a:lnTo>
                        <a:pt x="514" y="686"/>
                      </a:lnTo>
                      <a:lnTo>
                        <a:pt x="502" y="688"/>
                      </a:lnTo>
                      <a:lnTo>
                        <a:pt x="502" y="700"/>
                      </a:lnTo>
                      <a:lnTo>
                        <a:pt x="498" y="716"/>
                      </a:lnTo>
                      <a:lnTo>
                        <a:pt x="464" y="750"/>
                      </a:lnTo>
                      <a:lnTo>
                        <a:pt x="446" y="744"/>
                      </a:lnTo>
                      <a:lnTo>
                        <a:pt x="436" y="740"/>
                      </a:lnTo>
                      <a:lnTo>
                        <a:pt x="434" y="730"/>
                      </a:lnTo>
                      <a:lnTo>
                        <a:pt x="438" y="726"/>
                      </a:lnTo>
                      <a:lnTo>
                        <a:pt x="438" y="720"/>
                      </a:lnTo>
                      <a:lnTo>
                        <a:pt x="446" y="718"/>
                      </a:lnTo>
                      <a:lnTo>
                        <a:pt x="460" y="704"/>
                      </a:lnTo>
                      <a:lnTo>
                        <a:pt x="456" y="696"/>
                      </a:lnTo>
                      <a:lnTo>
                        <a:pt x="466" y="690"/>
                      </a:lnTo>
                      <a:lnTo>
                        <a:pt x="476" y="686"/>
                      </a:lnTo>
                      <a:lnTo>
                        <a:pt x="482" y="672"/>
                      </a:lnTo>
                      <a:lnTo>
                        <a:pt x="476" y="654"/>
                      </a:lnTo>
                      <a:lnTo>
                        <a:pt x="458" y="596"/>
                      </a:lnTo>
                      <a:lnTo>
                        <a:pt x="454" y="586"/>
                      </a:lnTo>
                      <a:lnTo>
                        <a:pt x="430" y="582"/>
                      </a:lnTo>
                      <a:lnTo>
                        <a:pt x="422" y="572"/>
                      </a:lnTo>
                      <a:lnTo>
                        <a:pt x="408" y="566"/>
                      </a:lnTo>
                      <a:lnTo>
                        <a:pt x="418" y="552"/>
                      </a:lnTo>
                      <a:lnTo>
                        <a:pt x="404" y="526"/>
                      </a:lnTo>
                      <a:lnTo>
                        <a:pt x="394" y="528"/>
                      </a:lnTo>
                      <a:lnTo>
                        <a:pt x="382" y="532"/>
                      </a:lnTo>
                      <a:lnTo>
                        <a:pt x="384" y="522"/>
                      </a:lnTo>
                      <a:lnTo>
                        <a:pt x="368" y="514"/>
                      </a:lnTo>
                      <a:lnTo>
                        <a:pt x="356" y="494"/>
                      </a:lnTo>
                      <a:lnTo>
                        <a:pt x="346" y="472"/>
                      </a:lnTo>
                      <a:lnTo>
                        <a:pt x="308" y="468"/>
                      </a:lnTo>
                      <a:lnTo>
                        <a:pt x="244" y="388"/>
                      </a:lnTo>
                      <a:lnTo>
                        <a:pt x="240" y="368"/>
                      </a:lnTo>
                      <a:lnTo>
                        <a:pt x="210" y="354"/>
                      </a:lnTo>
                      <a:lnTo>
                        <a:pt x="208" y="338"/>
                      </a:lnTo>
                      <a:lnTo>
                        <a:pt x="192" y="322"/>
                      </a:lnTo>
                      <a:lnTo>
                        <a:pt x="192" y="314"/>
                      </a:lnTo>
                      <a:lnTo>
                        <a:pt x="188" y="310"/>
                      </a:lnTo>
                      <a:lnTo>
                        <a:pt x="178" y="308"/>
                      </a:lnTo>
                      <a:lnTo>
                        <a:pt x="188" y="288"/>
                      </a:lnTo>
                      <a:lnTo>
                        <a:pt x="170" y="216"/>
                      </a:lnTo>
                      <a:lnTo>
                        <a:pt x="104" y="172"/>
                      </a:lnTo>
                      <a:lnTo>
                        <a:pt x="58" y="200"/>
                      </a:lnTo>
                      <a:lnTo>
                        <a:pt x="26" y="204"/>
                      </a:lnTo>
                      <a:close/>
                    </a:path>
                  </a:pathLst>
                </a:custGeom>
                <a:solidFill>
                  <a:srgbClr val="002060"/>
                </a:solidFill>
                <a:ln w="3175">
                  <a:solidFill>
                    <a:schemeClr val="accent5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 dirty="0"/>
                </a:p>
              </p:txBody>
            </p:sp>
          </p:grpSp>
          <p:sp>
            <p:nvSpPr>
              <p:cNvPr id="96" name="Belgium"/>
              <p:cNvSpPr>
                <a:spLocks/>
              </p:cNvSpPr>
              <p:nvPr/>
            </p:nvSpPr>
            <p:spPr bwMode="auto">
              <a:xfrm>
                <a:off x="4154805" y="4451033"/>
                <a:ext cx="260350" cy="276225"/>
              </a:xfrm>
              <a:custGeom>
                <a:avLst/>
                <a:gdLst/>
                <a:ahLst/>
                <a:cxnLst>
                  <a:cxn ang="0">
                    <a:pos x="156" y="84"/>
                  </a:cxn>
                  <a:cxn ang="0">
                    <a:pos x="158" y="102"/>
                  </a:cxn>
                  <a:cxn ang="0">
                    <a:pos x="162" y="116"/>
                  </a:cxn>
                  <a:cxn ang="0">
                    <a:pos x="164" y="122"/>
                  </a:cxn>
                  <a:cxn ang="0">
                    <a:pos x="160" y="130"/>
                  </a:cxn>
                  <a:cxn ang="0">
                    <a:pos x="148" y="136"/>
                  </a:cxn>
                  <a:cxn ang="0">
                    <a:pos x="136" y="136"/>
                  </a:cxn>
                  <a:cxn ang="0">
                    <a:pos x="124" y="144"/>
                  </a:cxn>
                  <a:cxn ang="0">
                    <a:pos x="124" y="160"/>
                  </a:cxn>
                  <a:cxn ang="0">
                    <a:pos x="118" y="174"/>
                  </a:cxn>
                  <a:cxn ang="0">
                    <a:pos x="100" y="174"/>
                  </a:cxn>
                  <a:cxn ang="0">
                    <a:pos x="86" y="154"/>
                  </a:cxn>
                  <a:cxn ang="0">
                    <a:pos x="82" y="142"/>
                  </a:cxn>
                  <a:cxn ang="0">
                    <a:pos x="82" y="130"/>
                  </a:cxn>
                  <a:cxn ang="0">
                    <a:pos x="84" y="120"/>
                  </a:cxn>
                  <a:cxn ang="0">
                    <a:pos x="72" y="126"/>
                  </a:cxn>
                  <a:cxn ang="0">
                    <a:pos x="62" y="124"/>
                  </a:cxn>
                  <a:cxn ang="0">
                    <a:pos x="52" y="118"/>
                  </a:cxn>
                  <a:cxn ang="0">
                    <a:pos x="52" y="106"/>
                  </a:cxn>
                  <a:cxn ang="0">
                    <a:pos x="56" y="96"/>
                  </a:cxn>
                  <a:cxn ang="0">
                    <a:pos x="42" y="92"/>
                  </a:cxn>
                  <a:cxn ang="0">
                    <a:pos x="36" y="90"/>
                  </a:cxn>
                  <a:cxn ang="0">
                    <a:pos x="36" y="70"/>
                  </a:cxn>
                  <a:cxn ang="0">
                    <a:pos x="22" y="48"/>
                  </a:cxn>
                  <a:cxn ang="0">
                    <a:pos x="10" y="42"/>
                  </a:cxn>
                  <a:cxn ang="0">
                    <a:pos x="2" y="42"/>
                  </a:cxn>
                  <a:cxn ang="0">
                    <a:pos x="0" y="26"/>
                  </a:cxn>
                  <a:cxn ang="0">
                    <a:pos x="0" y="10"/>
                  </a:cxn>
                  <a:cxn ang="0">
                    <a:pos x="10" y="6"/>
                  </a:cxn>
                  <a:cxn ang="0">
                    <a:pos x="30" y="4"/>
                  </a:cxn>
                  <a:cxn ang="0">
                    <a:pos x="36" y="0"/>
                  </a:cxn>
                  <a:cxn ang="0">
                    <a:pos x="44" y="0"/>
                  </a:cxn>
                  <a:cxn ang="0">
                    <a:pos x="44" y="8"/>
                  </a:cxn>
                  <a:cxn ang="0">
                    <a:pos x="52" y="16"/>
                  </a:cxn>
                  <a:cxn ang="0">
                    <a:pos x="66" y="22"/>
                  </a:cxn>
                  <a:cxn ang="0">
                    <a:pos x="78" y="18"/>
                  </a:cxn>
                  <a:cxn ang="0">
                    <a:pos x="94" y="10"/>
                  </a:cxn>
                  <a:cxn ang="0">
                    <a:pos x="104" y="14"/>
                  </a:cxn>
                  <a:cxn ang="0">
                    <a:pos x="116" y="18"/>
                  </a:cxn>
                  <a:cxn ang="0">
                    <a:pos x="122" y="18"/>
                  </a:cxn>
                  <a:cxn ang="0">
                    <a:pos x="122" y="26"/>
                  </a:cxn>
                  <a:cxn ang="0">
                    <a:pos x="126" y="34"/>
                  </a:cxn>
                  <a:cxn ang="0">
                    <a:pos x="136" y="36"/>
                  </a:cxn>
                  <a:cxn ang="0">
                    <a:pos x="146" y="52"/>
                  </a:cxn>
                  <a:cxn ang="0">
                    <a:pos x="154" y="54"/>
                  </a:cxn>
                  <a:cxn ang="0">
                    <a:pos x="150" y="62"/>
                  </a:cxn>
                  <a:cxn ang="0">
                    <a:pos x="140" y="70"/>
                  </a:cxn>
                  <a:cxn ang="0">
                    <a:pos x="146" y="80"/>
                  </a:cxn>
                  <a:cxn ang="0">
                    <a:pos x="156" y="84"/>
                  </a:cxn>
                </a:cxnLst>
                <a:rect l="0" t="0" r="r" b="b"/>
                <a:pathLst>
                  <a:path w="164" h="174">
                    <a:moveTo>
                      <a:pt x="156" y="84"/>
                    </a:moveTo>
                    <a:lnTo>
                      <a:pt x="158" y="102"/>
                    </a:lnTo>
                    <a:lnTo>
                      <a:pt x="162" y="116"/>
                    </a:lnTo>
                    <a:lnTo>
                      <a:pt x="164" y="122"/>
                    </a:lnTo>
                    <a:lnTo>
                      <a:pt x="160" y="130"/>
                    </a:lnTo>
                    <a:lnTo>
                      <a:pt x="148" y="136"/>
                    </a:lnTo>
                    <a:lnTo>
                      <a:pt x="136" y="136"/>
                    </a:lnTo>
                    <a:lnTo>
                      <a:pt x="124" y="144"/>
                    </a:lnTo>
                    <a:lnTo>
                      <a:pt x="124" y="160"/>
                    </a:lnTo>
                    <a:lnTo>
                      <a:pt x="118" y="174"/>
                    </a:lnTo>
                    <a:lnTo>
                      <a:pt x="100" y="174"/>
                    </a:lnTo>
                    <a:lnTo>
                      <a:pt x="86" y="154"/>
                    </a:lnTo>
                    <a:lnTo>
                      <a:pt x="82" y="142"/>
                    </a:lnTo>
                    <a:lnTo>
                      <a:pt x="82" y="130"/>
                    </a:lnTo>
                    <a:lnTo>
                      <a:pt x="84" y="120"/>
                    </a:lnTo>
                    <a:lnTo>
                      <a:pt x="72" y="126"/>
                    </a:lnTo>
                    <a:lnTo>
                      <a:pt x="62" y="124"/>
                    </a:lnTo>
                    <a:lnTo>
                      <a:pt x="52" y="118"/>
                    </a:lnTo>
                    <a:lnTo>
                      <a:pt x="52" y="106"/>
                    </a:lnTo>
                    <a:lnTo>
                      <a:pt x="56" y="96"/>
                    </a:lnTo>
                    <a:lnTo>
                      <a:pt x="42" y="92"/>
                    </a:lnTo>
                    <a:lnTo>
                      <a:pt x="36" y="90"/>
                    </a:lnTo>
                    <a:lnTo>
                      <a:pt x="36" y="70"/>
                    </a:lnTo>
                    <a:lnTo>
                      <a:pt x="22" y="48"/>
                    </a:lnTo>
                    <a:lnTo>
                      <a:pt x="10" y="42"/>
                    </a:lnTo>
                    <a:lnTo>
                      <a:pt x="2" y="42"/>
                    </a:lnTo>
                    <a:lnTo>
                      <a:pt x="0" y="26"/>
                    </a:lnTo>
                    <a:lnTo>
                      <a:pt x="0" y="10"/>
                    </a:lnTo>
                    <a:lnTo>
                      <a:pt x="10" y="6"/>
                    </a:lnTo>
                    <a:lnTo>
                      <a:pt x="30" y="4"/>
                    </a:lnTo>
                    <a:lnTo>
                      <a:pt x="36" y="0"/>
                    </a:lnTo>
                    <a:lnTo>
                      <a:pt x="44" y="0"/>
                    </a:lnTo>
                    <a:lnTo>
                      <a:pt x="44" y="8"/>
                    </a:lnTo>
                    <a:lnTo>
                      <a:pt x="52" y="16"/>
                    </a:lnTo>
                    <a:lnTo>
                      <a:pt x="66" y="22"/>
                    </a:lnTo>
                    <a:lnTo>
                      <a:pt x="78" y="18"/>
                    </a:lnTo>
                    <a:lnTo>
                      <a:pt x="94" y="10"/>
                    </a:lnTo>
                    <a:lnTo>
                      <a:pt x="104" y="14"/>
                    </a:lnTo>
                    <a:lnTo>
                      <a:pt x="116" y="18"/>
                    </a:lnTo>
                    <a:lnTo>
                      <a:pt x="122" y="18"/>
                    </a:lnTo>
                    <a:lnTo>
                      <a:pt x="122" y="26"/>
                    </a:lnTo>
                    <a:lnTo>
                      <a:pt x="126" y="34"/>
                    </a:lnTo>
                    <a:lnTo>
                      <a:pt x="136" y="36"/>
                    </a:lnTo>
                    <a:lnTo>
                      <a:pt x="146" y="52"/>
                    </a:lnTo>
                    <a:lnTo>
                      <a:pt x="154" y="54"/>
                    </a:lnTo>
                    <a:lnTo>
                      <a:pt x="150" y="62"/>
                    </a:lnTo>
                    <a:lnTo>
                      <a:pt x="140" y="70"/>
                    </a:lnTo>
                    <a:lnTo>
                      <a:pt x="146" y="80"/>
                    </a:lnTo>
                    <a:lnTo>
                      <a:pt x="156" y="84"/>
                    </a:lnTo>
                    <a:close/>
                  </a:path>
                </a:pathLst>
              </a:custGeom>
              <a:solidFill>
                <a:srgbClr val="002060"/>
              </a:solidFill>
              <a:ln w="3175">
                <a:solidFill>
                  <a:schemeClr val="accent5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GB" dirty="0"/>
              </a:p>
            </p:txBody>
          </p:sp>
          <p:grpSp>
            <p:nvGrpSpPr>
              <p:cNvPr id="97" name="United Kingdom"/>
              <p:cNvGrpSpPr/>
              <p:nvPr/>
            </p:nvGrpSpPr>
            <p:grpSpPr>
              <a:xfrm>
                <a:off x="3510280" y="3217545"/>
                <a:ext cx="803275" cy="1227138"/>
                <a:chOff x="3510280" y="3217545"/>
                <a:chExt cx="803275" cy="1227138"/>
              </a:xfrm>
              <a:grpFill/>
            </p:grpSpPr>
            <p:sp>
              <p:nvSpPr>
                <p:cNvPr id="130" name="Orkney Islands (Scotland)"/>
                <p:cNvSpPr>
                  <a:spLocks/>
                </p:cNvSpPr>
                <p:nvPr/>
              </p:nvSpPr>
              <p:spPr bwMode="auto">
                <a:xfrm>
                  <a:off x="4110355" y="3350895"/>
                  <a:ext cx="38100" cy="38100"/>
                </a:xfrm>
                <a:custGeom>
                  <a:avLst/>
                  <a:gdLst/>
                  <a:ahLst/>
                  <a:cxnLst>
                    <a:cxn ang="0">
                      <a:pos x="2" y="2"/>
                    </a:cxn>
                    <a:cxn ang="0">
                      <a:pos x="12" y="0"/>
                    </a:cxn>
                    <a:cxn ang="0">
                      <a:pos x="18" y="8"/>
                    </a:cxn>
                    <a:cxn ang="0">
                      <a:pos x="20" y="16"/>
                    </a:cxn>
                    <a:cxn ang="0">
                      <a:pos x="24" y="24"/>
                    </a:cxn>
                    <a:cxn ang="0">
                      <a:pos x="16" y="20"/>
                    </a:cxn>
                    <a:cxn ang="0">
                      <a:pos x="10" y="12"/>
                    </a:cxn>
                    <a:cxn ang="0">
                      <a:pos x="8" y="18"/>
                    </a:cxn>
                    <a:cxn ang="0">
                      <a:pos x="0" y="12"/>
                    </a:cxn>
                    <a:cxn ang="0">
                      <a:pos x="0" y="6"/>
                    </a:cxn>
                    <a:cxn ang="0">
                      <a:pos x="2" y="2"/>
                    </a:cxn>
                  </a:cxnLst>
                  <a:rect l="0" t="0" r="r" b="b"/>
                  <a:pathLst>
                    <a:path w="24" h="24">
                      <a:moveTo>
                        <a:pt x="2" y="2"/>
                      </a:moveTo>
                      <a:lnTo>
                        <a:pt x="12" y="0"/>
                      </a:lnTo>
                      <a:lnTo>
                        <a:pt x="18" y="8"/>
                      </a:lnTo>
                      <a:lnTo>
                        <a:pt x="20" y="16"/>
                      </a:lnTo>
                      <a:lnTo>
                        <a:pt x="24" y="24"/>
                      </a:lnTo>
                      <a:lnTo>
                        <a:pt x="16" y="20"/>
                      </a:lnTo>
                      <a:lnTo>
                        <a:pt x="10" y="12"/>
                      </a:lnTo>
                      <a:lnTo>
                        <a:pt x="8" y="18"/>
                      </a:lnTo>
                      <a:lnTo>
                        <a:pt x="0" y="12"/>
                      </a:lnTo>
                      <a:lnTo>
                        <a:pt x="0" y="6"/>
                      </a:lnTo>
                      <a:lnTo>
                        <a:pt x="2" y="2"/>
                      </a:lnTo>
                      <a:close/>
                    </a:path>
                  </a:pathLst>
                </a:custGeom>
                <a:grpFill/>
                <a:ln w="3175">
                  <a:solidFill>
                    <a:schemeClr val="accent5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 dirty="0"/>
                </a:p>
              </p:txBody>
            </p:sp>
            <p:sp>
              <p:nvSpPr>
                <p:cNvPr id="131" name="Shetland Islands (Scotland)"/>
                <p:cNvSpPr>
                  <a:spLocks/>
                </p:cNvSpPr>
                <p:nvPr/>
              </p:nvSpPr>
              <p:spPr bwMode="auto">
                <a:xfrm>
                  <a:off x="4272280" y="3217545"/>
                  <a:ext cx="41275" cy="79375"/>
                </a:xfrm>
                <a:custGeom>
                  <a:avLst/>
                  <a:gdLst/>
                  <a:ahLst/>
                  <a:cxnLst>
                    <a:cxn ang="0">
                      <a:pos x="0" y="24"/>
                    </a:cxn>
                    <a:cxn ang="0">
                      <a:pos x="10" y="22"/>
                    </a:cxn>
                    <a:cxn ang="0">
                      <a:pos x="12" y="14"/>
                    </a:cxn>
                    <a:cxn ang="0">
                      <a:pos x="10" y="8"/>
                    </a:cxn>
                    <a:cxn ang="0">
                      <a:pos x="20" y="4"/>
                    </a:cxn>
                    <a:cxn ang="0">
                      <a:pos x="26" y="0"/>
                    </a:cxn>
                    <a:cxn ang="0">
                      <a:pos x="24" y="10"/>
                    </a:cxn>
                    <a:cxn ang="0">
                      <a:pos x="20" y="20"/>
                    </a:cxn>
                    <a:cxn ang="0">
                      <a:pos x="16" y="24"/>
                    </a:cxn>
                    <a:cxn ang="0">
                      <a:pos x="12" y="32"/>
                    </a:cxn>
                    <a:cxn ang="0">
                      <a:pos x="10" y="38"/>
                    </a:cxn>
                    <a:cxn ang="0">
                      <a:pos x="8" y="44"/>
                    </a:cxn>
                    <a:cxn ang="0">
                      <a:pos x="4" y="50"/>
                    </a:cxn>
                    <a:cxn ang="0">
                      <a:pos x="4" y="36"/>
                    </a:cxn>
                    <a:cxn ang="0">
                      <a:pos x="0" y="24"/>
                    </a:cxn>
                  </a:cxnLst>
                  <a:rect l="0" t="0" r="r" b="b"/>
                  <a:pathLst>
                    <a:path w="26" h="50">
                      <a:moveTo>
                        <a:pt x="0" y="24"/>
                      </a:moveTo>
                      <a:lnTo>
                        <a:pt x="10" y="22"/>
                      </a:lnTo>
                      <a:lnTo>
                        <a:pt x="12" y="14"/>
                      </a:lnTo>
                      <a:lnTo>
                        <a:pt x="10" y="8"/>
                      </a:lnTo>
                      <a:lnTo>
                        <a:pt x="20" y="4"/>
                      </a:lnTo>
                      <a:lnTo>
                        <a:pt x="26" y="0"/>
                      </a:lnTo>
                      <a:lnTo>
                        <a:pt x="24" y="10"/>
                      </a:lnTo>
                      <a:lnTo>
                        <a:pt x="20" y="20"/>
                      </a:lnTo>
                      <a:lnTo>
                        <a:pt x="16" y="24"/>
                      </a:lnTo>
                      <a:lnTo>
                        <a:pt x="12" y="32"/>
                      </a:lnTo>
                      <a:lnTo>
                        <a:pt x="10" y="38"/>
                      </a:lnTo>
                      <a:lnTo>
                        <a:pt x="8" y="44"/>
                      </a:lnTo>
                      <a:lnTo>
                        <a:pt x="4" y="50"/>
                      </a:lnTo>
                      <a:lnTo>
                        <a:pt x="4" y="36"/>
                      </a:lnTo>
                      <a:lnTo>
                        <a:pt x="0" y="24"/>
                      </a:lnTo>
                      <a:close/>
                    </a:path>
                  </a:pathLst>
                </a:custGeom>
                <a:grpFill/>
                <a:ln w="3175">
                  <a:solidFill>
                    <a:schemeClr val="accent5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 dirty="0"/>
                </a:p>
              </p:txBody>
            </p:sp>
            <p:sp>
              <p:nvSpPr>
                <p:cNvPr id="132" name="England and Scotland"/>
                <p:cNvSpPr>
                  <a:spLocks/>
                </p:cNvSpPr>
                <p:nvPr/>
              </p:nvSpPr>
              <p:spPr bwMode="auto">
                <a:xfrm>
                  <a:off x="3510280" y="3369945"/>
                  <a:ext cx="641350" cy="1074738"/>
                </a:xfrm>
                <a:custGeom>
                  <a:avLst/>
                  <a:gdLst/>
                  <a:ahLst/>
                  <a:cxnLst>
                    <a:cxn ang="0">
                      <a:pos x="306" y="0"/>
                    </a:cxn>
                    <a:cxn ang="0">
                      <a:pos x="360" y="20"/>
                    </a:cxn>
                    <a:cxn ang="0">
                      <a:pos x="322" y="66"/>
                    </a:cxn>
                    <a:cxn ang="0">
                      <a:pos x="314" y="92"/>
                    </a:cxn>
                    <a:cxn ang="0">
                      <a:pos x="344" y="182"/>
                    </a:cxn>
                    <a:cxn ang="0">
                      <a:pos x="272" y="212"/>
                    </a:cxn>
                    <a:cxn ang="0">
                      <a:pos x="336" y="322"/>
                    </a:cxn>
                    <a:cxn ang="0">
                      <a:pos x="358" y="400"/>
                    </a:cxn>
                    <a:cxn ang="0">
                      <a:pos x="356" y="461"/>
                    </a:cxn>
                    <a:cxn ang="0">
                      <a:pos x="350" y="461"/>
                    </a:cxn>
                    <a:cxn ang="0">
                      <a:pos x="332" y="513"/>
                    </a:cxn>
                    <a:cxn ang="0">
                      <a:pos x="404" y="573"/>
                    </a:cxn>
                    <a:cxn ang="0">
                      <a:pos x="364" y="603"/>
                    </a:cxn>
                    <a:cxn ang="0">
                      <a:pos x="324" y="627"/>
                    </a:cxn>
                    <a:cxn ang="0">
                      <a:pos x="352" y="659"/>
                    </a:cxn>
                    <a:cxn ang="0">
                      <a:pos x="284" y="677"/>
                    </a:cxn>
                    <a:cxn ang="0">
                      <a:pos x="222" y="647"/>
                    </a:cxn>
                    <a:cxn ang="0">
                      <a:pos x="182" y="641"/>
                    </a:cxn>
                    <a:cxn ang="0">
                      <a:pos x="142" y="627"/>
                    </a:cxn>
                    <a:cxn ang="0">
                      <a:pos x="94" y="641"/>
                    </a:cxn>
                    <a:cxn ang="0">
                      <a:pos x="40" y="615"/>
                    </a:cxn>
                    <a:cxn ang="0">
                      <a:pos x="28" y="603"/>
                    </a:cxn>
                    <a:cxn ang="0">
                      <a:pos x="84" y="565"/>
                    </a:cxn>
                    <a:cxn ang="0">
                      <a:pos x="164" y="573"/>
                    </a:cxn>
                    <a:cxn ang="0">
                      <a:pos x="142" y="559"/>
                    </a:cxn>
                    <a:cxn ang="0">
                      <a:pos x="114" y="527"/>
                    </a:cxn>
                    <a:cxn ang="0">
                      <a:pos x="70" y="507"/>
                    </a:cxn>
                    <a:cxn ang="0">
                      <a:pos x="132" y="477"/>
                    </a:cxn>
                    <a:cxn ang="0">
                      <a:pos x="154" y="432"/>
                    </a:cxn>
                    <a:cxn ang="0">
                      <a:pos x="134" y="424"/>
                    </a:cxn>
                    <a:cxn ang="0">
                      <a:pos x="200" y="424"/>
                    </a:cxn>
                    <a:cxn ang="0">
                      <a:pos x="226" y="428"/>
                    </a:cxn>
                    <a:cxn ang="0">
                      <a:pos x="234" y="388"/>
                    </a:cxn>
                    <a:cxn ang="0">
                      <a:pos x="234" y="368"/>
                    </a:cxn>
                    <a:cxn ang="0">
                      <a:pos x="224" y="336"/>
                    </a:cxn>
                    <a:cxn ang="0">
                      <a:pos x="256" y="302"/>
                    </a:cxn>
                    <a:cxn ang="0">
                      <a:pos x="232" y="294"/>
                    </a:cxn>
                    <a:cxn ang="0">
                      <a:pos x="216" y="288"/>
                    </a:cxn>
                    <a:cxn ang="0">
                      <a:pos x="192" y="288"/>
                    </a:cxn>
                    <a:cxn ang="0">
                      <a:pos x="172" y="272"/>
                    </a:cxn>
                    <a:cxn ang="0">
                      <a:pos x="218" y="228"/>
                    </a:cxn>
                    <a:cxn ang="0">
                      <a:pos x="208" y="194"/>
                    </a:cxn>
                    <a:cxn ang="0">
                      <a:pos x="210" y="176"/>
                    </a:cxn>
                    <a:cxn ang="0">
                      <a:pos x="204" y="156"/>
                    </a:cxn>
                    <a:cxn ang="0">
                      <a:pos x="230" y="136"/>
                    </a:cxn>
                    <a:cxn ang="0">
                      <a:pos x="198" y="130"/>
                    </a:cxn>
                    <a:cxn ang="0">
                      <a:pos x="218" y="118"/>
                    </a:cxn>
                    <a:cxn ang="0">
                      <a:pos x="234" y="100"/>
                    </a:cxn>
                    <a:cxn ang="0">
                      <a:pos x="248" y="78"/>
                    </a:cxn>
                    <a:cxn ang="0">
                      <a:pos x="252" y="50"/>
                    </a:cxn>
                    <a:cxn ang="0">
                      <a:pos x="276" y="40"/>
                    </a:cxn>
                  </a:cxnLst>
                  <a:rect l="0" t="0" r="r" b="b"/>
                  <a:pathLst>
                    <a:path w="404" h="677">
                      <a:moveTo>
                        <a:pt x="278" y="22"/>
                      </a:moveTo>
                      <a:lnTo>
                        <a:pt x="292" y="26"/>
                      </a:lnTo>
                      <a:lnTo>
                        <a:pt x="292" y="12"/>
                      </a:lnTo>
                      <a:lnTo>
                        <a:pt x="306" y="0"/>
                      </a:lnTo>
                      <a:lnTo>
                        <a:pt x="316" y="8"/>
                      </a:lnTo>
                      <a:lnTo>
                        <a:pt x="320" y="18"/>
                      </a:lnTo>
                      <a:lnTo>
                        <a:pt x="338" y="14"/>
                      </a:lnTo>
                      <a:lnTo>
                        <a:pt x="360" y="20"/>
                      </a:lnTo>
                      <a:lnTo>
                        <a:pt x="378" y="30"/>
                      </a:lnTo>
                      <a:lnTo>
                        <a:pt x="370" y="46"/>
                      </a:lnTo>
                      <a:lnTo>
                        <a:pt x="348" y="60"/>
                      </a:lnTo>
                      <a:lnTo>
                        <a:pt x="322" y="66"/>
                      </a:lnTo>
                      <a:lnTo>
                        <a:pt x="306" y="70"/>
                      </a:lnTo>
                      <a:lnTo>
                        <a:pt x="320" y="74"/>
                      </a:lnTo>
                      <a:lnTo>
                        <a:pt x="300" y="82"/>
                      </a:lnTo>
                      <a:lnTo>
                        <a:pt x="314" y="92"/>
                      </a:lnTo>
                      <a:lnTo>
                        <a:pt x="340" y="94"/>
                      </a:lnTo>
                      <a:lnTo>
                        <a:pt x="390" y="124"/>
                      </a:lnTo>
                      <a:lnTo>
                        <a:pt x="342" y="172"/>
                      </a:lnTo>
                      <a:lnTo>
                        <a:pt x="344" y="182"/>
                      </a:lnTo>
                      <a:lnTo>
                        <a:pt x="332" y="192"/>
                      </a:lnTo>
                      <a:lnTo>
                        <a:pt x="310" y="192"/>
                      </a:lnTo>
                      <a:lnTo>
                        <a:pt x="324" y="214"/>
                      </a:lnTo>
                      <a:lnTo>
                        <a:pt x="272" y="212"/>
                      </a:lnTo>
                      <a:lnTo>
                        <a:pt x="300" y="232"/>
                      </a:lnTo>
                      <a:lnTo>
                        <a:pt x="334" y="254"/>
                      </a:lnTo>
                      <a:lnTo>
                        <a:pt x="340" y="286"/>
                      </a:lnTo>
                      <a:lnTo>
                        <a:pt x="336" y="322"/>
                      </a:lnTo>
                      <a:lnTo>
                        <a:pt x="328" y="352"/>
                      </a:lnTo>
                      <a:lnTo>
                        <a:pt x="330" y="370"/>
                      </a:lnTo>
                      <a:lnTo>
                        <a:pt x="354" y="382"/>
                      </a:lnTo>
                      <a:lnTo>
                        <a:pt x="358" y="400"/>
                      </a:lnTo>
                      <a:lnTo>
                        <a:pt x="358" y="412"/>
                      </a:lnTo>
                      <a:lnTo>
                        <a:pt x="354" y="428"/>
                      </a:lnTo>
                      <a:lnTo>
                        <a:pt x="358" y="444"/>
                      </a:lnTo>
                      <a:lnTo>
                        <a:pt x="356" y="461"/>
                      </a:lnTo>
                      <a:lnTo>
                        <a:pt x="346" y="444"/>
                      </a:lnTo>
                      <a:lnTo>
                        <a:pt x="336" y="442"/>
                      </a:lnTo>
                      <a:lnTo>
                        <a:pt x="338" y="448"/>
                      </a:lnTo>
                      <a:lnTo>
                        <a:pt x="350" y="461"/>
                      </a:lnTo>
                      <a:lnTo>
                        <a:pt x="350" y="475"/>
                      </a:lnTo>
                      <a:lnTo>
                        <a:pt x="354" y="493"/>
                      </a:lnTo>
                      <a:lnTo>
                        <a:pt x="356" y="501"/>
                      </a:lnTo>
                      <a:lnTo>
                        <a:pt x="332" y="513"/>
                      </a:lnTo>
                      <a:lnTo>
                        <a:pt x="346" y="529"/>
                      </a:lnTo>
                      <a:lnTo>
                        <a:pt x="358" y="515"/>
                      </a:lnTo>
                      <a:lnTo>
                        <a:pt x="392" y="535"/>
                      </a:lnTo>
                      <a:lnTo>
                        <a:pt x="404" y="573"/>
                      </a:lnTo>
                      <a:lnTo>
                        <a:pt x="394" y="585"/>
                      </a:lnTo>
                      <a:lnTo>
                        <a:pt x="388" y="595"/>
                      </a:lnTo>
                      <a:lnTo>
                        <a:pt x="378" y="601"/>
                      </a:lnTo>
                      <a:lnTo>
                        <a:pt x="364" y="603"/>
                      </a:lnTo>
                      <a:lnTo>
                        <a:pt x="358" y="609"/>
                      </a:lnTo>
                      <a:lnTo>
                        <a:pt x="344" y="615"/>
                      </a:lnTo>
                      <a:lnTo>
                        <a:pt x="338" y="627"/>
                      </a:lnTo>
                      <a:lnTo>
                        <a:pt x="324" y="627"/>
                      </a:lnTo>
                      <a:lnTo>
                        <a:pt x="336" y="637"/>
                      </a:lnTo>
                      <a:lnTo>
                        <a:pt x="352" y="643"/>
                      </a:lnTo>
                      <a:lnTo>
                        <a:pt x="362" y="649"/>
                      </a:lnTo>
                      <a:lnTo>
                        <a:pt x="352" y="659"/>
                      </a:lnTo>
                      <a:lnTo>
                        <a:pt x="350" y="667"/>
                      </a:lnTo>
                      <a:lnTo>
                        <a:pt x="324" y="673"/>
                      </a:lnTo>
                      <a:lnTo>
                        <a:pt x="300" y="675"/>
                      </a:lnTo>
                      <a:lnTo>
                        <a:pt x="284" y="677"/>
                      </a:lnTo>
                      <a:lnTo>
                        <a:pt x="266" y="665"/>
                      </a:lnTo>
                      <a:lnTo>
                        <a:pt x="254" y="663"/>
                      </a:lnTo>
                      <a:lnTo>
                        <a:pt x="234" y="659"/>
                      </a:lnTo>
                      <a:lnTo>
                        <a:pt x="222" y="647"/>
                      </a:lnTo>
                      <a:lnTo>
                        <a:pt x="214" y="637"/>
                      </a:lnTo>
                      <a:lnTo>
                        <a:pt x="212" y="647"/>
                      </a:lnTo>
                      <a:lnTo>
                        <a:pt x="196" y="643"/>
                      </a:lnTo>
                      <a:lnTo>
                        <a:pt x="182" y="641"/>
                      </a:lnTo>
                      <a:lnTo>
                        <a:pt x="178" y="651"/>
                      </a:lnTo>
                      <a:lnTo>
                        <a:pt x="158" y="647"/>
                      </a:lnTo>
                      <a:lnTo>
                        <a:pt x="148" y="633"/>
                      </a:lnTo>
                      <a:lnTo>
                        <a:pt x="142" y="627"/>
                      </a:lnTo>
                      <a:lnTo>
                        <a:pt x="124" y="619"/>
                      </a:lnTo>
                      <a:lnTo>
                        <a:pt x="112" y="619"/>
                      </a:lnTo>
                      <a:lnTo>
                        <a:pt x="106" y="629"/>
                      </a:lnTo>
                      <a:lnTo>
                        <a:pt x="94" y="641"/>
                      </a:lnTo>
                      <a:lnTo>
                        <a:pt x="78" y="631"/>
                      </a:lnTo>
                      <a:lnTo>
                        <a:pt x="70" y="623"/>
                      </a:lnTo>
                      <a:lnTo>
                        <a:pt x="56" y="617"/>
                      </a:lnTo>
                      <a:lnTo>
                        <a:pt x="40" y="615"/>
                      </a:lnTo>
                      <a:lnTo>
                        <a:pt x="30" y="617"/>
                      </a:lnTo>
                      <a:lnTo>
                        <a:pt x="16" y="631"/>
                      </a:lnTo>
                      <a:lnTo>
                        <a:pt x="0" y="607"/>
                      </a:lnTo>
                      <a:lnTo>
                        <a:pt x="28" y="603"/>
                      </a:lnTo>
                      <a:lnTo>
                        <a:pt x="42" y="597"/>
                      </a:lnTo>
                      <a:lnTo>
                        <a:pt x="54" y="591"/>
                      </a:lnTo>
                      <a:lnTo>
                        <a:pt x="68" y="581"/>
                      </a:lnTo>
                      <a:lnTo>
                        <a:pt x="84" y="565"/>
                      </a:lnTo>
                      <a:lnTo>
                        <a:pt x="104" y="563"/>
                      </a:lnTo>
                      <a:lnTo>
                        <a:pt x="124" y="577"/>
                      </a:lnTo>
                      <a:lnTo>
                        <a:pt x="148" y="581"/>
                      </a:lnTo>
                      <a:lnTo>
                        <a:pt x="164" y="573"/>
                      </a:lnTo>
                      <a:lnTo>
                        <a:pt x="186" y="559"/>
                      </a:lnTo>
                      <a:lnTo>
                        <a:pt x="170" y="559"/>
                      </a:lnTo>
                      <a:lnTo>
                        <a:pt x="152" y="567"/>
                      </a:lnTo>
                      <a:lnTo>
                        <a:pt x="142" y="559"/>
                      </a:lnTo>
                      <a:lnTo>
                        <a:pt x="136" y="545"/>
                      </a:lnTo>
                      <a:lnTo>
                        <a:pt x="124" y="539"/>
                      </a:lnTo>
                      <a:lnTo>
                        <a:pt x="114" y="533"/>
                      </a:lnTo>
                      <a:lnTo>
                        <a:pt x="114" y="527"/>
                      </a:lnTo>
                      <a:lnTo>
                        <a:pt x="108" y="515"/>
                      </a:lnTo>
                      <a:lnTo>
                        <a:pt x="100" y="515"/>
                      </a:lnTo>
                      <a:lnTo>
                        <a:pt x="88" y="515"/>
                      </a:lnTo>
                      <a:lnTo>
                        <a:pt x="70" y="507"/>
                      </a:lnTo>
                      <a:lnTo>
                        <a:pt x="76" y="495"/>
                      </a:lnTo>
                      <a:lnTo>
                        <a:pt x="86" y="485"/>
                      </a:lnTo>
                      <a:lnTo>
                        <a:pt x="116" y="489"/>
                      </a:lnTo>
                      <a:lnTo>
                        <a:pt x="132" y="477"/>
                      </a:lnTo>
                      <a:lnTo>
                        <a:pt x="144" y="471"/>
                      </a:lnTo>
                      <a:lnTo>
                        <a:pt x="156" y="457"/>
                      </a:lnTo>
                      <a:lnTo>
                        <a:pt x="158" y="442"/>
                      </a:lnTo>
                      <a:lnTo>
                        <a:pt x="154" y="432"/>
                      </a:lnTo>
                      <a:lnTo>
                        <a:pt x="144" y="436"/>
                      </a:lnTo>
                      <a:lnTo>
                        <a:pt x="136" y="440"/>
                      </a:lnTo>
                      <a:lnTo>
                        <a:pt x="128" y="432"/>
                      </a:lnTo>
                      <a:lnTo>
                        <a:pt x="134" y="424"/>
                      </a:lnTo>
                      <a:lnTo>
                        <a:pt x="148" y="418"/>
                      </a:lnTo>
                      <a:lnTo>
                        <a:pt x="168" y="410"/>
                      </a:lnTo>
                      <a:lnTo>
                        <a:pt x="182" y="410"/>
                      </a:lnTo>
                      <a:lnTo>
                        <a:pt x="200" y="424"/>
                      </a:lnTo>
                      <a:lnTo>
                        <a:pt x="210" y="430"/>
                      </a:lnTo>
                      <a:lnTo>
                        <a:pt x="212" y="422"/>
                      </a:lnTo>
                      <a:lnTo>
                        <a:pt x="220" y="424"/>
                      </a:lnTo>
                      <a:lnTo>
                        <a:pt x="226" y="428"/>
                      </a:lnTo>
                      <a:lnTo>
                        <a:pt x="224" y="414"/>
                      </a:lnTo>
                      <a:lnTo>
                        <a:pt x="224" y="402"/>
                      </a:lnTo>
                      <a:lnTo>
                        <a:pt x="236" y="396"/>
                      </a:lnTo>
                      <a:lnTo>
                        <a:pt x="234" y="388"/>
                      </a:lnTo>
                      <a:lnTo>
                        <a:pt x="240" y="376"/>
                      </a:lnTo>
                      <a:lnTo>
                        <a:pt x="248" y="364"/>
                      </a:lnTo>
                      <a:lnTo>
                        <a:pt x="244" y="364"/>
                      </a:lnTo>
                      <a:lnTo>
                        <a:pt x="234" y="368"/>
                      </a:lnTo>
                      <a:lnTo>
                        <a:pt x="230" y="362"/>
                      </a:lnTo>
                      <a:lnTo>
                        <a:pt x="236" y="352"/>
                      </a:lnTo>
                      <a:lnTo>
                        <a:pt x="228" y="350"/>
                      </a:lnTo>
                      <a:lnTo>
                        <a:pt x="224" y="336"/>
                      </a:lnTo>
                      <a:lnTo>
                        <a:pt x="224" y="326"/>
                      </a:lnTo>
                      <a:lnTo>
                        <a:pt x="234" y="318"/>
                      </a:lnTo>
                      <a:lnTo>
                        <a:pt x="244" y="304"/>
                      </a:lnTo>
                      <a:lnTo>
                        <a:pt x="256" y="302"/>
                      </a:lnTo>
                      <a:lnTo>
                        <a:pt x="254" y="296"/>
                      </a:lnTo>
                      <a:lnTo>
                        <a:pt x="238" y="290"/>
                      </a:lnTo>
                      <a:lnTo>
                        <a:pt x="236" y="292"/>
                      </a:lnTo>
                      <a:lnTo>
                        <a:pt x="232" y="294"/>
                      </a:lnTo>
                      <a:lnTo>
                        <a:pt x="230" y="298"/>
                      </a:lnTo>
                      <a:lnTo>
                        <a:pt x="226" y="300"/>
                      </a:lnTo>
                      <a:lnTo>
                        <a:pt x="222" y="302"/>
                      </a:lnTo>
                      <a:lnTo>
                        <a:pt x="216" y="288"/>
                      </a:lnTo>
                      <a:lnTo>
                        <a:pt x="208" y="280"/>
                      </a:lnTo>
                      <a:lnTo>
                        <a:pt x="202" y="290"/>
                      </a:lnTo>
                      <a:lnTo>
                        <a:pt x="196" y="296"/>
                      </a:lnTo>
                      <a:lnTo>
                        <a:pt x="192" y="288"/>
                      </a:lnTo>
                      <a:lnTo>
                        <a:pt x="188" y="276"/>
                      </a:lnTo>
                      <a:lnTo>
                        <a:pt x="184" y="282"/>
                      </a:lnTo>
                      <a:lnTo>
                        <a:pt x="180" y="284"/>
                      </a:lnTo>
                      <a:lnTo>
                        <a:pt x="172" y="272"/>
                      </a:lnTo>
                      <a:lnTo>
                        <a:pt x="186" y="264"/>
                      </a:lnTo>
                      <a:lnTo>
                        <a:pt x="200" y="252"/>
                      </a:lnTo>
                      <a:lnTo>
                        <a:pt x="210" y="240"/>
                      </a:lnTo>
                      <a:lnTo>
                        <a:pt x="218" y="228"/>
                      </a:lnTo>
                      <a:lnTo>
                        <a:pt x="214" y="216"/>
                      </a:lnTo>
                      <a:lnTo>
                        <a:pt x="216" y="198"/>
                      </a:lnTo>
                      <a:lnTo>
                        <a:pt x="218" y="194"/>
                      </a:lnTo>
                      <a:lnTo>
                        <a:pt x="208" y="194"/>
                      </a:lnTo>
                      <a:lnTo>
                        <a:pt x="200" y="200"/>
                      </a:lnTo>
                      <a:lnTo>
                        <a:pt x="202" y="190"/>
                      </a:lnTo>
                      <a:lnTo>
                        <a:pt x="224" y="176"/>
                      </a:lnTo>
                      <a:lnTo>
                        <a:pt x="210" y="176"/>
                      </a:lnTo>
                      <a:lnTo>
                        <a:pt x="200" y="178"/>
                      </a:lnTo>
                      <a:lnTo>
                        <a:pt x="188" y="174"/>
                      </a:lnTo>
                      <a:lnTo>
                        <a:pt x="204" y="164"/>
                      </a:lnTo>
                      <a:lnTo>
                        <a:pt x="204" y="156"/>
                      </a:lnTo>
                      <a:lnTo>
                        <a:pt x="220" y="152"/>
                      </a:lnTo>
                      <a:lnTo>
                        <a:pt x="218" y="146"/>
                      </a:lnTo>
                      <a:lnTo>
                        <a:pt x="220" y="140"/>
                      </a:lnTo>
                      <a:lnTo>
                        <a:pt x="230" y="136"/>
                      </a:lnTo>
                      <a:lnTo>
                        <a:pt x="226" y="132"/>
                      </a:lnTo>
                      <a:lnTo>
                        <a:pt x="212" y="140"/>
                      </a:lnTo>
                      <a:lnTo>
                        <a:pt x="202" y="136"/>
                      </a:lnTo>
                      <a:lnTo>
                        <a:pt x="198" y="130"/>
                      </a:lnTo>
                      <a:lnTo>
                        <a:pt x="200" y="122"/>
                      </a:lnTo>
                      <a:lnTo>
                        <a:pt x="206" y="120"/>
                      </a:lnTo>
                      <a:lnTo>
                        <a:pt x="214" y="128"/>
                      </a:lnTo>
                      <a:lnTo>
                        <a:pt x="218" y="118"/>
                      </a:lnTo>
                      <a:lnTo>
                        <a:pt x="212" y="108"/>
                      </a:lnTo>
                      <a:lnTo>
                        <a:pt x="218" y="100"/>
                      </a:lnTo>
                      <a:lnTo>
                        <a:pt x="226" y="104"/>
                      </a:lnTo>
                      <a:lnTo>
                        <a:pt x="234" y="100"/>
                      </a:lnTo>
                      <a:lnTo>
                        <a:pt x="234" y="94"/>
                      </a:lnTo>
                      <a:lnTo>
                        <a:pt x="242" y="90"/>
                      </a:lnTo>
                      <a:lnTo>
                        <a:pt x="240" y="82"/>
                      </a:lnTo>
                      <a:lnTo>
                        <a:pt x="248" y="78"/>
                      </a:lnTo>
                      <a:lnTo>
                        <a:pt x="248" y="72"/>
                      </a:lnTo>
                      <a:lnTo>
                        <a:pt x="240" y="64"/>
                      </a:lnTo>
                      <a:lnTo>
                        <a:pt x="246" y="50"/>
                      </a:lnTo>
                      <a:lnTo>
                        <a:pt x="252" y="50"/>
                      </a:lnTo>
                      <a:lnTo>
                        <a:pt x="262" y="40"/>
                      </a:lnTo>
                      <a:lnTo>
                        <a:pt x="264" y="44"/>
                      </a:lnTo>
                      <a:lnTo>
                        <a:pt x="272" y="52"/>
                      </a:lnTo>
                      <a:lnTo>
                        <a:pt x="276" y="40"/>
                      </a:lnTo>
                      <a:lnTo>
                        <a:pt x="276" y="30"/>
                      </a:lnTo>
                      <a:lnTo>
                        <a:pt x="278" y="22"/>
                      </a:lnTo>
                      <a:close/>
                    </a:path>
                  </a:pathLst>
                </a:custGeom>
                <a:solidFill>
                  <a:srgbClr val="002060"/>
                </a:solidFill>
                <a:ln w="3175">
                  <a:solidFill>
                    <a:schemeClr val="accent5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 dirty="0"/>
                </a:p>
              </p:txBody>
            </p:sp>
            <p:sp>
              <p:nvSpPr>
                <p:cNvPr id="133" name="UK Isle of Lewis"/>
                <p:cNvSpPr>
                  <a:spLocks/>
                </p:cNvSpPr>
                <p:nvPr/>
              </p:nvSpPr>
              <p:spPr bwMode="auto">
                <a:xfrm>
                  <a:off x="3824605" y="3341370"/>
                  <a:ext cx="95250" cy="73025"/>
                </a:xfrm>
                <a:custGeom>
                  <a:avLst/>
                  <a:gdLst/>
                  <a:ahLst/>
                  <a:cxnLst>
                    <a:cxn ang="0">
                      <a:pos x="12" y="20"/>
                    </a:cxn>
                    <a:cxn ang="0">
                      <a:pos x="18" y="12"/>
                    </a:cxn>
                    <a:cxn ang="0">
                      <a:pos x="28" y="8"/>
                    </a:cxn>
                    <a:cxn ang="0">
                      <a:pos x="46" y="4"/>
                    </a:cxn>
                    <a:cxn ang="0">
                      <a:pos x="54" y="0"/>
                    </a:cxn>
                    <a:cxn ang="0">
                      <a:pos x="60" y="2"/>
                    </a:cxn>
                    <a:cxn ang="0">
                      <a:pos x="60" y="18"/>
                    </a:cxn>
                    <a:cxn ang="0">
                      <a:pos x="52" y="18"/>
                    </a:cxn>
                    <a:cxn ang="0">
                      <a:pos x="44" y="22"/>
                    </a:cxn>
                    <a:cxn ang="0">
                      <a:pos x="42" y="28"/>
                    </a:cxn>
                    <a:cxn ang="0">
                      <a:pos x="38" y="32"/>
                    </a:cxn>
                    <a:cxn ang="0">
                      <a:pos x="30" y="36"/>
                    </a:cxn>
                    <a:cxn ang="0">
                      <a:pos x="20" y="32"/>
                    </a:cxn>
                    <a:cxn ang="0">
                      <a:pos x="16" y="36"/>
                    </a:cxn>
                    <a:cxn ang="0">
                      <a:pos x="12" y="42"/>
                    </a:cxn>
                    <a:cxn ang="0">
                      <a:pos x="6" y="46"/>
                    </a:cxn>
                    <a:cxn ang="0">
                      <a:pos x="0" y="40"/>
                    </a:cxn>
                    <a:cxn ang="0">
                      <a:pos x="0" y="32"/>
                    </a:cxn>
                    <a:cxn ang="0">
                      <a:pos x="8" y="34"/>
                    </a:cxn>
                    <a:cxn ang="0">
                      <a:pos x="14" y="26"/>
                    </a:cxn>
                    <a:cxn ang="0">
                      <a:pos x="12" y="20"/>
                    </a:cxn>
                  </a:cxnLst>
                  <a:rect l="0" t="0" r="r" b="b"/>
                  <a:pathLst>
                    <a:path w="60" h="46">
                      <a:moveTo>
                        <a:pt x="12" y="20"/>
                      </a:moveTo>
                      <a:lnTo>
                        <a:pt x="18" y="12"/>
                      </a:lnTo>
                      <a:lnTo>
                        <a:pt x="28" y="8"/>
                      </a:lnTo>
                      <a:lnTo>
                        <a:pt x="46" y="4"/>
                      </a:lnTo>
                      <a:lnTo>
                        <a:pt x="54" y="0"/>
                      </a:lnTo>
                      <a:lnTo>
                        <a:pt x="60" y="2"/>
                      </a:lnTo>
                      <a:lnTo>
                        <a:pt x="60" y="18"/>
                      </a:lnTo>
                      <a:lnTo>
                        <a:pt x="52" y="18"/>
                      </a:lnTo>
                      <a:lnTo>
                        <a:pt x="44" y="22"/>
                      </a:lnTo>
                      <a:lnTo>
                        <a:pt x="42" y="28"/>
                      </a:lnTo>
                      <a:lnTo>
                        <a:pt x="38" y="32"/>
                      </a:lnTo>
                      <a:lnTo>
                        <a:pt x="30" y="36"/>
                      </a:lnTo>
                      <a:lnTo>
                        <a:pt x="20" y="32"/>
                      </a:lnTo>
                      <a:lnTo>
                        <a:pt x="16" y="36"/>
                      </a:lnTo>
                      <a:lnTo>
                        <a:pt x="12" y="42"/>
                      </a:lnTo>
                      <a:lnTo>
                        <a:pt x="6" y="46"/>
                      </a:lnTo>
                      <a:lnTo>
                        <a:pt x="0" y="40"/>
                      </a:lnTo>
                      <a:lnTo>
                        <a:pt x="0" y="32"/>
                      </a:lnTo>
                      <a:lnTo>
                        <a:pt x="8" y="34"/>
                      </a:lnTo>
                      <a:lnTo>
                        <a:pt x="14" y="26"/>
                      </a:lnTo>
                      <a:lnTo>
                        <a:pt x="12" y="20"/>
                      </a:lnTo>
                      <a:close/>
                    </a:path>
                  </a:pathLst>
                </a:custGeom>
                <a:grpFill/>
                <a:ln w="3175">
                  <a:solidFill>
                    <a:schemeClr val="accent5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 dirty="0"/>
                </a:p>
              </p:txBody>
            </p:sp>
          </p:grpSp>
          <p:grpSp>
            <p:nvGrpSpPr>
              <p:cNvPr id="98" name="Germany"/>
              <p:cNvGrpSpPr/>
              <p:nvPr/>
            </p:nvGrpSpPr>
            <p:grpSpPr>
              <a:xfrm>
                <a:off x="4386580" y="4130358"/>
                <a:ext cx="736600" cy="984250"/>
                <a:chOff x="4386580" y="4130358"/>
                <a:chExt cx="736600" cy="984250"/>
              </a:xfrm>
              <a:grpFill/>
            </p:grpSpPr>
            <p:sp>
              <p:nvSpPr>
                <p:cNvPr id="128" name="Germany"/>
                <p:cNvSpPr>
                  <a:spLocks/>
                </p:cNvSpPr>
                <p:nvPr/>
              </p:nvSpPr>
              <p:spPr bwMode="auto">
                <a:xfrm>
                  <a:off x="4386580" y="4130358"/>
                  <a:ext cx="736600" cy="984250"/>
                </a:xfrm>
                <a:custGeom>
                  <a:avLst/>
                  <a:gdLst/>
                  <a:ahLst/>
                  <a:cxnLst>
                    <a:cxn ang="0">
                      <a:pos x="426" y="104"/>
                    </a:cxn>
                    <a:cxn ang="0">
                      <a:pos x="438" y="128"/>
                    </a:cxn>
                    <a:cxn ang="0">
                      <a:pos x="452" y="180"/>
                    </a:cxn>
                    <a:cxn ang="0">
                      <a:pos x="454" y="232"/>
                    </a:cxn>
                    <a:cxn ang="0">
                      <a:pos x="458" y="272"/>
                    </a:cxn>
                    <a:cxn ang="0">
                      <a:pos x="454" y="362"/>
                    </a:cxn>
                    <a:cxn ang="0">
                      <a:pos x="436" y="354"/>
                    </a:cxn>
                    <a:cxn ang="0">
                      <a:pos x="384" y="378"/>
                    </a:cxn>
                    <a:cxn ang="0">
                      <a:pos x="312" y="408"/>
                    </a:cxn>
                    <a:cxn ang="0">
                      <a:pos x="316" y="450"/>
                    </a:cxn>
                    <a:cxn ang="0">
                      <a:pos x="356" y="514"/>
                    </a:cxn>
                    <a:cxn ang="0">
                      <a:pos x="350" y="546"/>
                    </a:cxn>
                    <a:cxn ang="0">
                      <a:pos x="310" y="570"/>
                    </a:cxn>
                    <a:cxn ang="0">
                      <a:pos x="314" y="620"/>
                    </a:cxn>
                    <a:cxn ang="0">
                      <a:pos x="288" y="598"/>
                    </a:cxn>
                    <a:cxn ang="0">
                      <a:pos x="230" y="606"/>
                    </a:cxn>
                    <a:cxn ang="0">
                      <a:pos x="202" y="602"/>
                    </a:cxn>
                    <a:cxn ang="0">
                      <a:pos x="164" y="614"/>
                    </a:cxn>
                    <a:cxn ang="0">
                      <a:pos x="148" y="590"/>
                    </a:cxn>
                    <a:cxn ang="0">
                      <a:pos x="104" y="564"/>
                    </a:cxn>
                    <a:cxn ang="0">
                      <a:pos x="74" y="560"/>
                    </a:cxn>
                    <a:cxn ang="0">
                      <a:pos x="40" y="556"/>
                    </a:cxn>
                    <a:cxn ang="0">
                      <a:pos x="60" y="472"/>
                    </a:cxn>
                    <a:cxn ang="0">
                      <a:pos x="58" y="434"/>
                    </a:cxn>
                    <a:cxn ang="0">
                      <a:pos x="0" y="392"/>
                    </a:cxn>
                    <a:cxn ang="0">
                      <a:pos x="6" y="362"/>
                    </a:cxn>
                    <a:cxn ang="0">
                      <a:pos x="14" y="332"/>
                    </a:cxn>
                    <a:cxn ang="0">
                      <a:pos x="12" y="304"/>
                    </a:cxn>
                    <a:cxn ang="0">
                      <a:pos x="12" y="274"/>
                    </a:cxn>
                    <a:cxn ang="0">
                      <a:pos x="24" y="262"/>
                    </a:cxn>
                    <a:cxn ang="0">
                      <a:pos x="32" y="226"/>
                    </a:cxn>
                    <a:cxn ang="0">
                      <a:pos x="72" y="200"/>
                    </a:cxn>
                    <a:cxn ang="0">
                      <a:pos x="82" y="170"/>
                    </a:cxn>
                    <a:cxn ang="0">
                      <a:pos x="112" y="116"/>
                    </a:cxn>
                    <a:cxn ang="0">
                      <a:pos x="116" y="102"/>
                    </a:cxn>
                    <a:cxn ang="0">
                      <a:pos x="126" y="78"/>
                    </a:cxn>
                    <a:cxn ang="0">
                      <a:pos x="164" y="92"/>
                    </a:cxn>
                    <a:cxn ang="0">
                      <a:pos x="182" y="106"/>
                    </a:cxn>
                    <a:cxn ang="0">
                      <a:pos x="198" y="74"/>
                    </a:cxn>
                    <a:cxn ang="0">
                      <a:pos x="222" y="92"/>
                    </a:cxn>
                    <a:cxn ang="0">
                      <a:pos x="234" y="98"/>
                    </a:cxn>
                    <a:cxn ang="0">
                      <a:pos x="218" y="78"/>
                    </a:cxn>
                    <a:cxn ang="0">
                      <a:pos x="216" y="46"/>
                    </a:cxn>
                    <a:cxn ang="0">
                      <a:pos x="216" y="20"/>
                    </a:cxn>
                    <a:cxn ang="0">
                      <a:pos x="236" y="4"/>
                    </a:cxn>
                    <a:cxn ang="0">
                      <a:pos x="262" y="16"/>
                    </a:cxn>
                    <a:cxn ang="0">
                      <a:pos x="262" y="36"/>
                    </a:cxn>
                    <a:cxn ang="0">
                      <a:pos x="274" y="52"/>
                    </a:cxn>
                    <a:cxn ang="0">
                      <a:pos x="298" y="56"/>
                    </a:cxn>
                    <a:cxn ang="0">
                      <a:pos x="314" y="76"/>
                    </a:cxn>
                    <a:cxn ang="0">
                      <a:pos x="298" y="94"/>
                    </a:cxn>
                    <a:cxn ang="0">
                      <a:pos x="324" y="102"/>
                    </a:cxn>
                    <a:cxn ang="0">
                      <a:pos x="346" y="88"/>
                    </a:cxn>
                    <a:cxn ang="0">
                      <a:pos x="372" y="82"/>
                    </a:cxn>
                    <a:cxn ang="0">
                      <a:pos x="386" y="70"/>
                    </a:cxn>
                    <a:cxn ang="0">
                      <a:pos x="404" y="82"/>
                    </a:cxn>
                  </a:cxnLst>
                  <a:rect l="0" t="0" r="r" b="b"/>
                  <a:pathLst>
                    <a:path w="464" h="620">
                      <a:moveTo>
                        <a:pt x="416" y="96"/>
                      </a:moveTo>
                      <a:lnTo>
                        <a:pt x="414" y="104"/>
                      </a:lnTo>
                      <a:lnTo>
                        <a:pt x="426" y="104"/>
                      </a:lnTo>
                      <a:lnTo>
                        <a:pt x="436" y="112"/>
                      </a:lnTo>
                      <a:lnTo>
                        <a:pt x="432" y="120"/>
                      </a:lnTo>
                      <a:lnTo>
                        <a:pt x="438" y="128"/>
                      </a:lnTo>
                      <a:lnTo>
                        <a:pt x="448" y="142"/>
                      </a:lnTo>
                      <a:lnTo>
                        <a:pt x="452" y="164"/>
                      </a:lnTo>
                      <a:lnTo>
                        <a:pt x="452" y="180"/>
                      </a:lnTo>
                      <a:lnTo>
                        <a:pt x="436" y="196"/>
                      </a:lnTo>
                      <a:lnTo>
                        <a:pt x="436" y="210"/>
                      </a:lnTo>
                      <a:lnTo>
                        <a:pt x="454" y="232"/>
                      </a:lnTo>
                      <a:lnTo>
                        <a:pt x="448" y="242"/>
                      </a:lnTo>
                      <a:lnTo>
                        <a:pt x="450" y="254"/>
                      </a:lnTo>
                      <a:lnTo>
                        <a:pt x="458" y="272"/>
                      </a:lnTo>
                      <a:lnTo>
                        <a:pt x="446" y="298"/>
                      </a:lnTo>
                      <a:lnTo>
                        <a:pt x="464" y="338"/>
                      </a:lnTo>
                      <a:lnTo>
                        <a:pt x="454" y="362"/>
                      </a:lnTo>
                      <a:lnTo>
                        <a:pt x="446" y="372"/>
                      </a:lnTo>
                      <a:lnTo>
                        <a:pt x="440" y="364"/>
                      </a:lnTo>
                      <a:lnTo>
                        <a:pt x="436" y="354"/>
                      </a:lnTo>
                      <a:lnTo>
                        <a:pt x="422" y="352"/>
                      </a:lnTo>
                      <a:lnTo>
                        <a:pt x="424" y="370"/>
                      </a:lnTo>
                      <a:lnTo>
                        <a:pt x="384" y="378"/>
                      </a:lnTo>
                      <a:lnTo>
                        <a:pt x="354" y="390"/>
                      </a:lnTo>
                      <a:lnTo>
                        <a:pt x="328" y="392"/>
                      </a:lnTo>
                      <a:lnTo>
                        <a:pt x="312" y="408"/>
                      </a:lnTo>
                      <a:lnTo>
                        <a:pt x="318" y="424"/>
                      </a:lnTo>
                      <a:lnTo>
                        <a:pt x="316" y="436"/>
                      </a:lnTo>
                      <a:lnTo>
                        <a:pt x="316" y="450"/>
                      </a:lnTo>
                      <a:lnTo>
                        <a:pt x="326" y="476"/>
                      </a:lnTo>
                      <a:lnTo>
                        <a:pt x="344" y="494"/>
                      </a:lnTo>
                      <a:lnTo>
                        <a:pt x="356" y="514"/>
                      </a:lnTo>
                      <a:lnTo>
                        <a:pt x="372" y="532"/>
                      </a:lnTo>
                      <a:lnTo>
                        <a:pt x="362" y="548"/>
                      </a:lnTo>
                      <a:lnTo>
                        <a:pt x="350" y="546"/>
                      </a:lnTo>
                      <a:lnTo>
                        <a:pt x="346" y="558"/>
                      </a:lnTo>
                      <a:lnTo>
                        <a:pt x="328" y="566"/>
                      </a:lnTo>
                      <a:lnTo>
                        <a:pt x="310" y="570"/>
                      </a:lnTo>
                      <a:lnTo>
                        <a:pt x="312" y="586"/>
                      </a:lnTo>
                      <a:lnTo>
                        <a:pt x="322" y="608"/>
                      </a:lnTo>
                      <a:lnTo>
                        <a:pt x="314" y="620"/>
                      </a:lnTo>
                      <a:lnTo>
                        <a:pt x="306" y="612"/>
                      </a:lnTo>
                      <a:lnTo>
                        <a:pt x="298" y="602"/>
                      </a:lnTo>
                      <a:lnTo>
                        <a:pt x="288" y="598"/>
                      </a:lnTo>
                      <a:lnTo>
                        <a:pt x="274" y="598"/>
                      </a:lnTo>
                      <a:lnTo>
                        <a:pt x="266" y="604"/>
                      </a:lnTo>
                      <a:lnTo>
                        <a:pt x="230" y="606"/>
                      </a:lnTo>
                      <a:lnTo>
                        <a:pt x="220" y="614"/>
                      </a:lnTo>
                      <a:lnTo>
                        <a:pt x="204" y="612"/>
                      </a:lnTo>
                      <a:lnTo>
                        <a:pt x="202" y="602"/>
                      </a:lnTo>
                      <a:lnTo>
                        <a:pt x="184" y="594"/>
                      </a:lnTo>
                      <a:lnTo>
                        <a:pt x="172" y="604"/>
                      </a:lnTo>
                      <a:lnTo>
                        <a:pt x="164" y="614"/>
                      </a:lnTo>
                      <a:lnTo>
                        <a:pt x="162" y="602"/>
                      </a:lnTo>
                      <a:lnTo>
                        <a:pt x="160" y="594"/>
                      </a:lnTo>
                      <a:lnTo>
                        <a:pt x="148" y="590"/>
                      </a:lnTo>
                      <a:lnTo>
                        <a:pt x="140" y="590"/>
                      </a:lnTo>
                      <a:lnTo>
                        <a:pt x="118" y="576"/>
                      </a:lnTo>
                      <a:lnTo>
                        <a:pt x="104" y="564"/>
                      </a:lnTo>
                      <a:lnTo>
                        <a:pt x="90" y="554"/>
                      </a:lnTo>
                      <a:lnTo>
                        <a:pt x="76" y="552"/>
                      </a:lnTo>
                      <a:lnTo>
                        <a:pt x="74" y="560"/>
                      </a:lnTo>
                      <a:lnTo>
                        <a:pt x="76" y="566"/>
                      </a:lnTo>
                      <a:lnTo>
                        <a:pt x="64" y="564"/>
                      </a:lnTo>
                      <a:lnTo>
                        <a:pt x="40" y="556"/>
                      </a:lnTo>
                      <a:lnTo>
                        <a:pt x="30" y="550"/>
                      </a:lnTo>
                      <a:lnTo>
                        <a:pt x="36" y="520"/>
                      </a:lnTo>
                      <a:lnTo>
                        <a:pt x="60" y="472"/>
                      </a:lnTo>
                      <a:lnTo>
                        <a:pt x="70" y="468"/>
                      </a:lnTo>
                      <a:lnTo>
                        <a:pt x="86" y="460"/>
                      </a:lnTo>
                      <a:lnTo>
                        <a:pt x="58" y="434"/>
                      </a:lnTo>
                      <a:lnTo>
                        <a:pt x="38" y="432"/>
                      </a:lnTo>
                      <a:lnTo>
                        <a:pt x="18" y="422"/>
                      </a:lnTo>
                      <a:lnTo>
                        <a:pt x="0" y="392"/>
                      </a:lnTo>
                      <a:lnTo>
                        <a:pt x="12" y="372"/>
                      </a:lnTo>
                      <a:lnTo>
                        <a:pt x="16" y="366"/>
                      </a:lnTo>
                      <a:lnTo>
                        <a:pt x="6" y="362"/>
                      </a:lnTo>
                      <a:lnTo>
                        <a:pt x="2" y="358"/>
                      </a:lnTo>
                      <a:lnTo>
                        <a:pt x="2" y="338"/>
                      </a:lnTo>
                      <a:lnTo>
                        <a:pt x="14" y="332"/>
                      </a:lnTo>
                      <a:lnTo>
                        <a:pt x="18" y="324"/>
                      </a:lnTo>
                      <a:lnTo>
                        <a:pt x="16" y="318"/>
                      </a:lnTo>
                      <a:lnTo>
                        <a:pt x="12" y="304"/>
                      </a:lnTo>
                      <a:lnTo>
                        <a:pt x="10" y="286"/>
                      </a:lnTo>
                      <a:lnTo>
                        <a:pt x="16" y="278"/>
                      </a:lnTo>
                      <a:lnTo>
                        <a:pt x="12" y="274"/>
                      </a:lnTo>
                      <a:lnTo>
                        <a:pt x="10" y="264"/>
                      </a:lnTo>
                      <a:lnTo>
                        <a:pt x="16" y="262"/>
                      </a:lnTo>
                      <a:lnTo>
                        <a:pt x="24" y="262"/>
                      </a:lnTo>
                      <a:lnTo>
                        <a:pt x="30" y="246"/>
                      </a:lnTo>
                      <a:lnTo>
                        <a:pt x="36" y="236"/>
                      </a:lnTo>
                      <a:lnTo>
                        <a:pt x="32" y="226"/>
                      </a:lnTo>
                      <a:lnTo>
                        <a:pt x="30" y="204"/>
                      </a:lnTo>
                      <a:lnTo>
                        <a:pt x="42" y="204"/>
                      </a:lnTo>
                      <a:lnTo>
                        <a:pt x="72" y="200"/>
                      </a:lnTo>
                      <a:lnTo>
                        <a:pt x="72" y="192"/>
                      </a:lnTo>
                      <a:lnTo>
                        <a:pt x="90" y="174"/>
                      </a:lnTo>
                      <a:lnTo>
                        <a:pt x="82" y="170"/>
                      </a:lnTo>
                      <a:lnTo>
                        <a:pt x="80" y="160"/>
                      </a:lnTo>
                      <a:lnTo>
                        <a:pt x="94" y="156"/>
                      </a:lnTo>
                      <a:lnTo>
                        <a:pt x="112" y="116"/>
                      </a:lnTo>
                      <a:lnTo>
                        <a:pt x="118" y="112"/>
                      </a:lnTo>
                      <a:lnTo>
                        <a:pt x="126" y="106"/>
                      </a:lnTo>
                      <a:lnTo>
                        <a:pt x="116" y="102"/>
                      </a:lnTo>
                      <a:lnTo>
                        <a:pt x="112" y="98"/>
                      </a:lnTo>
                      <a:lnTo>
                        <a:pt x="114" y="84"/>
                      </a:lnTo>
                      <a:lnTo>
                        <a:pt x="126" y="78"/>
                      </a:lnTo>
                      <a:lnTo>
                        <a:pt x="144" y="76"/>
                      </a:lnTo>
                      <a:lnTo>
                        <a:pt x="162" y="82"/>
                      </a:lnTo>
                      <a:lnTo>
                        <a:pt x="164" y="92"/>
                      </a:lnTo>
                      <a:lnTo>
                        <a:pt x="166" y="104"/>
                      </a:lnTo>
                      <a:lnTo>
                        <a:pt x="174" y="98"/>
                      </a:lnTo>
                      <a:lnTo>
                        <a:pt x="182" y="106"/>
                      </a:lnTo>
                      <a:lnTo>
                        <a:pt x="188" y="94"/>
                      </a:lnTo>
                      <a:lnTo>
                        <a:pt x="192" y="82"/>
                      </a:lnTo>
                      <a:lnTo>
                        <a:pt x="198" y="74"/>
                      </a:lnTo>
                      <a:lnTo>
                        <a:pt x="206" y="78"/>
                      </a:lnTo>
                      <a:lnTo>
                        <a:pt x="214" y="82"/>
                      </a:lnTo>
                      <a:lnTo>
                        <a:pt x="222" y="92"/>
                      </a:lnTo>
                      <a:lnTo>
                        <a:pt x="232" y="102"/>
                      </a:lnTo>
                      <a:lnTo>
                        <a:pt x="240" y="112"/>
                      </a:lnTo>
                      <a:lnTo>
                        <a:pt x="234" y="98"/>
                      </a:lnTo>
                      <a:lnTo>
                        <a:pt x="226" y="90"/>
                      </a:lnTo>
                      <a:lnTo>
                        <a:pt x="224" y="82"/>
                      </a:lnTo>
                      <a:lnTo>
                        <a:pt x="218" y="78"/>
                      </a:lnTo>
                      <a:lnTo>
                        <a:pt x="208" y="72"/>
                      </a:lnTo>
                      <a:lnTo>
                        <a:pt x="216" y="64"/>
                      </a:lnTo>
                      <a:lnTo>
                        <a:pt x="216" y="46"/>
                      </a:lnTo>
                      <a:lnTo>
                        <a:pt x="206" y="40"/>
                      </a:lnTo>
                      <a:lnTo>
                        <a:pt x="222" y="30"/>
                      </a:lnTo>
                      <a:lnTo>
                        <a:pt x="216" y="20"/>
                      </a:lnTo>
                      <a:lnTo>
                        <a:pt x="216" y="10"/>
                      </a:lnTo>
                      <a:lnTo>
                        <a:pt x="214" y="0"/>
                      </a:lnTo>
                      <a:lnTo>
                        <a:pt x="236" y="4"/>
                      </a:lnTo>
                      <a:lnTo>
                        <a:pt x="248" y="8"/>
                      </a:lnTo>
                      <a:lnTo>
                        <a:pt x="254" y="14"/>
                      </a:lnTo>
                      <a:lnTo>
                        <a:pt x="262" y="16"/>
                      </a:lnTo>
                      <a:lnTo>
                        <a:pt x="266" y="24"/>
                      </a:lnTo>
                      <a:lnTo>
                        <a:pt x="266" y="30"/>
                      </a:lnTo>
                      <a:lnTo>
                        <a:pt x="262" y="36"/>
                      </a:lnTo>
                      <a:lnTo>
                        <a:pt x="258" y="44"/>
                      </a:lnTo>
                      <a:lnTo>
                        <a:pt x="276" y="44"/>
                      </a:lnTo>
                      <a:lnTo>
                        <a:pt x="274" y="52"/>
                      </a:lnTo>
                      <a:lnTo>
                        <a:pt x="280" y="48"/>
                      </a:lnTo>
                      <a:lnTo>
                        <a:pt x="290" y="52"/>
                      </a:lnTo>
                      <a:lnTo>
                        <a:pt x="298" y="56"/>
                      </a:lnTo>
                      <a:lnTo>
                        <a:pt x="310" y="60"/>
                      </a:lnTo>
                      <a:lnTo>
                        <a:pt x="314" y="62"/>
                      </a:lnTo>
                      <a:lnTo>
                        <a:pt x="314" y="76"/>
                      </a:lnTo>
                      <a:lnTo>
                        <a:pt x="308" y="80"/>
                      </a:lnTo>
                      <a:lnTo>
                        <a:pt x="296" y="86"/>
                      </a:lnTo>
                      <a:lnTo>
                        <a:pt x="298" y="94"/>
                      </a:lnTo>
                      <a:lnTo>
                        <a:pt x="306" y="94"/>
                      </a:lnTo>
                      <a:lnTo>
                        <a:pt x="314" y="90"/>
                      </a:lnTo>
                      <a:lnTo>
                        <a:pt x="324" y="102"/>
                      </a:lnTo>
                      <a:lnTo>
                        <a:pt x="332" y="100"/>
                      </a:lnTo>
                      <a:lnTo>
                        <a:pt x="336" y="90"/>
                      </a:lnTo>
                      <a:lnTo>
                        <a:pt x="346" y="88"/>
                      </a:lnTo>
                      <a:lnTo>
                        <a:pt x="356" y="86"/>
                      </a:lnTo>
                      <a:lnTo>
                        <a:pt x="360" y="90"/>
                      </a:lnTo>
                      <a:lnTo>
                        <a:pt x="372" y="82"/>
                      </a:lnTo>
                      <a:lnTo>
                        <a:pt x="378" y="74"/>
                      </a:lnTo>
                      <a:lnTo>
                        <a:pt x="380" y="68"/>
                      </a:lnTo>
                      <a:lnTo>
                        <a:pt x="386" y="70"/>
                      </a:lnTo>
                      <a:lnTo>
                        <a:pt x="396" y="74"/>
                      </a:lnTo>
                      <a:lnTo>
                        <a:pt x="404" y="74"/>
                      </a:lnTo>
                      <a:lnTo>
                        <a:pt x="404" y="82"/>
                      </a:lnTo>
                      <a:lnTo>
                        <a:pt x="410" y="90"/>
                      </a:lnTo>
                      <a:lnTo>
                        <a:pt x="416" y="96"/>
                      </a:lnTo>
                      <a:close/>
                    </a:path>
                  </a:pathLst>
                </a:custGeom>
                <a:solidFill>
                  <a:srgbClr val="002060"/>
                </a:solidFill>
                <a:ln w="3175">
                  <a:solidFill>
                    <a:schemeClr val="accent5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 dirty="0"/>
                </a:p>
              </p:txBody>
            </p:sp>
            <p:sp>
              <p:nvSpPr>
                <p:cNvPr id="129" name="Germany (Rügen)"/>
                <p:cNvSpPr>
                  <a:spLocks/>
                </p:cNvSpPr>
                <p:nvPr/>
              </p:nvSpPr>
              <p:spPr bwMode="auto">
                <a:xfrm>
                  <a:off x="5031105" y="4222433"/>
                  <a:ext cx="53975" cy="57150"/>
                </a:xfrm>
                <a:custGeom>
                  <a:avLst/>
                  <a:gdLst/>
                  <a:ahLst/>
                  <a:cxnLst>
                    <a:cxn ang="0">
                      <a:pos x="12" y="36"/>
                    </a:cxn>
                    <a:cxn ang="0">
                      <a:pos x="20" y="32"/>
                    </a:cxn>
                    <a:cxn ang="0">
                      <a:pos x="28" y="28"/>
                    </a:cxn>
                    <a:cxn ang="0">
                      <a:pos x="34" y="26"/>
                    </a:cxn>
                    <a:cxn ang="0">
                      <a:pos x="30" y="16"/>
                    </a:cxn>
                    <a:cxn ang="0">
                      <a:pos x="26" y="8"/>
                    </a:cxn>
                    <a:cxn ang="0">
                      <a:pos x="22" y="0"/>
                    </a:cxn>
                    <a:cxn ang="0">
                      <a:pos x="18" y="2"/>
                    </a:cxn>
                    <a:cxn ang="0">
                      <a:pos x="14" y="10"/>
                    </a:cxn>
                    <a:cxn ang="0">
                      <a:pos x="8" y="6"/>
                    </a:cxn>
                    <a:cxn ang="0">
                      <a:pos x="0" y="14"/>
                    </a:cxn>
                    <a:cxn ang="0">
                      <a:pos x="0" y="24"/>
                    </a:cxn>
                    <a:cxn ang="0">
                      <a:pos x="6" y="32"/>
                    </a:cxn>
                    <a:cxn ang="0">
                      <a:pos x="8" y="36"/>
                    </a:cxn>
                    <a:cxn ang="0">
                      <a:pos x="12" y="36"/>
                    </a:cxn>
                  </a:cxnLst>
                  <a:rect l="0" t="0" r="r" b="b"/>
                  <a:pathLst>
                    <a:path w="34" h="36">
                      <a:moveTo>
                        <a:pt x="12" y="36"/>
                      </a:moveTo>
                      <a:lnTo>
                        <a:pt x="20" y="32"/>
                      </a:lnTo>
                      <a:lnTo>
                        <a:pt x="28" y="28"/>
                      </a:lnTo>
                      <a:lnTo>
                        <a:pt x="34" y="26"/>
                      </a:lnTo>
                      <a:lnTo>
                        <a:pt x="30" y="16"/>
                      </a:lnTo>
                      <a:lnTo>
                        <a:pt x="26" y="8"/>
                      </a:lnTo>
                      <a:lnTo>
                        <a:pt x="22" y="0"/>
                      </a:lnTo>
                      <a:lnTo>
                        <a:pt x="18" y="2"/>
                      </a:lnTo>
                      <a:lnTo>
                        <a:pt x="14" y="10"/>
                      </a:lnTo>
                      <a:lnTo>
                        <a:pt x="8" y="6"/>
                      </a:lnTo>
                      <a:lnTo>
                        <a:pt x="0" y="14"/>
                      </a:lnTo>
                      <a:lnTo>
                        <a:pt x="0" y="24"/>
                      </a:lnTo>
                      <a:lnTo>
                        <a:pt x="6" y="32"/>
                      </a:lnTo>
                      <a:lnTo>
                        <a:pt x="8" y="36"/>
                      </a:lnTo>
                      <a:lnTo>
                        <a:pt x="12" y="36"/>
                      </a:lnTo>
                      <a:close/>
                    </a:path>
                  </a:pathLst>
                </a:custGeom>
                <a:grpFill/>
                <a:ln w="3175">
                  <a:solidFill>
                    <a:schemeClr val="accent5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 dirty="0"/>
                </a:p>
              </p:txBody>
            </p:sp>
          </p:grpSp>
          <p:sp>
            <p:nvSpPr>
              <p:cNvPr id="99" name="Austria"/>
              <p:cNvSpPr>
                <a:spLocks/>
              </p:cNvSpPr>
              <p:nvPr/>
            </p:nvSpPr>
            <p:spPr bwMode="auto">
              <a:xfrm>
                <a:off x="4583430" y="4962208"/>
                <a:ext cx="668338" cy="320675"/>
              </a:xfrm>
              <a:custGeom>
                <a:avLst/>
                <a:gdLst/>
                <a:ahLst/>
                <a:cxnLst>
                  <a:cxn ang="0">
                    <a:pos x="409" y="114"/>
                  </a:cxn>
                  <a:cxn ang="0">
                    <a:pos x="390" y="110"/>
                  </a:cxn>
                  <a:cxn ang="0">
                    <a:pos x="388" y="122"/>
                  </a:cxn>
                  <a:cxn ang="0">
                    <a:pos x="372" y="148"/>
                  </a:cxn>
                  <a:cxn ang="0">
                    <a:pos x="362" y="168"/>
                  </a:cxn>
                  <a:cxn ang="0">
                    <a:pos x="342" y="188"/>
                  </a:cxn>
                  <a:cxn ang="0">
                    <a:pos x="286" y="184"/>
                  </a:cxn>
                  <a:cxn ang="0">
                    <a:pos x="236" y="192"/>
                  </a:cxn>
                  <a:cxn ang="0">
                    <a:pos x="194" y="172"/>
                  </a:cxn>
                  <a:cxn ang="0">
                    <a:pos x="154" y="160"/>
                  </a:cxn>
                  <a:cxn ang="0">
                    <a:pos x="144" y="124"/>
                  </a:cxn>
                  <a:cxn ang="0">
                    <a:pos x="86" y="130"/>
                  </a:cxn>
                  <a:cxn ang="0">
                    <a:pos x="46" y="124"/>
                  </a:cxn>
                  <a:cxn ang="0">
                    <a:pos x="26" y="122"/>
                  </a:cxn>
                  <a:cxn ang="0">
                    <a:pos x="8" y="108"/>
                  </a:cxn>
                  <a:cxn ang="0">
                    <a:pos x="0" y="80"/>
                  </a:cxn>
                  <a:cxn ang="0">
                    <a:pos x="12" y="72"/>
                  </a:cxn>
                  <a:cxn ang="0">
                    <a:pos x="24" y="66"/>
                  </a:cxn>
                  <a:cxn ang="0">
                    <a:pos x="38" y="78"/>
                  </a:cxn>
                  <a:cxn ang="0">
                    <a:pos x="48" y="80"/>
                  </a:cxn>
                  <a:cxn ang="0">
                    <a:pos x="78" y="78"/>
                  </a:cxn>
                  <a:cxn ang="0">
                    <a:pos x="96" y="90"/>
                  </a:cxn>
                  <a:cxn ang="0">
                    <a:pos x="142" y="80"/>
                  </a:cxn>
                  <a:cxn ang="0">
                    <a:pos x="164" y="74"/>
                  </a:cxn>
                  <a:cxn ang="0">
                    <a:pos x="190" y="96"/>
                  </a:cxn>
                  <a:cxn ang="0">
                    <a:pos x="188" y="62"/>
                  </a:cxn>
                  <a:cxn ang="0">
                    <a:pos x="204" y="42"/>
                  </a:cxn>
                  <a:cxn ang="0">
                    <a:pos x="226" y="22"/>
                  </a:cxn>
                  <a:cxn ang="0">
                    <a:pos x="248" y="8"/>
                  </a:cxn>
                  <a:cxn ang="0">
                    <a:pos x="294" y="26"/>
                  </a:cxn>
                  <a:cxn ang="0">
                    <a:pos x="316" y="0"/>
                  </a:cxn>
                  <a:cxn ang="0">
                    <a:pos x="352" y="18"/>
                  </a:cxn>
                  <a:cxn ang="0">
                    <a:pos x="392" y="28"/>
                  </a:cxn>
                  <a:cxn ang="0">
                    <a:pos x="411" y="46"/>
                  </a:cxn>
                  <a:cxn ang="0">
                    <a:pos x="411" y="78"/>
                  </a:cxn>
                </a:cxnLst>
                <a:rect l="0" t="0" r="r" b="b"/>
                <a:pathLst>
                  <a:path w="421" h="202">
                    <a:moveTo>
                      <a:pt x="421" y="98"/>
                    </a:moveTo>
                    <a:lnTo>
                      <a:pt x="409" y="114"/>
                    </a:lnTo>
                    <a:lnTo>
                      <a:pt x="399" y="114"/>
                    </a:lnTo>
                    <a:lnTo>
                      <a:pt x="390" y="110"/>
                    </a:lnTo>
                    <a:lnTo>
                      <a:pt x="378" y="112"/>
                    </a:lnTo>
                    <a:lnTo>
                      <a:pt x="388" y="122"/>
                    </a:lnTo>
                    <a:lnTo>
                      <a:pt x="376" y="130"/>
                    </a:lnTo>
                    <a:lnTo>
                      <a:pt x="372" y="148"/>
                    </a:lnTo>
                    <a:lnTo>
                      <a:pt x="378" y="170"/>
                    </a:lnTo>
                    <a:lnTo>
                      <a:pt x="362" y="168"/>
                    </a:lnTo>
                    <a:lnTo>
                      <a:pt x="352" y="174"/>
                    </a:lnTo>
                    <a:lnTo>
                      <a:pt x="342" y="188"/>
                    </a:lnTo>
                    <a:lnTo>
                      <a:pt x="318" y="192"/>
                    </a:lnTo>
                    <a:lnTo>
                      <a:pt x="286" y="184"/>
                    </a:lnTo>
                    <a:lnTo>
                      <a:pt x="258" y="202"/>
                    </a:lnTo>
                    <a:lnTo>
                      <a:pt x="236" y="192"/>
                    </a:lnTo>
                    <a:lnTo>
                      <a:pt x="216" y="182"/>
                    </a:lnTo>
                    <a:lnTo>
                      <a:pt x="194" y="172"/>
                    </a:lnTo>
                    <a:lnTo>
                      <a:pt x="178" y="168"/>
                    </a:lnTo>
                    <a:lnTo>
                      <a:pt x="154" y="160"/>
                    </a:lnTo>
                    <a:lnTo>
                      <a:pt x="142" y="146"/>
                    </a:lnTo>
                    <a:lnTo>
                      <a:pt x="144" y="124"/>
                    </a:lnTo>
                    <a:lnTo>
                      <a:pt x="110" y="126"/>
                    </a:lnTo>
                    <a:lnTo>
                      <a:pt x="86" y="130"/>
                    </a:lnTo>
                    <a:lnTo>
                      <a:pt x="66" y="134"/>
                    </a:lnTo>
                    <a:lnTo>
                      <a:pt x="46" y="124"/>
                    </a:lnTo>
                    <a:lnTo>
                      <a:pt x="42" y="118"/>
                    </a:lnTo>
                    <a:lnTo>
                      <a:pt x="26" y="122"/>
                    </a:lnTo>
                    <a:lnTo>
                      <a:pt x="16" y="110"/>
                    </a:lnTo>
                    <a:lnTo>
                      <a:pt x="8" y="108"/>
                    </a:lnTo>
                    <a:lnTo>
                      <a:pt x="8" y="90"/>
                    </a:lnTo>
                    <a:lnTo>
                      <a:pt x="0" y="80"/>
                    </a:lnTo>
                    <a:lnTo>
                      <a:pt x="8" y="76"/>
                    </a:lnTo>
                    <a:lnTo>
                      <a:pt x="12" y="72"/>
                    </a:lnTo>
                    <a:lnTo>
                      <a:pt x="16" y="66"/>
                    </a:lnTo>
                    <a:lnTo>
                      <a:pt x="24" y="66"/>
                    </a:lnTo>
                    <a:lnTo>
                      <a:pt x="36" y="70"/>
                    </a:lnTo>
                    <a:lnTo>
                      <a:pt x="38" y="78"/>
                    </a:lnTo>
                    <a:lnTo>
                      <a:pt x="40" y="90"/>
                    </a:lnTo>
                    <a:lnTo>
                      <a:pt x="48" y="80"/>
                    </a:lnTo>
                    <a:lnTo>
                      <a:pt x="60" y="70"/>
                    </a:lnTo>
                    <a:lnTo>
                      <a:pt x="78" y="78"/>
                    </a:lnTo>
                    <a:lnTo>
                      <a:pt x="80" y="88"/>
                    </a:lnTo>
                    <a:lnTo>
                      <a:pt x="96" y="90"/>
                    </a:lnTo>
                    <a:lnTo>
                      <a:pt x="106" y="82"/>
                    </a:lnTo>
                    <a:lnTo>
                      <a:pt x="142" y="80"/>
                    </a:lnTo>
                    <a:lnTo>
                      <a:pt x="150" y="74"/>
                    </a:lnTo>
                    <a:lnTo>
                      <a:pt x="164" y="74"/>
                    </a:lnTo>
                    <a:lnTo>
                      <a:pt x="174" y="78"/>
                    </a:lnTo>
                    <a:lnTo>
                      <a:pt x="190" y="96"/>
                    </a:lnTo>
                    <a:lnTo>
                      <a:pt x="198" y="84"/>
                    </a:lnTo>
                    <a:lnTo>
                      <a:pt x="188" y="62"/>
                    </a:lnTo>
                    <a:lnTo>
                      <a:pt x="186" y="46"/>
                    </a:lnTo>
                    <a:lnTo>
                      <a:pt x="204" y="42"/>
                    </a:lnTo>
                    <a:lnTo>
                      <a:pt x="222" y="34"/>
                    </a:lnTo>
                    <a:lnTo>
                      <a:pt x="226" y="22"/>
                    </a:lnTo>
                    <a:lnTo>
                      <a:pt x="238" y="24"/>
                    </a:lnTo>
                    <a:lnTo>
                      <a:pt x="248" y="8"/>
                    </a:lnTo>
                    <a:lnTo>
                      <a:pt x="270" y="24"/>
                    </a:lnTo>
                    <a:lnTo>
                      <a:pt x="294" y="26"/>
                    </a:lnTo>
                    <a:lnTo>
                      <a:pt x="312" y="12"/>
                    </a:lnTo>
                    <a:lnTo>
                      <a:pt x="316" y="0"/>
                    </a:lnTo>
                    <a:lnTo>
                      <a:pt x="332" y="6"/>
                    </a:lnTo>
                    <a:lnTo>
                      <a:pt x="352" y="18"/>
                    </a:lnTo>
                    <a:lnTo>
                      <a:pt x="372" y="26"/>
                    </a:lnTo>
                    <a:lnTo>
                      <a:pt x="392" y="28"/>
                    </a:lnTo>
                    <a:lnTo>
                      <a:pt x="411" y="36"/>
                    </a:lnTo>
                    <a:lnTo>
                      <a:pt x="411" y="46"/>
                    </a:lnTo>
                    <a:lnTo>
                      <a:pt x="403" y="60"/>
                    </a:lnTo>
                    <a:lnTo>
                      <a:pt x="411" y="78"/>
                    </a:lnTo>
                    <a:lnTo>
                      <a:pt x="421" y="98"/>
                    </a:lnTo>
                    <a:close/>
                  </a:path>
                </a:pathLst>
              </a:custGeom>
              <a:solidFill>
                <a:srgbClr val="002060"/>
              </a:solidFill>
              <a:ln w="3175">
                <a:solidFill>
                  <a:schemeClr val="accent5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GB" dirty="0"/>
              </a:p>
            </p:txBody>
          </p:sp>
          <p:grpSp>
            <p:nvGrpSpPr>
              <p:cNvPr id="100" name="Spain"/>
              <p:cNvGrpSpPr/>
              <p:nvPr/>
            </p:nvGrpSpPr>
            <p:grpSpPr>
              <a:xfrm>
                <a:off x="2780030" y="4984433"/>
                <a:ext cx="1149350" cy="1035050"/>
                <a:chOff x="2780030" y="4984433"/>
                <a:chExt cx="1149350" cy="1035050"/>
              </a:xfrm>
              <a:grpFill/>
            </p:grpSpPr>
            <p:sp>
              <p:nvSpPr>
                <p:cNvPr id="124" name="Mallorca"/>
                <p:cNvSpPr>
                  <a:spLocks/>
                </p:cNvSpPr>
                <p:nvPr/>
              </p:nvSpPr>
              <p:spPr bwMode="auto">
                <a:xfrm>
                  <a:off x="3767455" y="5828983"/>
                  <a:ext cx="76200" cy="73025"/>
                </a:xfrm>
                <a:custGeom>
                  <a:avLst/>
                  <a:gdLst/>
                  <a:ahLst/>
                  <a:cxnLst>
                    <a:cxn ang="0">
                      <a:pos x="40" y="2"/>
                    </a:cxn>
                    <a:cxn ang="0">
                      <a:pos x="32" y="12"/>
                    </a:cxn>
                    <a:cxn ang="0">
                      <a:pos x="38" y="20"/>
                    </a:cxn>
                    <a:cxn ang="0">
                      <a:pos x="48" y="22"/>
                    </a:cxn>
                    <a:cxn ang="0">
                      <a:pos x="42" y="32"/>
                    </a:cxn>
                    <a:cxn ang="0">
                      <a:pos x="32" y="42"/>
                    </a:cxn>
                    <a:cxn ang="0">
                      <a:pos x="24" y="44"/>
                    </a:cxn>
                    <a:cxn ang="0">
                      <a:pos x="12" y="46"/>
                    </a:cxn>
                    <a:cxn ang="0">
                      <a:pos x="6" y="38"/>
                    </a:cxn>
                    <a:cxn ang="0">
                      <a:pos x="0" y="26"/>
                    </a:cxn>
                    <a:cxn ang="0">
                      <a:pos x="0" y="16"/>
                    </a:cxn>
                    <a:cxn ang="0">
                      <a:pos x="6" y="6"/>
                    </a:cxn>
                    <a:cxn ang="0">
                      <a:pos x="12" y="2"/>
                    </a:cxn>
                    <a:cxn ang="0">
                      <a:pos x="24" y="2"/>
                    </a:cxn>
                    <a:cxn ang="0">
                      <a:pos x="30" y="0"/>
                    </a:cxn>
                    <a:cxn ang="0">
                      <a:pos x="40" y="2"/>
                    </a:cxn>
                  </a:cxnLst>
                  <a:rect l="0" t="0" r="r" b="b"/>
                  <a:pathLst>
                    <a:path w="48" h="46">
                      <a:moveTo>
                        <a:pt x="40" y="2"/>
                      </a:moveTo>
                      <a:lnTo>
                        <a:pt x="32" y="12"/>
                      </a:lnTo>
                      <a:lnTo>
                        <a:pt x="38" y="20"/>
                      </a:lnTo>
                      <a:lnTo>
                        <a:pt x="48" y="22"/>
                      </a:lnTo>
                      <a:lnTo>
                        <a:pt x="42" y="32"/>
                      </a:lnTo>
                      <a:lnTo>
                        <a:pt x="32" y="42"/>
                      </a:lnTo>
                      <a:lnTo>
                        <a:pt x="24" y="44"/>
                      </a:lnTo>
                      <a:lnTo>
                        <a:pt x="12" y="46"/>
                      </a:lnTo>
                      <a:lnTo>
                        <a:pt x="6" y="38"/>
                      </a:lnTo>
                      <a:lnTo>
                        <a:pt x="0" y="26"/>
                      </a:lnTo>
                      <a:lnTo>
                        <a:pt x="0" y="16"/>
                      </a:lnTo>
                      <a:lnTo>
                        <a:pt x="6" y="6"/>
                      </a:lnTo>
                      <a:lnTo>
                        <a:pt x="12" y="2"/>
                      </a:lnTo>
                      <a:lnTo>
                        <a:pt x="24" y="2"/>
                      </a:lnTo>
                      <a:lnTo>
                        <a:pt x="30" y="0"/>
                      </a:lnTo>
                      <a:lnTo>
                        <a:pt x="40" y="2"/>
                      </a:lnTo>
                      <a:close/>
                    </a:path>
                  </a:pathLst>
                </a:custGeom>
                <a:grpFill/>
                <a:ln w="3175">
                  <a:solidFill>
                    <a:schemeClr val="accent5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 dirty="0"/>
                </a:p>
              </p:txBody>
            </p:sp>
            <p:sp>
              <p:nvSpPr>
                <p:cNvPr id="125" name="Spain"/>
                <p:cNvSpPr>
                  <a:spLocks/>
                </p:cNvSpPr>
                <p:nvPr/>
              </p:nvSpPr>
              <p:spPr bwMode="auto">
                <a:xfrm>
                  <a:off x="2780030" y="4984433"/>
                  <a:ext cx="1127125" cy="1035050"/>
                </a:xfrm>
                <a:custGeom>
                  <a:avLst/>
                  <a:gdLst/>
                  <a:ahLst/>
                  <a:cxnLst>
                    <a:cxn ang="0">
                      <a:pos x="700" y="360"/>
                    </a:cxn>
                    <a:cxn ang="0">
                      <a:pos x="626" y="404"/>
                    </a:cxn>
                    <a:cxn ang="0">
                      <a:pos x="538" y="420"/>
                    </a:cxn>
                    <a:cxn ang="0">
                      <a:pos x="494" y="460"/>
                    </a:cxn>
                    <a:cxn ang="0">
                      <a:pos x="464" y="482"/>
                    </a:cxn>
                    <a:cxn ang="0">
                      <a:pos x="454" y="552"/>
                    </a:cxn>
                    <a:cxn ang="0">
                      <a:pos x="412" y="584"/>
                    </a:cxn>
                    <a:cxn ang="0">
                      <a:pos x="382" y="614"/>
                    </a:cxn>
                    <a:cxn ang="0">
                      <a:pos x="354" y="612"/>
                    </a:cxn>
                    <a:cxn ang="0">
                      <a:pos x="298" y="644"/>
                    </a:cxn>
                    <a:cxn ang="0">
                      <a:pos x="264" y="642"/>
                    </a:cxn>
                    <a:cxn ang="0">
                      <a:pos x="186" y="614"/>
                    </a:cxn>
                    <a:cxn ang="0">
                      <a:pos x="126" y="602"/>
                    </a:cxn>
                    <a:cxn ang="0">
                      <a:pos x="88" y="610"/>
                    </a:cxn>
                    <a:cxn ang="0">
                      <a:pos x="58" y="610"/>
                    </a:cxn>
                    <a:cxn ang="0">
                      <a:pos x="42" y="570"/>
                    </a:cxn>
                    <a:cxn ang="0">
                      <a:pos x="44" y="526"/>
                    </a:cxn>
                    <a:cxn ang="0">
                      <a:pos x="12" y="490"/>
                    </a:cxn>
                    <a:cxn ang="0">
                      <a:pos x="4" y="452"/>
                    </a:cxn>
                    <a:cxn ang="0">
                      <a:pos x="40" y="422"/>
                    </a:cxn>
                    <a:cxn ang="0">
                      <a:pos x="56" y="384"/>
                    </a:cxn>
                    <a:cxn ang="0">
                      <a:pos x="64" y="308"/>
                    </a:cxn>
                    <a:cxn ang="0">
                      <a:pos x="106" y="282"/>
                    </a:cxn>
                    <a:cxn ang="0">
                      <a:pos x="126" y="220"/>
                    </a:cxn>
                    <a:cxn ang="0">
                      <a:pos x="180" y="204"/>
                    </a:cxn>
                    <a:cxn ang="0">
                      <a:pos x="172" y="168"/>
                    </a:cxn>
                    <a:cxn ang="0">
                      <a:pos x="130" y="154"/>
                    </a:cxn>
                    <a:cxn ang="0">
                      <a:pos x="100" y="112"/>
                    </a:cxn>
                    <a:cxn ang="0">
                      <a:pos x="60" y="92"/>
                    </a:cxn>
                    <a:cxn ang="0">
                      <a:pos x="80" y="74"/>
                    </a:cxn>
                    <a:cxn ang="0">
                      <a:pos x="76" y="42"/>
                    </a:cxn>
                    <a:cxn ang="0">
                      <a:pos x="72" y="16"/>
                    </a:cxn>
                    <a:cxn ang="0">
                      <a:pos x="116" y="16"/>
                    </a:cxn>
                    <a:cxn ang="0">
                      <a:pos x="150" y="4"/>
                    </a:cxn>
                    <a:cxn ang="0">
                      <a:pos x="162" y="8"/>
                    </a:cxn>
                    <a:cxn ang="0">
                      <a:pos x="180" y="22"/>
                    </a:cxn>
                    <a:cxn ang="0">
                      <a:pos x="230" y="52"/>
                    </a:cxn>
                    <a:cxn ang="0">
                      <a:pos x="282" y="76"/>
                    </a:cxn>
                    <a:cxn ang="0">
                      <a:pos x="318" y="110"/>
                    </a:cxn>
                    <a:cxn ang="0">
                      <a:pos x="372" y="126"/>
                    </a:cxn>
                    <a:cxn ang="0">
                      <a:pos x="402" y="150"/>
                    </a:cxn>
                    <a:cxn ang="0">
                      <a:pos x="430" y="162"/>
                    </a:cxn>
                    <a:cxn ang="0">
                      <a:pos x="480" y="192"/>
                    </a:cxn>
                    <a:cxn ang="0">
                      <a:pos x="486" y="212"/>
                    </a:cxn>
                    <a:cxn ang="0">
                      <a:pos x="530" y="258"/>
                    </a:cxn>
                    <a:cxn ang="0">
                      <a:pos x="578" y="278"/>
                    </a:cxn>
                    <a:cxn ang="0">
                      <a:pos x="598" y="278"/>
                    </a:cxn>
                    <a:cxn ang="0">
                      <a:pos x="614" y="312"/>
                    </a:cxn>
                    <a:cxn ang="0">
                      <a:pos x="638" y="320"/>
                    </a:cxn>
                    <a:cxn ang="0">
                      <a:pos x="698" y="348"/>
                    </a:cxn>
                  </a:cxnLst>
                  <a:rect l="0" t="0" r="r" b="b"/>
                  <a:pathLst>
                    <a:path w="710" h="652">
                      <a:moveTo>
                        <a:pt x="710" y="348"/>
                      </a:moveTo>
                      <a:lnTo>
                        <a:pt x="708" y="358"/>
                      </a:lnTo>
                      <a:lnTo>
                        <a:pt x="700" y="360"/>
                      </a:lnTo>
                      <a:lnTo>
                        <a:pt x="696" y="388"/>
                      </a:lnTo>
                      <a:lnTo>
                        <a:pt x="662" y="400"/>
                      </a:lnTo>
                      <a:lnTo>
                        <a:pt x="626" y="404"/>
                      </a:lnTo>
                      <a:lnTo>
                        <a:pt x="584" y="406"/>
                      </a:lnTo>
                      <a:lnTo>
                        <a:pt x="548" y="410"/>
                      </a:lnTo>
                      <a:lnTo>
                        <a:pt x="538" y="420"/>
                      </a:lnTo>
                      <a:lnTo>
                        <a:pt x="542" y="432"/>
                      </a:lnTo>
                      <a:lnTo>
                        <a:pt x="524" y="434"/>
                      </a:lnTo>
                      <a:lnTo>
                        <a:pt x="494" y="460"/>
                      </a:lnTo>
                      <a:lnTo>
                        <a:pt x="488" y="460"/>
                      </a:lnTo>
                      <a:lnTo>
                        <a:pt x="470" y="484"/>
                      </a:lnTo>
                      <a:lnTo>
                        <a:pt x="464" y="482"/>
                      </a:lnTo>
                      <a:lnTo>
                        <a:pt x="450" y="492"/>
                      </a:lnTo>
                      <a:lnTo>
                        <a:pt x="450" y="540"/>
                      </a:lnTo>
                      <a:lnTo>
                        <a:pt x="454" y="552"/>
                      </a:lnTo>
                      <a:lnTo>
                        <a:pt x="458" y="566"/>
                      </a:lnTo>
                      <a:lnTo>
                        <a:pt x="434" y="570"/>
                      </a:lnTo>
                      <a:lnTo>
                        <a:pt x="412" y="584"/>
                      </a:lnTo>
                      <a:lnTo>
                        <a:pt x="392" y="592"/>
                      </a:lnTo>
                      <a:lnTo>
                        <a:pt x="376" y="610"/>
                      </a:lnTo>
                      <a:lnTo>
                        <a:pt x="382" y="614"/>
                      </a:lnTo>
                      <a:lnTo>
                        <a:pt x="384" y="626"/>
                      </a:lnTo>
                      <a:lnTo>
                        <a:pt x="372" y="620"/>
                      </a:lnTo>
                      <a:lnTo>
                        <a:pt x="354" y="612"/>
                      </a:lnTo>
                      <a:lnTo>
                        <a:pt x="338" y="616"/>
                      </a:lnTo>
                      <a:lnTo>
                        <a:pt x="312" y="628"/>
                      </a:lnTo>
                      <a:lnTo>
                        <a:pt x="298" y="644"/>
                      </a:lnTo>
                      <a:lnTo>
                        <a:pt x="286" y="652"/>
                      </a:lnTo>
                      <a:lnTo>
                        <a:pt x="272" y="640"/>
                      </a:lnTo>
                      <a:lnTo>
                        <a:pt x="264" y="642"/>
                      </a:lnTo>
                      <a:lnTo>
                        <a:pt x="246" y="644"/>
                      </a:lnTo>
                      <a:lnTo>
                        <a:pt x="216" y="630"/>
                      </a:lnTo>
                      <a:lnTo>
                        <a:pt x="186" y="614"/>
                      </a:lnTo>
                      <a:lnTo>
                        <a:pt x="154" y="600"/>
                      </a:lnTo>
                      <a:lnTo>
                        <a:pt x="146" y="600"/>
                      </a:lnTo>
                      <a:lnTo>
                        <a:pt x="126" y="602"/>
                      </a:lnTo>
                      <a:lnTo>
                        <a:pt x="108" y="600"/>
                      </a:lnTo>
                      <a:lnTo>
                        <a:pt x="96" y="600"/>
                      </a:lnTo>
                      <a:lnTo>
                        <a:pt x="88" y="610"/>
                      </a:lnTo>
                      <a:lnTo>
                        <a:pt x="82" y="612"/>
                      </a:lnTo>
                      <a:lnTo>
                        <a:pt x="72" y="618"/>
                      </a:lnTo>
                      <a:lnTo>
                        <a:pt x="58" y="610"/>
                      </a:lnTo>
                      <a:lnTo>
                        <a:pt x="48" y="596"/>
                      </a:lnTo>
                      <a:lnTo>
                        <a:pt x="42" y="582"/>
                      </a:lnTo>
                      <a:lnTo>
                        <a:pt x="42" y="570"/>
                      </a:lnTo>
                      <a:lnTo>
                        <a:pt x="44" y="550"/>
                      </a:lnTo>
                      <a:lnTo>
                        <a:pt x="48" y="538"/>
                      </a:lnTo>
                      <a:lnTo>
                        <a:pt x="44" y="526"/>
                      </a:lnTo>
                      <a:lnTo>
                        <a:pt x="34" y="508"/>
                      </a:lnTo>
                      <a:lnTo>
                        <a:pt x="26" y="496"/>
                      </a:lnTo>
                      <a:lnTo>
                        <a:pt x="12" y="490"/>
                      </a:lnTo>
                      <a:lnTo>
                        <a:pt x="0" y="488"/>
                      </a:lnTo>
                      <a:lnTo>
                        <a:pt x="0" y="470"/>
                      </a:lnTo>
                      <a:lnTo>
                        <a:pt x="4" y="452"/>
                      </a:lnTo>
                      <a:lnTo>
                        <a:pt x="46" y="434"/>
                      </a:lnTo>
                      <a:lnTo>
                        <a:pt x="50" y="422"/>
                      </a:lnTo>
                      <a:lnTo>
                        <a:pt x="40" y="422"/>
                      </a:lnTo>
                      <a:lnTo>
                        <a:pt x="34" y="400"/>
                      </a:lnTo>
                      <a:lnTo>
                        <a:pt x="48" y="384"/>
                      </a:lnTo>
                      <a:lnTo>
                        <a:pt x="56" y="384"/>
                      </a:lnTo>
                      <a:lnTo>
                        <a:pt x="72" y="366"/>
                      </a:lnTo>
                      <a:lnTo>
                        <a:pt x="60" y="350"/>
                      </a:lnTo>
                      <a:lnTo>
                        <a:pt x="64" y="308"/>
                      </a:lnTo>
                      <a:lnTo>
                        <a:pt x="88" y="320"/>
                      </a:lnTo>
                      <a:lnTo>
                        <a:pt x="102" y="298"/>
                      </a:lnTo>
                      <a:lnTo>
                        <a:pt x="106" y="282"/>
                      </a:lnTo>
                      <a:lnTo>
                        <a:pt x="118" y="278"/>
                      </a:lnTo>
                      <a:lnTo>
                        <a:pt x="120" y="256"/>
                      </a:lnTo>
                      <a:lnTo>
                        <a:pt x="126" y="220"/>
                      </a:lnTo>
                      <a:lnTo>
                        <a:pt x="156" y="214"/>
                      </a:lnTo>
                      <a:lnTo>
                        <a:pt x="176" y="208"/>
                      </a:lnTo>
                      <a:lnTo>
                        <a:pt x="180" y="204"/>
                      </a:lnTo>
                      <a:lnTo>
                        <a:pt x="170" y="192"/>
                      </a:lnTo>
                      <a:lnTo>
                        <a:pt x="166" y="180"/>
                      </a:lnTo>
                      <a:lnTo>
                        <a:pt x="172" y="168"/>
                      </a:lnTo>
                      <a:lnTo>
                        <a:pt x="156" y="158"/>
                      </a:lnTo>
                      <a:lnTo>
                        <a:pt x="136" y="152"/>
                      </a:lnTo>
                      <a:lnTo>
                        <a:pt x="130" y="154"/>
                      </a:lnTo>
                      <a:lnTo>
                        <a:pt x="104" y="130"/>
                      </a:lnTo>
                      <a:lnTo>
                        <a:pt x="90" y="132"/>
                      </a:lnTo>
                      <a:lnTo>
                        <a:pt x="100" y="112"/>
                      </a:lnTo>
                      <a:lnTo>
                        <a:pt x="60" y="108"/>
                      </a:lnTo>
                      <a:lnTo>
                        <a:pt x="64" y="102"/>
                      </a:lnTo>
                      <a:lnTo>
                        <a:pt x="60" y="92"/>
                      </a:lnTo>
                      <a:lnTo>
                        <a:pt x="72" y="86"/>
                      </a:lnTo>
                      <a:lnTo>
                        <a:pt x="82" y="82"/>
                      </a:lnTo>
                      <a:lnTo>
                        <a:pt x="80" y="74"/>
                      </a:lnTo>
                      <a:lnTo>
                        <a:pt x="68" y="64"/>
                      </a:lnTo>
                      <a:lnTo>
                        <a:pt x="68" y="52"/>
                      </a:lnTo>
                      <a:lnTo>
                        <a:pt x="76" y="42"/>
                      </a:lnTo>
                      <a:lnTo>
                        <a:pt x="68" y="38"/>
                      </a:lnTo>
                      <a:lnTo>
                        <a:pt x="66" y="26"/>
                      </a:lnTo>
                      <a:lnTo>
                        <a:pt x="72" y="16"/>
                      </a:lnTo>
                      <a:lnTo>
                        <a:pt x="86" y="10"/>
                      </a:lnTo>
                      <a:lnTo>
                        <a:pt x="98" y="10"/>
                      </a:lnTo>
                      <a:lnTo>
                        <a:pt x="116" y="16"/>
                      </a:lnTo>
                      <a:lnTo>
                        <a:pt x="132" y="20"/>
                      </a:lnTo>
                      <a:lnTo>
                        <a:pt x="142" y="12"/>
                      </a:lnTo>
                      <a:lnTo>
                        <a:pt x="150" y="4"/>
                      </a:lnTo>
                      <a:lnTo>
                        <a:pt x="158" y="0"/>
                      </a:lnTo>
                      <a:lnTo>
                        <a:pt x="158" y="4"/>
                      </a:lnTo>
                      <a:lnTo>
                        <a:pt x="162" y="8"/>
                      </a:lnTo>
                      <a:lnTo>
                        <a:pt x="170" y="4"/>
                      </a:lnTo>
                      <a:lnTo>
                        <a:pt x="176" y="10"/>
                      </a:lnTo>
                      <a:lnTo>
                        <a:pt x="180" y="22"/>
                      </a:lnTo>
                      <a:lnTo>
                        <a:pt x="192" y="38"/>
                      </a:lnTo>
                      <a:lnTo>
                        <a:pt x="210" y="48"/>
                      </a:lnTo>
                      <a:lnTo>
                        <a:pt x="230" y="52"/>
                      </a:lnTo>
                      <a:lnTo>
                        <a:pt x="252" y="56"/>
                      </a:lnTo>
                      <a:lnTo>
                        <a:pt x="264" y="68"/>
                      </a:lnTo>
                      <a:lnTo>
                        <a:pt x="282" y="76"/>
                      </a:lnTo>
                      <a:lnTo>
                        <a:pt x="292" y="88"/>
                      </a:lnTo>
                      <a:lnTo>
                        <a:pt x="304" y="100"/>
                      </a:lnTo>
                      <a:lnTo>
                        <a:pt x="318" y="110"/>
                      </a:lnTo>
                      <a:lnTo>
                        <a:pt x="338" y="116"/>
                      </a:lnTo>
                      <a:lnTo>
                        <a:pt x="352" y="120"/>
                      </a:lnTo>
                      <a:lnTo>
                        <a:pt x="372" y="126"/>
                      </a:lnTo>
                      <a:lnTo>
                        <a:pt x="380" y="134"/>
                      </a:lnTo>
                      <a:lnTo>
                        <a:pt x="394" y="150"/>
                      </a:lnTo>
                      <a:lnTo>
                        <a:pt x="402" y="150"/>
                      </a:lnTo>
                      <a:lnTo>
                        <a:pt x="406" y="146"/>
                      </a:lnTo>
                      <a:lnTo>
                        <a:pt x="416" y="150"/>
                      </a:lnTo>
                      <a:lnTo>
                        <a:pt x="430" y="162"/>
                      </a:lnTo>
                      <a:lnTo>
                        <a:pt x="440" y="176"/>
                      </a:lnTo>
                      <a:lnTo>
                        <a:pt x="462" y="176"/>
                      </a:lnTo>
                      <a:lnTo>
                        <a:pt x="480" y="192"/>
                      </a:lnTo>
                      <a:lnTo>
                        <a:pt x="474" y="198"/>
                      </a:lnTo>
                      <a:lnTo>
                        <a:pt x="474" y="204"/>
                      </a:lnTo>
                      <a:lnTo>
                        <a:pt x="486" y="212"/>
                      </a:lnTo>
                      <a:lnTo>
                        <a:pt x="500" y="222"/>
                      </a:lnTo>
                      <a:lnTo>
                        <a:pt x="526" y="242"/>
                      </a:lnTo>
                      <a:lnTo>
                        <a:pt x="530" y="258"/>
                      </a:lnTo>
                      <a:lnTo>
                        <a:pt x="544" y="268"/>
                      </a:lnTo>
                      <a:lnTo>
                        <a:pt x="562" y="272"/>
                      </a:lnTo>
                      <a:lnTo>
                        <a:pt x="578" y="278"/>
                      </a:lnTo>
                      <a:lnTo>
                        <a:pt x="584" y="266"/>
                      </a:lnTo>
                      <a:lnTo>
                        <a:pt x="590" y="270"/>
                      </a:lnTo>
                      <a:lnTo>
                        <a:pt x="598" y="278"/>
                      </a:lnTo>
                      <a:lnTo>
                        <a:pt x="602" y="286"/>
                      </a:lnTo>
                      <a:lnTo>
                        <a:pt x="616" y="300"/>
                      </a:lnTo>
                      <a:lnTo>
                        <a:pt x="614" y="312"/>
                      </a:lnTo>
                      <a:lnTo>
                        <a:pt x="614" y="318"/>
                      </a:lnTo>
                      <a:lnTo>
                        <a:pt x="626" y="322"/>
                      </a:lnTo>
                      <a:lnTo>
                        <a:pt x="638" y="320"/>
                      </a:lnTo>
                      <a:lnTo>
                        <a:pt x="652" y="328"/>
                      </a:lnTo>
                      <a:lnTo>
                        <a:pt x="674" y="340"/>
                      </a:lnTo>
                      <a:lnTo>
                        <a:pt x="698" y="348"/>
                      </a:lnTo>
                      <a:lnTo>
                        <a:pt x="710" y="348"/>
                      </a:lnTo>
                      <a:close/>
                    </a:path>
                  </a:pathLst>
                </a:custGeom>
                <a:solidFill>
                  <a:srgbClr val="002060"/>
                </a:solidFill>
                <a:ln w="3175">
                  <a:solidFill>
                    <a:schemeClr val="accent5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 dirty="0"/>
                </a:p>
              </p:txBody>
            </p:sp>
            <p:sp>
              <p:nvSpPr>
                <p:cNvPr id="126" name="Spain (Eivissa)"/>
                <p:cNvSpPr>
                  <a:spLocks/>
                </p:cNvSpPr>
                <p:nvPr/>
              </p:nvSpPr>
              <p:spPr bwMode="auto">
                <a:xfrm>
                  <a:off x="3611880" y="5876608"/>
                  <a:ext cx="34925" cy="34925"/>
                </a:xfrm>
                <a:custGeom>
                  <a:avLst/>
                  <a:gdLst/>
                  <a:ahLst/>
                  <a:cxnLst>
                    <a:cxn ang="0">
                      <a:pos x="14" y="0"/>
                    </a:cxn>
                    <a:cxn ang="0">
                      <a:pos x="22" y="0"/>
                    </a:cxn>
                    <a:cxn ang="0">
                      <a:pos x="22" y="10"/>
                    </a:cxn>
                    <a:cxn ang="0">
                      <a:pos x="14" y="16"/>
                    </a:cxn>
                    <a:cxn ang="0">
                      <a:pos x="8" y="22"/>
                    </a:cxn>
                    <a:cxn ang="0">
                      <a:pos x="6" y="16"/>
                    </a:cxn>
                    <a:cxn ang="0">
                      <a:pos x="6" y="10"/>
                    </a:cxn>
                    <a:cxn ang="0">
                      <a:pos x="0" y="2"/>
                    </a:cxn>
                    <a:cxn ang="0">
                      <a:pos x="10" y="4"/>
                    </a:cxn>
                    <a:cxn ang="0">
                      <a:pos x="14" y="0"/>
                    </a:cxn>
                  </a:cxnLst>
                  <a:rect l="0" t="0" r="r" b="b"/>
                  <a:pathLst>
                    <a:path w="22" h="22">
                      <a:moveTo>
                        <a:pt x="14" y="0"/>
                      </a:moveTo>
                      <a:lnTo>
                        <a:pt x="22" y="0"/>
                      </a:lnTo>
                      <a:lnTo>
                        <a:pt x="22" y="10"/>
                      </a:lnTo>
                      <a:lnTo>
                        <a:pt x="14" y="16"/>
                      </a:lnTo>
                      <a:lnTo>
                        <a:pt x="8" y="22"/>
                      </a:lnTo>
                      <a:lnTo>
                        <a:pt x="6" y="16"/>
                      </a:lnTo>
                      <a:lnTo>
                        <a:pt x="6" y="10"/>
                      </a:lnTo>
                      <a:lnTo>
                        <a:pt x="0" y="2"/>
                      </a:lnTo>
                      <a:lnTo>
                        <a:pt x="10" y="4"/>
                      </a:lnTo>
                      <a:lnTo>
                        <a:pt x="14" y="0"/>
                      </a:lnTo>
                      <a:close/>
                    </a:path>
                  </a:pathLst>
                </a:custGeom>
                <a:grpFill/>
                <a:ln w="3175">
                  <a:solidFill>
                    <a:schemeClr val="accent5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 dirty="0"/>
                </a:p>
              </p:txBody>
            </p:sp>
            <p:sp>
              <p:nvSpPr>
                <p:cNvPr id="127" name="Spain (es Migjorn Gran)"/>
                <p:cNvSpPr>
                  <a:spLocks/>
                </p:cNvSpPr>
                <p:nvPr/>
              </p:nvSpPr>
              <p:spPr bwMode="auto">
                <a:xfrm>
                  <a:off x="3897630" y="5841683"/>
                  <a:ext cx="31750" cy="34925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10" y="0"/>
                    </a:cxn>
                    <a:cxn ang="0">
                      <a:pos x="20" y="8"/>
                    </a:cxn>
                    <a:cxn ang="0">
                      <a:pos x="20" y="22"/>
                    </a:cxn>
                    <a:cxn ang="0">
                      <a:pos x="8" y="1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20" h="22">
                      <a:moveTo>
                        <a:pt x="0" y="0"/>
                      </a:moveTo>
                      <a:lnTo>
                        <a:pt x="10" y="0"/>
                      </a:lnTo>
                      <a:lnTo>
                        <a:pt x="20" y="8"/>
                      </a:lnTo>
                      <a:lnTo>
                        <a:pt x="20" y="22"/>
                      </a:lnTo>
                      <a:lnTo>
                        <a:pt x="8" y="1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3175">
                  <a:solidFill>
                    <a:schemeClr val="accent5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 dirty="0"/>
                </a:p>
              </p:txBody>
            </p:sp>
          </p:grpSp>
          <p:sp>
            <p:nvSpPr>
              <p:cNvPr id="101" name="Cyprus"/>
              <p:cNvSpPr>
                <a:spLocks/>
              </p:cNvSpPr>
              <p:nvPr/>
            </p:nvSpPr>
            <p:spPr bwMode="auto">
              <a:xfrm>
                <a:off x="6683693" y="6606858"/>
                <a:ext cx="228600" cy="152400"/>
              </a:xfrm>
              <a:custGeom>
                <a:avLst/>
                <a:gdLst/>
                <a:ahLst/>
                <a:cxnLst>
                  <a:cxn ang="0">
                    <a:pos x="144" y="0"/>
                  </a:cxn>
                  <a:cxn ang="0">
                    <a:pos x="106" y="32"/>
                  </a:cxn>
                  <a:cxn ang="0">
                    <a:pos x="122" y="58"/>
                  </a:cxn>
                  <a:cxn ang="0">
                    <a:pos x="88" y="66"/>
                  </a:cxn>
                  <a:cxn ang="0">
                    <a:pos x="54" y="90"/>
                  </a:cxn>
                  <a:cxn ang="0">
                    <a:pos x="54" y="94"/>
                  </a:cxn>
                  <a:cxn ang="0">
                    <a:pos x="48" y="96"/>
                  </a:cxn>
                  <a:cxn ang="0">
                    <a:pos x="8" y="86"/>
                  </a:cxn>
                  <a:cxn ang="0">
                    <a:pos x="0" y="62"/>
                  </a:cxn>
                  <a:cxn ang="0">
                    <a:pos x="36" y="54"/>
                  </a:cxn>
                  <a:cxn ang="0">
                    <a:pos x="44" y="32"/>
                  </a:cxn>
                  <a:cxn ang="0">
                    <a:pos x="88" y="28"/>
                  </a:cxn>
                  <a:cxn ang="0">
                    <a:pos x="144" y="0"/>
                  </a:cxn>
                </a:cxnLst>
                <a:rect l="0" t="0" r="r" b="b"/>
                <a:pathLst>
                  <a:path w="144" h="96">
                    <a:moveTo>
                      <a:pt x="144" y="0"/>
                    </a:moveTo>
                    <a:lnTo>
                      <a:pt x="106" y="32"/>
                    </a:lnTo>
                    <a:lnTo>
                      <a:pt x="122" y="58"/>
                    </a:lnTo>
                    <a:lnTo>
                      <a:pt x="88" y="66"/>
                    </a:lnTo>
                    <a:lnTo>
                      <a:pt x="54" y="90"/>
                    </a:lnTo>
                    <a:lnTo>
                      <a:pt x="54" y="94"/>
                    </a:lnTo>
                    <a:lnTo>
                      <a:pt x="48" y="96"/>
                    </a:lnTo>
                    <a:lnTo>
                      <a:pt x="8" y="86"/>
                    </a:lnTo>
                    <a:lnTo>
                      <a:pt x="0" y="62"/>
                    </a:lnTo>
                    <a:lnTo>
                      <a:pt x="36" y="54"/>
                    </a:lnTo>
                    <a:lnTo>
                      <a:pt x="44" y="32"/>
                    </a:lnTo>
                    <a:lnTo>
                      <a:pt x="88" y="28"/>
                    </a:lnTo>
                    <a:lnTo>
                      <a:pt x="144" y="0"/>
                    </a:lnTo>
                    <a:close/>
                  </a:path>
                </a:pathLst>
              </a:custGeom>
              <a:grpFill/>
              <a:ln w="3175">
                <a:solidFill>
                  <a:schemeClr val="accent5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GB" dirty="0"/>
              </a:p>
            </p:txBody>
          </p:sp>
          <p:sp>
            <p:nvSpPr>
              <p:cNvPr id="102" name="Northern Ireland"/>
              <p:cNvSpPr>
                <a:spLocks/>
              </p:cNvSpPr>
              <p:nvPr/>
            </p:nvSpPr>
            <p:spPr bwMode="auto">
              <a:xfrm>
                <a:off x="3576955" y="3700145"/>
                <a:ext cx="177800" cy="171450"/>
              </a:xfrm>
              <a:custGeom>
                <a:avLst/>
                <a:gdLst/>
                <a:ahLst/>
                <a:cxnLst>
                  <a:cxn ang="0">
                    <a:pos x="72" y="0"/>
                  </a:cxn>
                  <a:cxn ang="0">
                    <a:pos x="94" y="8"/>
                  </a:cxn>
                  <a:cxn ang="0">
                    <a:pos x="106" y="20"/>
                  </a:cxn>
                  <a:cxn ang="0">
                    <a:pos x="106" y="42"/>
                  </a:cxn>
                  <a:cxn ang="0">
                    <a:pos x="112" y="48"/>
                  </a:cxn>
                  <a:cxn ang="0">
                    <a:pos x="112" y="56"/>
                  </a:cxn>
                  <a:cxn ang="0">
                    <a:pos x="98" y="64"/>
                  </a:cxn>
                  <a:cxn ang="0">
                    <a:pos x="112" y="74"/>
                  </a:cxn>
                  <a:cxn ang="0">
                    <a:pos x="104" y="82"/>
                  </a:cxn>
                  <a:cxn ang="0">
                    <a:pos x="100" y="96"/>
                  </a:cxn>
                  <a:cxn ang="0">
                    <a:pos x="82" y="102"/>
                  </a:cxn>
                  <a:cxn ang="0">
                    <a:pos x="72" y="106"/>
                  </a:cxn>
                  <a:cxn ang="0">
                    <a:pos x="62" y="108"/>
                  </a:cxn>
                  <a:cxn ang="0">
                    <a:pos x="62" y="100"/>
                  </a:cxn>
                  <a:cxn ang="0">
                    <a:pos x="46" y="92"/>
                  </a:cxn>
                  <a:cxn ang="0">
                    <a:pos x="44" y="60"/>
                  </a:cxn>
                  <a:cxn ang="0">
                    <a:pos x="20" y="76"/>
                  </a:cxn>
                  <a:cxn ang="0">
                    <a:pos x="10" y="64"/>
                  </a:cxn>
                  <a:cxn ang="0">
                    <a:pos x="0" y="46"/>
                  </a:cxn>
                  <a:cxn ang="0">
                    <a:pos x="4" y="32"/>
                  </a:cxn>
                  <a:cxn ang="0">
                    <a:pos x="12" y="30"/>
                  </a:cxn>
                  <a:cxn ang="0">
                    <a:pos x="20" y="28"/>
                  </a:cxn>
                  <a:cxn ang="0">
                    <a:pos x="26" y="20"/>
                  </a:cxn>
                  <a:cxn ang="0">
                    <a:pos x="38" y="24"/>
                  </a:cxn>
                  <a:cxn ang="0">
                    <a:pos x="48" y="14"/>
                  </a:cxn>
                  <a:cxn ang="0">
                    <a:pos x="72" y="0"/>
                  </a:cxn>
                </a:cxnLst>
                <a:rect l="0" t="0" r="r" b="b"/>
                <a:pathLst>
                  <a:path w="112" h="108">
                    <a:moveTo>
                      <a:pt x="72" y="0"/>
                    </a:moveTo>
                    <a:lnTo>
                      <a:pt x="94" y="8"/>
                    </a:lnTo>
                    <a:lnTo>
                      <a:pt x="106" y="20"/>
                    </a:lnTo>
                    <a:lnTo>
                      <a:pt x="106" y="42"/>
                    </a:lnTo>
                    <a:lnTo>
                      <a:pt x="112" y="48"/>
                    </a:lnTo>
                    <a:lnTo>
                      <a:pt x="112" y="56"/>
                    </a:lnTo>
                    <a:lnTo>
                      <a:pt x="98" y="64"/>
                    </a:lnTo>
                    <a:lnTo>
                      <a:pt x="112" y="74"/>
                    </a:lnTo>
                    <a:lnTo>
                      <a:pt x="104" y="82"/>
                    </a:lnTo>
                    <a:lnTo>
                      <a:pt x="100" y="96"/>
                    </a:lnTo>
                    <a:lnTo>
                      <a:pt x="82" y="102"/>
                    </a:lnTo>
                    <a:lnTo>
                      <a:pt x="72" y="106"/>
                    </a:lnTo>
                    <a:lnTo>
                      <a:pt x="62" y="108"/>
                    </a:lnTo>
                    <a:lnTo>
                      <a:pt x="62" y="100"/>
                    </a:lnTo>
                    <a:lnTo>
                      <a:pt x="46" y="92"/>
                    </a:lnTo>
                    <a:lnTo>
                      <a:pt x="44" y="60"/>
                    </a:lnTo>
                    <a:lnTo>
                      <a:pt x="20" y="76"/>
                    </a:lnTo>
                    <a:lnTo>
                      <a:pt x="10" y="64"/>
                    </a:lnTo>
                    <a:lnTo>
                      <a:pt x="0" y="46"/>
                    </a:lnTo>
                    <a:lnTo>
                      <a:pt x="4" y="32"/>
                    </a:lnTo>
                    <a:lnTo>
                      <a:pt x="12" y="30"/>
                    </a:lnTo>
                    <a:lnTo>
                      <a:pt x="20" y="28"/>
                    </a:lnTo>
                    <a:lnTo>
                      <a:pt x="26" y="20"/>
                    </a:lnTo>
                    <a:lnTo>
                      <a:pt x="38" y="24"/>
                    </a:lnTo>
                    <a:lnTo>
                      <a:pt x="48" y="14"/>
                    </a:lnTo>
                    <a:lnTo>
                      <a:pt x="72" y="0"/>
                    </a:lnTo>
                    <a:close/>
                  </a:path>
                </a:pathLst>
              </a:custGeom>
              <a:solidFill>
                <a:srgbClr val="002060"/>
              </a:solidFill>
              <a:ln w="3175">
                <a:solidFill>
                  <a:schemeClr val="accent5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GB" dirty="0"/>
              </a:p>
            </p:txBody>
          </p:sp>
          <p:sp>
            <p:nvSpPr>
              <p:cNvPr id="103" name="Luxembourg"/>
              <p:cNvSpPr>
                <a:spLocks/>
              </p:cNvSpPr>
              <p:nvPr/>
            </p:nvSpPr>
            <p:spPr bwMode="auto">
              <a:xfrm>
                <a:off x="4342130" y="4666933"/>
                <a:ext cx="69850" cy="85725"/>
              </a:xfrm>
              <a:custGeom>
                <a:avLst/>
                <a:gdLst/>
                <a:ahLst/>
                <a:cxnLst>
                  <a:cxn ang="0">
                    <a:pos x="30" y="0"/>
                  </a:cxn>
                  <a:cxn ang="0">
                    <a:pos x="30" y="20"/>
                  </a:cxn>
                  <a:cxn ang="0">
                    <a:pos x="34" y="24"/>
                  </a:cxn>
                  <a:cxn ang="0">
                    <a:pos x="44" y="28"/>
                  </a:cxn>
                  <a:cxn ang="0">
                    <a:pos x="40" y="34"/>
                  </a:cxn>
                  <a:cxn ang="0">
                    <a:pos x="34" y="46"/>
                  </a:cxn>
                  <a:cxn ang="0">
                    <a:pos x="28" y="54"/>
                  </a:cxn>
                  <a:cxn ang="0">
                    <a:pos x="20" y="48"/>
                  </a:cxn>
                  <a:cxn ang="0">
                    <a:pos x="8" y="44"/>
                  </a:cxn>
                  <a:cxn ang="0">
                    <a:pos x="0" y="38"/>
                  </a:cxn>
                  <a:cxn ang="0">
                    <a:pos x="6" y="24"/>
                  </a:cxn>
                  <a:cxn ang="0">
                    <a:pos x="6" y="8"/>
                  </a:cxn>
                  <a:cxn ang="0">
                    <a:pos x="18" y="0"/>
                  </a:cxn>
                  <a:cxn ang="0">
                    <a:pos x="30" y="0"/>
                  </a:cxn>
                </a:cxnLst>
                <a:rect l="0" t="0" r="r" b="b"/>
                <a:pathLst>
                  <a:path w="44" h="54">
                    <a:moveTo>
                      <a:pt x="30" y="0"/>
                    </a:moveTo>
                    <a:lnTo>
                      <a:pt x="30" y="20"/>
                    </a:lnTo>
                    <a:lnTo>
                      <a:pt x="34" y="24"/>
                    </a:lnTo>
                    <a:lnTo>
                      <a:pt x="44" y="28"/>
                    </a:lnTo>
                    <a:lnTo>
                      <a:pt x="40" y="34"/>
                    </a:lnTo>
                    <a:lnTo>
                      <a:pt x="34" y="46"/>
                    </a:lnTo>
                    <a:lnTo>
                      <a:pt x="28" y="54"/>
                    </a:lnTo>
                    <a:lnTo>
                      <a:pt x="20" y="48"/>
                    </a:lnTo>
                    <a:lnTo>
                      <a:pt x="8" y="44"/>
                    </a:lnTo>
                    <a:lnTo>
                      <a:pt x="0" y="38"/>
                    </a:lnTo>
                    <a:lnTo>
                      <a:pt x="6" y="24"/>
                    </a:lnTo>
                    <a:lnTo>
                      <a:pt x="6" y="8"/>
                    </a:lnTo>
                    <a:lnTo>
                      <a:pt x="18" y="0"/>
                    </a:lnTo>
                    <a:lnTo>
                      <a:pt x="30" y="0"/>
                    </a:lnTo>
                    <a:close/>
                  </a:path>
                </a:pathLst>
              </a:custGeom>
              <a:solidFill>
                <a:srgbClr val="002060"/>
              </a:solidFill>
              <a:ln w="3175">
                <a:solidFill>
                  <a:schemeClr val="accent5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GB" dirty="0"/>
              </a:p>
            </p:txBody>
          </p:sp>
          <p:sp>
            <p:nvSpPr>
              <p:cNvPr id="104" name="Isle of Man"/>
              <p:cNvSpPr>
                <a:spLocks/>
              </p:cNvSpPr>
              <p:nvPr/>
            </p:nvSpPr>
            <p:spPr bwMode="auto">
              <a:xfrm>
                <a:off x="3770630" y="3693795"/>
                <a:ext cx="34925" cy="34925"/>
              </a:xfrm>
              <a:custGeom>
                <a:avLst/>
                <a:gdLst/>
                <a:ahLst/>
                <a:cxnLst>
                  <a:cxn ang="0">
                    <a:pos x="14" y="4"/>
                  </a:cxn>
                  <a:cxn ang="0">
                    <a:pos x="22" y="0"/>
                  </a:cxn>
                  <a:cxn ang="0">
                    <a:pos x="22" y="8"/>
                  </a:cxn>
                  <a:cxn ang="0">
                    <a:pos x="18" y="18"/>
                  </a:cxn>
                  <a:cxn ang="0">
                    <a:pos x="12" y="22"/>
                  </a:cxn>
                  <a:cxn ang="0">
                    <a:pos x="0" y="20"/>
                  </a:cxn>
                  <a:cxn ang="0">
                    <a:pos x="2" y="14"/>
                  </a:cxn>
                  <a:cxn ang="0">
                    <a:pos x="8" y="6"/>
                  </a:cxn>
                  <a:cxn ang="0">
                    <a:pos x="14" y="4"/>
                  </a:cxn>
                </a:cxnLst>
                <a:rect l="0" t="0" r="r" b="b"/>
                <a:pathLst>
                  <a:path w="22" h="22">
                    <a:moveTo>
                      <a:pt x="14" y="4"/>
                    </a:moveTo>
                    <a:lnTo>
                      <a:pt x="22" y="0"/>
                    </a:lnTo>
                    <a:lnTo>
                      <a:pt x="22" y="8"/>
                    </a:lnTo>
                    <a:lnTo>
                      <a:pt x="18" y="18"/>
                    </a:lnTo>
                    <a:lnTo>
                      <a:pt x="12" y="22"/>
                    </a:lnTo>
                    <a:lnTo>
                      <a:pt x="0" y="20"/>
                    </a:lnTo>
                    <a:lnTo>
                      <a:pt x="2" y="14"/>
                    </a:lnTo>
                    <a:lnTo>
                      <a:pt x="8" y="6"/>
                    </a:lnTo>
                    <a:lnTo>
                      <a:pt x="14" y="4"/>
                    </a:lnTo>
                    <a:close/>
                  </a:path>
                </a:pathLst>
              </a:custGeom>
              <a:grpFill/>
              <a:ln w="3175">
                <a:solidFill>
                  <a:schemeClr val="accent5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GB" dirty="0"/>
              </a:p>
            </p:txBody>
          </p:sp>
          <p:sp>
            <p:nvSpPr>
              <p:cNvPr id="105" name="Malta"/>
              <p:cNvSpPr>
                <a:spLocks/>
              </p:cNvSpPr>
              <p:nvPr/>
            </p:nvSpPr>
            <p:spPr bwMode="auto">
              <a:xfrm>
                <a:off x="4783455" y="6559233"/>
                <a:ext cx="50800" cy="44450"/>
              </a:xfrm>
              <a:custGeom>
                <a:avLst/>
                <a:gdLst/>
                <a:ahLst/>
                <a:cxnLst>
                  <a:cxn ang="0">
                    <a:pos x="16" y="0"/>
                  </a:cxn>
                  <a:cxn ang="0">
                    <a:pos x="28" y="2"/>
                  </a:cxn>
                  <a:cxn ang="0">
                    <a:pos x="32" y="14"/>
                  </a:cxn>
                  <a:cxn ang="0">
                    <a:pos x="28" y="22"/>
                  </a:cxn>
                  <a:cxn ang="0">
                    <a:pos x="20" y="28"/>
                  </a:cxn>
                  <a:cxn ang="0">
                    <a:pos x="4" y="24"/>
                  </a:cxn>
                  <a:cxn ang="0">
                    <a:pos x="0" y="10"/>
                  </a:cxn>
                  <a:cxn ang="0">
                    <a:pos x="6" y="0"/>
                  </a:cxn>
                  <a:cxn ang="0">
                    <a:pos x="16" y="0"/>
                  </a:cxn>
                </a:cxnLst>
                <a:rect l="0" t="0" r="r" b="b"/>
                <a:pathLst>
                  <a:path w="32" h="28">
                    <a:moveTo>
                      <a:pt x="16" y="0"/>
                    </a:moveTo>
                    <a:lnTo>
                      <a:pt x="28" y="2"/>
                    </a:lnTo>
                    <a:lnTo>
                      <a:pt x="32" y="14"/>
                    </a:lnTo>
                    <a:lnTo>
                      <a:pt x="28" y="22"/>
                    </a:lnTo>
                    <a:lnTo>
                      <a:pt x="20" y="28"/>
                    </a:lnTo>
                    <a:lnTo>
                      <a:pt x="4" y="24"/>
                    </a:lnTo>
                    <a:lnTo>
                      <a:pt x="0" y="10"/>
                    </a:lnTo>
                    <a:lnTo>
                      <a:pt x="6" y="0"/>
                    </a:lnTo>
                    <a:lnTo>
                      <a:pt x="16" y="0"/>
                    </a:lnTo>
                    <a:close/>
                  </a:path>
                </a:pathLst>
              </a:custGeom>
              <a:grpFill/>
              <a:ln w="3175">
                <a:solidFill>
                  <a:schemeClr val="accent5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GB" dirty="0"/>
              </a:p>
            </p:txBody>
          </p:sp>
          <p:grpSp>
            <p:nvGrpSpPr>
              <p:cNvPr id="106" name="Greece"/>
              <p:cNvGrpSpPr/>
              <p:nvPr/>
            </p:nvGrpSpPr>
            <p:grpSpPr>
              <a:xfrm>
                <a:off x="5429568" y="5936933"/>
                <a:ext cx="650875" cy="828675"/>
                <a:chOff x="5429568" y="5936933"/>
                <a:chExt cx="650875" cy="828675"/>
              </a:xfrm>
              <a:grpFill/>
            </p:grpSpPr>
            <p:sp>
              <p:nvSpPr>
                <p:cNvPr id="121" name="Crete"/>
                <p:cNvSpPr>
                  <a:spLocks/>
                </p:cNvSpPr>
                <p:nvPr/>
              </p:nvSpPr>
              <p:spPr bwMode="auto">
                <a:xfrm>
                  <a:off x="5766118" y="6673533"/>
                  <a:ext cx="292100" cy="92075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26" y="10"/>
                    </a:cxn>
                    <a:cxn ang="0">
                      <a:pos x="36" y="6"/>
                    </a:cxn>
                    <a:cxn ang="0">
                      <a:pos x="44" y="8"/>
                    </a:cxn>
                    <a:cxn ang="0">
                      <a:pos x="46" y="16"/>
                    </a:cxn>
                    <a:cxn ang="0">
                      <a:pos x="60" y="24"/>
                    </a:cxn>
                    <a:cxn ang="0">
                      <a:pos x="90" y="22"/>
                    </a:cxn>
                    <a:cxn ang="0">
                      <a:pos x="106" y="28"/>
                    </a:cxn>
                    <a:cxn ang="0">
                      <a:pos x="130" y="26"/>
                    </a:cxn>
                    <a:cxn ang="0">
                      <a:pos x="148" y="26"/>
                    </a:cxn>
                    <a:cxn ang="0">
                      <a:pos x="152" y="42"/>
                    </a:cxn>
                    <a:cxn ang="0">
                      <a:pos x="166" y="34"/>
                    </a:cxn>
                    <a:cxn ang="0">
                      <a:pos x="176" y="30"/>
                    </a:cxn>
                    <a:cxn ang="0">
                      <a:pos x="184" y="26"/>
                    </a:cxn>
                    <a:cxn ang="0">
                      <a:pos x="180" y="40"/>
                    </a:cxn>
                    <a:cxn ang="0">
                      <a:pos x="178" y="48"/>
                    </a:cxn>
                    <a:cxn ang="0">
                      <a:pos x="164" y="50"/>
                    </a:cxn>
                    <a:cxn ang="0">
                      <a:pos x="152" y="52"/>
                    </a:cxn>
                    <a:cxn ang="0">
                      <a:pos x="128" y="54"/>
                    </a:cxn>
                    <a:cxn ang="0">
                      <a:pos x="112" y="58"/>
                    </a:cxn>
                    <a:cxn ang="0">
                      <a:pos x="92" y="58"/>
                    </a:cxn>
                    <a:cxn ang="0">
                      <a:pos x="84" y="50"/>
                    </a:cxn>
                    <a:cxn ang="0">
                      <a:pos x="68" y="46"/>
                    </a:cxn>
                    <a:cxn ang="0">
                      <a:pos x="52" y="40"/>
                    </a:cxn>
                    <a:cxn ang="0">
                      <a:pos x="36" y="38"/>
                    </a:cxn>
                    <a:cxn ang="0">
                      <a:pos x="22" y="34"/>
                    </a:cxn>
                    <a:cxn ang="0">
                      <a:pos x="8" y="32"/>
                    </a:cxn>
                    <a:cxn ang="0">
                      <a:pos x="0" y="24"/>
                    </a:cxn>
                    <a:cxn ang="0">
                      <a:pos x="2" y="12"/>
                    </a:cxn>
                    <a:cxn ang="0">
                      <a:pos x="2" y="6"/>
                    </a:cxn>
                    <a:cxn ang="0">
                      <a:pos x="12" y="8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184" h="58">
                      <a:moveTo>
                        <a:pt x="18" y="0"/>
                      </a:moveTo>
                      <a:lnTo>
                        <a:pt x="26" y="10"/>
                      </a:lnTo>
                      <a:lnTo>
                        <a:pt x="36" y="6"/>
                      </a:lnTo>
                      <a:lnTo>
                        <a:pt x="44" y="8"/>
                      </a:lnTo>
                      <a:lnTo>
                        <a:pt x="46" y="16"/>
                      </a:lnTo>
                      <a:lnTo>
                        <a:pt x="60" y="24"/>
                      </a:lnTo>
                      <a:lnTo>
                        <a:pt x="90" y="22"/>
                      </a:lnTo>
                      <a:lnTo>
                        <a:pt x="106" y="28"/>
                      </a:lnTo>
                      <a:lnTo>
                        <a:pt x="130" y="26"/>
                      </a:lnTo>
                      <a:lnTo>
                        <a:pt x="148" y="26"/>
                      </a:lnTo>
                      <a:lnTo>
                        <a:pt x="152" y="42"/>
                      </a:lnTo>
                      <a:lnTo>
                        <a:pt x="166" y="34"/>
                      </a:lnTo>
                      <a:lnTo>
                        <a:pt x="176" y="30"/>
                      </a:lnTo>
                      <a:lnTo>
                        <a:pt x="184" y="26"/>
                      </a:lnTo>
                      <a:lnTo>
                        <a:pt x="180" y="40"/>
                      </a:lnTo>
                      <a:lnTo>
                        <a:pt x="178" y="48"/>
                      </a:lnTo>
                      <a:lnTo>
                        <a:pt x="164" y="50"/>
                      </a:lnTo>
                      <a:lnTo>
                        <a:pt x="152" y="52"/>
                      </a:lnTo>
                      <a:lnTo>
                        <a:pt x="128" y="54"/>
                      </a:lnTo>
                      <a:lnTo>
                        <a:pt x="112" y="58"/>
                      </a:lnTo>
                      <a:lnTo>
                        <a:pt x="92" y="58"/>
                      </a:lnTo>
                      <a:lnTo>
                        <a:pt x="84" y="50"/>
                      </a:lnTo>
                      <a:lnTo>
                        <a:pt x="68" y="46"/>
                      </a:lnTo>
                      <a:lnTo>
                        <a:pt x="52" y="40"/>
                      </a:lnTo>
                      <a:lnTo>
                        <a:pt x="36" y="38"/>
                      </a:lnTo>
                      <a:lnTo>
                        <a:pt x="22" y="34"/>
                      </a:lnTo>
                      <a:lnTo>
                        <a:pt x="8" y="32"/>
                      </a:lnTo>
                      <a:lnTo>
                        <a:pt x="0" y="24"/>
                      </a:lnTo>
                      <a:lnTo>
                        <a:pt x="2" y="12"/>
                      </a:lnTo>
                      <a:lnTo>
                        <a:pt x="2" y="6"/>
                      </a:lnTo>
                      <a:lnTo>
                        <a:pt x="12" y="8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pFill/>
                <a:ln w="3175">
                  <a:solidFill>
                    <a:schemeClr val="accent5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 dirty="0"/>
                </a:p>
              </p:txBody>
            </p:sp>
            <p:sp>
              <p:nvSpPr>
                <p:cNvPr id="122" name="Greece"/>
                <p:cNvSpPr>
                  <a:spLocks/>
                </p:cNvSpPr>
                <p:nvPr/>
              </p:nvSpPr>
              <p:spPr bwMode="auto">
                <a:xfrm>
                  <a:off x="5429568" y="5936933"/>
                  <a:ext cx="650875" cy="644525"/>
                </a:xfrm>
                <a:custGeom>
                  <a:avLst/>
                  <a:gdLst/>
                  <a:ahLst/>
                  <a:cxnLst>
                    <a:cxn ang="0">
                      <a:pos x="16" y="146"/>
                    </a:cxn>
                    <a:cxn ang="0">
                      <a:pos x="36" y="118"/>
                    </a:cxn>
                    <a:cxn ang="0">
                      <a:pos x="64" y="82"/>
                    </a:cxn>
                    <a:cxn ang="0">
                      <a:pos x="62" y="62"/>
                    </a:cxn>
                    <a:cxn ang="0">
                      <a:pos x="170" y="42"/>
                    </a:cxn>
                    <a:cxn ang="0">
                      <a:pos x="202" y="24"/>
                    </a:cxn>
                    <a:cxn ang="0">
                      <a:pos x="302" y="26"/>
                    </a:cxn>
                    <a:cxn ang="0">
                      <a:pos x="376" y="20"/>
                    </a:cxn>
                    <a:cxn ang="0">
                      <a:pos x="374" y="2"/>
                    </a:cxn>
                    <a:cxn ang="0">
                      <a:pos x="406" y="18"/>
                    </a:cxn>
                    <a:cxn ang="0">
                      <a:pos x="400" y="30"/>
                    </a:cxn>
                    <a:cxn ang="0">
                      <a:pos x="392" y="54"/>
                    </a:cxn>
                    <a:cxn ang="0">
                      <a:pos x="372" y="68"/>
                    </a:cxn>
                    <a:cxn ang="0">
                      <a:pos x="288" y="70"/>
                    </a:cxn>
                    <a:cxn ang="0">
                      <a:pos x="230" y="78"/>
                    </a:cxn>
                    <a:cxn ang="0">
                      <a:pos x="240" y="104"/>
                    </a:cxn>
                    <a:cxn ang="0">
                      <a:pos x="246" y="124"/>
                    </a:cxn>
                    <a:cxn ang="0">
                      <a:pos x="234" y="124"/>
                    </a:cxn>
                    <a:cxn ang="0">
                      <a:pos x="216" y="118"/>
                    </a:cxn>
                    <a:cxn ang="0">
                      <a:pos x="218" y="128"/>
                    </a:cxn>
                    <a:cxn ang="0">
                      <a:pos x="216" y="134"/>
                    </a:cxn>
                    <a:cxn ang="0">
                      <a:pos x="204" y="118"/>
                    </a:cxn>
                    <a:cxn ang="0">
                      <a:pos x="180" y="102"/>
                    </a:cxn>
                    <a:cxn ang="0">
                      <a:pos x="182" y="82"/>
                    </a:cxn>
                    <a:cxn ang="0">
                      <a:pos x="176" y="148"/>
                    </a:cxn>
                    <a:cxn ang="0">
                      <a:pos x="204" y="188"/>
                    </a:cxn>
                    <a:cxn ang="0">
                      <a:pos x="174" y="196"/>
                    </a:cxn>
                    <a:cxn ang="0">
                      <a:pos x="176" y="226"/>
                    </a:cxn>
                    <a:cxn ang="0">
                      <a:pos x="200" y="236"/>
                    </a:cxn>
                    <a:cxn ang="0">
                      <a:pos x="220" y="250"/>
                    </a:cxn>
                    <a:cxn ang="0">
                      <a:pos x="246" y="268"/>
                    </a:cxn>
                    <a:cxn ang="0">
                      <a:pos x="246" y="292"/>
                    </a:cxn>
                    <a:cxn ang="0">
                      <a:pos x="216" y="284"/>
                    </a:cxn>
                    <a:cxn ang="0">
                      <a:pos x="196" y="304"/>
                    </a:cxn>
                    <a:cxn ang="0">
                      <a:pos x="204" y="322"/>
                    </a:cxn>
                    <a:cxn ang="0">
                      <a:pos x="214" y="330"/>
                    </a:cxn>
                    <a:cxn ang="0">
                      <a:pos x="162" y="326"/>
                    </a:cxn>
                    <a:cxn ang="0">
                      <a:pos x="186" y="380"/>
                    </a:cxn>
                    <a:cxn ang="0">
                      <a:pos x="162" y="380"/>
                    </a:cxn>
                    <a:cxn ang="0">
                      <a:pos x="142" y="396"/>
                    </a:cxn>
                    <a:cxn ang="0">
                      <a:pos x="122" y="358"/>
                    </a:cxn>
                    <a:cxn ang="0">
                      <a:pos x="96" y="376"/>
                    </a:cxn>
                    <a:cxn ang="0">
                      <a:pos x="92" y="338"/>
                    </a:cxn>
                    <a:cxn ang="0">
                      <a:pos x="80" y="266"/>
                    </a:cxn>
                    <a:cxn ang="0">
                      <a:pos x="120" y="260"/>
                    </a:cxn>
                    <a:cxn ang="0">
                      <a:pos x="152" y="280"/>
                    </a:cxn>
                    <a:cxn ang="0">
                      <a:pos x="176" y="292"/>
                    </a:cxn>
                    <a:cxn ang="0">
                      <a:pos x="182" y="272"/>
                    </a:cxn>
                    <a:cxn ang="0">
                      <a:pos x="154" y="262"/>
                    </a:cxn>
                    <a:cxn ang="0">
                      <a:pos x="122" y="258"/>
                    </a:cxn>
                    <a:cxn ang="0">
                      <a:pos x="88" y="256"/>
                    </a:cxn>
                    <a:cxn ang="0">
                      <a:pos x="70" y="256"/>
                    </a:cxn>
                    <a:cxn ang="0">
                      <a:pos x="48" y="224"/>
                    </a:cxn>
                    <a:cxn ang="0">
                      <a:pos x="56" y="208"/>
                    </a:cxn>
                    <a:cxn ang="0">
                      <a:pos x="54" y="200"/>
                    </a:cxn>
                    <a:cxn ang="0">
                      <a:pos x="42" y="204"/>
                    </a:cxn>
                    <a:cxn ang="0">
                      <a:pos x="6" y="154"/>
                    </a:cxn>
                  </a:cxnLst>
                  <a:rect l="0" t="0" r="r" b="b"/>
                  <a:pathLst>
                    <a:path w="410" h="406">
                      <a:moveTo>
                        <a:pt x="0" y="150"/>
                      </a:moveTo>
                      <a:lnTo>
                        <a:pt x="6" y="146"/>
                      </a:lnTo>
                      <a:lnTo>
                        <a:pt x="16" y="146"/>
                      </a:lnTo>
                      <a:lnTo>
                        <a:pt x="24" y="134"/>
                      </a:lnTo>
                      <a:lnTo>
                        <a:pt x="20" y="126"/>
                      </a:lnTo>
                      <a:lnTo>
                        <a:pt x="36" y="118"/>
                      </a:lnTo>
                      <a:lnTo>
                        <a:pt x="44" y="110"/>
                      </a:lnTo>
                      <a:lnTo>
                        <a:pt x="50" y="90"/>
                      </a:lnTo>
                      <a:lnTo>
                        <a:pt x="64" y="82"/>
                      </a:lnTo>
                      <a:lnTo>
                        <a:pt x="66" y="76"/>
                      </a:lnTo>
                      <a:lnTo>
                        <a:pt x="62" y="70"/>
                      </a:lnTo>
                      <a:lnTo>
                        <a:pt x="62" y="62"/>
                      </a:lnTo>
                      <a:lnTo>
                        <a:pt x="102" y="62"/>
                      </a:lnTo>
                      <a:lnTo>
                        <a:pt x="124" y="42"/>
                      </a:lnTo>
                      <a:lnTo>
                        <a:pt x="170" y="42"/>
                      </a:lnTo>
                      <a:lnTo>
                        <a:pt x="176" y="30"/>
                      </a:lnTo>
                      <a:lnTo>
                        <a:pt x="184" y="28"/>
                      </a:lnTo>
                      <a:lnTo>
                        <a:pt x="202" y="24"/>
                      </a:lnTo>
                      <a:lnTo>
                        <a:pt x="280" y="12"/>
                      </a:lnTo>
                      <a:lnTo>
                        <a:pt x="288" y="20"/>
                      </a:lnTo>
                      <a:lnTo>
                        <a:pt x="302" y="26"/>
                      </a:lnTo>
                      <a:lnTo>
                        <a:pt x="322" y="36"/>
                      </a:lnTo>
                      <a:lnTo>
                        <a:pt x="364" y="28"/>
                      </a:lnTo>
                      <a:lnTo>
                        <a:pt x="376" y="20"/>
                      </a:lnTo>
                      <a:lnTo>
                        <a:pt x="380" y="20"/>
                      </a:lnTo>
                      <a:lnTo>
                        <a:pt x="380" y="10"/>
                      </a:lnTo>
                      <a:lnTo>
                        <a:pt x="374" y="2"/>
                      </a:lnTo>
                      <a:lnTo>
                        <a:pt x="394" y="0"/>
                      </a:lnTo>
                      <a:lnTo>
                        <a:pt x="406" y="8"/>
                      </a:lnTo>
                      <a:lnTo>
                        <a:pt x="406" y="18"/>
                      </a:lnTo>
                      <a:lnTo>
                        <a:pt x="410" y="22"/>
                      </a:lnTo>
                      <a:lnTo>
                        <a:pt x="410" y="30"/>
                      </a:lnTo>
                      <a:lnTo>
                        <a:pt x="400" y="30"/>
                      </a:lnTo>
                      <a:lnTo>
                        <a:pt x="388" y="34"/>
                      </a:lnTo>
                      <a:lnTo>
                        <a:pt x="388" y="46"/>
                      </a:lnTo>
                      <a:lnTo>
                        <a:pt x="392" y="54"/>
                      </a:lnTo>
                      <a:lnTo>
                        <a:pt x="384" y="66"/>
                      </a:lnTo>
                      <a:lnTo>
                        <a:pt x="372" y="74"/>
                      </a:lnTo>
                      <a:lnTo>
                        <a:pt x="372" y="68"/>
                      </a:lnTo>
                      <a:lnTo>
                        <a:pt x="324" y="54"/>
                      </a:lnTo>
                      <a:lnTo>
                        <a:pt x="316" y="54"/>
                      </a:lnTo>
                      <a:lnTo>
                        <a:pt x="288" y="70"/>
                      </a:lnTo>
                      <a:lnTo>
                        <a:pt x="276" y="70"/>
                      </a:lnTo>
                      <a:lnTo>
                        <a:pt x="258" y="80"/>
                      </a:lnTo>
                      <a:lnTo>
                        <a:pt x="230" y="78"/>
                      </a:lnTo>
                      <a:lnTo>
                        <a:pt x="228" y="84"/>
                      </a:lnTo>
                      <a:lnTo>
                        <a:pt x="240" y="96"/>
                      </a:lnTo>
                      <a:lnTo>
                        <a:pt x="240" y="104"/>
                      </a:lnTo>
                      <a:lnTo>
                        <a:pt x="230" y="112"/>
                      </a:lnTo>
                      <a:lnTo>
                        <a:pt x="238" y="118"/>
                      </a:lnTo>
                      <a:lnTo>
                        <a:pt x="246" y="124"/>
                      </a:lnTo>
                      <a:lnTo>
                        <a:pt x="244" y="134"/>
                      </a:lnTo>
                      <a:lnTo>
                        <a:pt x="236" y="128"/>
                      </a:lnTo>
                      <a:lnTo>
                        <a:pt x="234" y="124"/>
                      </a:lnTo>
                      <a:lnTo>
                        <a:pt x="228" y="120"/>
                      </a:lnTo>
                      <a:lnTo>
                        <a:pt x="224" y="118"/>
                      </a:lnTo>
                      <a:lnTo>
                        <a:pt x="216" y="118"/>
                      </a:lnTo>
                      <a:lnTo>
                        <a:pt x="212" y="122"/>
                      </a:lnTo>
                      <a:lnTo>
                        <a:pt x="212" y="126"/>
                      </a:lnTo>
                      <a:lnTo>
                        <a:pt x="218" y="128"/>
                      </a:lnTo>
                      <a:lnTo>
                        <a:pt x="226" y="134"/>
                      </a:lnTo>
                      <a:lnTo>
                        <a:pt x="226" y="138"/>
                      </a:lnTo>
                      <a:lnTo>
                        <a:pt x="216" y="134"/>
                      </a:lnTo>
                      <a:lnTo>
                        <a:pt x="210" y="132"/>
                      </a:lnTo>
                      <a:lnTo>
                        <a:pt x="204" y="124"/>
                      </a:lnTo>
                      <a:lnTo>
                        <a:pt x="204" y="118"/>
                      </a:lnTo>
                      <a:lnTo>
                        <a:pt x="198" y="112"/>
                      </a:lnTo>
                      <a:lnTo>
                        <a:pt x="188" y="108"/>
                      </a:lnTo>
                      <a:lnTo>
                        <a:pt x="180" y="102"/>
                      </a:lnTo>
                      <a:lnTo>
                        <a:pt x="180" y="94"/>
                      </a:lnTo>
                      <a:lnTo>
                        <a:pt x="184" y="92"/>
                      </a:lnTo>
                      <a:lnTo>
                        <a:pt x="182" y="82"/>
                      </a:lnTo>
                      <a:lnTo>
                        <a:pt x="162" y="94"/>
                      </a:lnTo>
                      <a:lnTo>
                        <a:pt x="162" y="130"/>
                      </a:lnTo>
                      <a:lnTo>
                        <a:pt x="176" y="148"/>
                      </a:lnTo>
                      <a:lnTo>
                        <a:pt x="184" y="162"/>
                      </a:lnTo>
                      <a:lnTo>
                        <a:pt x="194" y="174"/>
                      </a:lnTo>
                      <a:lnTo>
                        <a:pt x="204" y="188"/>
                      </a:lnTo>
                      <a:lnTo>
                        <a:pt x="206" y="196"/>
                      </a:lnTo>
                      <a:lnTo>
                        <a:pt x="184" y="180"/>
                      </a:lnTo>
                      <a:lnTo>
                        <a:pt x="174" y="196"/>
                      </a:lnTo>
                      <a:lnTo>
                        <a:pt x="186" y="208"/>
                      </a:lnTo>
                      <a:lnTo>
                        <a:pt x="156" y="222"/>
                      </a:lnTo>
                      <a:lnTo>
                        <a:pt x="176" y="226"/>
                      </a:lnTo>
                      <a:lnTo>
                        <a:pt x="192" y="230"/>
                      </a:lnTo>
                      <a:lnTo>
                        <a:pt x="198" y="236"/>
                      </a:lnTo>
                      <a:lnTo>
                        <a:pt x="200" y="236"/>
                      </a:lnTo>
                      <a:lnTo>
                        <a:pt x="204" y="240"/>
                      </a:lnTo>
                      <a:lnTo>
                        <a:pt x="204" y="250"/>
                      </a:lnTo>
                      <a:lnTo>
                        <a:pt x="220" y="250"/>
                      </a:lnTo>
                      <a:lnTo>
                        <a:pt x="234" y="258"/>
                      </a:lnTo>
                      <a:lnTo>
                        <a:pt x="242" y="268"/>
                      </a:lnTo>
                      <a:lnTo>
                        <a:pt x="246" y="268"/>
                      </a:lnTo>
                      <a:lnTo>
                        <a:pt x="250" y="274"/>
                      </a:lnTo>
                      <a:lnTo>
                        <a:pt x="250" y="288"/>
                      </a:lnTo>
                      <a:lnTo>
                        <a:pt x="246" y="292"/>
                      </a:lnTo>
                      <a:lnTo>
                        <a:pt x="246" y="312"/>
                      </a:lnTo>
                      <a:lnTo>
                        <a:pt x="230" y="292"/>
                      </a:lnTo>
                      <a:lnTo>
                        <a:pt x="216" y="284"/>
                      </a:lnTo>
                      <a:lnTo>
                        <a:pt x="196" y="292"/>
                      </a:lnTo>
                      <a:lnTo>
                        <a:pt x="184" y="296"/>
                      </a:lnTo>
                      <a:lnTo>
                        <a:pt x="196" y="304"/>
                      </a:lnTo>
                      <a:lnTo>
                        <a:pt x="200" y="310"/>
                      </a:lnTo>
                      <a:lnTo>
                        <a:pt x="200" y="318"/>
                      </a:lnTo>
                      <a:lnTo>
                        <a:pt x="204" y="322"/>
                      </a:lnTo>
                      <a:lnTo>
                        <a:pt x="208" y="316"/>
                      </a:lnTo>
                      <a:lnTo>
                        <a:pt x="214" y="324"/>
                      </a:lnTo>
                      <a:lnTo>
                        <a:pt x="214" y="330"/>
                      </a:lnTo>
                      <a:lnTo>
                        <a:pt x="188" y="330"/>
                      </a:lnTo>
                      <a:lnTo>
                        <a:pt x="164" y="322"/>
                      </a:lnTo>
                      <a:lnTo>
                        <a:pt x="162" y="326"/>
                      </a:lnTo>
                      <a:lnTo>
                        <a:pt x="176" y="354"/>
                      </a:lnTo>
                      <a:lnTo>
                        <a:pt x="182" y="366"/>
                      </a:lnTo>
                      <a:lnTo>
                        <a:pt x="186" y="380"/>
                      </a:lnTo>
                      <a:lnTo>
                        <a:pt x="192" y="398"/>
                      </a:lnTo>
                      <a:lnTo>
                        <a:pt x="190" y="406"/>
                      </a:lnTo>
                      <a:lnTo>
                        <a:pt x="162" y="380"/>
                      </a:lnTo>
                      <a:lnTo>
                        <a:pt x="150" y="386"/>
                      </a:lnTo>
                      <a:lnTo>
                        <a:pt x="144" y="406"/>
                      </a:lnTo>
                      <a:lnTo>
                        <a:pt x="142" y="396"/>
                      </a:lnTo>
                      <a:lnTo>
                        <a:pt x="132" y="382"/>
                      </a:lnTo>
                      <a:lnTo>
                        <a:pt x="134" y="376"/>
                      </a:lnTo>
                      <a:lnTo>
                        <a:pt x="122" y="358"/>
                      </a:lnTo>
                      <a:lnTo>
                        <a:pt x="114" y="364"/>
                      </a:lnTo>
                      <a:lnTo>
                        <a:pt x="108" y="380"/>
                      </a:lnTo>
                      <a:lnTo>
                        <a:pt x="96" y="376"/>
                      </a:lnTo>
                      <a:lnTo>
                        <a:pt x="96" y="366"/>
                      </a:lnTo>
                      <a:lnTo>
                        <a:pt x="92" y="362"/>
                      </a:lnTo>
                      <a:lnTo>
                        <a:pt x="92" y="338"/>
                      </a:lnTo>
                      <a:lnTo>
                        <a:pt x="96" y="326"/>
                      </a:lnTo>
                      <a:lnTo>
                        <a:pt x="62" y="292"/>
                      </a:lnTo>
                      <a:lnTo>
                        <a:pt x="80" y="266"/>
                      </a:lnTo>
                      <a:lnTo>
                        <a:pt x="90" y="262"/>
                      </a:lnTo>
                      <a:lnTo>
                        <a:pt x="102" y="260"/>
                      </a:lnTo>
                      <a:lnTo>
                        <a:pt x="120" y="260"/>
                      </a:lnTo>
                      <a:lnTo>
                        <a:pt x="128" y="266"/>
                      </a:lnTo>
                      <a:lnTo>
                        <a:pt x="134" y="272"/>
                      </a:lnTo>
                      <a:lnTo>
                        <a:pt x="152" y="280"/>
                      </a:lnTo>
                      <a:lnTo>
                        <a:pt x="164" y="284"/>
                      </a:lnTo>
                      <a:lnTo>
                        <a:pt x="170" y="288"/>
                      </a:lnTo>
                      <a:lnTo>
                        <a:pt x="176" y="292"/>
                      </a:lnTo>
                      <a:lnTo>
                        <a:pt x="194" y="280"/>
                      </a:lnTo>
                      <a:lnTo>
                        <a:pt x="194" y="276"/>
                      </a:lnTo>
                      <a:lnTo>
                        <a:pt x="182" y="272"/>
                      </a:lnTo>
                      <a:lnTo>
                        <a:pt x="172" y="266"/>
                      </a:lnTo>
                      <a:lnTo>
                        <a:pt x="164" y="260"/>
                      </a:lnTo>
                      <a:lnTo>
                        <a:pt x="154" y="262"/>
                      </a:lnTo>
                      <a:lnTo>
                        <a:pt x="148" y="252"/>
                      </a:lnTo>
                      <a:lnTo>
                        <a:pt x="142" y="258"/>
                      </a:lnTo>
                      <a:lnTo>
                        <a:pt x="122" y="258"/>
                      </a:lnTo>
                      <a:lnTo>
                        <a:pt x="112" y="258"/>
                      </a:lnTo>
                      <a:lnTo>
                        <a:pt x="96" y="258"/>
                      </a:lnTo>
                      <a:lnTo>
                        <a:pt x="88" y="256"/>
                      </a:lnTo>
                      <a:lnTo>
                        <a:pt x="82" y="254"/>
                      </a:lnTo>
                      <a:lnTo>
                        <a:pt x="78" y="250"/>
                      </a:lnTo>
                      <a:lnTo>
                        <a:pt x="70" y="256"/>
                      </a:lnTo>
                      <a:lnTo>
                        <a:pt x="62" y="252"/>
                      </a:lnTo>
                      <a:lnTo>
                        <a:pt x="58" y="230"/>
                      </a:lnTo>
                      <a:lnTo>
                        <a:pt x="48" y="224"/>
                      </a:lnTo>
                      <a:lnTo>
                        <a:pt x="42" y="220"/>
                      </a:lnTo>
                      <a:lnTo>
                        <a:pt x="44" y="210"/>
                      </a:lnTo>
                      <a:lnTo>
                        <a:pt x="56" y="208"/>
                      </a:lnTo>
                      <a:lnTo>
                        <a:pt x="66" y="208"/>
                      </a:lnTo>
                      <a:lnTo>
                        <a:pt x="62" y="204"/>
                      </a:lnTo>
                      <a:lnTo>
                        <a:pt x="54" y="200"/>
                      </a:lnTo>
                      <a:lnTo>
                        <a:pt x="48" y="198"/>
                      </a:lnTo>
                      <a:lnTo>
                        <a:pt x="48" y="204"/>
                      </a:lnTo>
                      <a:lnTo>
                        <a:pt x="42" y="204"/>
                      </a:lnTo>
                      <a:lnTo>
                        <a:pt x="28" y="192"/>
                      </a:lnTo>
                      <a:lnTo>
                        <a:pt x="16" y="174"/>
                      </a:lnTo>
                      <a:lnTo>
                        <a:pt x="6" y="154"/>
                      </a:lnTo>
                      <a:lnTo>
                        <a:pt x="0" y="150"/>
                      </a:lnTo>
                      <a:close/>
                    </a:path>
                  </a:pathLst>
                </a:custGeom>
                <a:solidFill>
                  <a:srgbClr val="002060"/>
                </a:solidFill>
                <a:ln w="3175">
                  <a:solidFill>
                    <a:schemeClr val="accent5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 dirty="0"/>
                </a:p>
              </p:txBody>
            </p:sp>
            <p:sp>
              <p:nvSpPr>
                <p:cNvPr id="123" name="Greece"/>
                <p:cNvSpPr>
                  <a:spLocks/>
                </p:cNvSpPr>
                <p:nvPr/>
              </p:nvSpPr>
              <p:spPr bwMode="auto">
                <a:xfrm>
                  <a:off x="5934393" y="6143308"/>
                  <a:ext cx="25400" cy="22225"/>
                </a:xfrm>
                <a:custGeom>
                  <a:avLst/>
                  <a:gdLst/>
                  <a:ahLst/>
                  <a:cxnLst>
                    <a:cxn ang="0">
                      <a:pos x="6" y="2"/>
                    </a:cxn>
                    <a:cxn ang="0">
                      <a:pos x="16" y="0"/>
                    </a:cxn>
                    <a:cxn ang="0">
                      <a:pos x="16" y="8"/>
                    </a:cxn>
                    <a:cxn ang="0">
                      <a:pos x="14" y="14"/>
                    </a:cxn>
                    <a:cxn ang="0">
                      <a:pos x="6" y="14"/>
                    </a:cxn>
                    <a:cxn ang="0">
                      <a:pos x="0" y="14"/>
                    </a:cxn>
                    <a:cxn ang="0">
                      <a:pos x="6" y="2"/>
                    </a:cxn>
                  </a:cxnLst>
                  <a:rect l="0" t="0" r="r" b="b"/>
                  <a:pathLst>
                    <a:path w="16" h="14">
                      <a:moveTo>
                        <a:pt x="6" y="2"/>
                      </a:moveTo>
                      <a:lnTo>
                        <a:pt x="16" y="0"/>
                      </a:lnTo>
                      <a:lnTo>
                        <a:pt x="16" y="8"/>
                      </a:lnTo>
                      <a:lnTo>
                        <a:pt x="14" y="14"/>
                      </a:lnTo>
                      <a:lnTo>
                        <a:pt x="6" y="14"/>
                      </a:lnTo>
                      <a:lnTo>
                        <a:pt x="0" y="14"/>
                      </a:lnTo>
                      <a:lnTo>
                        <a:pt x="6" y="2"/>
                      </a:lnTo>
                      <a:close/>
                    </a:path>
                  </a:pathLst>
                </a:custGeom>
                <a:grpFill/>
                <a:ln w="3175">
                  <a:solidFill>
                    <a:schemeClr val="accent5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 dirty="0"/>
                </a:p>
              </p:txBody>
            </p:sp>
          </p:grpSp>
          <p:grpSp>
            <p:nvGrpSpPr>
              <p:cNvPr id="107" name="Sweden"/>
              <p:cNvGrpSpPr/>
              <p:nvPr/>
            </p:nvGrpSpPr>
            <p:grpSpPr>
              <a:xfrm>
                <a:off x="4996180" y="2455545"/>
                <a:ext cx="868363" cy="1687513"/>
                <a:chOff x="4996180" y="2455545"/>
                <a:chExt cx="868363" cy="1687513"/>
              </a:xfrm>
              <a:grpFill/>
            </p:grpSpPr>
            <p:sp>
              <p:nvSpPr>
                <p:cNvPr id="119" name="Sweden"/>
                <p:cNvSpPr>
                  <a:spLocks/>
                </p:cNvSpPr>
                <p:nvPr/>
              </p:nvSpPr>
              <p:spPr bwMode="auto">
                <a:xfrm>
                  <a:off x="4996180" y="2455545"/>
                  <a:ext cx="868363" cy="1687513"/>
                </a:xfrm>
                <a:custGeom>
                  <a:avLst/>
                  <a:gdLst/>
                  <a:ahLst/>
                  <a:cxnLst>
                    <a:cxn ang="0">
                      <a:pos x="493" y="50"/>
                    </a:cxn>
                    <a:cxn ang="0">
                      <a:pos x="525" y="122"/>
                    </a:cxn>
                    <a:cxn ang="0">
                      <a:pos x="545" y="184"/>
                    </a:cxn>
                    <a:cxn ang="0">
                      <a:pos x="513" y="256"/>
                    </a:cxn>
                    <a:cxn ang="0">
                      <a:pos x="483" y="262"/>
                    </a:cxn>
                    <a:cxn ang="0">
                      <a:pos x="465" y="284"/>
                    </a:cxn>
                    <a:cxn ang="0">
                      <a:pos x="451" y="292"/>
                    </a:cxn>
                    <a:cxn ang="0">
                      <a:pos x="441" y="332"/>
                    </a:cxn>
                    <a:cxn ang="0">
                      <a:pos x="443" y="382"/>
                    </a:cxn>
                    <a:cxn ang="0">
                      <a:pos x="413" y="422"/>
                    </a:cxn>
                    <a:cxn ang="0">
                      <a:pos x="383" y="430"/>
                    </a:cxn>
                    <a:cxn ang="0">
                      <a:pos x="349" y="464"/>
                    </a:cxn>
                    <a:cxn ang="0">
                      <a:pos x="325" y="488"/>
                    </a:cxn>
                    <a:cxn ang="0">
                      <a:pos x="319" y="502"/>
                    </a:cxn>
                    <a:cxn ang="0">
                      <a:pos x="301" y="532"/>
                    </a:cxn>
                    <a:cxn ang="0">
                      <a:pos x="273" y="574"/>
                    </a:cxn>
                    <a:cxn ang="0">
                      <a:pos x="269" y="650"/>
                    </a:cxn>
                    <a:cxn ang="0">
                      <a:pos x="313" y="700"/>
                    </a:cxn>
                    <a:cxn ang="0">
                      <a:pos x="325" y="722"/>
                    </a:cxn>
                    <a:cxn ang="0">
                      <a:pos x="321" y="746"/>
                    </a:cxn>
                    <a:cxn ang="0">
                      <a:pos x="281" y="746"/>
                    </a:cxn>
                    <a:cxn ang="0">
                      <a:pos x="267" y="746"/>
                    </a:cxn>
                    <a:cxn ang="0">
                      <a:pos x="237" y="742"/>
                    </a:cxn>
                    <a:cxn ang="0">
                      <a:pos x="261" y="756"/>
                    </a:cxn>
                    <a:cxn ang="0">
                      <a:pos x="287" y="766"/>
                    </a:cxn>
                    <a:cxn ang="0">
                      <a:pos x="303" y="768"/>
                    </a:cxn>
                    <a:cxn ang="0">
                      <a:pos x="285" y="790"/>
                    </a:cxn>
                    <a:cxn ang="0">
                      <a:pos x="221" y="810"/>
                    </a:cxn>
                    <a:cxn ang="0">
                      <a:pos x="241" y="830"/>
                    </a:cxn>
                    <a:cxn ang="0">
                      <a:pos x="229" y="852"/>
                    </a:cxn>
                    <a:cxn ang="0">
                      <a:pos x="217" y="874"/>
                    </a:cxn>
                    <a:cxn ang="0">
                      <a:pos x="211" y="906"/>
                    </a:cxn>
                    <a:cxn ang="0">
                      <a:pos x="207" y="924"/>
                    </a:cxn>
                    <a:cxn ang="0">
                      <a:pos x="193" y="978"/>
                    </a:cxn>
                    <a:cxn ang="0">
                      <a:pos x="147" y="1006"/>
                    </a:cxn>
                    <a:cxn ang="0">
                      <a:pos x="100" y="1010"/>
                    </a:cxn>
                    <a:cxn ang="0">
                      <a:pos x="98" y="1047"/>
                    </a:cxn>
                    <a:cxn ang="0">
                      <a:pos x="52" y="1059"/>
                    </a:cxn>
                    <a:cxn ang="0">
                      <a:pos x="32" y="1014"/>
                    </a:cxn>
                    <a:cxn ang="0">
                      <a:pos x="28" y="964"/>
                    </a:cxn>
                    <a:cxn ang="0">
                      <a:pos x="24" y="920"/>
                    </a:cxn>
                    <a:cxn ang="0">
                      <a:pos x="16" y="856"/>
                    </a:cxn>
                    <a:cxn ang="0">
                      <a:pos x="24" y="806"/>
                    </a:cxn>
                    <a:cxn ang="0">
                      <a:pos x="0" y="782"/>
                    </a:cxn>
                    <a:cxn ang="0">
                      <a:pos x="18" y="760"/>
                    </a:cxn>
                    <a:cxn ang="0">
                      <a:pos x="48" y="688"/>
                    </a:cxn>
                    <a:cxn ang="0">
                      <a:pos x="86" y="648"/>
                    </a:cxn>
                    <a:cxn ang="0">
                      <a:pos x="86" y="596"/>
                    </a:cxn>
                    <a:cxn ang="0">
                      <a:pos x="96" y="558"/>
                    </a:cxn>
                    <a:cxn ang="0">
                      <a:pos x="104" y="502"/>
                    </a:cxn>
                    <a:cxn ang="0">
                      <a:pos x="106" y="416"/>
                    </a:cxn>
                    <a:cxn ang="0">
                      <a:pos x="149" y="374"/>
                    </a:cxn>
                    <a:cxn ang="0">
                      <a:pos x="197" y="366"/>
                    </a:cxn>
                    <a:cxn ang="0">
                      <a:pos x="191" y="328"/>
                    </a:cxn>
                    <a:cxn ang="0">
                      <a:pos x="221" y="276"/>
                    </a:cxn>
                    <a:cxn ang="0">
                      <a:pos x="267" y="202"/>
                    </a:cxn>
                    <a:cxn ang="0">
                      <a:pos x="297" y="132"/>
                    </a:cxn>
                    <a:cxn ang="0">
                      <a:pos x="325" y="78"/>
                    </a:cxn>
                    <a:cxn ang="0">
                      <a:pos x="377" y="36"/>
                    </a:cxn>
                    <a:cxn ang="0">
                      <a:pos x="437" y="30"/>
                    </a:cxn>
                    <a:cxn ang="0">
                      <a:pos x="449" y="2"/>
                    </a:cxn>
                  </a:cxnLst>
                  <a:rect l="0" t="0" r="r" b="b"/>
                  <a:pathLst>
                    <a:path w="547" h="1063">
                      <a:moveTo>
                        <a:pt x="449" y="2"/>
                      </a:moveTo>
                      <a:lnTo>
                        <a:pt x="477" y="36"/>
                      </a:lnTo>
                      <a:lnTo>
                        <a:pt x="493" y="50"/>
                      </a:lnTo>
                      <a:lnTo>
                        <a:pt x="513" y="62"/>
                      </a:lnTo>
                      <a:lnTo>
                        <a:pt x="537" y="94"/>
                      </a:lnTo>
                      <a:lnTo>
                        <a:pt x="525" y="122"/>
                      </a:lnTo>
                      <a:lnTo>
                        <a:pt x="537" y="138"/>
                      </a:lnTo>
                      <a:lnTo>
                        <a:pt x="531" y="156"/>
                      </a:lnTo>
                      <a:lnTo>
                        <a:pt x="545" y="184"/>
                      </a:lnTo>
                      <a:lnTo>
                        <a:pt x="529" y="216"/>
                      </a:lnTo>
                      <a:lnTo>
                        <a:pt x="547" y="256"/>
                      </a:lnTo>
                      <a:lnTo>
                        <a:pt x="513" y="256"/>
                      </a:lnTo>
                      <a:lnTo>
                        <a:pt x="509" y="262"/>
                      </a:lnTo>
                      <a:lnTo>
                        <a:pt x="489" y="258"/>
                      </a:lnTo>
                      <a:lnTo>
                        <a:pt x="483" y="262"/>
                      </a:lnTo>
                      <a:lnTo>
                        <a:pt x="485" y="278"/>
                      </a:lnTo>
                      <a:lnTo>
                        <a:pt x="469" y="278"/>
                      </a:lnTo>
                      <a:lnTo>
                        <a:pt x="465" y="284"/>
                      </a:lnTo>
                      <a:lnTo>
                        <a:pt x="463" y="288"/>
                      </a:lnTo>
                      <a:lnTo>
                        <a:pt x="459" y="290"/>
                      </a:lnTo>
                      <a:lnTo>
                        <a:pt x="451" y="292"/>
                      </a:lnTo>
                      <a:lnTo>
                        <a:pt x="445" y="294"/>
                      </a:lnTo>
                      <a:lnTo>
                        <a:pt x="459" y="312"/>
                      </a:lnTo>
                      <a:lnTo>
                        <a:pt x="441" y="332"/>
                      </a:lnTo>
                      <a:lnTo>
                        <a:pt x="445" y="350"/>
                      </a:lnTo>
                      <a:lnTo>
                        <a:pt x="457" y="370"/>
                      </a:lnTo>
                      <a:lnTo>
                        <a:pt x="443" y="382"/>
                      </a:lnTo>
                      <a:lnTo>
                        <a:pt x="427" y="404"/>
                      </a:lnTo>
                      <a:lnTo>
                        <a:pt x="417" y="418"/>
                      </a:lnTo>
                      <a:lnTo>
                        <a:pt x="413" y="422"/>
                      </a:lnTo>
                      <a:lnTo>
                        <a:pt x="409" y="424"/>
                      </a:lnTo>
                      <a:lnTo>
                        <a:pt x="405" y="426"/>
                      </a:lnTo>
                      <a:lnTo>
                        <a:pt x="383" y="430"/>
                      </a:lnTo>
                      <a:lnTo>
                        <a:pt x="371" y="446"/>
                      </a:lnTo>
                      <a:lnTo>
                        <a:pt x="361" y="462"/>
                      </a:lnTo>
                      <a:lnTo>
                        <a:pt x="349" y="464"/>
                      </a:lnTo>
                      <a:lnTo>
                        <a:pt x="329" y="470"/>
                      </a:lnTo>
                      <a:lnTo>
                        <a:pt x="339" y="482"/>
                      </a:lnTo>
                      <a:lnTo>
                        <a:pt x="325" y="488"/>
                      </a:lnTo>
                      <a:lnTo>
                        <a:pt x="313" y="478"/>
                      </a:lnTo>
                      <a:lnTo>
                        <a:pt x="313" y="498"/>
                      </a:lnTo>
                      <a:lnTo>
                        <a:pt x="319" y="502"/>
                      </a:lnTo>
                      <a:lnTo>
                        <a:pt x="313" y="510"/>
                      </a:lnTo>
                      <a:lnTo>
                        <a:pt x="293" y="510"/>
                      </a:lnTo>
                      <a:lnTo>
                        <a:pt x="301" y="532"/>
                      </a:lnTo>
                      <a:lnTo>
                        <a:pt x="293" y="552"/>
                      </a:lnTo>
                      <a:lnTo>
                        <a:pt x="291" y="578"/>
                      </a:lnTo>
                      <a:lnTo>
                        <a:pt x="273" y="574"/>
                      </a:lnTo>
                      <a:lnTo>
                        <a:pt x="275" y="590"/>
                      </a:lnTo>
                      <a:lnTo>
                        <a:pt x="271" y="618"/>
                      </a:lnTo>
                      <a:lnTo>
                        <a:pt x="269" y="650"/>
                      </a:lnTo>
                      <a:lnTo>
                        <a:pt x="297" y="662"/>
                      </a:lnTo>
                      <a:lnTo>
                        <a:pt x="313" y="680"/>
                      </a:lnTo>
                      <a:lnTo>
                        <a:pt x="313" y="700"/>
                      </a:lnTo>
                      <a:lnTo>
                        <a:pt x="325" y="704"/>
                      </a:lnTo>
                      <a:lnTo>
                        <a:pt x="339" y="718"/>
                      </a:lnTo>
                      <a:lnTo>
                        <a:pt x="325" y="722"/>
                      </a:lnTo>
                      <a:lnTo>
                        <a:pt x="325" y="732"/>
                      </a:lnTo>
                      <a:lnTo>
                        <a:pt x="329" y="738"/>
                      </a:lnTo>
                      <a:lnTo>
                        <a:pt x="321" y="746"/>
                      </a:lnTo>
                      <a:lnTo>
                        <a:pt x="305" y="750"/>
                      </a:lnTo>
                      <a:lnTo>
                        <a:pt x="291" y="756"/>
                      </a:lnTo>
                      <a:lnTo>
                        <a:pt x="281" y="746"/>
                      </a:lnTo>
                      <a:lnTo>
                        <a:pt x="277" y="734"/>
                      </a:lnTo>
                      <a:lnTo>
                        <a:pt x="273" y="726"/>
                      </a:lnTo>
                      <a:lnTo>
                        <a:pt x="267" y="746"/>
                      </a:lnTo>
                      <a:lnTo>
                        <a:pt x="253" y="746"/>
                      </a:lnTo>
                      <a:lnTo>
                        <a:pt x="243" y="742"/>
                      </a:lnTo>
                      <a:lnTo>
                        <a:pt x="237" y="742"/>
                      </a:lnTo>
                      <a:lnTo>
                        <a:pt x="237" y="754"/>
                      </a:lnTo>
                      <a:lnTo>
                        <a:pt x="245" y="750"/>
                      </a:lnTo>
                      <a:lnTo>
                        <a:pt x="261" y="756"/>
                      </a:lnTo>
                      <a:lnTo>
                        <a:pt x="265" y="766"/>
                      </a:lnTo>
                      <a:lnTo>
                        <a:pt x="275" y="770"/>
                      </a:lnTo>
                      <a:lnTo>
                        <a:pt x="287" y="766"/>
                      </a:lnTo>
                      <a:lnTo>
                        <a:pt x="299" y="762"/>
                      </a:lnTo>
                      <a:lnTo>
                        <a:pt x="315" y="764"/>
                      </a:lnTo>
                      <a:lnTo>
                        <a:pt x="303" y="768"/>
                      </a:lnTo>
                      <a:lnTo>
                        <a:pt x="305" y="784"/>
                      </a:lnTo>
                      <a:lnTo>
                        <a:pt x="295" y="786"/>
                      </a:lnTo>
                      <a:lnTo>
                        <a:pt x="285" y="790"/>
                      </a:lnTo>
                      <a:lnTo>
                        <a:pt x="271" y="790"/>
                      </a:lnTo>
                      <a:lnTo>
                        <a:pt x="261" y="806"/>
                      </a:lnTo>
                      <a:lnTo>
                        <a:pt x="221" y="810"/>
                      </a:lnTo>
                      <a:lnTo>
                        <a:pt x="223" y="818"/>
                      </a:lnTo>
                      <a:lnTo>
                        <a:pt x="233" y="822"/>
                      </a:lnTo>
                      <a:lnTo>
                        <a:pt x="241" y="830"/>
                      </a:lnTo>
                      <a:lnTo>
                        <a:pt x="225" y="828"/>
                      </a:lnTo>
                      <a:lnTo>
                        <a:pt x="229" y="838"/>
                      </a:lnTo>
                      <a:lnTo>
                        <a:pt x="229" y="852"/>
                      </a:lnTo>
                      <a:lnTo>
                        <a:pt x="221" y="862"/>
                      </a:lnTo>
                      <a:lnTo>
                        <a:pt x="225" y="874"/>
                      </a:lnTo>
                      <a:lnTo>
                        <a:pt x="217" y="874"/>
                      </a:lnTo>
                      <a:lnTo>
                        <a:pt x="221" y="886"/>
                      </a:lnTo>
                      <a:lnTo>
                        <a:pt x="217" y="898"/>
                      </a:lnTo>
                      <a:lnTo>
                        <a:pt x="211" y="906"/>
                      </a:lnTo>
                      <a:lnTo>
                        <a:pt x="217" y="914"/>
                      </a:lnTo>
                      <a:lnTo>
                        <a:pt x="213" y="918"/>
                      </a:lnTo>
                      <a:lnTo>
                        <a:pt x="207" y="924"/>
                      </a:lnTo>
                      <a:lnTo>
                        <a:pt x="201" y="944"/>
                      </a:lnTo>
                      <a:lnTo>
                        <a:pt x="201" y="966"/>
                      </a:lnTo>
                      <a:lnTo>
                        <a:pt x="193" y="978"/>
                      </a:lnTo>
                      <a:lnTo>
                        <a:pt x="183" y="994"/>
                      </a:lnTo>
                      <a:lnTo>
                        <a:pt x="167" y="1010"/>
                      </a:lnTo>
                      <a:lnTo>
                        <a:pt x="147" y="1006"/>
                      </a:lnTo>
                      <a:lnTo>
                        <a:pt x="114" y="998"/>
                      </a:lnTo>
                      <a:lnTo>
                        <a:pt x="114" y="1014"/>
                      </a:lnTo>
                      <a:lnTo>
                        <a:pt x="100" y="1010"/>
                      </a:lnTo>
                      <a:lnTo>
                        <a:pt x="92" y="1020"/>
                      </a:lnTo>
                      <a:lnTo>
                        <a:pt x="92" y="1035"/>
                      </a:lnTo>
                      <a:lnTo>
                        <a:pt x="98" y="1047"/>
                      </a:lnTo>
                      <a:lnTo>
                        <a:pt x="84" y="1063"/>
                      </a:lnTo>
                      <a:lnTo>
                        <a:pt x="68" y="1059"/>
                      </a:lnTo>
                      <a:lnTo>
                        <a:pt x="52" y="1059"/>
                      </a:lnTo>
                      <a:lnTo>
                        <a:pt x="28" y="1051"/>
                      </a:lnTo>
                      <a:lnTo>
                        <a:pt x="36" y="1027"/>
                      </a:lnTo>
                      <a:lnTo>
                        <a:pt x="32" y="1014"/>
                      </a:lnTo>
                      <a:lnTo>
                        <a:pt x="32" y="1000"/>
                      </a:lnTo>
                      <a:lnTo>
                        <a:pt x="24" y="986"/>
                      </a:lnTo>
                      <a:lnTo>
                        <a:pt x="28" y="964"/>
                      </a:lnTo>
                      <a:lnTo>
                        <a:pt x="40" y="962"/>
                      </a:lnTo>
                      <a:lnTo>
                        <a:pt x="40" y="946"/>
                      </a:lnTo>
                      <a:lnTo>
                        <a:pt x="24" y="920"/>
                      </a:lnTo>
                      <a:lnTo>
                        <a:pt x="12" y="894"/>
                      </a:lnTo>
                      <a:lnTo>
                        <a:pt x="12" y="874"/>
                      </a:lnTo>
                      <a:lnTo>
                        <a:pt x="16" y="856"/>
                      </a:lnTo>
                      <a:lnTo>
                        <a:pt x="8" y="854"/>
                      </a:lnTo>
                      <a:lnTo>
                        <a:pt x="16" y="828"/>
                      </a:lnTo>
                      <a:lnTo>
                        <a:pt x="24" y="806"/>
                      </a:lnTo>
                      <a:lnTo>
                        <a:pt x="12" y="810"/>
                      </a:lnTo>
                      <a:lnTo>
                        <a:pt x="2" y="804"/>
                      </a:lnTo>
                      <a:lnTo>
                        <a:pt x="0" y="782"/>
                      </a:lnTo>
                      <a:lnTo>
                        <a:pt x="4" y="758"/>
                      </a:lnTo>
                      <a:lnTo>
                        <a:pt x="12" y="744"/>
                      </a:lnTo>
                      <a:lnTo>
                        <a:pt x="18" y="760"/>
                      </a:lnTo>
                      <a:lnTo>
                        <a:pt x="32" y="756"/>
                      </a:lnTo>
                      <a:lnTo>
                        <a:pt x="40" y="716"/>
                      </a:lnTo>
                      <a:lnTo>
                        <a:pt x="48" y="688"/>
                      </a:lnTo>
                      <a:lnTo>
                        <a:pt x="76" y="674"/>
                      </a:lnTo>
                      <a:lnTo>
                        <a:pt x="78" y="658"/>
                      </a:lnTo>
                      <a:lnTo>
                        <a:pt x="86" y="648"/>
                      </a:lnTo>
                      <a:lnTo>
                        <a:pt x="88" y="634"/>
                      </a:lnTo>
                      <a:lnTo>
                        <a:pt x="82" y="604"/>
                      </a:lnTo>
                      <a:lnTo>
                        <a:pt x="86" y="596"/>
                      </a:lnTo>
                      <a:lnTo>
                        <a:pt x="98" y="592"/>
                      </a:lnTo>
                      <a:lnTo>
                        <a:pt x="106" y="578"/>
                      </a:lnTo>
                      <a:lnTo>
                        <a:pt x="96" y="558"/>
                      </a:lnTo>
                      <a:lnTo>
                        <a:pt x="88" y="546"/>
                      </a:lnTo>
                      <a:lnTo>
                        <a:pt x="96" y="520"/>
                      </a:lnTo>
                      <a:lnTo>
                        <a:pt x="104" y="502"/>
                      </a:lnTo>
                      <a:lnTo>
                        <a:pt x="100" y="460"/>
                      </a:lnTo>
                      <a:lnTo>
                        <a:pt x="104" y="438"/>
                      </a:lnTo>
                      <a:lnTo>
                        <a:pt x="106" y="416"/>
                      </a:lnTo>
                      <a:lnTo>
                        <a:pt x="116" y="392"/>
                      </a:lnTo>
                      <a:lnTo>
                        <a:pt x="132" y="382"/>
                      </a:lnTo>
                      <a:lnTo>
                        <a:pt x="149" y="374"/>
                      </a:lnTo>
                      <a:lnTo>
                        <a:pt x="161" y="366"/>
                      </a:lnTo>
                      <a:lnTo>
                        <a:pt x="185" y="372"/>
                      </a:lnTo>
                      <a:lnTo>
                        <a:pt x="197" y="366"/>
                      </a:lnTo>
                      <a:lnTo>
                        <a:pt x="195" y="354"/>
                      </a:lnTo>
                      <a:lnTo>
                        <a:pt x="201" y="338"/>
                      </a:lnTo>
                      <a:lnTo>
                        <a:pt x="191" y="328"/>
                      </a:lnTo>
                      <a:lnTo>
                        <a:pt x="195" y="314"/>
                      </a:lnTo>
                      <a:lnTo>
                        <a:pt x="209" y="298"/>
                      </a:lnTo>
                      <a:lnTo>
                        <a:pt x="221" y="276"/>
                      </a:lnTo>
                      <a:lnTo>
                        <a:pt x="233" y="218"/>
                      </a:lnTo>
                      <a:lnTo>
                        <a:pt x="241" y="208"/>
                      </a:lnTo>
                      <a:lnTo>
                        <a:pt x="267" y="202"/>
                      </a:lnTo>
                      <a:lnTo>
                        <a:pt x="271" y="182"/>
                      </a:lnTo>
                      <a:lnTo>
                        <a:pt x="301" y="150"/>
                      </a:lnTo>
                      <a:lnTo>
                        <a:pt x="297" y="132"/>
                      </a:lnTo>
                      <a:lnTo>
                        <a:pt x="301" y="114"/>
                      </a:lnTo>
                      <a:lnTo>
                        <a:pt x="313" y="94"/>
                      </a:lnTo>
                      <a:lnTo>
                        <a:pt x="325" y="78"/>
                      </a:lnTo>
                      <a:lnTo>
                        <a:pt x="349" y="70"/>
                      </a:lnTo>
                      <a:lnTo>
                        <a:pt x="365" y="74"/>
                      </a:lnTo>
                      <a:lnTo>
                        <a:pt x="377" y="36"/>
                      </a:lnTo>
                      <a:lnTo>
                        <a:pt x="399" y="42"/>
                      </a:lnTo>
                      <a:lnTo>
                        <a:pt x="421" y="56"/>
                      </a:lnTo>
                      <a:lnTo>
                        <a:pt x="437" y="30"/>
                      </a:lnTo>
                      <a:lnTo>
                        <a:pt x="437" y="16"/>
                      </a:lnTo>
                      <a:lnTo>
                        <a:pt x="433" y="0"/>
                      </a:lnTo>
                      <a:lnTo>
                        <a:pt x="449" y="2"/>
                      </a:lnTo>
                      <a:close/>
                    </a:path>
                  </a:pathLst>
                </a:custGeom>
                <a:solidFill>
                  <a:srgbClr val="002060"/>
                </a:solidFill>
                <a:ln w="3175">
                  <a:solidFill>
                    <a:schemeClr val="accent5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 dirty="0"/>
                </a:p>
              </p:txBody>
            </p:sp>
            <p:sp>
              <p:nvSpPr>
                <p:cNvPr id="120" name="Sweden (Gotland)"/>
                <p:cNvSpPr>
                  <a:spLocks/>
                </p:cNvSpPr>
                <p:nvPr/>
              </p:nvSpPr>
              <p:spPr bwMode="auto">
                <a:xfrm>
                  <a:off x="5439093" y="3855720"/>
                  <a:ext cx="63500" cy="111125"/>
                </a:xfrm>
                <a:custGeom>
                  <a:avLst/>
                  <a:gdLst/>
                  <a:ahLst/>
                  <a:cxnLst>
                    <a:cxn ang="0">
                      <a:pos x="4" y="26"/>
                    </a:cxn>
                    <a:cxn ang="0">
                      <a:pos x="24" y="0"/>
                    </a:cxn>
                    <a:cxn ang="0">
                      <a:pos x="30" y="6"/>
                    </a:cxn>
                    <a:cxn ang="0">
                      <a:pos x="40" y="4"/>
                    </a:cxn>
                    <a:cxn ang="0">
                      <a:pos x="38" y="14"/>
                    </a:cxn>
                    <a:cxn ang="0">
                      <a:pos x="32" y="26"/>
                    </a:cxn>
                    <a:cxn ang="0">
                      <a:pos x="34" y="38"/>
                    </a:cxn>
                    <a:cxn ang="0">
                      <a:pos x="26" y="52"/>
                    </a:cxn>
                    <a:cxn ang="0">
                      <a:pos x="6" y="70"/>
                    </a:cxn>
                    <a:cxn ang="0">
                      <a:pos x="6" y="48"/>
                    </a:cxn>
                    <a:cxn ang="0">
                      <a:pos x="0" y="40"/>
                    </a:cxn>
                    <a:cxn ang="0">
                      <a:pos x="0" y="30"/>
                    </a:cxn>
                    <a:cxn ang="0">
                      <a:pos x="4" y="26"/>
                    </a:cxn>
                  </a:cxnLst>
                  <a:rect l="0" t="0" r="r" b="b"/>
                  <a:pathLst>
                    <a:path w="40" h="70">
                      <a:moveTo>
                        <a:pt x="4" y="26"/>
                      </a:moveTo>
                      <a:lnTo>
                        <a:pt x="24" y="0"/>
                      </a:lnTo>
                      <a:lnTo>
                        <a:pt x="30" y="6"/>
                      </a:lnTo>
                      <a:lnTo>
                        <a:pt x="40" y="4"/>
                      </a:lnTo>
                      <a:lnTo>
                        <a:pt x="38" y="14"/>
                      </a:lnTo>
                      <a:lnTo>
                        <a:pt x="32" y="26"/>
                      </a:lnTo>
                      <a:lnTo>
                        <a:pt x="34" y="38"/>
                      </a:lnTo>
                      <a:lnTo>
                        <a:pt x="26" y="52"/>
                      </a:lnTo>
                      <a:lnTo>
                        <a:pt x="6" y="70"/>
                      </a:lnTo>
                      <a:lnTo>
                        <a:pt x="6" y="48"/>
                      </a:lnTo>
                      <a:lnTo>
                        <a:pt x="0" y="40"/>
                      </a:lnTo>
                      <a:lnTo>
                        <a:pt x="0" y="30"/>
                      </a:lnTo>
                      <a:lnTo>
                        <a:pt x="4" y="26"/>
                      </a:lnTo>
                      <a:close/>
                    </a:path>
                  </a:pathLst>
                </a:custGeom>
                <a:grpFill/>
                <a:ln w="3175">
                  <a:solidFill>
                    <a:schemeClr val="accent5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 dirty="0"/>
                </a:p>
              </p:txBody>
            </p:sp>
          </p:grpSp>
          <p:grpSp>
            <p:nvGrpSpPr>
              <p:cNvPr id="108" name="Denmark"/>
              <p:cNvGrpSpPr/>
              <p:nvPr/>
            </p:nvGrpSpPr>
            <p:grpSpPr>
              <a:xfrm>
                <a:off x="4075430" y="2884170"/>
                <a:ext cx="1290638" cy="1331913"/>
                <a:chOff x="4075430" y="2884170"/>
                <a:chExt cx="1290638" cy="1331913"/>
              </a:xfrm>
              <a:grpFill/>
            </p:grpSpPr>
            <p:sp>
              <p:nvSpPr>
                <p:cNvPr id="112" name="Denmark"/>
                <p:cNvSpPr>
                  <a:spLocks/>
                </p:cNvSpPr>
                <p:nvPr/>
              </p:nvSpPr>
              <p:spPr bwMode="auto">
                <a:xfrm>
                  <a:off x="4700905" y="3801745"/>
                  <a:ext cx="231775" cy="341313"/>
                </a:xfrm>
                <a:custGeom>
                  <a:avLst/>
                  <a:gdLst/>
                  <a:ahLst/>
                  <a:cxnLst>
                    <a:cxn ang="0">
                      <a:pos x="38" y="211"/>
                    </a:cxn>
                    <a:cxn ang="0">
                      <a:pos x="16" y="191"/>
                    </a:cxn>
                    <a:cxn ang="0">
                      <a:pos x="22" y="156"/>
                    </a:cxn>
                    <a:cxn ang="0">
                      <a:pos x="0" y="142"/>
                    </a:cxn>
                    <a:cxn ang="0">
                      <a:pos x="22" y="120"/>
                    </a:cxn>
                    <a:cxn ang="0">
                      <a:pos x="14" y="90"/>
                    </a:cxn>
                    <a:cxn ang="0">
                      <a:pos x="28" y="80"/>
                    </a:cxn>
                    <a:cxn ang="0">
                      <a:pos x="24" y="62"/>
                    </a:cxn>
                    <a:cxn ang="0">
                      <a:pos x="32" y="68"/>
                    </a:cxn>
                    <a:cxn ang="0">
                      <a:pos x="56" y="64"/>
                    </a:cxn>
                    <a:cxn ang="0">
                      <a:pos x="64" y="68"/>
                    </a:cxn>
                    <a:cxn ang="0">
                      <a:pos x="74" y="72"/>
                    </a:cxn>
                    <a:cxn ang="0">
                      <a:pos x="72" y="56"/>
                    </a:cxn>
                    <a:cxn ang="0">
                      <a:pos x="86" y="48"/>
                    </a:cxn>
                    <a:cxn ang="0">
                      <a:pos x="76" y="42"/>
                    </a:cxn>
                    <a:cxn ang="0">
                      <a:pos x="58" y="38"/>
                    </a:cxn>
                    <a:cxn ang="0">
                      <a:pos x="42" y="54"/>
                    </a:cxn>
                    <a:cxn ang="0">
                      <a:pos x="36" y="42"/>
                    </a:cxn>
                    <a:cxn ang="0">
                      <a:pos x="52" y="28"/>
                    </a:cxn>
                    <a:cxn ang="0">
                      <a:pos x="70" y="32"/>
                    </a:cxn>
                    <a:cxn ang="0">
                      <a:pos x="92" y="30"/>
                    </a:cxn>
                    <a:cxn ang="0">
                      <a:pos x="120" y="2"/>
                    </a:cxn>
                    <a:cxn ang="0">
                      <a:pos x="146" y="0"/>
                    </a:cxn>
                    <a:cxn ang="0">
                      <a:pos x="144" y="18"/>
                    </a:cxn>
                    <a:cxn ang="0">
                      <a:pos x="138" y="38"/>
                    </a:cxn>
                    <a:cxn ang="0">
                      <a:pos x="122" y="54"/>
                    </a:cxn>
                    <a:cxn ang="0">
                      <a:pos x="118" y="76"/>
                    </a:cxn>
                    <a:cxn ang="0">
                      <a:pos x="110" y="94"/>
                    </a:cxn>
                    <a:cxn ang="0">
                      <a:pos x="128" y="92"/>
                    </a:cxn>
                    <a:cxn ang="0">
                      <a:pos x="144" y="104"/>
                    </a:cxn>
                    <a:cxn ang="0">
                      <a:pos x="132" y="120"/>
                    </a:cxn>
                    <a:cxn ang="0">
                      <a:pos x="120" y="110"/>
                    </a:cxn>
                    <a:cxn ang="0">
                      <a:pos x="106" y="120"/>
                    </a:cxn>
                    <a:cxn ang="0">
                      <a:pos x="100" y="136"/>
                    </a:cxn>
                    <a:cxn ang="0">
                      <a:pos x="86" y="142"/>
                    </a:cxn>
                    <a:cxn ang="0">
                      <a:pos x="86" y="156"/>
                    </a:cxn>
                    <a:cxn ang="0">
                      <a:pos x="70" y="156"/>
                    </a:cxn>
                    <a:cxn ang="0">
                      <a:pos x="64" y="164"/>
                    </a:cxn>
                    <a:cxn ang="0">
                      <a:pos x="68" y="183"/>
                    </a:cxn>
                    <a:cxn ang="0">
                      <a:pos x="58" y="193"/>
                    </a:cxn>
                    <a:cxn ang="0">
                      <a:pos x="56" y="207"/>
                    </a:cxn>
                    <a:cxn ang="0">
                      <a:pos x="50" y="215"/>
                    </a:cxn>
                  </a:cxnLst>
                  <a:rect l="0" t="0" r="r" b="b"/>
                  <a:pathLst>
                    <a:path w="146" h="215">
                      <a:moveTo>
                        <a:pt x="50" y="215"/>
                      </a:moveTo>
                      <a:lnTo>
                        <a:pt x="38" y="211"/>
                      </a:lnTo>
                      <a:lnTo>
                        <a:pt x="16" y="207"/>
                      </a:lnTo>
                      <a:lnTo>
                        <a:pt x="16" y="191"/>
                      </a:lnTo>
                      <a:lnTo>
                        <a:pt x="18" y="172"/>
                      </a:lnTo>
                      <a:lnTo>
                        <a:pt x="22" y="156"/>
                      </a:lnTo>
                      <a:lnTo>
                        <a:pt x="12" y="154"/>
                      </a:lnTo>
                      <a:lnTo>
                        <a:pt x="0" y="142"/>
                      </a:lnTo>
                      <a:lnTo>
                        <a:pt x="6" y="128"/>
                      </a:lnTo>
                      <a:lnTo>
                        <a:pt x="22" y="120"/>
                      </a:lnTo>
                      <a:lnTo>
                        <a:pt x="20" y="106"/>
                      </a:lnTo>
                      <a:lnTo>
                        <a:pt x="14" y="90"/>
                      </a:lnTo>
                      <a:lnTo>
                        <a:pt x="18" y="84"/>
                      </a:lnTo>
                      <a:lnTo>
                        <a:pt x="28" y="80"/>
                      </a:lnTo>
                      <a:lnTo>
                        <a:pt x="22" y="72"/>
                      </a:lnTo>
                      <a:lnTo>
                        <a:pt x="24" y="62"/>
                      </a:lnTo>
                      <a:lnTo>
                        <a:pt x="28" y="60"/>
                      </a:lnTo>
                      <a:lnTo>
                        <a:pt x="32" y="68"/>
                      </a:lnTo>
                      <a:lnTo>
                        <a:pt x="48" y="70"/>
                      </a:lnTo>
                      <a:lnTo>
                        <a:pt x="56" y="64"/>
                      </a:lnTo>
                      <a:lnTo>
                        <a:pt x="66" y="60"/>
                      </a:lnTo>
                      <a:lnTo>
                        <a:pt x="64" y="68"/>
                      </a:lnTo>
                      <a:lnTo>
                        <a:pt x="64" y="76"/>
                      </a:lnTo>
                      <a:lnTo>
                        <a:pt x="74" y="72"/>
                      </a:lnTo>
                      <a:lnTo>
                        <a:pt x="78" y="66"/>
                      </a:lnTo>
                      <a:lnTo>
                        <a:pt x="72" y="56"/>
                      </a:lnTo>
                      <a:lnTo>
                        <a:pt x="72" y="50"/>
                      </a:lnTo>
                      <a:lnTo>
                        <a:pt x="86" y="48"/>
                      </a:lnTo>
                      <a:lnTo>
                        <a:pt x="92" y="40"/>
                      </a:lnTo>
                      <a:lnTo>
                        <a:pt x="76" y="42"/>
                      </a:lnTo>
                      <a:lnTo>
                        <a:pt x="64" y="38"/>
                      </a:lnTo>
                      <a:lnTo>
                        <a:pt x="58" y="38"/>
                      </a:lnTo>
                      <a:lnTo>
                        <a:pt x="52" y="46"/>
                      </a:lnTo>
                      <a:lnTo>
                        <a:pt x="42" y="54"/>
                      </a:lnTo>
                      <a:lnTo>
                        <a:pt x="36" y="50"/>
                      </a:lnTo>
                      <a:lnTo>
                        <a:pt x="36" y="42"/>
                      </a:lnTo>
                      <a:lnTo>
                        <a:pt x="46" y="34"/>
                      </a:lnTo>
                      <a:lnTo>
                        <a:pt x="52" y="28"/>
                      </a:lnTo>
                      <a:lnTo>
                        <a:pt x="62" y="26"/>
                      </a:lnTo>
                      <a:lnTo>
                        <a:pt x="70" y="32"/>
                      </a:lnTo>
                      <a:lnTo>
                        <a:pt x="82" y="32"/>
                      </a:lnTo>
                      <a:lnTo>
                        <a:pt x="92" y="30"/>
                      </a:lnTo>
                      <a:lnTo>
                        <a:pt x="104" y="18"/>
                      </a:lnTo>
                      <a:lnTo>
                        <a:pt x="120" y="2"/>
                      </a:lnTo>
                      <a:lnTo>
                        <a:pt x="130" y="2"/>
                      </a:lnTo>
                      <a:lnTo>
                        <a:pt x="146" y="0"/>
                      </a:lnTo>
                      <a:lnTo>
                        <a:pt x="142" y="8"/>
                      </a:lnTo>
                      <a:lnTo>
                        <a:pt x="144" y="18"/>
                      </a:lnTo>
                      <a:lnTo>
                        <a:pt x="138" y="20"/>
                      </a:lnTo>
                      <a:lnTo>
                        <a:pt x="138" y="38"/>
                      </a:lnTo>
                      <a:lnTo>
                        <a:pt x="132" y="44"/>
                      </a:lnTo>
                      <a:lnTo>
                        <a:pt x="122" y="54"/>
                      </a:lnTo>
                      <a:lnTo>
                        <a:pt x="124" y="62"/>
                      </a:lnTo>
                      <a:lnTo>
                        <a:pt x="118" y="76"/>
                      </a:lnTo>
                      <a:lnTo>
                        <a:pt x="108" y="76"/>
                      </a:lnTo>
                      <a:lnTo>
                        <a:pt x="110" y="94"/>
                      </a:lnTo>
                      <a:lnTo>
                        <a:pt x="118" y="88"/>
                      </a:lnTo>
                      <a:lnTo>
                        <a:pt x="128" y="92"/>
                      </a:lnTo>
                      <a:lnTo>
                        <a:pt x="130" y="100"/>
                      </a:lnTo>
                      <a:lnTo>
                        <a:pt x="144" y="104"/>
                      </a:lnTo>
                      <a:lnTo>
                        <a:pt x="134" y="112"/>
                      </a:lnTo>
                      <a:lnTo>
                        <a:pt x="132" y="120"/>
                      </a:lnTo>
                      <a:lnTo>
                        <a:pt x="120" y="124"/>
                      </a:lnTo>
                      <a:lnTo>
                        <a:pt x="120" y="110"/>
                      </a:lnTo>
                      <a:lnTo>
                        <a:pt x="110" y="112"/>
                      </a:lnTo>
                      <a:lnTo>
                        <a:pt x="106" y="120"/>
                      </a:lnTo>
                      <a:lnTo>
                        <a:pt x="100" y="126"/>
                      </a:lnTo>
                      <a:lnTo>
                        <a:pt x="100" y="136"/>
                      </a:lnTo>
                      <a:lnTo>
                        <a:pt x="96" y="144"/>
                      </a:lnTo>
                      <a:lnTo>
                        <a:pt x="86" y="142"/>
                      </a:lnTo>
                      <a:lnTo>
                        <a:pt x="88" y="148"/>
                      </a:lnTo>
                      <a:lnTo>
                        <a:pt x="86" y="156"/>
                      </a:lnTo>
                      <a:lnTo>
                        <a:pt x="78" y="158"/>
                      </a:lnTo>
                      <a:lnTo>
                        <a:pt x="70" y="156"/>
                      </a:lnTo>
                      <a:lnTo>
                        <a:pt x="68" y="162"/>
                      </a:lnTo>
                      <a:lnTo>
                        <a:pt x="64" y="164"/>
                      </a:lnTo>
                      <a:lnTo>
                        <a:pt x="62" y="174"/>
                      </a:lnTo>
                      <a:lnTo>
                        <a:pt x="68" y="183"/>
                      </a:lnTo>
                      <a:lnTo>
                        <a:pt x="64" y="191"/>
                      </a:lnTo>
                      <a:lnTo>
                        <a:pt x="58" y="193"/>
                      </a:lnTo>
                      <a:lnTo>
                        <a:pt x="52" y="201"/>
                      </a:lnTo>
                      <a:lnTo>
                        <a:pt x="56" y="207"/>
                      </a:lnTo>
                      <a:lnTo>
                        <a:pt x="58" y="213"/>
                      </a:lnTo>
                      <a:lnTo>
                        <a:pt x="50" y="215"/>
                      </a:lnTo>
                      <a:close/>
                    </a:path>
                  </a:pathLst>
                </a:custGeom>
                <a:solidFill>
                  <a:srgbClr val="002060"/>
                </a:solidFill>
                <a:ln w="3175">
                  <a:solidFill>
                    <a:schemeClr val="accent5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 dirty="0"/>
                </a:p>
              </p:txBody>
            </p:sp>
            <p:sp>
              <p:nvSpPr>
                <p:cNvPr id="113" name="Denmark (Faroe Islands)"/>
                <p:cNvSpPr>
                  <a:spLocks/>
                </p:cNvSpPr>
                <p:nvPr/>
              </p:nvSpPr>
              <p:spPr bwMode="auto">
                <a:xfrm>
                  <a:off x="4075430" y="2884170"/>
                  <a:ext cx="34925" cy="47625"/>
                </a:xfrm>
                <a:custGeom>
                  <a:avLst/>
                  <a:gdLst/>
                  <a:ahLst/>
                  <a:cxnLst>
                    <a:cxn ang="0">
                      <a:pos x="8" y="0"/>
                    </a:cxn>
                    <a:cxn ang="0">
                      <a:pos x="22" y="6"/>
                    </a:cxn>
                    <a:cxn ang="0">
                      <a:pos x="18" y="18"/>
                    </a:cxn>
                    <a:cxn ang="0">
                      <a:pos x="12" y="30"/>
                    </a:cxn>
                    <a:cxn ang="0">
                      <a:pos x="4" y="18"/>
                    </a:cxn>
                    <a:cxn ang="0">
                      <a:pos x="0" y="6"/>
                    </a:cxn>
                    <a:cxn ang="0">
                      <a:pos x="8" y="0"/>
                    </a:cxn>
                  </a:cxnLst>
                  <a:rect l="0" t="0" r="r" b="b"/>
                  <a:pathLst>
                    <a:path w="22" h="30">
                      <a:moveTo>
                        <a:pt x="8" y="0"/>
                      </a:moveTo>
                      <a:lnTo>
                        <a:pt x="22" y="6"/>
                      </a:lnTo>
                      <a:lnTo>
                        <a:pt x="18" y="18"/>
                      </a:lnTo>
                      <a:lnTo>
                        <a:pt x="12" y="30"/>
                      </a:lnTo>
                      <a:lnTo>
                        <a:pt x="4" y="18"/>
                      </a:lnTo>
                      <a:lnTo>
                        <a:pt x="0" y="6"/>
                      </a:lnTo>
                      <a:lnTo>
                        <a:pt x="8" y="0"/>
                      </a:lnTo>
                      <a:close/>
                    </a:path>
                  </a:pathLst>
                </a:custGeom>
                <a:grpFill/>
                <a:ln w="3175">
                  <a:solidFill>
                    <a:schemeClr val="accent5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 dirty="0"/>
                </a:p>
              </p:txBody>
            </p:sp>
            <p:sp>
              <p:nvSpPr>
                <p:cNvPr id="114" name="Denmark (Öland)"/>
                <p:cNvSpPr>
                  <a:spLocks/>
                </p:cNvSpPr>
                <p:nvPr/>
              </p:nvSpPr>
              <p:spPr bwMode="auto">
                <a:xfrm>
                  <a:off x="5308918" y="3922395"/>
                  <a:ext cx="57150" cy="127000"/>
                </a:xfrm>
                <a:custGeom>
                  <a:avLst/>
                  <a:gdLst/>
                  <a:ahLst/>
                  <a:cxnLst>
                    <a:cxn ang="0">
                      <a:pos x="12" y="36"/>
                    </a:cxn>
                    <a:cxn ang="0">
                      <a:pos x="34" y="0"/>
                    </a:cxn>
                    <a:cxn ang="0">
                      <a:pos x="36" y="6"/>
                    </a:cxn>
                    <a:cxn ang="0">
                      <a:pos x="24" y="30"/>
                    </a:cxn>
                    <a:cxn ang="0">
                      <a:pos x="18" y="44"/>
                    </a:cxn>
                    <a:cxn ang="0">
                      <a:pos x="16" y="58"/>
                    </a:cxn>
                    <a:cxn ang="0">
                      <a:pos x="2" y="80"/>
                    </a:cxn>
                    <a:cxn ang="0">
                      <a:pos x="0" y="54"/>
                    </a:cxn>
                    <a:cxn ang="0">
                      <a:pos x="6" y="44"/>
                    </a:cxn>
                    <a:cxn ang="0">
                      <a:pos x="12" y="36"/>
                    </a:cxn>
                  </a:cxnLst>
                  <a:rect l="0" t="0" r="r" b="b"/>
                  <a:pathLst>
                    <a:path w="36" h="80">
                      <a:moveTo>
                        <a:pt x="12" y="36"/>
                      </a:moveTo>
                      <a:lnTo>
                        <a:pt x="34" y="0"/>
                      </a:lnTo>
                      <a:lnTo>
                        <a:pt x="36" y="6"/>
                      </a:lnTo>
                      <a:lnTo>
                        <a:pt x="24" y="30"/>
                      </a:lnTo>
                      <a:lnTo>
                        <a:pt x="18" y="44"/>
                      </a:lnTo>
                      <a:lnTo>
                        <a:pt x="16" y="58"/>
                      </a:lnTo>
                      <a:lnTo>
                        <a:pt x="2" y="80"/>
                      </a:lnTo>
                      <a:lnTo>
                        <a:pt x="0" y="54"/>
                      </a:lnTo>
                      <a:lnTo>
                        <a:pt x="6" y="44"/>
                      </a:lnTo>
                      <a:lnTo>
                        <a:pt x="12" y="36"/>
                      </a:lnTo>
                      <a:close/>
                    </a:path>
                  </a:pathLst>
                </a:custGeom>
                <a:grpFill/>
                <a:ln w="3175">
                  <a:solidFill>
                    <a:schemeClr val="accent5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 dirty="0"/>
                </a:p>
              </p:txBody>
            </p:sp>
            <p:sp>
              <p:nvSpPr>
                <p:cNvPr id="115" name="Denmark (Bornholm)"/>
                <p:cNvSpPr>
                  <a:spLocks/>
                </p:cNvSpPr>
                <p:nvPr/>
              </p:nvSpPr>
              <p:spPr bwMode="auto">
                <a:xfrm>
                  <a:off x="5161280" y="4162108"/>
                  <a:ext cx="28575" cy="28575"/>
                </a:xfrm>
                <a:custGeom>
                  <a:avLst/>
                  <a:gdLst/>
                  <a:ahLst/>
                  <a:cxnLst>
                    <a:cxn ang="0">
                      <a:pos x="10" y="0"/>
                    </a:cxn>
                    <a:cxn ang="0">
                      <a:pos x="14" y="8"/>
                    </a:cxn>
                    <a:cxn ang="0">
                      <a:pos x="18" y="18"/>
                    </a:cxn>
                    <a:cxn ang="0">
                      <a:pos x="12" y="18"/>
                    </a:cxn>
                    <a:cxn ang="0">
                      <a:pos x="6" y="18"/>
                    </a:cxn>
                    <a:cxn ang="0">
                      <a:pos x="2" y="18"/>
                    </a:cxn>
                    <a:cxn ang="0">
                      <a:pos x="0" y="16"/>
                    </a:cxn>
                    <a:cxn ang="0">
                      <a:pos x="4" y="4"/>
                    </a:cxn>
                    <a:cxn ang="0">
                      <a:pos x="10" y="0"/>
                    </a:cxn>
                  </a:cxnLst>
                  <a:rect l="0" t="0" r="r" b="b"/>
                  <a:pathLst>
                    <a:path w="18" h="18">
                      <a:moveTo>
                        <a:pt x="10" y="0"/>
                      </a:moveTo>
                      <a:lnTo>
                        <a:pt x="14" y="8"/>
                      </a:lnTo>
                      <a:lnTo>
                        <a:pt x="18" y="18"/>
                      </a:lnTo>
                      <a:lnTo>
                        <a:pt x="12" y="18"/>
                      </a:lnTo>
                      <a:lnTo>
                        <a:pt x="6" y="18"/>
                      </a:lnTo>
                      <a:lnTo>
                        <a:pt x="2" y="18"/>
                      </a:lnTo>
                      <a:lnTo>
                        <a:pt x="0" y="16"/>
                      </a:lnTo>
                      <a:lnTo>
                        <a:pt x="4" y="4"/>
                      </a:lnTo>
                      <a:lnTo>
                        <a:pt x="10" y="0"/>
                      </a:lnTo>
                      <a:close/>
                    </a:path>
                  </a:pathLst>
                </a:custGeom>
                <a:grpFill/>
                <a:ln w="3175">
                  <a:solidFill>
                    <a:schemeClr val="accent5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 dirty="0"/>
                </a:p>
              </p:txBody>
            </p:sp>
            <p:sp>
              <p:nvSpPr>
                <p:cNvPr id="116" name="Denmark (Funan)"/>
                <p:cNvSpPr>
                  <a:spLocks/>
                </p:cNvSpPr>
                <p:nvPr/>
              </p:nvSpPr>
              <p:spPr bwMode="auto">
                <a:xfrm>
                  <a:off x="4815205" y="4058920"/>
                  <a:ext cx="63500" cy="74613"/>
                </a:xfrm>
                <a:custGeom>
                  <a:avLst/>
                  <a:gdLst/>
                  <a:ahLst/>
                  <a:cxnLst>
                    <a:cxn ang="0">
                      <a:pos x="4" y="6"/>
                    </a:cxn>
                    <a:cxn ang="0">
                      <a:pos x="14" y="4"/>
                    </a:cxn>
                    <a:cxn ang="0">
                      <a:pos x="22" y="0"/>
                    </a:cxn>
                    <a:cxn ang="0">
                      <a:pos x="30" y="0"/>
                    </a:cxn>
                    <a:cxn ang="0">
                      <a:pos x="34" y="8"/>
                    </a:cxn>
                    <a:cxn ang="0">
                      <a:pos x="40" y="6"/>
                    </a:cxn>
                    <a:cxn ang="0">
                      <a:pos x="40" y="19"/>
                    </a:cxn>
                    <a:cxn ang="0">
                      <a:pos x="38" y="27"/>
                    </a:cxn>
                    <a:cxn ang="0">
                      <a:pos x="38" y="37"/>
                    </a:cxn>
                    <a:cxn ang="0">
                      <a:pos x="36" y="45"/>
                    </a:cxn>
                    <a:cxn ang="0">
                      <a:pos x="30" y="47"/>
                    </a:cxn>
                    <a:cxn ang="0">
                      <a:pos x="22" y="43"/>
                    </a:cxn>
                    <a:cxn ang="0">
                      <a:pos x="12" y="43"/>
                    </a:cxn>
                    <a:cxn ang="0">
                      <a:pos x="8" y="31"/>
                    </a:cxn>
                    <a:cxn ang="0">
                      <a:pos x="4" y="21"/>
                    </a:cxn>
                    <a:cxn ang="0">
                      <a:pos x="0" y="14"/>
                    </a:cxn>
                    <a:cxn ang="0">
                      <a:pos x="4" y="6"/>
                    </a:cxn>
                  </a:cxnLst>
                  <a:rect l="0" t="0" r="r" b="b"/>
                  <a:pathLst>
                    <a:path w="40" h="47">
                      <a:moveTo>
                        <a:pt x="4" y="6"/>
                      </a:moveTo>
                      <a:lnTo>
                        <a:pt x="14" y="4"/>
                      </a:lnTo>
                      <a:lnTo>
                        <a:pt x="22" y="0"/>
                      </a:lnTo>
                      <a:lnTo>
                        <a:pt x="30" y="0"/>
                      </a:lnTo>
                      <a:lnTo>
                        <a:pt x="34" y="8"/>
                      </a:lnTo>
                      <a:lnTo>
                        <a:pt x="40" y="6"/>
                      </a:lnTo>
                      <a:lnTo>
                        <a:pt x="40" y="19"/>
                      </a:lnTo>
                      <a:lnTo>
                        <a:pt x="38" y="27"/>
                      </a:lnTo>
                      <a:lnTo>
                        <a:pt x="38" y="37"/>
                      </a:lnTo>
                      <a:lnTo>
                        <a:pt x="36" y="45"/>
                      </a:lnTo>
                      <a:lnTo>
                        <a:pt x="30" y="47"/>
                      </a:lnTo>
                      <a:lnTo>
                        <a:pt x="22" y="43"/>
                      </a:lnTo>
                      <a:lnTo>
                        <a:pt x="12" y="43"/>
                      </a:lnTo>
                      <a:lnTo>
                        <a:pt x="8" y="31"/>
                      </a:lnTo>
                      <a:lnTo>
                        <a:pt x="4" y="21"/>
                      </a:lnTo>
                      <a:lnTo>
                        <a:pt x="0" y="14"/>
                      </a:lnTo>
                      <a:lnTo>
                        <a:pt x="4" y="6"/>
                      </a:lnTo>
                      <a:close/>
                    </a:path>
                  </a:pathLst>
                </a:custGeom>
                <a:grpFill/>
                <a:ln w="3175">
                  <a:solidFill>
                    <a:schemeClr val="accent5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 dirty="0"/>
                </a:p>
              </p:txBody>
            </p:sp>
            <p:sp>
              <p:nvSpPr>
                <p:cNvPr id="117" name="Denmark (Sjælland)"/>
                <p:cNvSpPr>
                  <a:spLocks/>
                </p:cNvSpPr>
                <p:nvPr/>
              </p:nvSpPr>
              <p:spPr bwMode="auto">
                <a:xfrm>
                  <a:off x="4885055" y="4033520"/>
                  <a:ext cx="139700" cy="182563"/>
                </a:xfrm>
                <a:custGeom>
                  <a:avLst/>
                  <a:gdLst/>
                  <a:ahLst/>
                  <a:cxnLst>
                    <a:cxn ang="0">
                      <a:pos x="8" y="85"/>
                    </a:cxn>
                    <a:cxn ang="0">
                      <a:pos x="16" y="79"/>
                    </a:cxn>
                    <a:cxn ang="0">
                      <a:pos x="24" y="87"/>
                    </a:cxn>
                    <a:cxn ang="0">
                      <a:pos x="30" y="95"/>
                    </a:cxn>
                    <a:cxn ang="0">
                      <a:pos x="38" y="95"/>
                    </a:cxn>
                    <a:cxn ang="0">
                      <a:pos x="36" y="85"/>
                    </a:cxn>
                    <a:cxn ang="0">
                      <a:pos x="42" y="89"/>
                    </a:cxn>
                    <a:cxn ang="0">
                      <a:pos x="48" y="93"/>
                    </a:cxn>
                    <a:cxn ang="0">
                      <a:pos x="56" y="89"/>
                    </a:cxn>
                    <a:cxn ang="0">
                      <a:pos x="52" y="83"/>
                    </a:cxn>
                    <a:cxn ang="0">
                      <a:pos x="40" y="73"/>
                    </a:cxn>
                    <a:cxn ang="0">
                      <a:pos x="38" y="61"/>
                    </a:cxn>
                    <a:cxn ang="0">
                      <a:pos x="30" y="61"/>
                    </a:cxn>
                    <a:cxn ang="0">
                      <a:pos x="18" y="57"/>
                    </a:cxn>
                    <a:cxn ang="0">
                      <a:pos x="18" y="35"/>
                    </a:cxn>
                    <a:cxn ang="0">
                      <a:pos x="18" y="26"/>
                    </a:cxn>
                    <a:cxn ang="0">
                      <a:pos x="16" y="14"/>
                    </a:cxn>
                    <a:cxn ang="0">
                      <a:pos x="26" y="12"/>
                    </a:cxn>
                    <a:cxn ang="0">
                      <a:pos x="36" y="12"/>
                    </a:cxn>
                    <a:cxn ang="0">
                      <a:pos x="42" y="6"/>
                    </a:cxn>
                    <a:cxn ang="0">
                      <a:pos x="46" y="14"/>
                    </a:cxn>
                    <a:cxn ang="0">
                      <a:pos x="46" y="22"/>
                    </a:cxn>
                    <a:cxn ang="0">
                      <a:pos x="54" y="26"/>
                    </a:cxn>
                    <a:cxn ang="0">
                      <a:pos x="64" y="22"/>
                    </a:cxn>
                    <a:cxn ang="0">
                      <a:pos x="58" y="14"/>
                    </a:cxn>
                    <a:cxn ang="0">
                      <a:pos x="56" y="4"/>
                    </a:cxn>
                    <a:cxn ang="0">
                      <a:pos x="68" y="2"/>
                    </a:cxn>
                    <a:cxn ang="0">
                      <a:pos x="80" y="0"/>
                    </a:cxn>
                    <a:cxn ang="0">
                      <a:pos x="88" y="0"/>
                    </a:cxn>
                    <a:cxn ang="0">
                      <a:pos x="88" y="10"/>
                    </a:cxn>
                    <a:cxn ang="0">
                      <a:pos x="84" y="22"/>
                    </a:cxn>
                    <a:cxn ang="0">
                      <a:pos x="82" y="33"/>
                    </a:cxn>
                    <a:cxn ang="0">
                      <a:pos x="72" y="39"/>
                    </a:cxn>
                    <a:cxn ang="0">
                      <a:pos x="66" y="43"/>
                    </a:cxn>
                    <a:cxn ang="0">
                      <a:pos x="62" y="51"/>
                    </a:cxn>
                    <a:cxn ang="0">
                      <a:pos x="70" y="53"/>
                    </a:cxn>
                    <a:cxn ang="0">
                      <a:pos x="74" y="61"/>
                    </a:cxn>
                    <a:cxn ang="0">
                      <a:pos x="66" y="65"/>
                    </a:cxn>
                    <a:cxn ang="0">
                      <a:pos x="56" y="67"/>
                    </a:cxn>
                    <a:cxn ang="0">
                      <a:pos x="52" y="75"/>
                    </a:cxn>
                    <a:cxn ang="0">
                      <a:pos x="58" y="81"/>
                    </a:cxn>
                    <a:cxn ang="0">
                      <a:pos x="66" y="83"/>
                    </a:cxn>
                    <a:cxn ang="0">
                      <a:pos x="72" y="85"/>
                    </a:cxn>
                    <a:cxn ang="0">
                      <a:pos x="68" y="91"/>
                    </a:cxn>
                    <a:cxn ang="0">
                      <a:pos x="62" y="93"/>
                    </a:cxn>
                    <a:cxn ang="0">
                      <a:pos x="54" y="97"/>
                    </a:cxn>
                    <a:cxn ang="0">
                      <a:pos x="46" y="105"/>
                    </a:cxn>
                    <a:cxn ang="0">
                      <a:pos x="40" y="115"/>
                    </a:cxn>
                    <a:cxn ang="0">
                      <a:pos x="36" y="103"/>
                    </a:cxn>
                    <a:cxn ang="0">
                      <a:pos x="28" y="107"/>
                    </a:cxn>
                    <a:cxn ang="0">
                      <a:pos x="18" y="111"/>
                    </a:cxn>
                    <a:cxn ang="0">
                      <a:pos x="10" y="99"/>
                    </a:cxn>
                    <a:cxn ang="0">
                      <a:pos x="6" y="93"/>
                    </a:cxn>
                    <a:cxn ang="0">
                      <a:pos x="0" y="89"/>
                    </a:cxn>
                    <a:cxn ang="0">
                      <a:pos x="8" y="85"/>
                    </a:cxn>
                  </a:cxnLst>
                  <a:rect l="0" t="0" r="r" b="b"/>
                  <a:pathLst>
                    <a:path w="88" h="115">
                      <a:moveTo>
                        <a:pt x="8" y="85"/>
                      </a:moveTo>
                      <a:lnTo>
                        <a:pt x="16" y="79"/>
                      </a:lnTo>
                      <a:lnTo>
                        <a:pt x="24" y="87"/>
                      </a:lnTo>
                      <a:lnTo>
                        <a:pt x="30" y="95"/>
                      </a:lnTo>
                      <a:lnTo>
                        <a:pt x="38" y="95"/>
                      </a:lnTo>
                      <a:lnTo>
                        <a:pt x="36" y="85"/>
                      </a:lnTo>
                      <a:lnTo>
                        <a:pt x="42" y="89"/>
                      </a:lnTo>
                      <a:lnTo>
                        <a:pt x="48" y="93"/>
                      </a:lnTo>
                      <a:lnTo>
                        <a:pt x="56" y="89"/>
                      </a:lnTo>
                      <a:lnTo>
                        <a:pt x="52" y="83"/>
                      </a:lnTo>
                      <a:lnTo>
                        <a:pt x="40" y="73"/>
                      </a:lnTo>
                      <a:lnTo>
                        <a:pt x="38" y="61"/>
                      </a:lnTo>
                      <a:lnTo>
                        <a:pt x="30" y="61"/>
                      </a:lnTo>
                      <a:lnTo>
                        <a:pt x="18" y="57"/>
                      </a:lnTo>
                      <a:lnTo>
                        <a:pt x="18" y="35"/>
                      </a:lnTo>
                      <a:lnTo>
                        <a:pt x="18" y="26"/>
                      </a:lnTo>
                      <a:lnTo>
                        <a:pt x="16" y="14"/>
                      </a:lnTo>
                      <a:lnTo>
                        <a:pt x="26" y="12"/>
                      </a:lnTo>
                      <a:lnTo>
                        <a:pt x="36" y="12"/>
                      </a:lnTo>
                      <a:lnTo>
                        <a:pt x="42" y="6"/>
                      </a:lnTo>
                      <a:lnTo>
                        <a:pt x="46" y="14"/>
                      </a:lnTo>
                      <a:lnTo>
                        <a:pt x="46" y="22"/>
                      </a:lnTo>
                      <a:lnTo>
                        <a:pt x="54" y="26"/>
                      </a:lnTo>
                      <a:lnTo>
                        <a:pt x="64" y="22"/>
                      </a:lnTo>
                      <a:lnTo>
                        <a:pt x="58" y="14"/>
                      </a:lnTo>
                      <a:lnTo>
                        <a:pt x="56" y="4"/>
                      </a:lnTo>
                      <a:lnTo>
                        <a:pt x="68" y="2"/>
                      </a:lnTo>
                      <a:lnTo>
                        <a:pt x="80" y="0"/>
                      </a:lnTo>
                      <a:lnTo>
                        <a:pt x="88" y="0"/>
                      </a:lnTo>
                      <a:lnTo>
                        <a:pt x="88" y="10"/>
                      </a:lnTo>
                      <a:lnTo>
                        <a:pt x="84" y="22"/>
                      </a:lnTo>
                      <a:lnTo>
                        <a:pt x="82" y="33"/>
                      </a:lnTo>
                      <a:lnTo>
                        <a:pt x="72" y="39"/>
                      </a:lnTo>
                      <a:lnTo>
                        <a:pt x="66" y="43"/>
                      </a:lnTo>
                      <a:lnTo>
                        <a:pt x="62" y="51"/>
                      </a:lnTo>
                      <a:lnTo>
                        <a:pt x="70" y="53"/>
                      </a:lnTo>
                      <a:lnTo>
                        <a:pt x="74" y="61"/>
                      </a:lnTo>
                      <a:lnTo>
                        <a:pt x="66" y="65"/>
                      </a:lnTo>
                      <a:lnTo>
                        <a:pt x="56" y="67"/>
                      </a:lnTo>
                      <a:lnTo>
                        <a:pt x="52" y="75"/>
                      </a:lnTo>
                      <a:lnTo>
                        <a:pt x="58" y="81"/>
                      </a:lnTo>
                      <a:lnTo>
                        <a:pt x="66" y="83"/>
                      </a:lnTo>
                      <a:lnTo>
                        <a:pt x="72" y="85"/>
                      </a:lnTo>
                      <a:lnTo>
                        <a:pt x="68" y="91"/>
                      </a:lnTo>
                      <a:lnTo>
                        <a:pt x="62" y="93"/>
                      </a:lnTo>
                      <a:lnTo>
                        <a:pt x="54" y="97"/>
                      </a:lnTo>
                      <a:lnTo>
                        <a:pt x="46" y="105"/>
                      </a:lnTo>
                      <a:lnTo>
                        <a:pt x="40" y="115"/>
                      </a:lnTo>
                      <a:lnTo>
                        <a:pt x="36" y="103"/>
                      </a:lnTo>
                      <a:lnTo>
                        <a:pt x="28" y="107"/>
                      </a:lnTo>
                      <a:lnTo>
                        <a:pt x="18" y="111"/>
                      </a:lnTo>
                      <a:lnTo>
                        <a:pt x="10" y="99"/>
                      </a:lnTo>
                      <a:lnTo>
                        <a:pt x="6" y="93"/>
                      </a:lnTo>
                      <a:lnTo>
                        <a:pt x="0" y="89"/>
                      </a:lnTo>
                      <a:lnTo>
                        <a:pt x="8" y="85"/>
                      </a:lnTo>
                      <a:close/>
                    </a:path>
                  </a:pathLst>
                </a:custGeom>
                <a:grpFill/>
                <a:ln w="3175">
                  <a:solidFill>
                    <a:schemeClr val="accent5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 dirty="0"/>
                </a:p>
              </p:txBody>
            </p:sp>
            <p:sp>
              <p:nvSpPr>
                <p:cNvPr id="118" name="Denmark, Langeland"/>
                <p:cNvSpPr>
                  <a:spLocks/>
                </p:cNvSpPr>
                <p:nvPr/>
              </p:nvSpPr>
              <p:spPr bwMode="auto">
                <a:xfrm>
                  <a:off x="4859655" y="4143058"/>
                  <a:ext cx="25400" cy="38100"/>
                </a:xfrm>
                <a:custGeom>
                  <a:avLst/>
                  <a:gdLst/>
                  <a:ahLst/>
                  <a:cxnLst>
                    <a:cxn ang="0">
                      <a:pos x="16" y="0"/>
                    </a:cxn>
                    <a:cxn ang="0">
                      <a:pos x="10" y="12"/>
                    </a:cxn>
                    <a:cxn ang="0">
                      <a:pos x="8" y="18"/>
                    </a:cxn>
                    <a:cxn ang="0">
                      <a:pos x="4" y="24"/>
                    </a:cxn>
                    <a:cxn ang="0">
                      <a:pos x="0" y="18"/>
                    </a:cxn>
                    <a:cxn ang="0">
                      <a:pos x="2" y="12"/>
                    </a:cxn>
                    <a:cxn ang="0">
                      <a:pos x="8" y="4"/>
                    </a:cxn>
                    <a:cxn ang="0">
                      <a:pos x="16" y="0"/>
                    </a:cxn>
                  </a:cxnLst>
                  <a:rect l="0" t="0" r="r" b="b"/>
                  <a:pathLst>
                    <a:path w="16" h="24">
                      <a:moveTo>
                        <a:pt x="16" y="0"/>
                      </a:moveTo>
                      <a:lnTo>
                        <a:pt x="10" y="12"/>
                      </a:lnTo>
                      <a:lnTo>
                        <a:pt x="8" y="18"/>
                      </a:lnTo>
                      <a:lnTo>
                        <a:pt x="4" y="24"/>
                      </a:lnTo>
                      <a:lnTo>
                        <a:pt x="0" y="18"/>
                      </a:lnTo>
                      <a:lnTo>
                        <a:pt x="2" y="12"/>
                      </a:lnTo>
                      <a:lnTo>
                        <a:pt x="8" y="4"/>
                      </a:lnTo>
                      <a:lnTo>
                        <a:pt x="16" y="0"/>
                      </a:lnTo>
                      <a:close/>
                    </a:path>
                  </a:pathLst>
                </a:custGeom>
                <a:grpFill/>
                <a:ln w="3175">
                  <a:solidFill>
                    <a:schemeClr val="accent5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 dirty="0"/>
                </a:p>
              </p:txBody>
            </p:sp>
          </p:grpSp>
          <p:grpSp>
            <p:nvGrpSpPr>
              <p:cNvPr id="109" name="Netherlands"/>
              <p:cNvGrpSpPr/>
              <p:nvPr/>
            </p:nvGrpSpPr>
            <p:grpSpPr>
              <a:xfrm>
                <a:off x="4224655" y="4257358"/>
                <a:ext cx="339725" cy="327025"/>
                <a:chOff x="4224655" y="4257358"/>
                <a:chExt cx="339725" cy="327025"/>
              </a:xfrm>
              <a:grpFill/>
            </p:grpSpPr>
            <p:sp>
              <p:nvSpPr>
                <p:cNvPr id="110" name="Netherlands"/>
                <p:cNvSpPr>
                  <a:spLocks/>
                </p:cNvSpPr>
                <p:nvPr/>
              </p:nvSpPr>
              <p:spPr bwMode="auto">
                <a:xfrm>
                  <a:off x="4224655" y="4257358"/>
                  <a:ext cx="339725" cy="327025"/>
                </a:xfrm>
                <a:custGeom>
                  <a:avLst/>
                  <a:gdLst/>
                  <a:ahLst/>
                  <a:cxnLst>
                    <a:cxn ang="0">
                      <a:pos x="202" y="16"/>
                    </a:cxn>
                    <a:cxn ang="0">
                      <a:pos x="212" y="26"/>
                    </a:cxn>
                    <a:cxn ang="0">
                      <a:pos x="214" y="36"/>
                    </a:cxn>
                    <a:cxn ang="0">
                      <a:pos x="196" y="76"/>
                    </a:cxn>
                    <a:cxn ang="0">
                      <a:pos x="182" y="80"/>
                    </a:cxn>
                    <a:cxn ang="0">
                      <a:pos x="184" y="90"/>
                    </a:cxn>
                    <a:cxn ang="0">
                      <a:pos x="192" y="94"/>
                    </a:cxn>
                    <a:cxn ang="0">
                      <a:pos x="174" y="112"/>
                    </a:cxn>
                    <a:cxn ang="0">
                      <a:pos x="174" y="120"/>
                    </a:cxn>
                    <a:cxn ang="0">
                      <a:pos x="144" y="124"/>
                    </a:cxn>
                    <a:cxn ang="0">
                      <a:pos x="132" y="124"/>
                    </a:cxn>
                    <a:cxn ang="0">
                      <a:pos x="134" y="136"/>
                    </a:cxn>
                    <a:cxn ang="0">
                      <a:pos x="134" y="146"/>
                    </a:cxn>
                    <a:cxn ang="0">
                      <a:pos x="138" y="156"/>
                    </a:cxn>
                    <a:cxn ang="0">
                      <a:pos x="132" y="166"/>
                    </a:cxn>
                    <a:cxn ang="0">
                      <a:pos x="126" y="182"/>
                    </a:cxn>
                    <a:cxn ang="0">
                      <a:pos x="118" y="182"/>
                    </a:cxn>
                    <a:cxn ang="0">
                      <a:pos x="112" y="184"/>
                    </a:cxn>
                    <a:cxn ang="0">
                      <a:pos x="114" y="194"/>
                    </a:cxn>
                    <a:cxn ang="0">
                      <a:pos x="118" y="198"/>
                    </a:cxn>
                    <a:cxn ang="0">
                      <a:pos x="112" y="206"/>
                    </a:cxn>
                    <a:cxn ang="0">
                      <a:pos x="102" y="202"/>
                    </a:cxn>
                    <a:cxn ang="0">
                      <a:pos x="96" y="192"/>
                    </a:cxn>
                    <a:cxn ang="0">
                      <a:pos x="106" y="184"/>
                    </a:cxn>
                    <a:cxn ang="0">
                      <a:pos x="110" y="176"/>
                    </a:cxn>
                    <a:cxn ang="0">
                      <a:pos x="102" y="174"/>
                    </a:cxn>
                    <a:cxn ang="0">
                      <a:pos x="92" y="158"/>
                    </a:cxn>
                    <a:cxn ang="0">
                      <a:pos x="82" y="156"/>
                    </a:cxn>
                    <a:cxn ang="0">
                      <a:pos x="78" y="148"/>
                    </a:cxn>
                    <a:cxn ang="0">
                      <a:pos x="78" y="140"/>
                    </a:cxn>
                    <a:cxn ang="0">
                      <a:pos x="72" y="140"/>
                    </a:cxn>
                    <a:cxn ang="0">
                      <a:pos x="60" y="136"/>
                    </a:cxn>
                    <a:cxn ang="0">
                      <a:pos x="50" y="132"/>
                    </a:cxn>
                    <a:cxn ang="0">
                      <a:pos x="42" y="136"/>
                    </a:cxn>
                    <a:cxn ang="0">
                      <a:pos x="34" y="140"/>
                    </a:cxn>
                    <a:cxn ang="0">
                      <a:pos x="22" y="144"/>
                    </a:cxn>
                    <a:cxn ang="0">
                      <a:pos x="8" y="138"/>
                    </a:cxn>
                    <a:cxn ang="0">
                      <a:pos x="0" y="130"/>
                    </a:cxn>
                    <a:cxn ang="0">
                      <a:pos x="0" y="122"/>
                    </a:cxn>
                    <a:cxn ang="0">
                      <a:pos x="10" y="128"/>
                    </a:cxn>
                    <a:cxn ang="0">
                      <a:pos x="24" y="132"/>
                    </a:cxn>
                    <a:cxn ang="0">
                      <a:pos x="28" y="136"/>
                    </a:cxn>
                    <a:cxn ang="0">
                      <a:pos x="44" y="126"/>
                    </a:cxn>
                    <a:cxn ang="0">
                      <a:pos x="40" y="120"/>
                    </a:cxn>
                    <a:cxn ang="0">
                      <a:pos x="28" y="116"/>
                    </a:cxn>
                    <a:cxn ang="0">
                      <a:pos x="30" y="112"/>
                    </a:cxn>
                    <a:cxn ang="0">
                      <a:pos x="42" y="112"/>
                    </a:cxn>
                    <a:cxn ang="0">
                      <a:pos x="28" y="100"/>
                    </a:cxn>
                    <a:cxn ang="0">
                      <a:pos x="40" y="98"/>
                    </a:cxn>
                    <a:cxn ang="0">
                      <a:pos x="44" y="86"/>
                    </a:cxn>
                    <a:cxn ang="0">
                      <a:pos x="72" y="70"/>
                    </a:cxn>
                    <a:cxn ang="0">
                      <a:pos x="94" y="18"/>
                    </a:cxn>
                    <a:cxn ang="0">
                      <a:pos x="106" y="18"/>
                    </a:cxn>
                    <a:cxn ang="0">
                      <a:pos x="110" y="24"/>
                    </a:cxn>
                    <a:cxn ang="0">
                      <a:pos x="126" y="18"/>
                    </a:cxn>
                    <a:cxn ang="0">
                      <a:pos x="156" y="0"/>
                    </a:cxn>
                    <a:cxn ang="0">
                      <a:pos x="178" y="6"/>
                    </a:cxn>
                    <a:cxn ang="0">
                      <a:pos x="188" y="8"/>
                    </a:cxn>
                    <a:cxn ang="0">
                      <a:pos x="202" y="16"/>
                    </a:cxn>
                  </a:cxnLst>
                  <a:rect l="0" t="0" r="r" b="b"/>
                  <a:pathLst>
                    <a:path w="214" h="206">
                      <a:moveTo>
                        <a:pt x="202" y="16"/>
                      </a:moveTo>
                      <a:lnTo>
                        <a:pt x="212" y="26"/>
                      </a:lnTo>
                      <a:lnTo>
                        <a:pt x="214" y="36"/>
                      </a:lnTo>
                      <a:lnTo>
                        <a:pt x="196" y="76"/>
                      </a:lnTo>
                      <a:lnTo>
                        <a:pt x="182" y="80"/>
                      </a:lnTo>
                      <a:lnTo>
                        <a:pt x="184" y="90"/>
                      </a:lnTo>
                      <a:lnTo>
                        <a:pt x="192" y="94"/>
                      </a:lnTo>
                      <a:lnTo>
                        <a:pt x="174" y="112"/>
                      </a:lnTo>
                      <a:lnTo>
                        <a:pt x="174" y="120"/>
                      </a:lnTo>
                      <a:lnTo>
                        <a:pt x="144" y="124"/>
                      </a:lnTo>
                      <a:lnTo>
                        <a:pt x="132" y="124"/>
                      </a:lnTo>
                      <a:lnTo>
                        <a:pt x="134" y="136"/>
                      </a:lnTo>
                      <a:lnTo>
                        <a:pt x="134" y="146"/>
                      </a:lnTo>
                      <a:lnTo>
                        <a:pt x="138" y="156"/>
                      </a:lnTo>
                      <a:lnTo>
                        <a:pt x="132" y="166"/>
                      </a:lnTo>
                      <a:lnTo>
                        <a:pt x="126" y="182"/>
                      </a:lnTo>
                      <a:lnTo>
                        <a:pt x="118" y="182"/>
                      </a:lnTo>
                      <a:lnTo>
                        <a:pt x="112" y="184"/>
                      </a:lnTo>
                      <a:lnTo>
                        <a:pt x="114" y="194"/>
                      </a:lnTo>
                      <a:lnTo>
                        <a:pt x="118" y="198"/>
                      </a:lnTo>
                      <a:lnTo>
                        <a:pt x="112" y="206"/>
                      </a:lnTo>
                      <a:lnTo>
                        <a:pt x="102" y="202"/>
                      </a:lnTo>
                      <a:lnTo>
                        <a:pt x="96" y="192"/>
                      </a:lnTo>
                      <a:lnTo>
                        <a:pt x="106" y="184"/>
                      </a:lnTo>
                      <a:lnTo>
                        <a:pt x="110" y="176"/>
                      </a:lnTo>
                      <a:lnTo>
                        <a:pt x="102" y="174"/>
                      </a:lnTo>
                      <a:lnTo>
                        <a:pt x="92" y="158"/>
                      </a:lnTo>
                      <a:lnTo>
                        <a:pt x="82" y="156"/>
                      </a:lnTo>
                      <a:lnTo>
                        <a:pt x="78" y="148"/>
                      </a:lnTo>
                      <a:lnTo>
                        <a:pt x="78" y="140"/>
                      </a:lnTo>
                      <a:lnTo>
                        <a:pt x="72" y="140"/>
                      </a:lnTo>
                      <a:lnTo>
                        <a:pt x="60" y="136"/>
                      </a:lnTo>
                      <a:lnTo>
                        <a:pt x="50" y="132"/>
                      </a:lnTo>
                      <a:lnTo>
                        <a:pt x="42" y="136"/>
                      </a:lnTo>
                      <a:lnTo>
                        <a:pt x="34" y="140"/>
                      </a:lnTo>
                      <a:lnTo>
                        <a:pt x="22" y="144"/>
                      </a:lnTo>
                      <a:lnTo>
                        <a:pt x="8" y="138"/>
                      </a:lnTo>
                      <a:lnTo>
                        <a:pt x="0" y="130"/>
                      </a:lnTo>
                      <a:lnTo>
                        <a:pt x="0" y="122"/>
                      </a:lnTo>
                      <a:lnTo>
                        <a:pt x="10" y="128"/>
                      </a:lnTo>
                      <a:lnTo>
                        <a:pt x="24" y="132"/>
                      </a:lnTo>
                      <a:lnTo>
                        <a:pt x="28" y="136"/>
                      </a:lnTo>
                      <a:lnTo>
                        <a:pt x="44" y="126"/>
                      </a:lnTo>
                      <a:lnTo>
                        <a:pt x="40" y="120"/>
                      </a:lnTo>
                      <a:lnTo>
                        <a:pt x="28" y="116"/>
                      </a:lnTo>
                      <a:lnTo>
                        <a:pt x="30" y="112"/>
                      </a:lnTo>
                      <a:lnTo>
                        <a:pt x="42" y="112"/>
                      </a:lnTo>
                      <a:lnTo>
                        <a:pt x="28" y="100"/>
                      </a:lnTo>
                      <a:lnTo>
                        <a:pt x="40" y="98"/>
                      </a:lnTo>
                      <a:lnTo>
                        <a:pt x="44" y="86"/>
                      </a:lnTo>
                      <a:lnTo>
                        <a:pt x="72" y="70"/>
                      </a:lnTo>
                      <a:lnTo>
                        <a:pt x="94" y="18"/>
                      </a:lnTo>
                      <a:lnTo>
                        <a:pt x="106" y="18"/>
                      </a:lnTo>
                      <a:lnTo>
                        <a:pt x="110" y="24"/>
                      </a:lnTo>
                      <a:lnTo>
                        <a:pt x="126" y="18"/>
                      </a:lnTo>
                      <a:lnTo>
                        <a:pt x="156" y="0"/>
                      </a:lnTo>
                      <a:lnTo>
                        <a:pt x="178" y="6"/>
                      </a:lnTo>
                      <a:lnTo>
                        <a:pt x="188" y="8"/>
                      </a:lnTo>
                      <a:lnTo>
                        <a:pt x="202" y="16"/>
                      </a:lnTo>
                      <a:close/>
                    </a:path>
                  </a:pathLst>
                </a:custGeom>
                <a:solidFill>
                  <a:srgbClr val="002060"/>
                </a:solidFill>
                <a:ln w="3175">
                  <a:solidFill>
                    <a:schemeClr val="accent5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 dirty="0"/>
                </a:p>
              </p:txBody>
            </p:sp>
            <p:sp>
              <p:nvSpPr>
                <p:cNvPr id="111" name="Netherlands"/>
                <p:cNvSpPr>
                  <a:spLocks/>
                </p:cNvSpPr>
                <p:nvPr/>
              </p:nvSpPr>
              <p:spPr bwMode="auto">
                <a:xfrm>
                  <a:off x="4237355" y="4435158"/>
                  <a:ext cx="38100" cy="25400"/>
                </a:xfrm>
                <a:custGeom>
                  <a:avLst/>
                  <a:gdLst/>
                  <a:ahLst/>
                  <a:cxnLst>
                    <a:cxn ang="0">
                      <a:pos x="2" y="0"/>
                    </a:cxn>
                    <a:cxn ang="0">
                      <a:pos x="12" y="6"/>
                    </a:cxn>
                    <a:cxn ang="0">
                      <a:pos x="24" y="8"/>
                    </a:cxn>
                    <a:cxn ang="0">
                      <a:pos x="24" y="16"/>
                    </a:cxn>
                    <a:cxn ang="0">
                      <a:pos x="16" y="16"/>
                    </a:cxn>
                    <a:cxn ang="0">
                      <a:pos x="4" y="10"/>
                    </a:cxn>
                    <a:cxn ang="0">
                      <a:pos x="0" y="4"/>
                    </a:cxn>
                    <a:cxn ang="0">
                      <a:pos x="2" y="0"/>
                    </a:cxn>
                  </a:cxnLst>
                  <a:rect l="0" t="0" r="r" b="b"/>
                  <a:pathLst>
                    <a:path w="24" h="16">
                      <a:moveTo>
                        <a:pt x="2" y="0"/>
                      </a:moveTo>
                      <a:lnTo>
                        <a:pt x="12" y="6"/>
                      </a:lnTo>
                      <a:lnTo>
                        <a:pt x="24" y="8"/>
                      </a:lnTo>
                      <a:lnTo>
                        <a:pt x="24" y="16"/>
                      </a:lnTo>
                      <a:lnTo>
                        <a:pt x="16" y="16"/>
                      </a:lnTo>
                      <a:lnTo>
                        <a:pt x="4" y="10"/>
                      </a:lnTo>
                      <a:lnTo>
                        <a:pt x="0" y="4"/>
                      </a:lnTo>
                      <a:lnTo>
                        <a:pt x="2" y="0"/>
                      </a:lnTo>
                      <a:close/>
                    </a:path>
                  </a:pathLst>
                </a:custGeom>
                <a:grpFill/>
                <a:ln w="3175">
                  <a:solidFill>
                    <a:schemeClr val="accent5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 dirty="0"/>
                </a:p>
              </p:txBody>
            </p:sp>
          </p:grpSp>
        </p:grpSp>
        <p:grpSp>
          <p:nvGrpSpPr>
            <p:cNvPr id="21" name="Non-EU Countries"/>
            <p:cNvGrpSpPr/>
            <p:nvPr/>
          </p:nvGrpSpPr>
          <p:grpSpPr>
            <a:xfrm>
              <a:off x="1319530" y="1077595"/>
              <a:ext cx="7513638" cy="5891213"/>
              <a:chOff x="1319530" y="1077595"/>
              <a:chExt cx="7513638" cy="5891213"/>
            </a:xfrm>
          </p:grpSpPr>
          <p:sp>
            <p:nvSpPr>
              <p:cNvPr id="22" name="Moldova"/>
              <p:cNvSpPr>
                <a:spLocks/>
              </p:cNvSpPr>
              <p:nvPr/>
            </p:nvSpPr>
            <p:spPr bwMode="auto">
              <a:xfrm>
                <a:off x="6061393" y="5076508"/>
                <a:ext cx="311150" cy="377825"/>
              </a:xfrm>
              <a:custGeom>
                <a:avLst/>
                <a:gdLst/>
                <a:ahLst/>
                <a:cxnLst>
                  <a:cxn ang="0">
                    <a:pos x="0" y="22"/>
                  </a:cxn>
                  <a:cxn ang="0">
                    <a:pos x="0" y="12"/>
                  </a:cxn>
                  <a:cxn ang="0">
                    <a:pos x="26" y="10"/>
                  </a:cxn>
                  <a:cxn ang="0">
                    <a:pos x="50" y="0"/>
                  </a:cxn>
                  <a:cxn ang="0">
                    <a:pos x="60" y="6"/>
                  </a:cxn>
                  <a:cxn ang="0">
                    <a:pos x="70" y="12"/>
                  </a:cxn>
                  <a:cxn ang="0">
                    <a:pos x="80" y="18"/>
                  </a:cxn>
                  <a:cxn ang="0">
                    <a:pos x="94" y="26"/>
                  </a:cxn>
                  <a:cxn ang="0">
                    <a:pos x="100" y="22"/>
                  </a:cxn>
                  <a:cxn ang="0">
                    <a:pos x="108" y="22"/>
                  </a:cxn>
                  <a:cxn ang="0">
                    <a:pos x="120" y="34"/>
                  </a:cxn>
                  <a:cxn ang="0">
                    <a:pos x="136" y="36"/>
                  </a:cxn>
                  <a:cxn ang="0">
                    <a:pos x="142" y="58"/>
                  </a:cxn>
                  <a:cxn ang="0">
                    <a:pos x="136" y="76"/>
                  </a:cxn>
                  <a:cxn ang="0">
                    <a:pos x="158" y="86"/>
                  </a:cxn>
                  <a:cxn ang="0">
                    <a:pos x="168" y="114"/>
                  </a:cxn>
                  <a:cxn ang="0">
                    <a:pos x="178" y="124"/>
                  </a:cxn>
                  <a:cxn ang="0">
                    <a:pos x="180" y="134"/>
                  </a:cxn>
                  <a:cxn ang="0">
                    <a:pos x="180" y="148"/>
                  </a:cxn>
                  <a:cxn ang="0">
                    <a:pos x="190" y="152"/>
                  </a:cxn>
                  <a:cxn ang="0">
                    <a:pos x="196" y="160"/>
                  </a:cxn>
                  <a:cxn ang="0">
                    <a:pos x="188" y="158"/>
                  </a:cxn>
                  <a:cxn ang="0">
                    <a:pos x="180" y="156"/>
                  </a:cxn>
                  <a:cxn ang="0">
                    <a:pos x="170" y="164"/>
                  </a:cxn>
                  <a:cxn ang="0">
                    <a:pos x="156" y="156"/>
                  </a:cxn>
                  <a:cxn ang="0">
                    <a:pos x="150" y="164"/>
                  </a:cxn>
                  <a:cxn ang="0">
                    <a:pos x="142" y="152"/>
                  </a:cxn>
                  <a:cxn ang="0">
                    <a:pos x="128" y="158"/>
                  </a:cxn>
                  <a:cxn ang="0">
                    <a:pos x="132" y="170"/>
                  </a:cxn>
                  <a:cxn ang="0">
                    <a:pos x="138" y="184"/>
                  </a:cxn>
                  <a:cxn ang="0">
                    <a:pos x="130" y="202"/>
                  </a:cxn>
                  <a:cxn ang="0">
                    <a:pos x="120" y="212"/>
                  </a:cxn>
                  <a:cxn ang="0">
                    <a:pos x="108" y="220"/>
                  </a:cxn>
                  <a:cxn ang="0">
                    <a:pos x="112" y="232"/>
                  </a:cxn>
                  <a:cxn ang="0">
                    <a:pos x="90" y="238"/>
                  </a:cxn>
                  <a:cxn ang="0">
                    <a:pos x="86" y="206"/>
                  </a:cxn>
                  <a:cxn ang="0">
                    <a:pos x="82" y="192"/>
                  </a:cxn>
                  <a:cxn ang="0">
                    <a:pos x="86" y="178"/>
                  </a:cxn>
                  <a:cxn ang="0">
                    <a:pos x="86" y="160"/>
                  </a:cxn>
                  <a:cxn ang="0">
                    <a:pos x="92" y="146"/>
                  </a:cxn>
                  <a:cxn ang="0">
                    <a:pos x="78" y="120"/>
                  </a:cxn>
                  <a:cxn ang="0">
                    <a:pos x="64" y="102"/>
                  </a:cxn>
                  <a:cxn ang="0">
                    <a:pos x="46" y="82"/>
                  </a:cxn>
                  <a:cxn ang="0">
                    <a:pos x="28" y="50"/>
                  </a:cxn>
                  <a:cxn ang="0">
                    <a:pos x="18" y="30"/>
                  </a:cxn>
                  <a:cxn ang="0">
                    <a:pos x="0" y="22"/>
                  </a:cxn>
                </a:cxnLst>
                <a:rect l="0" t="0" r="r" b="b"/>
                <a:pathLst>
                  <a:path w="196" h="238">
                    <a:moveTo>
                      <a:pt x="0" y="22"/>
                    </a:moveTo>
                    <a:lnTo>
                      <a:pt x="0" y="12"/>
                    </a:lnTo>
                    <a:lnTo>
                      <a:pt x="26" y="10"/>
                    </a:lnTo>
                    <a:lnTo>
                      <a:pt x="50" y="0"/>
                    </a:lnTo>
                    <a:lnTo>
                      <a:pt x="60" y="6"/>
                    </a:lnTo>
                    <a:lnTo>
                      <a:pt x="70" y="12"/>
                    </a:lnTo>
                    <a:lnTo>
                      <a:pt x="80" y="18"/>
                    </a:lnTo>
                    <a:lnTo>
                      <a:pt x="94" y="26"/>
                    </a:lnTo>
                    <a:lnTo>
                      <a:pt x="100" y="22"/>
                    </a:lnTo>
                    <a:lnTo>
                      <a:pt x="108" y="22"/>
                    </a:lnTo>
                    <a:lnTo>
                      <a:pt x="120" y="34"/>
                    </a:lnTo>
                    <a:lnTo>
                      <a:pt x="136" y="36"/>
                    </a:lnTo>
                    <a:lnTo>
                      <a:pt x="142" y="58"/>
                    </a:lnTo>
                    <a:lnTo>
                      <a:pt x="136" y="76"/>
                    </a:lnTo>
                    <a:lnTo>
                      <a:pt x="158" y="86"/>
                    </a:lnTo>
                    <a:lnTo>
                      <a:pt x="168" y="114"/>
                    </a:lnTo>
                    <a:lnTo>
                      <a:pt x="178" y="124"/>
                    </a:lnTo>
                    <a:lnTo>
                      <a:pt x="180" y="134"/>
                    </a:lnTo>
                    <a:lnTo>
                      <a:pt x="180" y="148"/>
                    </a:lnTo>
                    <a:lnTo>
                      <a:pt x="190" y="152"/>
                    </a:lnTo>
                    <a:lnTo>
                      <a:pt x="196" y="160"/>
                    </a:lnTo>
                    <a:lnTo>
                      <a:pt x="188" y="158"/>
                    </a:lnTo>
                    <a:lnTo>
                      <a:pt x="180" y="156"/>
                    </a:lnTo>
                    <a:lnTo>
                      <a:pt x="170" y="164"/>
                    </a:lnTo>
                    <a:lnTo>
                      <a:pt x="156" y="156"/>
                    </a:lnTo>
                    <a:lnTo>
                      <a:pt x="150" y="164"/>
                    </a:lnTo>
                    <a:lnTo>
                      <a:pt x="142" y="152"/>
                    </a:lnTo>
                    <a:lnTo>
                      <a:pt x="128" y="158"/>
                    </a:lnTo>
                    <a:lnTo>
                      <a:pt x="132" y="170"/>
                    </a:lnTo>
                    <a:lnTo>
                      <a:pt x="138" y="184"/>
                    </a:lnTo>
                    <a:lnTo>
                      <a:pt x="130" y="202"/>
                    </a:lnTo>
                    <a:lnTo>
                      <a:pt x="120" y="212"/>
                    </a:lnTo>
                    <a:lnTo>
                      <a:pt x="108" y="220"/>
                    </a:lnTo>
                    <a:lnTo>
                      <a:pt x="112" y="232"/>
                    </a:lnTo>
                    <a:lnTo>
                      <a:pt x="90" y="238"/>
                    </a:lnTo>
                    <a:lnTo>
                      <a:pt x="86" y="206"/>
                    </a:lnTo>
                    <a:lnTo>
                      <a:pt x="82" y="192"/>
                    </a:lnTo>
                    <a:lnTo>
                      <a:pt x="86" y="178"/>
                    </a:lnTo>
                    <a:lnTo>
                      <a:pt x="86" y="160"/>
                    </a:lnTo>
                    <a:lnTo>
                      <a:pt x="92" y="146"/>
                    </a:lnTo>
                    <a:lnTo>
                      <a:pt x="78" y="120"/>
                    </a:lnTo>
                    <a:lnTo>
                      <a:pt x="64" y="102"/>
                    </a:lnTo>
                    <a:lnTo>
                      <a:pt x="46" y="82"/>
                    </a:lnTo>
                    <a:lnTo>
                      <a:pt x="28" y="50"/>
                    </a:lnTo>
                    <a:lnTo>
                      <a:pt x="18" y="30"/>
                    </a:lnTo>
                    <a:lnTo>
                      <a:pt x="0" y="22"/>
                    </a:lnTo>
                    <a:close/>
                  </a:path>
                </a:pathLst>
              </a:custGeom>
              <a:solidFill>
                <a:schemeClr val="accent5"/>
              </a:solidFill>
              <a:ln w="3175">
                <a:solidFill>
                  <a:schemeClr val="accent3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GB" dirty="0"/>
              </a:p>
            </p:txBody>
          </p:sp>
          <p:sp>
            <p:nvSpPr>
              <p:cNvPr id="23" name="Serbia"/>
              <p:cNvSpPr>
                <a:spLocks/>
              </p:cNvSpPr>
              <p:nvPr/>
            </p:nvSpPr>
            <p:spPr bwMode="auto">
              <a:xfrm>
                <a:off x="5315268" y="5359083"/>
                <a:ext cx="419100" cy="549275"/>
              </a:xfrm>
              <a:custGeom>
                <a:avLst/>
                <a:gdLst/>
                <a:ahLst/>
                <a:cxnLst>
                  <a:cxn ang="0">
                    <a:pos x="238" y="146"/>
                  </a:cxn>
                  <a:cxn ang="0">
                    <a:pos x="248" y="136"/>
                  </a:cxn>
                  <a:cxn ang="0">
                    <a:pos x="234" y="126"/>
                  </a:cxn>
                  <a:cxn ang="0">
                    <a:pos x="190" y="124"/>
                  </a:cxn>
                  <a:cxn ang="0">
                    <a:pos x="186" y="108"/>
                  </a:cxn>
                  <a:cxn ang="0">
                    <a:pos x="184" y="86"/>
                  </a:cxn>
                  <a:cxn ang="0">
                    <a:pos x="142" y="36"/>
                  </a:cxn>
                  <a:cxn ang="0">
                    <a:pos x="124" y="4"/>
                  </a:cxn>
                  <a:cxn ang="0">
                    <a:pos x="74" y="0"/>
                  </a:cxn>
                  <a:cxn ang="0">
                    <a:pos x="32" y="30"/>
                  </a:cxn>
                  <a:cxn ang="0">
                    <a:pos x="46" y="50"/>
                  </a:cxn>
                  <a:cxn ang="0">
                    <a:pos x="44" y="66"/>
                  </a:cxn>
                  <a:cxn ang="0">
                    <a:pos x="64" y="72"/>
                  </a:cxn>
                  <a:cxn ang="0">
                    <a:pos x="58" y="78"/>
                  </a:cxn>
                  <a:cxn ang="0">
                    <a:pos x="36" y="102"/>
                  </a:cxn>
                  <a:cxn ang="0">
                    <a:pos x="60" y="102"/>
                  </a:cxn>
                  <a:cxn ang="0">
                    <a:pos x="54" y="118"/>
                  </a:cxn>
                  <a:cxn ang="0">
                    <a:pos x="44" y="142"/>
                  </a:cxn>
                  <a:cxn ang="0">
                    <a:pos x="58" y="158"/>
                  </a:cxn>
                  <a:cxn ang="0">
                    <a:pos x="56" y="174"/>
                  </a:cxn>
                  <a:cxn ang="0">
                    <a:pos x="54" y="182"/>
                  </a:cxn>
                  <a:cxn ang="0">
                    <a:pos x="62" y="200"/>
                  </a:cxn>
                  <a:cxn ang="0">
                    <a:pos x="50" y="204"/>
                  </a:cxn>
                  <a:cxn ang="0">
                    <a:pos x="30" y="210"/>
                  </a:cxn>
                  <a:cxn ang="0">
                    <a:pos x="24" y="222"/>
                  </a:cxn>
                  <a:cxn ang="0">
                    <a:pos x="16" y="236"/>
                  </a:cxn>
                  <a:cxn ang="0">
                    <a:pos x="0" y="246"/>
                  </a:cxn>
                  <a:cxn ang="0">
                    <a:pos x="22" y="318"/>
                  </a:cxn>
                  <a:cxn ang="0">
                    <a:pos x="40" y="342"/>
                  </a:cxn>
                  <a:cxn ang="0">
                    <a:pos x="38" y="314"/>
                  </a:cxn>
                  <a:cxn ang="0">
                    <a:pos x="68" y="280"/>
                  </a:cxn>
                  <a:cxn ang="0">
                    <a:pos x="96" y="292"/>
                  </a:cxn>
                  <a:cxn ang="0">
                    <a:pos x="110" y="320"/>
                  </a:cxn>
                  <a:cxn ang="0">
                    <a:pos x="114" y="344"/>
                  </a:cxn>
                  <a:cxn ang="0">
                    <a:pos x="124" y="346"/>
                  </a:cxn>
                  <a:cxn ang="0">
                    <a:pos x="126" y="334"/>
                  </a:cxn>
                  <a:cxn ang="0">
                    <a:pos x="140" y="324"/>
                  </a:cxn>
                  <a:cxn ang="0">
                    <a:pos x="152" y="326"/>
                  </a:cxn>
                  <a:cxn ang="0">
                    <a:pos x="166" y="316"/>
                  </a:cxn>
                  <a:cxn ang="0">
                    <a:pos x="186" y="312"/>
                  </a:cxn>
                  <a:cxn ang="0">
                    <a:pos x="214" y="320"/>
                  </a:cxn>
                  <a:cxn ang="0">
                    <a:pos x="228" y="312"/>
                  </a:cxn>
                  <a:cxn ang="0">
                    <a:pos x="236" y="296"/>
                  </a:cxn>
                  <a:cxn ang="0">
                    <a:pos x="252" y="262"/>
                  </a:cxn>
                  <a:cxn ang="0">
                    <a:pos x="264" y="246"/>
                  </a:cxn>
                  <a:cxn ang="0">
                    <a:pos x="238" y="224"/>
                  </a:cxn>
                  <a:cxn ang="0">
                    <a:pos x="246" y="162"/>
                  </a:cxn>
                </a:cxnLst>
                <a:rect l="0" t="0" r="r" b="b"/>
                <a:pathLst>
                  <a:path w="264" h="346">
                    <a:moveTo>
                      <a:pt x="246" y="162"/>
                    </a:moveTo>
                    <a:lnTo>
                      <a:pt x="238" y="146"/>
                    </a:lnTo>
                    <a:lnTo>
                      <a:pt x="244" y="136"/>
                    </a:lnTo>
                    <a:lnTo>
                      <a:pt x="248" y="136"/>
                    </a:lnTo>
                    <a:lnTo>
                      <a:pt x="242" y="130"/>
                    </a:lnTo>
                    <a:lnTo>
                      <a:pt x="234" y="126"/>
                    </a:lnTo>
                    <a:lnTo>
                      <a:pt x="218" y="140"/>
                    </a:lnTo>
                    <a:lnTo>
                      <a:pt x="190" y="124"/>
                    </a:lnTo>
                    <a:lnTo>
                      <a:pt x="176" y="116"/>
                    </a:lnTo>
                    <a:lnTo>
                      <a:pt x="186" y="108"/>
                    </a:lnTo>
                    <a:lnTo>
                      <a:pt x="172" y="100"/>
                    </a:lnTo>
                    <a:lnTo>
                      <a:pt x="184" y="86"/>
                    </a:lnTo>
                    <a:lnTo>
                      <a:pt x="142" y="60"/>
                    </a:lnTo>
                    <a:lnTo>
                      <a:pt x="142" y="36"/>
                    </a:lnTo>
                    <a:lnTo>
                      <a:pt x="122" y="12"/>
                    </a:lnTo>
                    <a:lnTo>
                      <a:pt x="124" y="4"/>
                    </a:lnTo>
                    <a:lnTo>
                      <a:pt x="114" y="8"/>
                    </a:lnTo>
                    <a:lnTo>
                      <a:pt x="74" y="0"/>
                    </a:lnTo>
                    <a:lnTo>
                      <a:pt x="34" y="18"/>
                    </a:lnTo>
                    <a:lnTo>
                      <a:pt x="32" y="30"/>
                    </a:lnTo>
                    <a:lnTo>
                      <a:pt x="38" y="48"/>
                    </a:lnTo>
                    <a:lnTo>
                      <a:pt x="46" y="50"/>
                    </a:lnTo>
                    <a:lnTo>
                      <a:pt x="38" y="62"/>
                    </a:lnTo>
                    <a:lnTo>
                      <a:pt x="44" y="66"/>
                    </a:lnTo>
                    <a:lnTo>
                      <a:pt x="58" y="74"/>
                    </a:lnTo>
                    <a:lnTo>
                      <a:pt x="64" y="72"/>
                    </a:lnTo>
                    <a:lnTo>
                      <a:pt x="66" y="76"/>
                    </a:lnTo>
                    <a:lnTo>
                      <a:pt x="58" y="78"/>
                    </a:lnTo>
                    <a:lnTo>
                      <a:pt x="44" y="88"/>
                    </a:lnTo>
                    <a:lnTo>
                      <a:pt x="36" y="102"/>
                    </a:lnTo>
                    <a:lnTo>
                      <a:pt x="50" y="100"/>
                    </a:lnTo>
                    <a:lnTo>
                      <a:pt x="60" y="102"/>
                    </a:lnTo>
                    <a:lnTo>
                      <a:pt x="54" y="110"/>
                    </a:lnTo>
                    <a:lnTo>
                      <a:pt x="54" y="118"/>
                    </a:lnTo>
                    <a:lnTo>
                      <a:pt x="42" y="134"/>
                    </a:lnTo>
                    <a:lnTo>
                      <a:pt x="44" y="142"/>
                    </a:lnTo>
                    <a:lnTo>
                      <a:pt x="56" y="152"/>
                    </a:lnTo>
                    <a:lnTo>
                      <a:pt x="58" y="158"/>
                    </a:lnTo>
                    <a:lnTo>
                      <a:pt x="68" y="168"/>
                    </a:lnTo>
                    <a:lnTo>
                      <a:pt x="56" y="174"/>
                    </a:lnTo>
                    <a:lnTo>
                      <a:pt x="50" y="174"/>
                    </a:lnTo>
                    <a:lnTo>
                      <a:pt x="54" y="182"/>
                    </a:lnTo>
                    <a:lnTo>
                      <a:pt x="58" y="190"/>
                    </a:lnTo>
                    <a:lnTo>
                      <a:pt x="62" y="200"/>
                    </a:lnTo>
                    <a:lnTo>
                      <a:pt x="56" y="208"/>
                    </a:lnTo>
                    <a:lnTo>
                      <a:pt x="50" y="204"/>
                    </a:lnTo>
                    <a:lnTo>
                      <a:pt x="46" y="210"/>
                    </a:lnTo>
                    <a:lnTo>
                      <a:pt x="30" y="210"/>
                    </a:lnTo>
                    <a:lnTo>
                      <a:pt x="34" y="228"/>
                    </a:lnTo>
                    <a:lnTo>
                      <a:pt x="24" y="222"/>
                    </a:lnTo>
                    <a:lnTo>
                      <a:pt x="18" y="224"/>
                    </a:lnTo>
                    <a:lnTo>
                      <a:pt x="16" y="236"/>
                    </a:lnTo>
                    <a:lnTo>
                      <a:pt x="14" y="244"/>
                    </a:lnTo>
                    <a:lnTo>
                      <a:pt x="0" y="246"/>
                    </a:lnTo>
                    <a:lnTo>
                      <a:pt x="0" y="296"/>
                    </a:lnTo>
                    <a:lnTo>
                      <a:pt x="22" y="318"/>
                    </a:lnTo>
                    <a:lnTo>
                      <a:pt x="22" y="322"/>
                    </a:lnTo>
                    <a:lnTo>
                      <a:pt x="40" y="342"/>
                    </a:lnTo>
                    <a:lnTo>
                      <a:pt x="42" y="330"/>
                    </a:lnTo>
                    <a:lnTo>
                      <a:pt x="38" y="314"/>
                    </a:lnTo>
                    <a:lnTo>
                      <a:pt x="60" y="288"/>
                    </a:lnTo>
                    <a:lnTo>
                      <a:pt x="68" y="280"/>
                    </a:lnTo>
                    <a:lnTo>
                      <a:pt x="72" y="288"/>
                    </a:lnTo>
                    <a:lnTo>
                      <a:pt x="96" y="292"/>
                    </a:lnTo>
                    <a:lnTo>
                      <a:pt x="102" y="310"/>
                    </a:lnTo>
                    <a:lnTo>
                      <a:pt x="110" y="320"/>
                    </a:lnTo>
                    <a:lnTo>
                      <a:pt x="116" y="334"/>
                    </a:lnTo>
                    <a:lnTo>
                      <a:pt x="114" y="344"/>
                    </a:lnTo>
                    <a:lnTo>
                      <a:pt x="114" y="346"/>
                    </a:lnTo>
                    <a:lnTo>
                      <a:pt x="124" y="346"/>
                    </a:lnTo>
                    <a:lnTo>
                      <a:pt x="126" y="340"/>
                    </a:lnTo>
                    <a:lnTo>
                      <a:pt x="126" y="334"/>
                    </a:lnTo>
                    <a:lnTo>
                      <a:pt x="134" y="330"/>
                    </a:lnTo>
                    <a:lnTo>
                      <a:pt x="140" y="324"/>
                    </a:lnTo>
                    <a:lnTo>
                      <a:pt x="142" y="320"/>
                    </a:lnTo>
                    <a:lnTo>
                      <a:pt x="152" y="326"/>
                    </a:lnTo>
                    <a:lnTo>
                      <a:pt x="156" y="328"/>
                    </a:lnTo>
                    <a:lnTo>
                      <a:pt x="166" y="316"/>
                    </a:lnTo>
                    <a:lnTo>
                      <a:pt x="172" y="322"/>
                    </a:lnTo>
                    <a:lnTo>
                      <a:pt x="186" y="312"/>
                    </a:lnTo>
                    <a:lnTo>
                      <a:pt x="210" y="314"/>
                    </a:lnTo>
                    <a:lnTo>
                      <a:pt x="214" y="320"/>
                    </a:lnTo>
                    <a:lnTo>
                      <a:pt x="220" y="314"/>
                    </a:lnTo>
                    <a:lnTo>
                      <a:pt x="228" y="312"/>
                    </a:lnTo>
                    <a:lnTo>
                      <a:pt x="230" y="304"/>
                    </a:lnTo>
                    <a:lnTo>
                      <a:pt x="236" y="296"/>
                    </a:lnTo>
                    <a:lnTo>
                      <a:pt x="230" y="278"/>
                    </a:lnTo>
                    <a:lnTo>
                      <a:pt x="252" y="262"/>
                    </a:lnTo>
                    <a:lnTo>
                      <a:pt x="256" y="254"/>
                    </a:lnTo>
                    <a:lnTo>
                      <a:pt x="264" y="246"/>
                    </a:lnTo>
                    <a:lnTo>
                      <a:pt x="250" y="234"/>
                    </a:lnTo>
                    <a:lnTo>
                      <a:pt x="238" y="224"/>
                    </a:lnTo>
                    <a:lnTo>
                      <a:pt x="226" y="200"/>
                    </a:lnTo>
                    <a:lnTo>
                      <a:pt x="246" y="162"/>
                    </a:lnTo>
                    <a:close/>
                  </a:path>
                </a:pathLst>
              </a:custGeom>
              <a:solidFill>
                <a:schemeClr val="accent5"/>
              </a:solidFill>
              <a:ln w="3175">
                <a:solidFill>
                  <a:schemeClr val="accent3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GB" dirty="0"/>
              </a:p>
            </p:txBody>
          </p:sp>
          <p:sp>
            <p:nvSpPr>
              <p:cNvPr id="24" name="Croatia"/>
              <p:cNvSpPr>
                <a:spLocks/>
              </p:cNvSpPr>
              <p:nvPr/>
            </p:nvSpPr>
            <p:spPr bwMode="auto">
              <a:xfrm>
                <a:off x="4888230" y="5282883"/>
                <a:ext cx="531813" cy="546100"/>
              </a:xfrm>
              <a:custGeom>
                <a:avLst/>
                <a:gdLst/>
                <a:ahLst/>
                <a:cxnLst>
                  <a:cxn ang="0">
                    <a:pos x="221" y="288"/>
                  </a:cxn>
                  <a:cxn ang="0">
                    <a:pos x="196" y="266"/>
                  </a:cxn>
                  <a:cxn ang="0">
                    <a:pos x="192" y="240"/>
                  </a:cxn>
                  <a:cxn ang="0">
                    <a:pos x="178" y="230"/>
                  </a:cxn>
                  <a:cxn ang="0">
                    <a:pos x="150" y="194"/>
                  </a:cxn>
                  <a:cxn ang="0">
                    <a:pos x="138" y="158"/>
                  </a:cxn>
                  <a:cxn ang="0">
                    <a:pos x="122" y="118"/>
                  </a:cxn>
                  <a:cxn ang="0">
                    <a:pos x="126" y="104"/>
                  </a:cxn>
                  <a:cxn ang="0">
                    <a:pos x="132" y="100"/>
                  </a:cxn>
                  <a:cxn ang="0">
                    <a:pos x="150" y="122"/>
                  </a:cxn>
                  <a:cxn ang="0">
                    <a:pos x="186" y="106"/>
                  </a:cxn>
                  <a:cxn ang="0">
                    <a:pos x="217" y="118"/>
                  </a:cxn>
                  <a:cxn ang="0">
                    <a:pos x="251" y="122"/>
                  </a:cxn>
                  <a:cxn ang="0">
                    <a:pos x="287" y="132"/>
                  </a:cxn>
                  <a:cxn ang="0">
                    <a:pos x="305" y="150"/>
                  </a:cxn>
                  <a:cxn ang="0">
                    <a:pos x="327" y="126"/>
                  </a:cxn>
                  <a:cxn ang="0">
                    <a:pos x="333" y="120"/>
                  </a:cxn>
                  <a:cxn ang="0">
                    <a:pos x="325" y="120"/>
                  </a:cxn>
                  <a:cxn ang="0">
                    <a:pos x="307" y="110"/>
                  </a:cxn>
                  <a:cxn ang="0">
                    <a:pos x="307" y="96"/>
                  </a:cxn>
                  <a:cxn ang="0">
                    <a:pos x="303" y="66"/>
                  </a:cxn>
                  <a:cxn ang="0">
                    <a:pos x="281" y="76"/>
                  </a:cxn>
                  <a:cxn ang="0">
                    <a:pos x="182" y="6"/>
                  </a:cxn>
                  <a:cxn ang="0">
                    <a:pos x="170" y="2"/>
                  </a:cxn>
                  <a:cxn ang="0">
                    <a:pos x="148" y="14"/>
                  </a:cxn>
                  <a:cxn ang="0">
                    <a:pos x="126" y="32"/>
                  </a:cxn>
                  <a:cxn ang="0">
                    <a:pos x="114" y="52"/>
                  </a:cxn>
                  <a:cxn ang="0">
                    <a:pos x="110" y="66"/>
                  </a:cxn>
                  <a:cxn ang="0">
                    <a:pos x="100" y="82"/>
                  </a:cxn>
                  <a:cxn ang="0">
                    <a:pos x="76" y="72"/>
                  </a:cxn>
                  <a:cxn ang="0">
                    <a:pos x="50" y="70"/>
                  </a:cxn>
                  <a:cxn ang="0">
                    <a:pos x="26" y="64"/>
                  </a:cxn>
                  <a:cxn ang="0">
                    <a:pos x="8" y="62"/>
                  </a:cxn>
                  <a:cxn ang="0">
                    <a:pos x="4" y="72"/>
                  </a:cxn>
                  <a:cxn ang="0">
                    <a:pos x="12" y="98"/>
                  </a:cxn>
                  <a:cxn ang="0">
                    <a:pos x="18" y="122"/>
                  </a:cxn>
                  <a:cxn ang="0">
                    <a:pos x="58" y="84"/>
                  </a:cxn>
                  <a:cxn ang="0">
                    <a:pos x="76" y="128"/>
                  </a:cxn>
                  <a:cxn ang="0">
                    <a:pos x="96" y="162"/>
                  </a:cxn>
                  <a:cxn ang="0">
                    <a:pos x="96" y="168"/>
                  </a:cxn>
                  <a:cxn ang="0">
                    <a:pos x="80" y="178"/>
                  </a:cxn>
                  <a:cxn ang="0">
                    <a:pos x="102" y="202"/>
                  </a:cxn>
                  <a:cxn ang="0">
                    <a:pos x="122" y="238"/>
                  </a:cxn>
                  <a:cxn ang="0">
                    <a:pos x="174" y="254"/>
                  </a:cxn>
                  <a:cxn ang="0">
                    <a:pos x="190" y="274"/>
                  </a:cxn>
                  <a:cxn ang="0">
                    <a:pos x="211" y="294"/>
                  </a:cxn>
                  <a:cxn ang="0">
                    <a:pos x="219" y="298"/>
                  </a:cxn>
                  <a:cxn ang="0">
                    <a:pos x="225" y="308"/>
                  </a:cxn>
                  <a:cxn ang="0">
                    <a:pos x="239" y="320"/>
                  </a:cxn>
                  <a:cxn ang="0">
                    <a:pos x="251" y="332"/>
                  </a:cxn>
                  <a:cxn ang="0">
                    <a:pos x="269" y="344"/>
                  </a:cxn>
                  <a:cxn ang="0">
                    <a:pos x="249" y="316"/>
                  </a:cxn>
                  <a:cxn ang="0">
                    <a:pos x="239" y="310"/>
                  </a:cxn>
                  <a:cxn ang="0">
                    <a:pos x="231" y="298"/>
                  </a:cxn>
                  <a:cxn ang="0">
                    <a:pos x="221" y="296"/>
                  </a:cxn>
                </a:cxnLst>
                <a:rect l="0" t="0" r="r" b="b"/>
                <a:pathLst>
                  <a:path w="335" h="344">
                    <a:moveTo>
                      <a:pt x="221" y="296"/>
                    </a:moveTo>
                    <a:lnTo>
                      <a:pt x="221" y="288"/>
                    </a:lnTo>
                    <a:lnTo>
                      <a:pt x="219" y="280"/>
                    </a:lnTo>
                    <a:lnTo>
                      <a:pt x="196" y="266"/>
                    </a:lnTo>
                    <a:lnTo>
                      <a:pt x="198" y="246"/>
                    </a:lnTo>
                    <a:lnTo>
                      <a:pt x="192" y="240"/>
                    </a:lnTo>
                    <a:lnTo>
                      <a:pt x="182" y="238"/>
                    </a:lnTo>
                    <a:lnTo>
                      <a:pt x="178" y="230"/>
                    </a:lnTo>
                    <a:lnTo>
                      <a:pt x="164" y="208"/>
                    </a:lnTo>
                    <a:lnTo>
                      <a:pt x="150" y="194"/>
                    </a:lnTo>
                    <a:lnTo>
                      <a:pt x="146" y="192"/>
                    </a:lnTo>
                    <a:lnTo>
                      <a:pt x="138" y="158"/>
                    </a:lnTo>
                    <a:lnTo>
                      <a:pt x="122" y="144"/>
                    </a:lnTo>
                    <a:lnTo>
                      <a:pt x="122" y="118"/>
                    </a:lnTo>
                    <a:lnTo>
                      <a:pt x="126" y="114"/>
                    </a:lnTo>
                    <a:lnTo>
                      <a:pt x="126" y="104"/>
                    </a:lnTo>
                    <a:lnTo>
                      <a:pt x="122" y="102"/>
                    </a:lnTo>
                    <a:lnTo>
                      <a:pt x="132" y="100"/>
                    </a:lnTo>
                    <a:lnTo>
                      <a:pt x="136" y="106"/>
                    </a:lnTo>
                    <a:lnTo>
                      <a:pt x="150" y="122"/>
                    </a:lnTo>
                    <a:lnTo>
                      <a:pt x="160" y="114"/>
                    </a:lnTo>
                    <a:lnTo>
                      <a:pt x="186" y="106"/>
                    </a:lnTo>
                    <a:lnTo>
                      <a:pt x="202" y="114"/>
                    </a:lnTo>
                    <a:lnTo>
                      <a:pt x="217" y="118"/>
                    </a:lnTo>
                    <a:lnTo>
                      <a:pt x="237" y="126"/>
                    </a:lnTo>
                    <a:lnTo>
                      <a:pt x="251" y="122"/>
                    </a:lnTo>
                    <a:lnTo>
                      <a:pt x="275" y="132"/>
                    </a:lnTo>
                    <a:lnTo>
                      <a:pt x="287" y="132"/>
                    </a:lnTo>
                    <a:lnTo>
                      <a:pt x="297" y="146"/>
                    </a:lnTo>
                    <a:lnTo>
                      <a:pt x="305" y="150"/>
                    </a:lnTo>
                    <a:lnTo>
                      <a:pt x="313" y="136"/>
                    </a:lnTo>
                    <a:lnTo>
                      <a:pt x="327" y="126"/>
                    </a:lnTo>
                    <a:lnTo>
                      <a:pt x="335" y="124"/>
                    </a:lnTo>
                    <a:lnTo>
                      <a:pt x="333" y="120"/>
                    </a:lnTo>
                    <a:lnTo>
                      <a:pt x="327" y="122"/>
                    </a:lnTo>
                    <a:lnTo>
                      <a:pt x="325" y="120"/>
                    </a:lnTo>
                    <a:lnTo>
                      <a:pt x="313" y="114"/>
                    </a:lnTo>
                    <a:lnTo>
                      <a:pt x="307" y="110"/>
                    </a:lnTo>
                    <a:lnTo>
                      <a:pt x="315" y="98"/>
                    </a:lnTo>
                    <a:lnTo>
                      <a:pt x="307" y="96"/>
                    </a:lnTo>
                    <a:lnTo>
                      <a:pt x="301" y="78"/>
                    </a:lnTo>
                    <a:lnTo>
                      <a:pt x="303" y="66"/>
                    </a:lnTo>
                    <a:lnTo>
                      <a:pt x="293" y="64"/>
                    </a:lnTo>
                    <a:lnTo>
                      <a:pt x="281" y="76"/>
                    </a:lnTo>
                    <a:lnTo>
                      <a:pt x="249" y="72"/>
                    </a:lnTo>
                    <a:lnTo>
                      <a:pt x="182" y="6"/>
                    </a:lnTo>
                    <a:lnTo>
                      <a:pt x="176" y="0"/>
                    </a:lnTo>
                    <a:lnTo>
                      <a:pt x="170" y="2"/>
                    </a:lnTo>
                    <a:lnTo>
                      <a:pt x="164" y="12"/>
                    </a:lnTo>
                    <a:lnTo>
                      <a:pt x="148" y="14"/>
                    </a:lnTo>
                    <a:lnTo>
                      <a:pt x="130" y="22"/>
                    </a:lnTo>
                    <a:lnTo>
                      <a:pt x="126" y="32"/>
                    </a:lnTo>
                    <a:lnTo>
                      <a:pt x="132" y="48"/>
                    </a:lnTo>
                    <a:lnTo>
                      <a:pt x="114" y="52"/>
                    </a:lnTo>
                    <a:lnTo>
                      <a:pt x="104" y="60"/>
                    </a:lnTo>
                    <a:lnTo>
                      <a:pt x="110" y="66"/>
                    </a:lnTo>
                    <a:lnTo>
                      <a:pt x="104" y="72"/>
                    </a:lnTo>
                    <a:lnTo>
                      <a:pt x="100" y="82"/>
                    </a:lnTo>
                    <a:lnTo>
                      <a:pt x="86" y="76"/>
                    </a:lnTo>
                    <a:lnTo>
                      <a:pt x="76" y="72"/>
                    </a:lnTo>
                    <a:lnTo>
                      <a:pt x="62" y="60"/>
                    </a:lnTo>
                    <a:lnTo>
                      <a:pt x="50" y="70"/>
                    </a:lnTo>
                    <a:lnTo>
                      <a:pt x="40" y="64"/>
                    </a:lnTo>
                    <a:lnTo>
                      <a:pt x="26" y="64"/>
                    </a:lnTo>
                    <a:lnTo>
                      <a:pt x="10" y="70"/>
                    </a:lnTo>
                    <a:lnTo>
                      <a:pt x="8" y="62"/>
                    </a:lnTo>
                    <a:lnTo>
                      <a:pt x="0" y="66"/>
                    </a:lnTo>
                    <a:lnTo>
                      <a:pt x="4" y="72"/>
                    </a:lnTo>
                    <a:lnTo>
                      <a:pt x="4" y="84"/>
                    </a:lnTo>
                    <a:lnTo>
                      <a:pt x="12" y="98"/>
                    </a:lnTo>
                    <a:lnTo>
                      <a:pt x="12" y="114"/>
                    </a:lnTo>
                    <a:lnTo>
                      <a:pt x="18" y="122"/>
                    </a:lnTo>
                    <a:lnTo>
                      <a:pt x="40" y="88"/>
                    </a:lnTo>
                    <a:lnTo>
                      <a:pt x="58" y="84"/>
                    </a:lnTo>
                    <a:lnTo>
                      <a:pt x="72" y="104"/>
                    </a:lnTo>
                    <a:lnTo>
                      <a:pt x="76" y="128"/>
                    </a:lnTo>
                    <a:lnTo>
                      <a:pt x="76" y="150"/>
                    </a:lnTo>
                    <a:lnTo>
                      <a:pt x="96" y="162"/>
                    </a:lnTo>
                    <a:lnTo>
                      <a:pt x="104" y="174"/>
                    </a:lnTo>
                    <a:lnTo>
                      <a:pt x="96" y="168"/>
                    </a:lnTo>
                    <a:lnTo>
                      <a:pt x="86" y="170"/>
                    </a:lnTo>
                    <a:lnTo>
                      <a:pt x="80" y="178"/>
                    </a:lnTo>
                    <a:lnTo>
                      <a:pt x="100" y="198"/>
                    </a:lnTo>
                    <a:lnTo>
                      <a:pt x="102" y="202"/>
                    </a:lnTo>
                    <a:lnTo>
                      <a:pt x="122" y="222"/>
                    </a:lnTo>
                    <a:lnTo>
                      <a:pt x="122" y="238"/>
                    </a:lnTo>
                    <a:lnTo>
                      <a:pt x="152" y="240"/>
                    </a:lnTo>
                    <a:lnTo>
                      <a:pt x="174" y="254"/>
                    </a:lnTo>
                    <a:lnTo>
                      <a:pt x="188" y="268"/>
                    </a:lnTo>
                    <a:lnTo>
                      <a:pt x="190" y="274"/>
                    </a:lnTo>
                    <a:lnTo>
                      <a:pt x="202" y="284"/>
                    </a:lnTo>
                    <a:lnTo>
                      <a:pt x="211" y="294"/>
                    </a:lnTo>
                    <a:lnTo>
                      <a:pt x="213" y="294"/>
                    </a:lnTo>
                    <a:lnTo>
                      <a:pt x="219" y="298"/>
                    </a:lnTo>
                    <a:lnTo>
                      <a:pt x="221" y="302"/>
                    </a:lnTo>
                    <a:lnTo>
                      <a:pt x="225" y="308"/>
                    </a:lnTo>
                    <a:lnTo>
                      <a:pt x="235" y="314"/>
                    </a:lnTo>
                    <a:lnTo>
                      <a:pt x="239" y="320"/>
                    </a:lnTo>
                    <a:lnTo>
                      <a:pt x="247" y="326"/>
                    </a:lnTo>
                    <a:lnTo>
                      <a:pt x="251" y="332"/>
                    </a:lnTo>
                    <a:lnTo>
                      <a:pt x="259" y="336"/>
                    </a:lnTo>
                    <a:lnTo>
                      <a:pt x="269" y="344"/>
                    </a:lnTo>
                    <a:lnTo>
                      <a:pt x="257" y="326"/>
                    </a:lnTo>
                    <a:lnTo>
                      <a:pt x="249" y="316"/>
                    </a:lnTo>
                    <a:lnTo>
                      <a:pt x="243" y="314"/>
                    </a:lnTo>
                    <a:lnTo>
                      <a:pt x="239" y="310"/>
                    </a:lnTo>
                    <a:lnTo>
                      <a:pt x="233" y="306"/>
                    </a:lnTo>
                    <a:lnTo>
                      <a:pt x="231" y="298"/>
                    </a:lnTo>
                    <a:lnTo>
                      <a:pt x="221" y="298"/>
                    </a:lnTo>
                    <a:lnTo>
                      <a:pt x="221" y="296"/>
                    </a:lnTo>
                    <a:close/>
                  </a:path>
                </a:pathLst>
              </a:custGeom>
              <a:solidFill>
                <a:schemeClr val="accent5"/>
              </a:solidFill>
              <a:ln w="3175">
                <a:solidFill>
                  <a:schemeClr val="accent3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GB" dirty="0"/>
              </a:p>
            </p:txBody>
          </p:sp>
          <p:sp>
            <p:nvSpPr>
              <p:cNvPr id="25" name="Bosnia and Herzogovina"/>
              <p:cNvSpPr>
                <a:spLocks/>
              </p:cNvSpPr>
              <p:nvPr/>
            </p:nvSpPr>
            <p:spPr bwMode="auto">
              <a:xfrm>
                <a:off x="5081905" y="5441633"/>
                <a:ext cx="341313" cy="387350"/>
              </a:xfrm>
              <a:custGeom>
                <a:avLst/>
                <a:gdLst/>
                <a:ahLst/>
                <a:cxnLst>
                  <a:cxn ang="0">
                    <a:pos x="99" y="196"/>
                  </a:cxn>
                  <a:cxn ang="0">
                    <a:pos x="99" y="188"/>
                  </a:cxn>
                  <a:cxn ang="0">
                    <a:pos x="97" y="180"/>
                  </a:cxn>
                  <a:cxn ang="0">
                    <a:pos x="74" y="166"/>
                  </a:cxn>
                  <a:cxn ang="0">
                    <a:pos x="76" y="146"/>
                  </a:cxn>
                  <a:cxn ang="0">
                    <a:pos x="70" y="140"/>
                  </a:cxn>
                  <a:cxn ang="0">
                    <a:pos x="60" y="138"/>
                  </a:cxn>
                  <a:cxn ang="0">
                    <a:pos x="56" y="130"/>
                  </a:cxn>
                  <a:cxn ang="0">
                    <a:pos x="42" y="108"/>
                  </a:cxn>
                  <a:cxn ang="0">
                    <a:pos x="28" y="94"/>
                  </a:cxn>
                  <a:cxn ang="0">
                    <a:pos x="24" y="92"/>
                  </a:cxn>
                  <a:cxn ang="0">
                    <a:pos x="16" y="58"/>
                  </a:cxn>
                  <a:cxn ang="0">
                    <a:pos x="0" y="44"/>
                  </a:cxn>
                  <a:cxn ang="0">
                    <a:pos x="0" y="18"/>
                  </a:cxn>
                  <a:cxn ang="0">
                    <a:pos x="4" y="14"/>
                  </a:cxn>
                  <a:cxn ang="0">
                    <a:pos x="4" y="4"/>
                  </a:cxn>
                  <a:cxn ang="0">
                    <a:pos x="0" y="2"/>
                  </a:cxn>
                  <a:cxn ang="0">
                    <a:pos x="10" y="0"/>
                  </a:cxn>
                  <a:cxn ang="0">
                    <a:pos x="14" y="6"/>
                  </a:cxn>
                  <a:cxn ang="0">
                    <a:pos x="28" y="22"/>
                  </a:cxn>
                  <a:cxn ang="0">
                    <a:pos x="38" y="14"/>
                  </a:cxn>
                  <a:cxn ang="0">
                    <a:pos x="64" y="6"/>
                  </a:cxn>
                  <a:cxn ang="0">
                    <a:pos x="80" y="14"/>
                  </a:cxn>
                  <a:cxn ang="0">
                    <a:pos x="95" y="18"/>
                  </a:cxn>
                  <a:cxn ang="0">
                    <a:pos x="115" y="26"/>
                  </a:cxn>
                  <a:cxn ang="0">
                    <a:pos x="129" y="22"/>
                  </a:cxn>
                  <a:cxn ang="0">
                    <a:pos x="153" y="32"/>
                  </a:cxn>
                  <a:cxn ang="0">
                    <a:pos x="165" y="32"/>
                  </a:cxn>
                  <a:cxn ang="0">
                    <a:pos x="175" y="46"/>
                  </a:cxn>
                  <a:cxn ang="0">
                    <a:pos x="183" y="50"/>
                  </a:cxn>
                  <a:cxn ang="0">
                    <a:pos x="197" y="48"/>
                  </a:cxn>
                  <a:cxn ang="0">
                    <a:pos x="207" y="50"/>
                  </a:cxn>
                  <a:cxn ang="0">
                    <a:pos x="201" y="58"/>
                  </a:cxn>
                  <a:cxn ang="0">
                    <a:pos x="201" y="66"/>
                  </a:cxn>
                  <a:cxn ang="0">
                    <a:pos x="189" y="82"/>
                  </a:cxn>
                  <a:cxn ang="0">
                    <a:pos x="191" y="90"/>
                  </a:cxn>
                  <a:cxn ang="0">
                    <a:pos x="203" y="100"/>
                  </a:cxn>
                  <a:cxn ang="0">
                    <a:pos x="205" y="106"/>
                  </a:cxn>
                  <a:cxn ang="0">
                    <a:pos x="215" y="116"/>
                  </a:cxn>
                  <a:cxn ang="0">
                    <a:pos x="203" y="122"/>
                  </a:cxn>
                  <a:cxn ang="0">
                    <a:pos x="197" y="122"/>
                  </a:cxn>
                  <a:cxn ang="0">
                    <a:pos x="205" y="138"/>
                  </a:cxn>
                  <a:cxn ang="0">
                    <a:pos x="209" y="148"/>
                  </a:cxn>
                  <a:cxn ang="0">
                    <a:pos x="203" y="156"/>
                  </a:cxn>
                  <a:cxn ang="0">
                    <a:pos x="197" y="152"/>
                  </a:cxn>
                  <a:cxn ang="0">
                    <a:pos x="193" y="158"/>
                  </a:cxn>
                  <a:cxn ang="0">
                    <a:pos x="177" y="158"/>
                  </a:cxn>
                  <a:cxn ang="0">
                    <a:pos x="181" y="176"/>
                  </a:cxn>
                  <a:cxn ang="0">
                    <a:pos x="171" y="170"/>
                  </a:cxn>
                  <a:cxn ang="0">
                    <a:pos x="165" y="172"/>
                  </a:cxn>
                  <a:cxn ang="0">
                    <a:pos x="163" y="184"/>
                  </a:cxn>
                  <a:cxn ang="0">
                    <a:pos x="161" y="192"/>
                  </a:cxn>
                  <a:cxn ang="0">
                    <a:pos x="147" y="194"/>
                  </a:cxn>
                  <a:cxn ang="0">
                    <a:pos x="147" y="244"/>
                  </a:cxn>
                  <a:cxn ang="0">
                    <a:pos x="135" y="226"/>
                  </a:cxn>
                  <a:cxn ang="0">
                    <a:pos x="127" y="216"/>
                  </a:cxn>
                  <a:cxn ang="0">
                    <a:pos x="121" y="214"/>
                  </a:cxn>
                  <a:cxn ang="0">
                    <a:pos x="117" y="210"/>
                  </a:cxn>
                  <a:cxn ang="0">
                    <a:pos x="111" y="206"/>
                  </a:cxn>
                  <a:cxn ang="0">
                    <a:pos x="109" y="198"/>
                  </a:cxn>
                  <a:cxn ang="0">
                    <a:pos x="99" y="198"/>
                  </a:cxn>
                  <a:cxn ang="0">
                    <a:pos x="99" y="196"/>
                  </a:cxn>
                </a:cxnLst>
                <a:rect l="0" t="0" r="r" b="b"/>
                <a:pathLst>
                  <a:path w="215" h="244">
                    <a:moveTo>
                      <a:pt x="99" y="196"/>
                    </a:moveTo>
                    <a:lnTo>
                      <a:pt x="99" y="188"/>
                    </a:lnTo>
                    <a:lnTo>
                      <a:pt x="97" y="180"/>
                    </a:lnTo>
                    <a:lnTo>
                      <a:pt x="74" y="166"/>
                    </a:lnTo>
                    <a:lnTo>
                      <a:pt x="76" y="146"/>
                    </a:lnTo>
                    <a:lnTo>
                      <a:pt x="70" y="140"/>
                    </a:lnTo>
                    <a:lnTo>
                      <a:pt x="60" y="138"/>
                    </a:lnTo>
                    <a:lnTo>
                      <a:pt x="56" y="130"/>
                    </a:lnTo>
                    <a:lnTo>
                      <a:pt x="42" y="108"/>
                    </a:lnTo>
                    <a:lnTo>
                      <a:pt x="28" y="94"/>
                    </a:lnTo>
                    <a:lnTo>
                      <a:pt x="24" y="92"/>
                    </a:lnTo>
                    <a:lnTo>
                      <a:pt x="16" y="58"/>
                    </a:lnTo>
                    <a:lnTo>
                      <a:pt x="0" y="44"/>
                    </a:lnTo>
                    <a:lnTo>
                      <a:pt x="0" y="18"/>
                    </a:lnTo>
                    <a:lnTo>
                      <a:pt x="4" y="14"/>
                    </a:lnTo>
                    <a:lnTo>
                      <a:pt x="4" y="4"/>
                    </a:lnTo>
                    <a:lnTo>
                      <a:pt x="0" y="2"/>
                    </a:lnTo>
                    <a:lnTo>
                      <a:pt x="10" y="0"/>
                    </a:lnTo>
                    <a:lnTo>
                      <a:pt x="14" y="6"/>
                    </a:lnTo>
                    <a:lnTo>
                      <a:pt x="28" y="22"/>
                    </a:lnTo>
                    <a:lnTo>
                      <a:pt x="38" y="14"/>
                    </a:lnTo>
                    <a:lnTo>
                      <a:pt x="64" y="6"/>
                    </a:lnTo>
                    <a:lnTo>
                      <a:pt x="80" y="14"/>
                    </a:lnTo>
                    <a:lnTo>
                      <a:pt x="95" y="18"/>
                    </a:lnTo>
                    <a:lnTo>
                      <a:pt x="115" y="26"/>
                    </a:lnTo>
                    <a:lnTo>
                      <a:pt x="129" y="22"/>
                    </a:lnTo>
                    <a:lnTo>
                      <a:pt x="153" y="32"/>
                    </a:lnTo>
                    <a:lnTo>
                      <a:pt x="165" y="32"/>
                    </a:lnTo>
                    <a:lnTo>
                      <a:pt x="175" y="46"/>
                    </a:lnTo>
                    <a:lnTo>
                      <a:pt x="183" y="50"/>
                    </a:lnTo>
                    <a:lnTo>
                      <a:pt x="197" y="48"/>
                    </a:lnTo>
                    <a:lnTo>
                      <a:pt x="207" y="50"/>
                    </a:lnTo>
                    <a:lnTo>
                      <a:pt x="201" y="58"/>
                    </a:lnTo>
                    <a:lnTo>
                      <a:pt x="201" y="66"/>
                    </a:lnTo>
                    <a:lnTo>
                      <a:pt x="189" y="82"/>
                    </a:lnTo>
                    <a:lnTo>
                      <a:pt x="191" y="90"/>
                    </a:lnTo>
                    <a:lnTo>
                      <a:pt x="203" y="100"/>
                    </a:lnTo>
                    <a:lnTo>
                      <a:pt x="205" y="106"/>
                    </a:lnTo>
                    <a:lnTo>
                      <a:pt x="215" y="116"/>
                    </a:lnTo>
                    <a:lnTo>
                      <a:pt x="203" y="122"/>
                    </a:lnTo>
                    <a:lnTo>
                      <a:pt x="197" y="122"/>
                    </a:lnTo>
                    <a:lnTo>
                      <a:pt x="205" y="138"/>
                    </a:lnTo>
                    <a:lnTo>
                      <a:pt x="209" y="148"/>
                    </a:lnTo>
                    <a:lnTo>
                      <a:pt x="203" y="156"/>
                    </a:lnTo>
                    <a:lnTo>
                      <a:pt x="197" y="152"/>
                    </a:lnTo>
                    <a:lnTo>
                      <a:pt x="193" y="158"/>
                    </a:lnTo>
                    <a:lnTo>
                      <a:pt x="177" y="158"/>
                    </a:lnTo>
                    <a:lnTo>
                      <a:pt x="181" y="176"/>
                    </a:lnTo>
                    <a:lnTo>
                      <a:pt x="171" y="170"/>
                    </a:lnTo>
                    <a:lnTo>
                      <a:pt x="165" y="172"/>
                    </a:lnTo>
                    <a:lnTo>
                      <a:pt x="163" y="184"/>
                    </a:lnTo>
                    <a:lnTo>
                      <a:pt x="161" y="192"/>
                    </a:lnTo>
                    <a:lnTo>
                      <a:pt x="147" y="194"/>
                    </a:lnTo>
                    <a:lnTo>
                      <a:pt x="147" y="244"/>
                    </a:lnTo>
                    <a:lnTo>
                      <a:pt x="135" y="226"/>
                    </a:lnTo>
                    <a:lnTo>
                      <a:pt x="127" y="216"/>
                    </a:lnTo>
                    <a:lnTo>
                      <a:pt x="121" y="214"/>
                    </a:lnTo>
                    <a:lnTo>
                      <a:pt x="117" y="210"/>
                    </a:lnTo>
                    <a:lnTo>
                      <a:pt x="111" y="206"/>
                    </a:lnTo>
                    <a:lnTo>
                      <a:pt x="109" y="198"/>
                    </a:lnTo>
                    <a:lnTo>
                      <a:pt x="99" y="198"/>
                    </a:lnTo>
                    <a:lnTo>
                      <a:pt x="99" y="196"/>
                    </a:lnTo>
                    <a:close/>
                  </a:path>
                </a:pathLst>
              </a:custGeom>
              <a:solidFill>
                <a:schemeClr val="accent5"/>
              </a:solidFill>
              <a:ln w="3175">
                <a:solidFill>
                  <a:schemeClr val="accent3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GB" dirty="0"/>
              </a:p>
            </p:txBody>
          </p:sp>
          <p:sp>
            <p:nvSpPr>
              <p:cNvPr id="26" name="Macedonia (FYROM)"/>
              <p:cNvSpPr>
                <a:spLocks/>
              </p:cNvSpPr>
              <p:nvPr/>
            </p:nvSpPr>
            <p:spPr bwMode="auto">
              <a:xfrm>
                <a:off x="5486718" y="5854383"/>
                <a:ext cx="247650" cy="180975"/>
              </a:xfrm>
              <a:custGeom>
                <a:avLst/>
                <a:gdLst/>
                <a:ahLst/>
                <a:cxnLst>
                  <a:cxn ang="0">
                    <a:pos x="120" y="0"/>
                  </a:cxn>
                  <a:cxn ang="0">
                    <a:pos x="112" y="2"/>
                  </a:cxn>
                  <a:cxn ang="0">
                    <a:pos x="106" y="8"/>
                  </a:cxn>
                  <a:cxn ang="0">
                    <a:pos x="102" y="2"/>
                  </a:cxn>
                  <a:cxn ang="0">
                    <a:pos x="78" y="0"/>
                  </a:cxn>
                  <a:cxn ang="0">
                    <a:pos x="64" y="10"/>
                  </a:cxn>
                  <a:cxn ang="0">
                    <a:pos x="58" y="4"/>
                  </a:cxn>
                  <a:cxn ang="0">
                    <a:pos x="48" y="16"/>
                  </a:cxn>
                  <a:cxn ang="0">
                    <a:pos x="34" y="8"/>
                  </a:cxn>
                  <a:cxn ang="0">
                    <a:pos x="32" y="12"/>
                  </a:cxn>
                  <a:cxn ang="0">
                    <a:pos x="26" y="18"/>
                  </a:cxn>
                  <a:cxn ang="0">
                    <a:pos x="18" y="22"/>
                  </a:cxn>
                  <a:cxn ang="0">
                    <a:pos x="18" y="28"/>
                  </a:cxn>
                  <a:cxn ang="0">
                    <a:pos x="16" y="34"/>
                  </a:cxn>
                  <a:cxn ang="0">
                    <a:pos x="6" y="34"/>
                  </a:cxn>
                  <a:cxn ang="0">
                    <a:pos x="4" y="56"/>
                  </a:cxn>
                  <a:cxn ang="0">
                    <a:pos x="2" y="62"/>
                  </a:cxn>
                  <a:cxn ang="0">
                    <a:pos x="0" y="84"/>
                  </a:cxn>
                  <a:cxn ang="0">
                    <a:pos x="20" y="112"/>
                  </a:cxn>
                  <a:cxn ang="0">
                    <a:pos x="24" y="112"/>
                  </a:cxn>
                  <a:cxn ang="0">
                    <a:pos x="26" y="114"/>
                  </a:cxn>
                  <a:cxn ang="0">
                    <a:pos x="66" y="114"/>
                  </a:cxn>
                  <a:cxn ang="0">
                    <a:pos x="88" y="94"/>
                  </a:cxn>
                  <a:cxn ang="0">
                    <a:pos x="134" y="94"/>
                  </a:cxn>
                  <a:cxn ang="0">
                    <a:pos x="140" y="82"/>
                  </a:cxn>
                  <a:cxn ang="0">
                    <a:pos x="148" y="80"/>
                  </a:cxn>
                  <a:cxn ang="0">
                    <a:pos x="148" y="72"/>
                  </a:cxn>
                  <a:cxn ang="0">
                    <a:pos x="152" y="68"/>
                  </a:cxn>
                  <a:cxn ang="0">
                    <a:pos x="152" y="54"/>
                  </a:cxn>
                  <a:cxn ang="0">
                    <a:pos x="156" y="50"/>
                  </a:cxn>
                  <a:cxn ang="0">
                    <a:pos x="156" y="42"/>
                  </a:cxn>
                  <a:cxn ang="0">
                    <a:pos x="146" y="26"/>
                  </a:cxn>
                  <a:cxn ang="0">
                    <a:pos x="134" y="14"/>
                  </a:cxn>
                  <a:cxn ang="0">
                    <a:pos x="130" y="12"/>
                  </a:cxn>
                  <a:cxn ang="0">
                    <a:pos x="120" y="2"/>
                  </a:cxn>
                  <a:cxn ang="0">
                    <a:pos x="120" y="0"/>
                  </a:cxn>
                </a:cxnLst>
                <a:rect l="0" t="0" r="r" b="b"/>
                <a:pathLst>
                  <a:path w="156" h="114">
                    <a:moveTo>
                      <a:pt x="120" y="0"/>
                    </a:moveTo>
                    <a:lnTo>
                      <a:pt x="112" y="2"/>
                    </a:lnTo>
                    <a:lnTo>
                      <a:pt x="106" y="8"/>
                    </a:lnTo>
                    <a:lnTo>
                      <a:pt x="102" y="2"/>
                    </a:lnTo>
                    <a:lnTo>
                      <a:pt x="78" y="0"/>
                    </a:lnTo>
                    <a:lnTo>
                      <a:pt x="64" y="10"/>
                    </a:lnTo>
                    <a:lnTo>
                      <a:pt x="58" y="4"/>
                    </a:lnTo>
                    <a:lnTo>
                      <a:pt x="48" y="16"/>
                    </a:lnTo>
                    <a:lnTo>
                      <a:pt x="34" y="8"/>
                    </a:lnTo>
                    <a:lnTo>
                      <a:pt x="32" y="12"/>
                    </a:lnTo>
                    <a:lnTo>
                      <a:pt x="26" y="18"/>
                    </a:lnTo>
                    <a:lnTo>
                      <a:pt x="18" y="22"/>
                    </a:lnTo>
                    <a:lnTo>
                      <a:pt x="18" y="28"/>
                    </a:lnTo>
                    <a:lnTo>
                      <a:pt x="16" y="34"/>
                    </a:lnTo>
                    <a:lnTo>
                      <a:pt x="6" y="34"/>
                    </a:lnTo>
                    <a:lnTo>
                      <a:pt x="4" y="56"/>
                    </a:lnTo>
                    <a:lnTo>
                      <a:pt x="2" y="62"/>
                    </a:lnTo>
                    <a:lnTo>
                      <a:pt x="0" y="84"/>
                    </a:lnTo>
                    <a:lnTo>
                      <a:pt x="20" y="112"/>
                    </a:lnTo>
                    <a:lnTo>
                      <a:pt x="24" y="112"/>
                    </a:lnTo>
                    <a:lnTo>
                      <a:pt x="26" y="114"/>
                    </a:lnTo>
                    <a:lnTo>
                      <a:pt x="66" y="114"/>
                    </a:lnTo>
                    <a:lnTo>
                      <a:pt x="88" y="94"/>
                    </a:lnTo>
                    <a:lnTo>
                      <a:pt x="134" y="94"/>
                    </a:lnTo>
                    <a:lnTo>
                      <a:pt x="140" y="82"/>
                    </a:lnTo>
                    <a:lnTo>
                      <a:pt x="148" y="80"/>
                    </a:lnTo>
                    <a:lnTo>
                      <a:pt x="148" y="72"/>
                    </a:lnTo>
                    <a:lnTo>
                      <a:pt x="152" y="68"/>
                    </a:lnTo>
                    <a:lnTo>
                      <a:pt x="152" y="54"/>
                    </a:lnTo>
                    <a:lnTo>
                      <a:pt x="156" y="50"/>
                    </a:lnTo>
                    <a:lnTo>
                      <a:pt x="156" y="42"/>
                    </a:lnTo>
                    <a:lnTo>
                      <a:pt x="146" y="26"/>
                    </a:lnTo>
                    <a:lnTo>
                      <a:pt x="134" y="14"/>
                    </a:lnTo>
                    <a:lnTo>
                      <a:pt x="130" y="12"/>
                    </a:lnTo>
                    <a:lnTo>
                      <a:pt x="120" y="2"/>
                    </a:lnTo>
                    <a:lnTo>
                      <a:pt x="120" y="0"/>
                    </a:lnTo>
                    <a:close/>
                  </a:path>
                </a:pathLst>
              </a:custGeom>
              <a:solidFill>
                <a:schemeClr val="accent5"/>
              </a:solidFill>
              <a:ln w="3175">
                <a:solidFill>
                  <a:schemeClr val="accent3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GB" dirty="0"/>
              </a:p>
            </p:txBody>
          </p:sp>
          <p:sp>
            <p:nvSpPr>
              <p:cNvPr id="27" name="Montenegro"/>
              <p:cNvSpPr/>
              <p:nvPr/>
            </p:nvSpPr>
            <p:spPr>
              <a:xfrm>
                <a:off x="5300663" y="5686425"/>
                <a:ext cx="190207" cy="207245"/>
              </a:xfrm>
              <a:custGeom>
                <a:avLst/>
                <a:gdLst>
                  <a:gd name="connsiteX0" fmla="*/ 97631 w 190207"/>
                  <a:gd name="connsiteY0" fmla="*/ 0 h 207245"/>
                  <a:gd name="connsiteX1" fmla="*/ 97631 w 190207"/>
                  <a:gd name="connsiteY1" fmla="*/ 0 h 207245"/>
                  <a:gd name="connsiteX2" fmla="*/ 78581 w 190207"/>
                  <a:gd name="connsiteY2" fmla="*/ 9525 h 207245"/>
                  <a:gd name="connsiteX3" fmla="*/ 64293 w 190207"/>
                  <a:gd name="connsiteY3" fmla="*/ 11906 h 207245"/>
                  <a:gd name="connsiteX4" fmla="*/ 66675 w 190207"/>
                  <a:gd name="connsiteY4" fmla="*/ 19050 h 207245"/>
                  <a:gd name="connsiteX5" fmla="*/ 69056 w 190207"/>
                  <a:gd name="connsiteY5" fmla="*/ 28575 h 207245"/>
                  <a:gd name="connsiteX6" fmla="*/ 64293 w 190207"/>
                  <a:gd name="connsiteY6" fmla="*/ 38100 h 207245"/>
                  <a:gd name="connsiteX7" fmla="*/ 57150 w 190207"/>
                  <a:gd name="connsiteY7" fmla="*/ 33338 h 207245"/>
                  <a:gd name="connsiteX8" fmla="*/ 50006 w 190207"/>
                  <a:gd name="connsiteY8" fmla="*/ 30956 h 207245"/>
                  <a:gd name="connsiteX9" fmla="*/ 45243 w 190207"/>
                  <a:gd name="connsiteY9" fmla="*/ 38100 h 207245"/>
                  <a:gd name="connsiteX10" fmla="*/ 40481 w 190207"/>
                  <a:gd name="connsiteY10" fmla="*/ 52388 h 207245"/>
                  <a:gd name="connsiteX11" fmla="*/ 33337 w 190207"/>
                  <a:gd name="connsiteY11" fmla="*/ 59531 h 207245"/>
                  <a:gd name="connsiteX12" fmla="*/ 21431 w 190207"/>
                  <a:gd name="connsiteY12" fmla="*/ 69056 h 207245"/>
                  <a:gd name="connsiteX13" fmla="*/ 14287 w 190207"/>
                  <a:gd name="connsiteY13" fmla="*/ 73819 h 207245"/>
                  <a:gd name="connsiteX14" fmla="*/ 11906 w 190207"/>
                  <a:gd name="connsiteY14" fmla="*/ 92869 h 207245"/>
                  <a:gd name="connsiteX15" fmla="*/ 9525 w 190207"/>
                  <a:gd name="connsiteY15" fmla="*/ 100013 h 207245"/>
                  <a:gd name="connsiteX16" fmla="*/ 2381 w 190207"/>
                  <a:gd name="connsiteY16" fmla="*/ 104775 h 207245"/>
                  <a:gd name="connsiteX17" fmla="*/ 0 w 190207"/>
                  <a:gd name="connsiteY17" fmla="*/ 111919 h 207245"/>
                  <a:gd name="connsiteX18" fmla="*/ 2381 w 190207"/>
                  <a:gd name="connsiteY18" fmla="*/ 142875 h 207245"/>
                  <a:gd name="connsiteX19" fmla="*/ 14287 w 190207"/>
                  <a:gd name="connsiteY19" fmla="*/ 154781 h 207245"/>
                  <a:gd name="connsiteX20" fmla="*/ 21431 w 190207"/>
                  <a:gd name="connsiteY20" fmla="*/ 157163 h 207245"/>
                  <a:gd name="connsiteX21" fmla="*/ 28575 w 190207"/>
                  <a:gd name="connsiteY21" fmla="*/ 161925 h 207245"/>
                  <a:gd name="connsiteX22" fmla="*/ 38100 w 190207"/>
                  <a:gd name="connsiteY22" fmla="*/ 176213 h 207245"/>
                  <a:gd name="connsiteX23" fmla="*/ 59531 w 190207"/>
                  <a:gd name="connsiteY23" fmla="*/ 188119 h 207245"/>
                  <a:gd name="connsiteX24" fmla="*/ 64293 w 190207"/>
                  <a:gd name="connsiteY24" fmla="*/ 195263 h 207245"/>
                  <a:gd name="connsiteX25" fmla="*/ 71437 w 190207"/>
                  <a:gd name="connsiteY25" fmla="*/ 200025 h 207245"/>
                  <a:gd name="connsiteX26" fmla="*/ 73818 w 190207"/>
                  <a:gd name="connsiteY26" fmla="*/ 207169 h 207245"/>
                  <a:gd name="connsiteX27" fmla="*/ 76200 w 190207"/>
                  <a:gd name="connsiteY27" fmla="*/ 188119 h 207245"/>
                  <a:gd name="connsiteX28" fmla="*/ 78581 w 190207"/>
                  <a:gd name="connsiteY28" fmla="*/ 164306 h 207245"/>
                  <a:gd name="connsiteX29" fmla="*/ 90487 w 190207"/>
                  <a:gd name="connsiteY29" fmla="*/ 150019 h 207245"/>
                  <a:gd name="connsiteX30" fmla="*/ 95250 w 190207"/>
                  <a:gd name="connsiteY30" fmla="*/ 142875 h 207245"/>
                  <a:gd name="connsiteX31" fmla="*/ 109537 w 190207"/>
                  <a:gd name="connsiteY31" fmla="*/ 138113 h 207245"/>
                  <a:gd name="connsiteX32" fmla="*/ 116681 w 190207"/>
                  <a:gd name="connsiteY32" fmla="*/ 133350 h 207245"/>
                  <a:gd name="connsiteX33" fmla="*/ 123825 w 190207"/>
                  <a:gd name="connsiteY33" fmla="*/ 119063 h 207245"/>
                  <a:gd name="connsiteX34" fmla="*/ 130968 w 190207"/>
                  <a:gd name="connsiteY34" fmla="*/ 121444 h 207245"/>
                  <a:gd name="connsiteX35" fmla="*/ 138112 w 190207"/>
                  <a:gd name="connsiteY35" fmla="*/ 126206 h 207245"/>
                  <a:gd name="connsiteX36" fmla="*/ 157162 w 190207"/>
                  <a:gd name="connsiteY36" fmla="*/ 123825 h 207245"/>
                  <a:gd name="connsiteX37" fmla="*/ 159543 w 190207"/>
                  <a:gd name="connsiteY37" fmla="*/ 116681 h 207245"/>
                  <a:gd name="connsiteX38" fmla="*/ 161925 w 190207"/>
                  <a:gd name="connsiteY38" fmla="*/ 90488 h 207245"/>
                  <a:gd name="connsiteX39" fmla="*/ 171450 w 190207"/>
                  <a:gd name="connsiteY39" fmla="*/ 92869 h 207245"/>
                  <a:gd name="connsiteX40" fmla="*/ 188118 w 190207"/>
                  <a:gd name="connsiteY40" fmla="*/ 90488 h 207245"/>
                  <a:gd name="connsiteX41" fmla="*/ 185737 w 190207"/>
                  <a:gd name="connsiteY41" fmla="*/ 83344 h 207245"/>
                  <a:gd name="connsiteX42" fmla="*/ 171450 w 190207"/>
                  <a:gd name="connsiteY42" fmla="*/ 71438 h 207245"/>
                  <a:gd name="connsiteX43" fmla="*/ 166687 w 190207"/>
                  <a:gd name="connsiteY43" fmla="*/ 64294 h 207245"/>
                  <a:gd name="connsiteX44" fmla="*/ 152400 w 190207"/>
                  <a:gd name="connsiteY44" fmla="*/ 54769 h 207245"/>
                  <a:gd name="connsiteX45" fmla="*/ 145256 w 190207"/>
                  <a:gd name="connsiteY45" fmla="*/ 50006 h 207245"/>
                  <a:gd name="connsiteX46" fmla="*/ 128587 w 190207"/>
                  <a:gd name="connsiteY46" fmla="*/ 47625 h 207245"/>
                  <a:gd name="connsiteX47" fmla="*/ 121443 w 190207"/>
                  <a:gd name="connsiteY47" fmla="*/ 42863 h 207245"/>
                  <a:gd name="connsiteX48" fmla="*/ 114300 w 190207"/>
                  <a:gd name="connsiteY48" fmla="*/ 28575 h 207245"/>
                  <a:gd name="connsiteX49" fmla="*/ 104775 w 190207"/>
                  <a:gd name="connsiteY49" fmla="*/ 14288 h 207245"/>
                  <a:gd name="connsiteX50" fmla="*/ 92868 w 190207"/>
                  <a:gd name="connsiteY50" fmla="*/ 4763 h 207245"/>
                  <a:gd name="connsiteX51" fmla="*/ 97631 w 190207"/>
                  <a:gd name="connsiteY51" fmla="*/ 0 h 207245"/>
                  <a:gd name="connsiteX0" fmla="*/ 97631 w 190207"/>
                  <a:gd name="connsiteY0" fmla="*/ 0 h 207245"/>
                  <a:gd name="connsiteX1" fmla="*/ 97631 w 190207"/>
                  <a:gd name="connsiteY1" fmla="*/ 0 h 207245"/>
                  <a:gd name="connsiteX2" fmla="*/ 78581 w 190207"/>
                  <a:gd name="connsiteY2" fmla="*/ 9525 h 207245"/>
                  <a:gd name="connsiteX3" fmla="*/ 64293 w 190207"/>
                  <a:gd name="connsiteY3" fmla="*/ 11906 h 207245"/>
                  <a:gd name="connsiteX4" fmla="*/ 66675 w 190207"/>
                  <a:gd name="connsiteY4" fmla="*/ 19050 h 207245"/>
                  <a:gd name="connsiteX5" fmla="*/ 69056 w 190207"/>
                  <a:gd name="connsiteY5" fmla="*/ 28575 h 207245"/>
                  <a:gd name="connsiteX6" fmla="*/ 64293 w 190207"/>
                  <a:gd name="connsiteY6" fmla="*/ 38100 h 207245"/>
                  <a:gd name="connsiteX7" fmla="*/ 57150 w 190207"/>
                  <a:gd name="connsiteY7" fmla="*/ 33338 h 207245"/>
                  <a:gd name="connsiteX8" fmla="*/ 50006 w 190207"/>
                  <a:gd name="connsiteY8" fmla="*/ 30956 h 207245"/>
                  <a:gd name="connsiteX9" fmla="*/ 45243 w 190207"/>
                  <a:gd name="connsiteY9" fmla="*/ 38100 h 207245"/>
                  <a:gd name="connsiteX10" fmla="*/ 40481 w 190207"/>
                  <a:gd name="connsiteY10" fmla="*/ 52388 h 207245"/>
                  <a:gd name="connsiteX11" fmla="*/ 33337 w 190207"/>
                  <a:gd name="connsiteY11" fmla="*/ 59531 h 207245"/>
                  <a:gd name="connsiteX12" fmla="*/ 21431 w 190207"/>
                  <a:gd name="connsiteY12" fmla="*/ 69056 h 207245"/>
                  <a:gd name="connsiteX13" fmla="*/ 14287 w 190207"/>
                  <a:gd name="connsiteY13" fmla="*/ 73819 h 207245"/>
                  <a:gd name="connsiteX14" fmla="*/ 11906 w 190207"/>
                  <a:gd name="connsiteY14" fmla="*/ 92869 h 207245"/>
                  <a:gd name="connsiteX15" fmla="*/ 9525 w 190207"/>
                  <a:gd name="connsiteY15" fmla="*/ 100013 h 207245"/>
                  <a:gd name="connsiteX16" fmla="*/ 2381 w 190207"/>
                  <a:gd name="connsiteY16" fmla="*/ 104775 h 207245"/>
                  <a:gd name="connsiteX17" fmla="*/ 0 w 190207"/>
                  <a:gd name="connsiteY17" fmla="*/ 111919 h 207245"/>
                  <a:gd name="connsiteX18" fmla="*/ 2381 w 190207"/>
                  <a:gd name="connsiteY18" fmla="*/ 142875 h 207245"/>
                  <a:gd name="connsiteX19" fmla="*/ 14287 w 190207"/>
                  <a:gd name="connsiteY19" fmla="*/ 154781 h 207245"/>
                  <a:gd name="connsiteX20" fmla="*/ 21431 w 190207"/>
                  <a:gd name="connsiteY20" fmla="*/ 157163 h 207245"/>
                  <a:gd name="connsiteX21" fmla="*/ 28575 w 190207"/>
                  <a:gd name="connsiteY21" fmla="*/ 161925 h 207245"/>
                  <a:gd name="connsiteX22" fmla="*/ 38100 w 190207"/>
                  <a:gd name="connsiteY22" fmla="*/ 176213 h 207245"/>
                  <a:gd name="connsiteX23" fmla="*/ 59531 w 190207"/>
                  <a:gd name="connsiteY23" fmla="*/ 188119 h 207245"/>
                  <a:gd name="connsiteX24" fmla="*/ 64293 w 190207"/>
                  <a:gd name="connsiteY24" fmla="*/ 195263 h 207245"/>
                  <a:gd name="connsiteX25" fmla="*/ 71437 w 190207"/>
                  <a:gd name="connsiteY25" fmla="*/ 200025 h 207245"/>
                  <a:gd name="connsiteX26" fmla="*/ 73818 w 190207"/>
                  <a:gd name="connsiteY26" fmla="*/ 207169 h 207245"/>
                  <a:gd name="connsiteX27" fmla="*/ 76200 w 190207"/>
                  <a:gd name="connsiteY27" fmla="*/ 188119 h 207245"/>
                  <a:gd name="connsiteX28" fmla="*/ 78581 w 190207"/>
                  <a:gd name="connsiteY28" fmla="*/ 164306 h 207245"/>
                  <a:gd name="connsiteX29" fmla="*/ 90487 w 190207"/>
                  <a:gd name="connsiteY29" fmla="*/ 150019 h 207245"/>
                  <a:gd name="connsiteX30" fmla="*/ 95250 w 190207"/>
                  <a:gd name="connsiteY30" fmla="*/ 142875 h 207245"/>
                  <a:gd name="connsiteX31" fmla="*/ 109537 w 190207"/>
                  <a:gd name="connsiteY31" fmla="*/ 138113 h 207245"/>
                  <a:gd name="connsiteX32" fmla="*/ 116681 w 190207"/>
                  <a:gd name="connsiteY32" fmla="*/ 133350 h 207245"/>
                  <a:gd name="connsiteX33" fmla="*/ 123825 w 190207"/>
                  <a:gd name="connsiteY33" fmla="*/ 119063 h 207245"/>
                  <a:gd name="connsiteX34" fmla="*/ 130968 w 190207"/>
                  <a:gd name="connsiteY34" fmla="*/ 121444 h 207245"/>
                  <a:gd name="connsiteX35" fmla="*/ 138112 w 190207"/>
                  <a:gd name="connsiteY35" fmla="*/ 126206 h 207245"/>
                  <a:gd name="connsiteX36" fmla="*/ 157162 w 190207"/>
                  <a:gd name="connsiteY36" fmla="*/ 123825 h 207245"/>
                  <a:gd name="connsiteX37" fmla="*/ 163830 w 190207"/>
                  <a:gd name="connsiteY37" fmla="*/ 125643 h 207245"/>
                  <a:gd name="connsiteX38" fmla="*/ 161925 w 190207"/>
                  <a:gd name="connsiteY38" fmla="*/ 90488 h 207245"/>
                  <a:gd name="connsiteX39" fmla="*/ 171450 w 190207"/>
                  <a:gd name="connsiteY39" fmla="*/ 92869 h 207245"/>
                  <a:gd name="connsiteX40" fmla="*/ 188118 w 190207"/>
                  <a:gd name="connsiteY40" fmla="*/ 90488 h 207245"/>
                  <a:gd name="connsiteX41" fmla="*/ 185737 w 190207"/>
                  <a:gd name="connsiteY41" fmla="*/ 83344 h 207245"/>
                  <a:gd name="connsiteX42" fmla="*/ 171450 w 190207"/>
                  <a:gd name="connsiteY42" fmla="*/ 71438 h 207245"/>
                  <a:gd name="connsiteX43" fmla="*/ 166687 w 190207"/>
                  <a:gd name="connsiteY43" fmla="*/ 64294 h 207245"/>
                  <a:gd name="connsiteX44" fmla="*/ 152400 w 190207"/>
                  <a:gd name="connsiteY44" fmla="*/ 54769 h 207245"/>
                  <a:gd name="connsiteX45" fmla="*/ 145256 w 190207"/>
                  <a:gd name="connsiteY45" fmla="*/ 50006 h 207245"/>
                  <a:gd name="connsiteX46" fmla="*/ 128587 w 190207"/>
                  <a:gd name="connsiteY46" fmla="*/ 47625 h 207245"/>
                  <a:gd name="connsiteX47" fmla="*/ 121443 w 190207"/>
                  <a:gd name="connsiteY47" fmla="*/ 42863 h 207245"/>
                  <a:gd name="connsiteX48" fmla="*/ 114300 w 190207"/>
                  <a:gd name="connsiteY48" fmla="*/ 28575 h 207245"/>
                  <a:gd name="connsiteX49" fmla="*/ 104775 w 190207"/>
                  <a:gd name="connsiteY49" fmla="*/ 14288 h 207245"/>
                  <a:gd name="connsiteX50" fmla="*/ 92868 w 190207"/>
                  <a:gd name="connsiteY50" fmla="*/ 4763 h 207245"/>
                  <a:gd name="connsiteX51" fmla="*/ 97631 w 190207"/>
                  <a:gd name="connsiteY51" fmla="*/ 0 h 207245"/>
                  <a:gd name="connsiteX0" fmla="*/ 97631 w 190207"/>
                  <a:gd name="connsiteY0" fmla="*/ 0 h 207245"/>
                  <a:gd name="connsiteX1" fmla="*/ 97631 w 190207"/>
                  <a:gd name="connsiteY1" fmla="*/ 0 h 207245"/>
                  <a:gd name="connsiteX2" fmla="*/ 78581 w 190207"/>
                  <a:gd name="connsiteY2" fmla="*/ 9525 h 207245"/>
                  <a:gd name="connsiteX3" fmla="*/ 64293 w 190207"/>
                  <a:gd name="connsiteY3" fmla="*/ 11906 h 207245"/>
                  <a:gd name="connsiteX4" fmla="*/ 66675 w 190207"/>
                  <a:gd name="connsiteY4" fmla="*/ 19050 h 207245"/>
                  <a:gd name="connsiteX5" fmla="*/ 69056 w 190207"/>
                  <a:gd name="connsiteY5" fmla="*/ 28575 h 207245"/>
                  <a:gd name="connsiteX6" fmla="*/ 64293 w 190207"/>
                  <a:gd name="connsiteY6" fmla="*/ 38100 h 207245"/>
                  <a:gd name="connsiteX7" fmla="*/ 57150 w 190207"/>
                  <a:gd name="connsiteY7" fmla="*/ 33338 h 207245"/>
                  <a:gd name="connsiteX8" fmla="*/ 50006 w 190207"/>
                  <a:gd name="connsiteY8" fmla="*/ 30956 h 207245"/>
                  <a:gd name="connsiteX9" fmla="*/ 45243 w 190207"/>
                  <a:gd name="connsiteY9" fmla="*/ 38100 h 207245"/>
                  <a:gd name="connsiteX10" fmla="*/ 40481 w 190207"/>
                  <a:gd name="connsiteY10" fmla="*/ 52388 h 207245"/>
                  <a:gd name="connsiteX11" fmla="*/ 33337 w 190207"/>
                  <a:gd name="connsiteY11" fmla="*/ 59531 h 207245"/>
                  <a:gd name="connsiteX12" fmla="*/ 21431 w 190207"/>
                  <a:gd name="connsiteY12" fmla="*/ 69056 h 207245"/>
                  <a:gd name="connsiteX13" fmla="*/ 14287 w 190207"/>
                  <a:gd name="connsiteY13" fmla="*/ 73819 h 207245"/>
                  <a:gd name="connsiteX14" fmla="*/ 11906 w 190207"/>
                  <a:gd name="connsiteY14" fmla="*/ 92869 h 207245"/>
                  <a:gd name="connsiteX15" fmla="*/ 9525 w 190207"/>
                  <a:gd name="connsiteY15" fmla="*/ 100013 h 207245"/>
                  <a:gd name="connsiteX16" fmla="*/ 2381 w 190207"/>
                  <a:gd name="connsiteY16" fmla="*/ 104775 h 207245"/>
                  <a:gd name="connsiteX17" fmla="*/ 0 w 190207"/>
                  <a:gd name="connsiteY17" fmla="*/ 111919 h 207245"/>
                  <a:gd name="connsiteX18" fmla="*/ 2381 w 190207"/>
                  <a:gd name="connsiteY18" fmla="*/ 142875 h 207245"/>
                  <a:gd name="connsiteX19" fmla="*/ 14287 w 190207"/>
                  <a:gd name="connsiteY19" fmla="*/ 154781 h 207245"/>
                  <a:gd name="connsiteX20" fmla="*/ 21431 w 190207"/>
                  <a:gd name="connsiteY20" fmla="*/ 157163 h 207245"/>
                  <a:gd name="connsiteX21" fmla="*/ 28575 w 190207"/>
                  <a:gd name="connsiteY21" fmla="*/ 161925 h 207245"/>
                  <a:gd name="connsiteX22" fmla="*/ 38100 w 190207"/>
                  <a:gd name="connsiteY22" fmla="*/ 176213 h 207245"/>
                  <a:gd name="connsiteX23" fmla="*/ 59531 w 190207"/>
                  <a:gd name="connsiteY23" fmla="*/ 188119 h 207245"/>
                  <a:gd name="connsiteX24" fmla="*/ 64293 w 190207"/>
                  <a:gd name="connsiteY24" fmla="*/ 195263 h 207245"/>
                  <a:gd name="connsiteX25" fmla="*/ 71437 w 190207"/>
                  <a:gd name="connsiteY25" fmla="*/ 200025 h 207245"/>
                  <a:gd name="connsiteX26" fmla="*/ 73818 w 190207"/>
                  <a:gd name="connsiteY26" fmla="*/ 207169 h 207245"/>
                  <a:gd name="connsiteX27" fmla="*/ 76200 w 190207"/>
                  <a:gd name="connsiteY27" fmla="*/ 188119 h 207245"/>
                  <a:gd name="connsiteX28" fmla="*/ 78581 w 190207"/>
                  <a:gd name="connsiteY28" fmla="*/ 164306 h 207245"/>
                  <a:gd name="connsiteX29" fmla="*/ 90487 w 190207"/>
                  <a:gd name="connsiteY29" fmla="*/ 150019 h 207245"/>
                  <a:gd name="connsiteX30" fmla="*/ 95250 w 190207"/>
                  <a:gd name="connsiteY30" fmla="*/ 142875 h 207245"/>
                  <a:gd name="connsiteX31" fmla="*/ 109537 w 190207"/>
                  <a:gd name="connsiteY31" fmla="*/ 138113 h 207245"/>
                  <a:gd name="connsiteX32" fmla="*/ 116681 w 190207"/>
                  <a:gd name="connsiteY32" fmla="*/ 133350 h 207245"/>
                  <a:gd name="connsiteX33" fmla="*/ 123825 w 190207"/>
                  <a:gd name="connsiteY33" fmla="*/ 119063 h 207245"/>
                  <a:gd name="connsiteX34" fmla="*/ 130968 w 190207"/>
                  <a:gd name="connsiteY34" fmla="*/ 121444 h 207245"/>
                  <a:gd name="connsiteX35" fmla="*/ 138430 w 190207"/>
                  <a:gd name="connsiteY35" fmla="*/ 126683 h 207245"/>
                  <a:gd name="connsiteX36" fmla="*/ 157162 w 190207"/>
                  <a:gd name="connsiteY36" fmla="*/ 123825 h 207245"/>
                  <a:gd name="connsiteX37" fmla="*/ 163830 w 190207"/>
                  <a:gd name="connsiteY37" fmla="*/ 125643 h 207245"/>
                  <a:gd name="connsiteX38" fmla="*/ 161925 w 190207"/>
                  <a:gd name="connsiteY38" fmla="*/ 90488 h 207245"/>
                  <a:gd name="connsiteX39" fmla="*/ 171450 w 190207"/>
                  <a:gd name="connsiteY39" fmla="*/ 92869 h 207245"/>
                  <a:gd name="connsiteX40" fmla="*/ 188118 w 190207"/>
                  <a:gd name="connsiteY40" fmla="*/ 90488 h 207245"/>
                  <a:gd name="connsiteX41" fmla="*/ 185737 w 190207"/>
                  <a:gd name="connsiteY41" fmla="*/ 83344 h 207245"/>
                  <a:gd name="connsiteX42" fmla="*/ 171450 w 190207"/>
                  <a:gd name="connsiteY42" fmla="*/ 71438 h 207245"/>
                  <a:gd name="connsiteX43" fmla="*/ 166687 w 190207"/>
                  <a:gd name="connsiteY43" fmla="*/ 64294 h 207245"/>
                  <a:gd name="connsiteX44" fmla="*/ 152400 w 190207"/>
                  <a:gd name="connsiteY44" fmla="*/ 54769 h 207245"/>
                  <a:gd name="connsiteX45" fmla="*/ 145256 w 190207"/>
                  <a:gd name="connsiteY45" fmla="*/ 50006 h 207245"/>
                  <a:gd name="connsiteX46" fmla="*/ 128587 w 190207"/>
                  <a:gd name="connsiteY46" fmla="*/ 47625 h 207245"/>
                  <a:gd name="connsiteX47" fmla="*/ 121443 w 190207"/>
                  <a:gd name="connsiteY47" fmla="*/ 42863 h 207245"/>
                  <a:gd name="connsiteX48" fmla="*/ 114300 w 190207"/>
                  <a:gd name="connsiteY48" fmla="*/ 28575 h 207245"/>
                  <a:gd name="connsiteX49" fmla="*/ 104775 w 190207"/>
                  <a:gd name="connsiteY49" fmla="*/ 14288 h 207245"/>
                  <a:gd name="connsiteX50" fmla="*/ 92868 w 190207"/>
                  <a:gd name="connsiteY50" fmla="*/ 4763 h 207245"/>
                  <a:gd name="connsiteX51" fmla="*/ 97631 w 190207"/>
                  <a:gd name="connsiteY51" fmla="*/ 0 h 207245"/>
                  <a:gd name="connsiteX0" fmla="*/ 97631 w 190207"/>
                  <a:gd name="connsiteY0" fmla="*/ 0 h 207245"/>
                  <a:gd name="connsiteX1" fmla="*/ 97631 w 190207"/>
                  <a:gd name="connsiteY1" fmla="*/ 0 h 207245"/>
                  <a:gd name="connsiteX2" fmla="*/ 78581 w 190207"/>
                  <a:gd name="connsiteY2" fmla="*/ 9525 h 207245"/>
                  <a:gd name="connsiteX3" fmla="*/ 64293 w 190207"/>
                  <a:gd name="connsiteY3" fmla="*/ 11906 h 207245"/>
                  <a:gd name="connsiteX4" fmla="*/ 66675 w 190207"/>
                  <a:gd name="connsiteY4" fmla="*/ 19050 h 207245"/>
                  <a:gd name="connsiteX5" fmla="*/ 69056 w 190207"/>
                  <a:gd name="connsiteY5" fmla="*/ 28575 h 207245"/>
                  <a:gd name="connsiteX6" fmla="*/ 64293 w 190207"/>
                  <a:gd name="connsiteY6" fmla="*/ 38100 h 207245"/>
                  <a:gd name="connsiteX7" fmla="*/ 57150 w 190207"/>
                  <a:gd name="connsiteY7" fmla="*/ 33338 h 207245"/>
                  <a:gd name="connsiteX8" fmla="*/ 50006 w 190207"/>
                  <a:gd name="connsiteY8" fmla="*/ 30956 h 207245"/>
                  <a:gd name="connsiteX9" fmla="*/ 45243 w 190207"/>
                  <a:gd name="connsiteY9" fmla="*/ 38100 h 207245"/>
                  <a:gd name="connsiteX10" fmla="*/ 40481 w 190207"/>
                  <a:gd name="connsiteY10" fmla="*/ 52388 h 207245"/>
                  <a:gd name="connsiteX11" fmla="*/ 33337 w 190207"/>
                  <a:gd name="connsiteY11" fmla="*/ 59531 h 207245"/>
                  <a:gd name="connsiteX12" fmla="*/ 21431 w 190207"/>
                  <a:gd name="connsiteY12" fmla="*/ 69056 h 207245"/>
                  <a:gd name="connsiteX13" fmla="*/ 14287 w 190207"/>
                  <a:gd name="connsiteY13" fmla="*/ 73819 h 207245"/>
                  <a:gd name="connsiteX14" fmla="*/ 11906 w 190207"/>
                  <a:gd name="connsiteY14" fmla="*/ 92869 h 207245"/>
                  <a:gd name="connsiteX15" fmla="*/ 9525 w 190207"/>
                  <a:gd name="connsiteY15" fmla="*/ 100013 h 207245"/>
                  <a:gd name="connsiteX16" fmla="*/ 2381 w 190207"/>
                  <a:gd name="connsiteY16" fmla="*/ 104775 h 207245"/>
                  <a:gd name="connsiteX17" fmla="*/ 0 w 190207"/>
                  <a:gd name="connsiteY17" fmla="*/ 111919 h 207245"/>
                  <a:gd name="connsiteX18" fmla="*/ 2381 w 190207"/>
                  <a:gd name="connsiteY18" fmla="*/ 142875 h 207245"/>
                  <a:gd name="connsiteX19" fmla="*/ 14287 w 190207"/>
                  <a:gd name="connsiteY19" fmla="*/ 154781 h 207245"/>
                  <a:gd name="connsiteX20" fmla="*/ 21431 w 190207"/>
                  <a:gd name="connsiteY20" fmla="*/ 157163 h 207245"/>
                  <a:gd name="connsiteX21" fmla="*/ 28575 w 190207"/>
                  <a:gd name="connsiteY21" fmla="*/ 161925 h 207245"/>
                  <a:gd name="connsiteX22" fmla="*/ 38100 w 190207"/>
                  <a:gd name="connsiteY22" fmla="*/ 176213 h 207245"/>
                  <a:gd name="connsiteX23" fmla="*/ 59531 w 190207"/>
                  <a:gd name="connsiteY23" fmla="*/ 188119 h 207245"/>
                  <a:gd name="connsiteX24" fmla="*/ 64293 w 190207"/>
                  <a:gd name="connsiteY24" fmla="*/ 195263 h 207245"/>
                  <a:gd name="connsiteX25" fmla="*/ 71437 w 190207"/>
                  <a:gd name="connsiteY25" fmla="*/ 200025 h 207245"/>
                  <a:gd name="connsiteX26" fmla="*/ 73818 w 190207"/>
                  <a:gd name="connsiteY26" fmla="*/ 207169 h 207245"/>
                  <a:gd name="connsiteX27" fmla="*/ 76200 w 190207"/>
                  <a:gd name="connsiteY27" fmla="*/ 188119 h 207245"/>
                  <a:gd name="connsiteX28" fmla="*/ 78581 w 190207"/>
                  <a:gd name="connsiteY28" fmla="*/ 164306 h 207245"/>
                  <a:gd name="connsiteX29" fmla="*/ 90487 w 190207"/>
                  <a:gd name="connsiteY29" fmla="*/ 150019 h 207245"/>
                  <a:gd name="connsiteX30" fmla="*/ 95250 w 190207"/>
                  <a:gd name="connsiteY30" fmla="*/ 142875 h 207245"/>
                  <a:gd name="connsiteX31" fmla="*/ 109537 w 190207"/>
                  <a:gd name="connsiteY31" fmla="*/ 138113 h 207245"/>
                  <a:gd name="connsiteX32" fmla="*/ 116681 w 190207"/>
                  <a:gd name="connsiteY32" fmla="*/ 133350 h 207245"/>
                  <a:gd name="connsiteX33" fmla="*/ 123825 w 190207"/>
                  <a:gd name="connsiteY33" fmla="*/ 119063 h 207245"/>
                  <a:gd name="connsiteX34" fmla="*/ 130968 w 190207"/>
                  <a:gd name="connsiteY34" fmla="*/ 121444 h 207245"/>
                  <a:gd name="connsiteX35" fmla="*/ 138430 w 190207"/>
                  <a:gd name="connsiteY35" fmla="*/ 126683 h 207245"/>
                  <a:gd name="connsiteX36" fmla="*/ 157162 w 190207"/>
                  <a:gd name="connsiteY36" fmla="*/ 123825 h 207245"/>
                  <a:gd name="connsiteX37" fmla="*/ 163830 w 190207"/>
                  <a:gd name="connsiteY37" fmla="*/ 126683 h 207245"/>
                  <a:gd name="connsiteX38" fmla="*/ 161925 w 190207"/>
                  <a:gd name="connsiteY38" fmla="*/ 90488 h 207245"/>
                  <a:gd name="connsiteX39" fmla="*/ 171450 w 190207"/>
                  <a:gd name="connsiteY39" fmla="*/ 92869 h 207245"/>
                  <a:gd name="connsiteX40" fmla="*/ 188118 w 190207"/>
                  <a:gd name="connsiteY40" fmla="*/ 90488 h 207245"/>
                  <a:gd name="connsiteX41" fmla="*/ 185737 w 190207"/>
                  <a:gd name="connsiteY41" fmla="*/ 83344 h 207245"/>
                  <a:gd name="connsiteX42" fmla="*/ 171450 w 190207"/>
                  <a:gd name="connsiteY42" fmla="*/ 71438 h 207245"/>
                  <a:gd name="connsiteX43" fmla="*/ 166687 w 190207"/>
                  <a:gd name="connsiteY43" fmla="*/ 64294 h 207245"/>
                  <a:gd name="connsiteX44" fmla="*/ 152400 w 190207"/>
                  <a:gd name="connsiteY44" fmla="*/ 54769 h 207245"/>
                  <a:gd name="connsiteX45" fmla="*/ 145256 w 190207"/>
                  <a:gd name="connsiteY45" fmla="*/ 50006 h 207245"/>
                  <a:gd name="connsiteX46" fmla="*/ 128587 w 190207"/>
                  <a:gd name="connsiteY46" fmla="*/ 47625 h 207245"/>
                  <a:gd name="connsiteX47" fmla="*/ 121443 w 190207"/>
                  <a:gd name="connsiteY47" fmla="*/ 42863 h 207245"/>
                  <a:gd name="connsiteX48" fmla="*/ 114300 w 190207"/>
                  <a:gd name="connsiteY48" fmla="*/ 28575 h 207245"/>
                  <a:gd name="connsiteX49" fmla="*/ 104775 w 190207"/>
                  <a:gd name="connsiteY49" fmla="*/ 14288 h 207245"/>
                  <a:gd name="connsiteX50" fmla="*/ 92868 w 190207"/>
                  <a:gd name="connsiteY50" fmla="*/ 4763 h 207245"/>
                  <a:gd name="connsiteX51" fmla="*/ 97631 w 190207"/>
                  <a:gd name="connsiteY51" fmla="*/ 0 h 207245"/>
                  <a:gd name="connsiteX0" fmla="*/ 97631 w 190207"/>
                  <a:gd name="connsiteY0" fmla="*/ 0 h 207245"/>
                  <a:gd name="connsiteX1" fmla="*/ 97631 w 190207"/>
                  <a:gd name="connsiteY1" fmla="*/ 0 h 207245"/>
                  <a:gd name="connsiteX2" fmla="*/ 78581 w 190207"/>
                  <a:gd name="connsiteY2" fmla="*/ 9525 h 207245"/>
                  <a:gd name="connsiteX3" fmla="*/ 64293 w 190207"/>
                  <a:gd name="connsiteY3" fmla="*/ 11906 h 207245"/>
                  <a:gd name="connsiteX4" fmla="*/ 66675 w 190207"/>
                  <a:gd name="connsiteY4" fmla="*/ 19050 h 207245"/>
                  <a:gd name="connsiteX5" fmla="*/ 69056 w 190207"/>
                  <a:gd name="connsiteY5" fmla="*/ 28575 h 207245"/>
                  <a:gd name="connsiteX6" fmla="*/ 64293 w 190207"/>
                  <a:gd name="connsiteY6" fmla="*/ 38100 h 207245"/>
                  <a:gd name="connsiteX7" fmla="*/ 57150 w 190207"/>
                  <a:gd name="connsiteY7" fmla="*/ 33338 h 207245"/>
                  <a:gd name="connsiteX8" fmla="*/ 50006 w 190207"/>
                  <a:gd name="connsiteY8" fmla="*/ 30956 h 207245"/>
                  <a:gd name="connsiteX9" fmla="*/ 45243 w 190207"/>
                  <a:gd name="connsiteY9" fmla="*/ 38100 h 207245"/>
                  <a:gd name="connsiteX10" fmla="*/ 40481 w 190207"/>
                  <a:gd name="connsiteY10" fmla="*/ 52388 h 207245"/>
                  <a:gd name="connsiteX11" fmla="*/ 33337 w 190207"/>
                  <a:gd name="connsiteY11" fmla="*/ 59531 h 207245"/>
                  <a:gd name="connsiteX12" fmla="*/ 21431 w 190207"/>
                  <a:gd name="connsiteY12" fmla="*/ 69056 h 207245"/>
                  <a:gd name="connsiteX13" fmla="*/ 14287 w 190207"/>
                  <a:gd name="connsiteY13" fmla="*/ 73819 h 207245"/>
                  <a:gd name="connsiteX14" fmla="*/ 11906 w 190207"/>
                  <a:gd name="connsiteY14" fmla="*/ 92869 h 207245"/>
                  <a:gd name="connsiteX15" fmla="*/ 9525 w 190207"/>
                  <a:gd name="connsiteY15" fmla="*/ 100013 h 207245"/>
                  <a:gd name="connsiteX16" fmla="*/ 2381 w 190207"/>
                  <a:gd name="connsiteY16" fmla="*/ 104775 h 207245"/>
                  <a:gd name="connsiteX17" fmla="*/ 0 w 190207"/>
                  <a:gd name="connsiteY17" fmla="*/ 111919 h 207245"/>
                  <a:gd name="connsiteX18" fmla="*/ 2381 w 190207"/>
                  <a:gd name="connsiteY18" fmla="*/ 142875 h 207245"/>
                  <a:gd name="connsiteX19" fmla="*/ 14287 w 190207"/>
                  <a:gd name="connsiteY19" fmla="*/ 154781 h 207245"/>
                  <a:gd name="connsiteX20" fmla="*/ 21431 w 190207"/>
                  <a:gd name="connsiteY20" fmla="*/ 157163 h 207245"/>
                  <a:gd name="connsiteX21" fmla="*/ 28575 w 190207"/>
                  <a:gd name="connsiteY21" fmla="*/ 161925 h 207245"/>
                  <a:gd name="connsiteX22" fmla="*/ 38100 w 190207"/>
                  <a:gd name="connsiteY22" fmla="*/ 176213 h 207245"/>
                  <a:gd name="connsiteX23" fmla="*/ 59531 w 190207"/>
                  <a:gd name="connsiteY23" fmla="*/ 188119 h 207245"/>
                  <a:gd name="connsiteX24" fmla="*/ 64293 w 190207"/>
                  <a:gd name="connsiteY24" fmla="*/ 195263 h 207245"/>
                  <a:gd name="connsiteX25" fmla="*/ 71437 w 190207"/>
                  <a:gd name="connsiteY25" fmla="*/ 200025 h 207245"/>
                  <a:gd name="connsiteX26" fmla="*/ 73818 w 190207"/>
                  <a:gd name="connsiteY26" fmla="*/ 207169 h 207245"/>
                  <a:gd name="connsiteX27" fmla="*/ 76200 w 190207"/>
                  <a:gd name="connsiteY27" fmla="*/ 188119 h 207245"/>
                  <a:gd name="connsiteX28" fmla="*/ 78581 w 190207"/>
                  <a:gd name="connsiteY28" fmla="*/ 164306 h 207245"/>
                  <a:gd name="connsiteX29" fmla="*/ 90487 w 190207"/>
                  <a:gd name="connsiteY29" fmla="*/ 150019 h 207245"/>
                  <a:gd name="connsiteX30" fmla="*/ 95250 w 190207"/>
                  <a:gd name="connsiteY30" fmla="*/ 142875 h 207245"/>
                  <a:gd name="connsiteX31" fmla="*/ 109537 w 190207"/>
                  <a:gd name="connsiteY31" fmla="*/ 138113 h 207245"/>
                  <a:gd name="connsiteX32" fmla="*/ 116681 w 190207"/>
                  <a:gd name="connsiteY32" fmla="*/ 133350 h 207245"/>
                  <a:gd name="connsiteX33" fmla="*/ 123825 w 190207"/>
                  <a:gd name="connsiteY33" fmla="*/ 119063 h 207245"/>
                  <a:gd name="connsiteX34" fmla="*/ 130968 w 190207"/>
                  <a:gd name="connsiteY34" fmla="*/ 121444 h 207245"/>
                  <a:gd name="connsiteX35" fmla="*/ 138430 w 190207"/>
                  <a:gd name="connsiteY35" fmla="*/ 126683 h 207245"/>
                  <a:gd name="connsiteX36" fmla="*/ 157162 w 190207"/>
                  <a:gd name="connsiteY36" fmla="*/ 123825 h 207245"/>
                  <a:gd name="connsiteX37" fmla="*/ 163830 w 190207"/>
                  <a:gd name="connsiteY37" fmla="*/ 142558 h 207245"/>
                  <a:gd name="connsiteX38" fmla="*/ 161925 w 190207"/>
                  <a:gd name="connsiteY38" fmla="*/ 90488 h 207245"/>
                  <a:gd name="connsiteX39" fmla="*/ 171450 w 190207"/>
                  <a:gd name="connsiteY39" fmla="*/ 92869 h 207245"/>
                  <a:gd name="connsiteX40" fmla="*/ 188118 w 190207"/>
                  <a:gd name="connsiteY40" fmla="*/ 90488 h 207245"/>
                  <a:gd name="connsiteX41" fmla="*/ 185737 w 190207"/>
                  <a:gd name="connsiteY41" fmla="*/ 83344 h 207245"/>
                  <a:gd name="connsiteX42" fmla="*/ 171450 w 190207"/>
                  <a:gd name="connsiteY42" fmla="*/ 71438 h 207245"/>
                  <a:gd name="connsiteX43" fmla="*/ 166687 w 190207"/>
                  <a:gd name="connsiteY43" fmla="*/ 64294 h 207245"/>
                  <a:gd name="connsiteX44" fmla="*/ 152400 w 190207"/>
                  <a:gd name="connsiteY44" fmla="*/ 54769 h 207245"/>
                  <a:gd name="connsiteX45" fmla="*/ 145256 w 190207"/>
                  <a:gd name="connsiteY45" fmla="*/ 50006 h 207245"/>
                  <a:gd name="connsiteX46" fmla="*/ 128587 w 190207"/>
                  <a:gd name="connsiteY46" fmla="*/ 47625 h 207245"/>
                  <a:gd name="connsiteX47" fmla="*/ 121443 w 190207"/>
                  <a:gd name="connsiteY47" fmla="*/ 42863 h 207245"/>
                  <a:gd name="connsiteX48" fmla="*/ 114300 w 190207"/>
                  <a:gd name="connsiteY48" fmla="*/ 28575 h 207245"/>
                  <a:gd name="connsiteX49" fmla="*/ 104775 w 190207"/>
                  <a:gd name="connsiteY49" fmla="*/ 14288 h 207245"/>
                  <a:gd name="connsiteX50" fmla="*/ 92868 w 190207"/>
                  <a:gd name="connsiteY50" fmla="*/ 4763 h 207245"/>
                  <a:gd name="connsiteX51" fmla="*/ 97631 w 190207"/>
                  <a:gd name="connsiteY51" fmla="*/ 0 h 207245"/>
                  <a:gd name="connsiteX0" fmla="*/ 97631 w 190207"/>
                  <a:gd name="connsiteY0" fmla="*/ 0 h 207245"/>
                  <a:gd name="connsiteX1" fmla="*/ 97631 w 190207"/>
                  <a:gd name="connsiteY1" fmla="*/ 0 h 207245"/>
                  <a:gd name="connsiteX2" fmla="*/ 78581 w 190207"/>
                  <a:gd name="connsiteY2" fmla="*/ 9525 h 207245"/>
                  <a:gd name="connsiteX3" fmla="*/ 64293 w 190207"/>
                  <a:gd name="connsiteY3" fmla="*/ 11906 h 207245"/>
                  <a:gd name="connsiteX4" fmla="*/ 66675 w 190207"/>
                  <a:gd name="connsiteY4" fmla="*/ 19050 h 207245"/>
                  <a:gd name="connsiteX5" fmla="*/ 69056 w 190207"/>
                  <a:gd name="connsiteY5" fmla="*/ 28575 h 207245"/>
                  <a:gd name="connsiteX6" fmla="*/ 64293 w 190207"/>
                  <a:gd name="connsiteY6" fmla="*/ 38100 h 207245"/>
                  <a:gd name="connsiteX7" fmla="*/ 57150 w 190207"/>
                  <a:gd name="connsiteY7" fmla="*/ 33338 h 207245"/>
                  <a:gd name="connsiteX8" fmla="*/ 50006 w 190207"/>
                  <a:gd name="connsiteY8" fmla="*/ 30956 h 207245"/>
                  <a:gd name="connsiteX9" fmla="*/ 45243 w 190207"/>
                  <a:gd name="connsiteY9" fmla="*/ 38100 h 207245"/>
                  <a:gd name="connsiteX10" fmla="*/ 40481 w 190207"/>
                  <a:gd name="connsiteY10" fmla="*/ 52388 h 207245"/>
                  <a:gd name="connsiteX11" fmla="*/ 33337 w 190207"/>
                  <a:gd name="connsiteY11" fmla="*/ 59531 h 207245"/>
                  <a:gd name="connsiteX12" fmla="*/ 21431 w 190207"/>
                  <a:gd name="connsiteY12" fmla="*/ 69056 h 207245"/>
                  <a:gd name="connsiteX13" fmla="*/ 14287 w 190207"/>
                  <a:gd name="connsiteY13" fmla="*/ 73819 h 207245"/>
                  <a:gd name="connsiteX14" fmla="*/ 11906 w 190207"/>
                  <a:gd name="connsiteY14" fmla="*/ 92869 h 207245"/>
                  <a:gd name="connsiteX15" fmla="*/ 9525 w 190207"/>
                  <a:gd name="connsiteY15" fmla="*/ 100013 h 207245"/>
                  <a:gd name="connsiteX16" fmla="*/ 2381 w 190207"/>
                  <a:gd name="connsiteY16" fmla="*/ 104775 h 207245"/>
                  <a:gd name="connsiteX17" fmla="*/ 0 w 190207"/>
                  <a:gd name="connsiteY17" fmla="*/ 111919 h 207245"/>
                  <a:gd name="connsiteX18" fmla="*/ 2381 w 190207"/>
                  <a:gd name="connsiteY18" fmla="*/ 142875 h 207245"/>
                  <a:gd name="connsiteX19" fmla="*/ 14287 w 190207"/>
                  <a:gd name="connsiteY19" fmla="*/ 154781 h 207245"/>
                  <a:gd name="connsiteX20" fmla="*/ 21431 w 190207"/>
                  <a:gd name="connsiteY20" fmla="*/ 157163 h 207245"/>
                  <a:gd name="connsiteX21" fmla="*/ 28575 w 190207"/>
                  <a:gd name="connsiteY21" fmla="*/ 161925 h 207245"/>
                  <a:gd name="connsiteX22" fmla="*/ 38100 w 190207"/>
                  <a:gd name="connsiteY22" fmla="*/ 176213 h 207245"/>
                  <a:gd name="connsiteX23" fmla="*/ 59531 w 190207"/>
                  <a:gd name="connsiteY23" fmla="*/ 188119 h 207245"/>
                  <a:gd name="connsiteX24" fmla="*/ 64293 w 190207"/>
                  <a:gd name="connsiteY24" fmla="*/ 195263 h 207245"/>
                  <a:gd name="connsiteX25" fmla="*/ 71437 w 190207"/>
                  <a:gd name="connsiteY25" fmla="*/ 200025 h 207245"/>
                  <a:gd name="connsiteX26" fmla="*/ 73818 w 190207"/>
                  <a:gd name="connsiteY26" fmla="*/ 207169 h 207245"/>
                  <a:gd name="connsiteX27" fmla="*/ 76200 w 190207"/>
                  <a:gd name="connsiteY27" fmla="*/ 188119 h 207245"/>
                  <a:gd name="connsiteX28" fmla="*/ 78581 w 190207"/>
                  <a:gd name="connsiteY28" fmla="*/ 164306 h 207245"/>
                  <a:gd name="connsiteX29" fmla="*/ 90487 w 190207"/>
                  <a:gd name="connsiteY29" fmla="*/ 150019 h 207245"/>
                  <a:gd name="connsiteX30" fmla="*/ 95250 w 190207"/>
                  <a:gd name="connsiteY30" fmla="*/ 142875 h 207245"/>
                  <a:gd name="connsiteX31" fmla="*/ 109537 w 190207"/>
                  <a:gd name="connsiteY31" fmla="*/ 138113 h 207245"/>
                  <a:gd name="connsiteX32" fmla="*/ 116681 w 190207"/>
                  <a:gd name="connsiteY32" fmla="*/ 133350 h 207245"/>
                  <a:gd name="connsiteX33" fmla="*/ 123825 w 190207"/>
                  <a:gd name="connsiteY33" fmla="*/ 119063 h 207245"/>
                  <a:gd name="connsiteX34" fmla="*/ 130968 w 190207"/>
                  <a:gd name="connsiteY34" fmla="*/ 121444 h 207245"/>
                  <a:gd name="connsiteX35" fmla="*/ 138430 w 190207"/>
                  <a:gd name="connsiteY35" fmla="*/ 126683 h 207245"/>
                  <a:gd name="connsiteX36" fmla="*/ 170180 w 190207"/>
                  <a:gd name="connsiteY36" fmla="*/ 125643 h 207245"/>
                  <a:gd name="connsiteX37" fmla="*/ 163830 w 190207"/>
                  <a:gd name="connsiteY37" fmla="*/ 142558 h 207245"/>
                  <a:gd name="connsiteX38" fmla="*/ 161925 w 190207"/>
                  <a:gd name="connsiteY38" fmla="*/ 90488 h 207245"/>
                  <a:gd name="connsiteX39" fmla="*/ 171450 w 190207"/>
                  <a:gd name="connsiteY39" fmla="*/ 92869 h 207245"/>
                  <a:gd name="connsiteX40" fmla="*/ 188118 w 190207"/>
                  <a:gd name="connsiteY40" fmla="*/ 90488 h 207245"/>
                  <a:gd name="connsiteX41" fmla="*/ 185737 w 190207"/>
                  <a:gd name="connsiteY41" fmla="*/ 83344 h 207245"/>
                  <a:gd name="connsiteX42" fmla="*/ 171450 w 190207"/>
                  <a:gd name="connsiteY42" fmla="*/ 71438 h 207245"/>
                  <a:gd name="connsiteX43" fmla="*/ 166687 w 190207"/>
                  <a:gd name="connsiteY43" fmla="*/ 64294 h 207245"/>
                  <a:gd name="connsiteX44" fmla="*/ 152400 w 190207"/>
                  <a:gd name="connsiteY44" fmla="*/ 54769 h 207245"/>
                  <a:gd name="connsiteX45" fmla="*/ 145256 w 190207"/>
                  <a:gd name="connsiteY45" fmla="*/ 50006 h 207245"/>
                  <a:gd name="connsiteX46" fmla="*/ 128587 w 190207"/>
                  <a:gd name="connsiteY46" fmla="*/ 47625 h 207245"/>
                  <a:gd name="connsiteX47" fmla="*/ 121443 w 190207"/>
                  <a:gd name="connsiteY47" fmla="*/ 42863 h 207245"/>
                  <a:gd name="connsiteX48" fmla="*/ 114300 w 190207"/>
                  <a:gd name="connsiteY48" fmla="*/ 28575 h 207245"/>
                  <a:gd name="connsiteX49" fmla="*/ 104775 w 190207"/>
                  <a:gd name="connsiteY49" fmla="*/ 14288 h 207245"/>
                  <a:gd name="connsiteX50" fmla="*/ 92868 w 190207"/>
                  <a:gd name="connsiteY50" fmla="*/ 4763 h 207245"/>
                  <a:gd name="connsiteX51" fmla="*/ 97631 w 190207"/>
                  <a:gd name="connsiteY51" fmla="*/ 0 h 207245"/>
                  <a:gd name="connsiteX0" fmla="*/ 97631 w 190207"/>
                  <a:gd name="connsiteY0" fmla="*/ 0 h 207245"/>
                  <a:gd name="connsiteX1" fmla="*/ 97631 w 190207"/>
                  <a:gd name="connsiteY1" fmla="*/ 0 h 207245"/>
                  <a:gd name="connsiteX2" fmla="*/ 78581 w 190207"/>
                  <a:gd name="connsiteY2" fmla="*/ 9525 h 207245"/>
                  <a:gd name="connsiteX3" fmla="*/ 64293 w 190207"/>
                  <a:gd name="connsiteY3" fmla="*/ 11906 h 207245"/>
                  <a:gd name="connsiteX4" fmla="*/ 66675 w 190207"/>
                  <a:gd name="connsiteY4" fmla="*/ 19050 h 207245"/>
                  <a:gd name="connsiteX5" fmla="*/ 69056 w 190207"/>
                  <a:gd name="connsiteY5" fmla="*/ 28575 h 207245"/>
                  <a:gd name="connsiteX6" fmla="*/ 64293 w 190207"/>
                  <a:gd name="connsiteY6" fmla="*/ 38100 h 207245"/>
                  <a:gd name="connsiteX7" fmla="*/ 57150 w 190207"/>
                  <a:gd name="connsiteY7" fmla="*/ 33338 h 207245"/>
                  <a:gd name="connsiteX8" fmla="*/ 50006 w 190207"/>
                  <a:gd name="connsiteY8" fmla="*/ 30956 h 207245"/>
                  <a:gd name="connsiteX9" fmla="*/ 45243 w 190207"/>
                  <a:gd name="connsiteY9" fmla="*/ 38100 h 207245"/>
                  <a:gd name="connsiteX10" fmla="*/ 40481 w 190207"/>
                  <a:gd name="connsiteY10" fmla="*/ 52388 h 207245"/>
                  <a:gd name="connsiteX11" fmla="*/ 33337 w 190207"/>
                  <a:gd name="connsiteY11" fmla="*/ 59531 h 207245"/>
                  <a:gd name="connsiteX12" fmla="*/ 21431 w 190207"/>
                  <a:gd name="connsiteY12" fmla="*/ 69056 h 207245"/>
                  <a:gd name="connsiteX13" fmla="*/ 14287 w 190207"/>
                  <a:gd name="connsiteY13" fmla="*/ 73819 h 207245"/>
                  <a:gd name="connsiteX14" fmla="*/ 11906 w 190207"/>
                  <a:gd name="connsiteY14" fmla="*/ 92869 h 207245"/>
                  <a:gd name="connsiteX15" fmla="*/ 9525 w 190207"/>
                  <a:gd name="connsiteY15" fmla="*/ 100013 h 207245"/>
                  <a:gd name="connsiteX16" fmla="*/ 2381 w 190207"/>
                  <a:gd name="connsiteY16" fmla="*/ 104775 h 207245"/>
                  <a:gd name="connsiteX17" fmla="*/ 0 w 190207"/>
                  <a:gd name="connsiteY17" fmla="*/ 111919 h 207245"/>
                  <a:gd name="connsiteX18" fmla="*/ 2381 w 190207"/>
                  <a:gd name="connsiteY18" fmla="*/ 142875 h 207245"/>
                  <a:gd name="connsiteX19" fmla="*/ 14287 w 190207"/>
                  <a:gd name="connsiteY19" fmla="*/ 154781 h 207245"/>
                  <a:gd name="connsiteX20" fmla="*/ 21431 w 190207"/>
                  <a:gd name="connsiteY20" fmla="*/ 157163 h 207245"/>
                  <a:gd name="connsiteX21" fmla="*/ 28575 w 190207"/>
                  <a:gd name="connsiteY21" fmla="*/ 161925 h 207245"/>
                  <a:gd name="connsiteX22" fmla="*/ 38100 w 190207"/>
                  <a:gd name="connsiteY22" fmla="*/ 176213 h 207245"/>
                  <a:gd name="connsiteX23" fmla="*/ 59531 w 190207"/>
                  <a:gd name="connsiteY23" fmla="*/ 188119 h 207245"/>
                  <a:gd name="connsiteX24" fmla="*/ 64293 w 190207"/>
                  <a:gd name="connsiteY24" fmla="*/ 195263 h 207245"/>
                  <a:gd name="connsiteX25" fmla="*/ 71437 w 190207"/>
                  <a:gd name="connsiteY25" fmla="*/ 200025 h 207245"/>
                  <a:gd name="connsiteX26" fmla="*/ 73818 w 190207"/>
                  <a:gd name="connsiteY26" fmla="*/ 207169 h 207245"/>
                  <a:gd name="connsiteX27" fmla="*/ 76200 w 190207"/>
                  <a:gd name="connsiteY27" fmla="*/ 188119 h 207245"/>
                  <a:gd name="connsiteX28" fmla="*/ 78581 w 190207"/>
                  <a:gd name="connsiteY28" fmla="*/ 164306 h 207245"/>
                  <a:gd name="connsiteX29" fmla="*/ 90487 w 190207"/>
                  <a:gd name="connsiteY29" fmla="*/ 150019 h 207245"/>
                  <a:gd name="connsiteX30" fmla="*/ 95250 w 190207"/>
                  <a:gd name="connsiteY30" fmla="*/ 142875 h 207245"/>
                  <a:gd name="connsiteX31" fmla="*/ 109537 w 190207"/>
                  <a:gd name="connsiteY31" fmla="*/ 138113 h 207245"/>
                  <a:gd name="connsiteX32" fmla="*/ 116681 w 190207"/>
                  <a:gd name="connsiteY32" fmla="*/ 133350 h 207245"/>
                  <a:gd name="connsiteX33" fmla="*/ 123825 w 190207"/>
                  <a:gd name="connsiteY33" fmla="*/ 119063 h 207245"/>
                  <a:gd name="connsiteX34" fmla="*/ 130968 w 190207"/>
                  <a:gd name="connsiteY34" fmla="*/ 121444 h 207245"/>
                  <a:gd name="connsiteX35" fmla="*/ 141605 w 190207"/>
                  <a:gd name="connsiteY35" fmla="*/ 142558 h 207245"/>
                  <a:gd name="connsiteX36" fmla="*/ 170180 w 190207"/>
                  <a:gd name="connsiteY36" fmla="*/ 125643 h 207245"/>
                  <a:gd name="connsiteX37" fmla="*/ 163830 w 190207"/>
                  <a:gd name="connsiteY37" fmla="*/ 142558 h 207245"/>
                  <a:gd name="connsiteX38" fmla="*/ 161925 w 190207"/>
                  <a:gd name="connsiteY38" fmla="*/ 90488 h 207245"/>
                  <a:gd name="connsiteX39" fmla="*/ 171450 w 190207"/>
                  <a:gd name="connsiteY39" fmla="*/ 92869 h 207245"/>
                  <a:gd name="connsiteX40" fmla="*/ 188118 w 190207"/>
                  <a:gd name="connsiteY40" fmla="*/ 90488 h 207245"/>
                  <a:gd name="connsiteX41" fmla="*/ 185737 w 190207"/>
                  <a:gd name="connsiteY41" fmla="*/ 83344 h 207245"/>
                  <a:gd name="connsiteX42" fmla="*/ 171450 w 190207"/>
                  <a:gd name="connsiteY42" fmla="*/ 71438 h 207245"/>
                  <a:gd name="connsiteX43" fmla="*/ 166687 w 190207"/>
                  <a:gd name="connsiteY43" fmla="*/ 64294 h 207245"/>
                  <a:gd name="connsiteX44" fmla="*/ 152400 w 190207"/>
                  <a:gd name="connsiteY44" fmla="*/ 54769 h 207245"/>
                  <a:gd name="connsiteX45" fmla="*/ 145256 w 190207"/>
                  <a:gd name="connsiteY45" fmla="*/ 50006 h 207245"/>
                  <a:gd name="connsiteX46" fmla="*/ 128587 w 190207"/>
                  <a:gd name="connsiteY46" fmla="*/ 47625 h 207245"/>
                  <a:gd name="connsiteX47" fmla="*/ 121443 w 190207"/>
                  <a:gd name="connsiteY47" fmla="*/ 42863 h 207245"/>
                  <a:gd name="connsiteX48" fmla="*/ 114300 w 190207"/>
                  <a:gd name="connsiteY48" fmla="*/ 28575 h 207245"/>
                  <a:gd name="connsiteX49" fmla="*/ 104775 w 190207"/>
                  <a:gd name="connsiteY49" fmla="*/ 14288 h 207245"/>
                  <a:gd name="connsiteX50" fmla="*/ 92868 w 190207"/>
                  <a:gd name="connsiteY50" fmla="*/ 4763 h 207245"/>
                  <a:gd name="connsiteX51" fmla="*/ 97631 w 190207"/>
                  <a:gd name="connsiteY51" fmla="*/ 0 h 207245"/>
                  <a:gd name="connsiteX0" fmla="*/ 97631 w 190207"/>
                  <a:gd name="connsiteY0" fmla="*/ 0 h 207245"/>
                  <a:gd name="connsiteX1" fmla="*/ 97631 w 190207"/>
                  <a:gd name="connsiteY1" fmla="*/ 0 h 207245"/>
                  <a:gd name="connsiteX2" fmla="*/ 78581 w 190207"/>
                  <a:gd name="connsiteY2" fmla="*/ 9525 h 207245"/>
                  <a:gd name="connsiteX3" fmla="*/ 64293 w 190207"/>
                  <a:gd name="connsiteY3" fmla="*/ 11906 h 207245"/>
                  <a:gd name="connsiteX4" fmla="*/ 66675 w 190207"/>
                  <a:gd name="connsiteY4" fmla="*/ 19050 h 207245"/>
                  <a:gd name="connsiteX5" fmla="*/ 69056 w 190207"/>
                  <a:gd name="connsiteY5" fmla="*/ 28575 h 207245"/>
                  <a:gd name="connsiteX6" fmla="*/ 64293 w 190207"/>
                  <a:gd name="connsiteY6" fmla="*/ 38100 h 207245"/>
                  <a:gd name="connsiteX7" fmla="*/ 57150 w 190207"/>
                  <a:gd name="connsiteY7" fmla="*/ 33338 h 207245"/>
                  <a:gd name="connsiteX8" fmla="*/ 50006 w 190207"/>
                  <a:gd name="connsiteY8" fmla="*/ 30956 h 207245"/>
                  <a:gd name="connsiteX9" fmla="*/ 45243 w 190207"/>
                  <a:gd name="connsiteY9" fmla="*/ 38100 h 207245"/>
                  <a:gd name="connsiteX10" fmla="*/ 40481 w 190207"/>
                  <a:gd name="connsiteY10" fmla="*/ 52388 h 207245"/>
                  <a:gd name="connsiteX11" fmla="*/ 33337 w 190207"/>
                  <a:gd name="connsiteY11" fmla="*/ 59531 h 207245"/>
                  <a:gd name="connsiteX12" fmla="*/ 21431 w 190207"/>
                  <a:gd name="connsiteY12" fmla="*/ 69056 h 207245"/>
                  <a:gd name="connsiteX13" fmla="*/ 14287 w 190207"/>
                  <a:gd name="connsiteY13" fmla="*/ 73819 h 207245"/>
                  <a:gd name="connsiteX14" fmla="*/ 11906 w 190207"/>
                  <a:gd name="connsiteY14" fmla="*/ 92869 h 207245"/>
                  <a:gd name="connsiteX15" fmla="*/ 9525 w 190207"/>
                  <a:gd name="connsiteY15" fmla="*/ 100013 h 207245"/>
                  <a:gd name="connsiteX16" fmla="*/ 2381 w 190207"/>
                  <a:gd name="connsiteY16" fmla="*/ 104775 h 207245"/>
                  <a:gd name="connsiteX17" fmla="*/ 0 w 190207"/>
                  <a:gd name="connsiteY17" fmla="*/ 111919 h 207245"/>
                  <a:gd name="connsiteX18" fmla="*/ 2381 w 190207"/>
                  <a:gd name="connsiteY18" fmla="*/ 142875 h 207245"/>
                  <a:gd name="connsiteX19" fmla="*/ 14287 w 190207"/>
                  <a:gd name="connsiteY19" fmla="*/ 154781 h 207245"/>
                  <a:gd name="connsiteX20" fmla="*/ 21431 w 190207"/>
                  <a:gd name="connsiteY20" fmla="*/ 157163 h 207245"/>
                  <a:gd name="connsiteX21" fmla="*/ 28575 w 190207"/>
                  <a:gd name="connsiteY21" fmla="*/ 161925 h 207245"/>
                  <a:gd name="connsiteX22" fmla="*/ 38100 w 190207"/>
                  <a:gd name="connsiteY22" fmla="*/ 176213 h 207245"/>
                  <a:gd name="connsiteX23" fmla="*/ 59531 w 190207"/>
                  <a:gd name="connsiteY23" fmla="*/ 188119 h 207245"/>
                  <a:gd name="connsiteX24" fmla="*/ 64293 w 190207"/>
                  <a:gd name="connsiteY24" fmla="*/ 195263 h 207245"/>
                  <a:gd name="connsiteX25" fmla="*/ 71437 w 190207"/>
                  <a:gd name="connsiteY25" fmla="*/ 200025 h 207245"/>
                  <a:gd name="connsiteX26" fmla="*/ 73818 w 190207"/>
                  <a:gd name="connsiteY26" fmla="*/ 207169 h 207245"/>
                  <a:gd name="connsiteX27" fmla="*/ 76200 w 190207"/>
                  <a:gd name="connsiteY27" fmla="*/ 188119 h 207245"/>
                  <a:gd name="connsiteX28" fmla="*/ 78581 w 190207"/>
                  <a:gd name="connsiteY28" fmla="*/ 164306 h 207245"/>
                  <a:gd name="connsiteX29" fmla="*/ 90487 w 190207"/>
                  <a:gd name="connsiteY29" fmla="*/ 150019 h 207245"/>
                  <a:gd name="connsiteX30" fmla="*/ 95250 w 190207"/>
                  <a:gd name="connsiteY30" fmla="*/ 142875 h 207245"/>
                  <a:gd name="connsiteX31" fmla="*/ 109537 w 190207"/>
                  <a:gd name="connsiteY31" fmla="*/ 138113 h 207245"/>
                  <a:gd name="connsiteX32" fmla="*/ 116681 w 190207"/>
                  <a:gd name="connsiteY32" fmla="*/ 133350 h 207245"/>
                  <a:gd name="connsiteX33" fmla="*/ 123825 w 190207"/>
                  <a:gd name="connsiteY33" fmla="*/ 119063 h 207245"/>
                  <a:gd name="connsiteX34" fmla="*/ 122555 w 190207"/>
                  <a:gd name="connsiteY34" fmla="*/ 126683 h 207245"/>
                  <a:gd name="connsiteX35" fmla="*/ 141605 w 190207"/>
                  <a:gd name="connsiteY35" fmla="*/ 142558 h 207245"/>
                  <a:gd name="connsiteX36" fmla="*/ 170180 w 190207"/>
                  <a:gd name="connsiteY36" fmla="*/ 125643 h 207245"/>
                  <a:gd name="connsiteX37" fmla="*/ 163830 w 190207"/>
                  <a:gd name="connsiteY37" fmla="*/ 142558 h 207245"/>
                  <a:gd name="connsiteX38" fmla="*/ 161925 w 190207"/>
                  <a:gd name="connsiteY38" fmla="*/ 90488 h 207245"/>
                  <a:gd name="connsiteX39" fmla="*/ 171450 w 190207"/>
                  <a:gd name="connsiteY39" fmla="*/ 92869 h 207245"/>
                  <a:gd name="connsiteX40" fmla="*/ 188118 w 190207"/>
                  <a:gd name="connsiteY40" fmla="*/ 90488 h 207245"/>
                  <a:gd name="connsiteX41" fmla="*/ 185737 w 190207"/>
                  <a:gd name="connsiteY41" fmla="*/ 83344 h 207245"/>
                  <a:gd name="connsiteX42" fmla="*/ 171450 w 190207"/>
                  <a:gd name="connsiteY42" fmla="*/ 71438 h 207245"/>
                  <a:gd name="connsiteX43" fmla="*/ 166687 w 190207"/>
                  <a:gd name="connsiteY43" fmla="*/ 64294 h 207245"/>
                  <a:gd name="connsiteX44" fmla="*/ 152400 w 190207"/>
                  <a:gd name="connsiteY44" fmla="*/ 54769 h 207245"/>
                  <a:gd name="connsiteX45" fmla="*/ 145256 w 190207"/>
                  <a:gd name="connsiteY45" fmla="*/ 50006 h 207245"/>
                  <a:gd name="connsiteX46" fmla="*/ 128587 w 190207"/>
                  <a:gd name="connsiteY46" fmla="*/ 47625 h 207245"/>
                  <a:gd name="connsiteX47" fmla="*/ 121443 w 190207"/>
                  <a:gd name="connsiteY47" fmla="*/ 42863 h 207245"/>
                  <a:gd name="connsiteX48" fmla="*/ 114300 w 190207"/>
                  <a:gd name="connsiteY48" fmla="*/ 28575 h 207245"/>
                  <a:gd name="connsiteX49" fmla="*/ 104775 w 190207"/>
                  <a:gd name="connsiteY49" fmla="*/ 14288 h 207245"/>
                  <a:gd name="connsiteX50" fmla="*/ 92868 w 190207"/>
                  <a:gd name="connsiteY50" fmla="*/ 4763 h 207245"/>
                  <a:gd name="connsiteX51" fmla="*/ 97631 w 190207"/>
                  <a:gd name="connsiteY51" fmla="*/ 0 h 20724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</a:cxnLst>
                <a:rect l="l" t="t" r="r" b="b"/>
                <a:pathLst>
                  <a:path w="190207" h="207245">
                    <a:moveTo>
                      <a:pt x="97631" y="0"/>
                    </a:moveTo>
                    <a:lnTo>
                      <a:pt x="97631" y="0"/>
                    </a:lnTo>
                    <a:cubicBezTo>
                      <a:pt x="91281" y="3175"/>
                      <a:pt x="85267" y="7137"/>
                      <a:pt x="78581" y="9525"/>
                    </a:cubicBezTo>
                    <a:cubicBezTo>
                      <a:pt x="74034" y="11149"/>
                      <a:pt x="68063" y="8890"/>
                      <a:pt x="64293" y="11906"/>
                    </a:cubicBezTo>
                    <a:cubicBezTo>
                      <a:pt x="62333" y="13474"/>
                      <a:pt x="65985" y="16636"/>
                      <a:pt x="66675" y="19050"/>
                    </a:cubicBezTo>
                    <a:cubicBezTo>
                      <a:pt x="67574" y="22197"/>
                      <a:pt x="68262" y="25400"/>
                      <a:pt x="69056" y="28575"/>
                    </a:cubicBezTo>
                    <a:cubicBezTo>
                      <a:pt x="67468" y="31750"/>
                      <a:pt x="67589" y="36781"/>
                      <a:pt x="64293" y="38100"/>
                    </a:cubicBezTo>
                    <a:cubicBezTo>
                      <a:pt x="61636" y="39163"/>
                      <a:pt x="59709" y="34618"/>
                      <a:pt x="57150" y="33338"/>
                    </a:cubicBezTo>
                    <a:cubicBezTo>
                      <a:pt x="54905" y="32215"/>
                      <a:pt x="52387" y="31750"/>
                      <a:pt x="50006" y="30956"/>
                    </a:cubicBezTo>
                    <a:cubicBezTo>
                      <a:pt x="48418" y="33337"/>
                      <a:pt x="46405" y="35485"/>
                      <a:pt x="45243" y="38100"/>
                    </a:cubicBezTo>
                    <a:cubicBezTo>
                      <a:pt x="43204" y="42688"/>
                      <a:pt x="44031" y="48838"/>
                      <a:pt x="40481" y="52388"/>
                    </a:cubicBezTo>
                    <a:cubicBezTo>
                      <a:pt x="38100" y="54769"/>
                      <a:pt x="35493" y="56944"/>
                      <a:pt x="33337" y="59531"/>
                    </a:cubicBezTo>
                    <a:cubicBezTo>
                      <a:pt x="25051" y="69474"/>
                      <a:pt x="33160" y="65147"/>
                      <a:pt x="21431" y="69056"/>
                    </a:cubicBezTo>
                    <a:cubicBezTo>
                      <a:pt x="19050" y="70644"/>
                      <a:pt x="15350" y="71162"/>
                      <a:pt x="14287" y="73819"/>
                    </a:cubicBezTo>
                    <a:cubicBezTo>
                      <a:pt x="11910" y="79761"/>
                      <a:pt x="13051" y="86573"/>
                      <a:pt x="11906" y="92869"/>
                    </a:cubicBezTo>
                    <a:cubicBezTo>
                      <a:pt x="11457" y="95339"/>
                      <a:pt x="11093" y="98053"/>
                      <a:pt x="9525" y="100013"/>
                    </a:cubicBezTo>
                    <a:cubicBezTo>
                      <a:pt x="7737" y="102248"/>
                      <a:pt x="4762" y="103188"/>
                      <a:pt x="2381" y="104775"/>
                    </a:cubicBezTo>
                    <a:cubicBezTo>
                      <a:pt x="1587" y="107156"/>
                      <a:pt x="0" y="109409"/>
                      <a:pt x="0" y="111919"/>
                    </a:cubicBezTo>
                    <a:cubicBezTo>
                      <a:pt x="0" y="122268"/>
                      <a:pt x="474" y="132703"/>
                      <a:pt x="2381" y="142875"/>
                    </a:cubicBezTo>
                    <a:cubicBezTo>
                      <a:pt x="3367" y="148132"/>
                      <a:pt x="10125" y="152700"/>
                      <a:pt x="14287" y="154781"/>
                    </a:cubicBezTo>
                    <a:cubicBezTo>
                      <a:pt x="16532" y="155904"/>
                      <a:pt x="19186" y="156040"/>
                      <a:pt x="21431" y="157163"/>
                    </a:cubicBezTo>
                    <a:cubicBezTo>
                      <a:pt x="23991" y="158443"/>
                      <a:pt x="26194" y="160338"/>
                      <a:pt x="28575" y="161925"/>
                    </a:cubicBezTo>
                    <a:cubicBezTo>
                      <a:pt x="31750" y="166688"/>
                      <a:pt x="33337" y="173038"/>
                      <a:pt x="38100" y="176213"/>
                    </a:cubicBezTo>
                    <a:cubicBezTo>
                      <a:pt x="54476" y="187130"/>
                      <a:pt x="46957" y="183928"/>
                      <a:pt x="59531" y="188119"/>
                    </a:cubicBezTo>
                    <a:cubicBezTo>
                      <a:pt x="61118" y="190500"/>
                      <a:pt x="62269" y="193239"/>
                      <a:pt x="64293" y="195263"/>
                    </a:cubicBezTo>
                    <a:cubicBezTo>
                      <a:pt x="66317" y="197287"/>
                      <a:pt x="69649" y="197790"/>
                      <a:pt x="71437" y="200025"/>
                    </a:cubicBezTo>
                    <a:cubicBezTo>
                      <a:pt x="73005" y="201985"/>
                      <a:pt x="73024" y="204788"/>
                      <a:pt x="73818" y="207169"/>
                    </a:cubicBezTo>
                    <a:cubicBezTo>
                      <a:pt x="82907" y="193537"/>
                      <a:pt x="76200" y="207245"/>
                      <a:pt x="76200" y="188119"/>
                    </a:cubicBezTo>
                    <a:cubicBezTo>
                      <a:pt x="76200" y="180142"/>
                      <a:pt x="76787" y="172079"/>
                      <a:pt x="78581" y="164306"/>
                    </a:cubicBezTo>
                    <a:cubicBezTo>
                      <a:pt x="79713" y="159401"/>
                      <a:pt x="87790" y="153255"/>
                      <a:pt x="90487" y="150019"/>
                    </a:cubicBezTo>
                    <a:cubicBezTo>
                      <a:pt x="92319" y="147820"/>
                      <a:pt x="92823" y="144392"/>
                      <a:pt x="95250" y="142875"/>
                    </a:cubicBezTo>
                    <a:cubicBezTo>
                      <a:pt x="99507" y="140214"/>
                      <a:pt x="109537" y="138113"/>
                      <a:pt x="109537" y="138113"/>
                    </a:cubicBezTo>
                    <a:cubicBezTo>
                      <a:pt x="111918" y="136525"/>
                      <a:pt x="114657" y="135374"/>
                      <a:pt x="116681" y="133350"/>
                    </a:cubicBezTo>
                    <a:cubicBezTo>
                      <a:pt x="121295" y="128735"/>
                      <a:pt x="121888" y="124871"/>
                      <a:pt x="123825" y="119063"/>
                    </a:cubicBezTo>
                    <a:cubicBezTo>
                      <a:pt x="126206" y="119857"/>
                      <a:pt x="120310" y="125561"/>
                      <a:pt x="122555" y="126683"/>
                    </a:cubicBezTo>
                    <a:cubicBezTo>
                      <a:pt x="125115" y="127963"/>
                      <a:pt x="138755" y="142299"/>
                      <a:pt x="141605" y="142558"/>
                    </a:cubicBezTo>
                    <a:cubicBezTo>
                      <a:pt x="147978" y="143137"/>
                      <a:pt x="163830" y="126437"/>
                      <a:pt x="170180" y="125643"/>
                    </a:cubicBezTo>
                    <a:cubicBezTo>
                      <a:pt x="170974" y="123262"/>
                      <a:pt x="163475" y="145043"/>
                      <a:pt x="163830" y="142558"/>
                    </a:cubicBezTo>
                    <a:cubicBezTo>
                      <a:pt x="165070" y="133879"/>
                      <a:pt x="158004" y="98329"/>
                      <a:pt x="161925" y="90488"/>
                    </a:cubicBezTo>
                    <a:cubicBezTo>
                      <a:pt x="163389" y="87561"/>
                      <a:pt x="168275" y="92075"/>
                      <a:pt x="171450" y="92869"/>
                    </a:cubicBezTo>
                    <a:cubicBezTo>
                      <a:pt x="177006" y="92075"/>
                      <a:pt x="183448" y="93601"/>
                      <a:pt x="188118" y="90488"/>
                    </a:cubicBezTo>
                    <a:cubicBezTo>
                      <a:pt x="190207" y="89096"/>
                      <a:pt x="187129" y="85433"/>
                      <a:pt x="185737" y="83344"/>
                    </a:cubicBezTo>
                    <a:cubicBezTo>
                      <a:pt x="182070" y="77844"/>
                      <a:pt x="176721" y="74952"/>
                      <a:pt x="171450" y="71438"/>
                    </a:cubicBezTo>
                    <a:cubicBezTo>
                      <a:pt x="169862" y="69057"/>
                      <a:pt x="168841" y="66179"/>
                      <a:pt x="166687" y="64294"/>
                    </a:cubicBezTo>
                    <a:cubicBezTo>
                      <a:pt x="162380" y="60525"/>
                      <a:pt x="157162" y="57944"/>
                      <a:pt x="152400" y="54769"/>
                    </a:cubicBezTo>
                    <a:lnTo>
                      <a:pt x="145256" y="50006"/>
                    </a:lnTo>
                    <a:cubicBezTo>
                      <a:pt x="140586" y="46892"/>
                      <a:pt x="134143" y="48419"/>
                      <a:pt x="128587" y="47625"/>
                    </a:cubicBezTo>
                    <a:cubicBezTo>
                      <a:pt x="126206" y="46038"/>
                      <a:pt x="123467" y="44887"/>
                      <a:pt x="121443" y="42863"/>
                    </a:cubicBezTo>
                    <a:cubicBezTo>
                      <a:pt x="113515" y="34935"/>
                      <a:pt x="119141" y="37289"/>
                      <a:pt x="114300" y="28575"/>
                    </a:cubicBezTo>
                    <a:cubicBezTo>
                      <a:pt x="111520" y="23572"/>
                      <a:pt x="107950" y="19050"/>
                      <a:pt x="104775" y="14288"/>
                    </a:cubicBezTo>
                    <a:cubicBezTo>
                      <a:pt x="99773" y="6785"/>
                      <a:pt x="101716" y="6532"/>
                      <a:pt x="92868" y="4763"/>
                    </a:cubicBezTo>
                    <a:cubicBezTo>
                      <a:pt x="91311" y="4452"/>
                      <a:pt x="96837" y="794"/>
                      <a:pt x="97631" y="0"/>
                    </a:cubicBezTo>
                    <a:close/>
                  </a:path>
                </a:pathLst>
              </a:custGeom>
              <a:solidFill>
                <a:schemeClr val="accent5"/>
              </a:solidFill>
              <a:ln w="3175">
                <a:solidFill>
                  <a:schemeClr val="accent3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GB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8" name="Azerbaijan"/>
              <p:cNvSpPr>
                <a:spLocks/>
              </p:cNvSpPr>
              <p:nvPr/>
            </p:nvSpPr>
            <p:spPr bwMode="auto">
              <a:xfrm>
                <a:off x="7807643" y="5540058"/>
                <a:ext cx="511175" cy="403225"/>
              </a:xfrm>
              <a:custGeom>
                <a:avLst/>
                <a:gdLst/>
                <a:ahLst/>
                <a:cxnLst>
                  <a:cxn ang="0">
                    <a:pos x="122" y="58"/>
                  </a:cxn>
                  <a:cxn ang="0">
                    <a:pos x="158" y="68"/>
                  </a:cxn>
                  <a:cxn ang="0">
                    <a:pos x="162" y="54"/>
                  </a:cxn>
                  <a:cxn ang="0">
                    <a:pos x="164" y="34"/>
                  </a:cxn>
                  <a:cxn ang="0">
                    <a:pos x="180" y="28"/>
                  </a:cxn>
                  <a:cxn ang="0">
                    <a:pos x="186" y="0"/>
                  </a:cxn>
                  <a:cxn ang="0">
                    <a:pos x="194" y="8"/>
                  </a:cxn>
                  <a:cxn ang="0">
                    <a:pos x="206" y="12"/>
                  </a:cxn>
                  <a:cxn ang="0">
                    <a:pos x="228" y="32"/>
                  </a:cxn>
                  <a:cxn ang="0">
                    <a:pos x="250" y="50"/>
                  </a:cxn>
                  <a:cxn ang="0">
                    <a:pos x="268" y="64"/>
                  </a:cxn>
                  <a:cxn ang="0">
                    <a:pos x="300" y="62"/>
                  </a:cxn>
                  <a:cxn ang="0">
                    <a:pos x="322" y="76"/>
                  </a:cxn>
                  <a:cxn ang="0">
                    <a:pos x="292" y="78"/>
                  </a:cxn>
                  <a:cxn ang="0">
                    <a:pos x="276" y="102"/>
                  </a:cxn>
                  <a:cxn ang="0">
                    <a:pos x="280" y="158"/>
                  </a:cxn>
                  <a:cxn ang="0">
                    <a:pos x="292" y="170"/>
                  </a:cxn>
                  <a:cxn ang="0">
                    <a:pos x="282" y="172"/>
                  </a:cxn>
                  <a:cxn ang="0">
                    <a:pos x="280" y="196"/>
                  </a:cxn>
                  <a:cxn ang="0">
                    <a:pos x="270" y="186"/>
                  </a:cxn>
                  <a:cxn ang="0">
                    <a:pos x="266" y="192"/>
                  </a:cxn>
                  <a:cxn ang="0">
                    <a:pos x="274" y="220"/>
                  </a:cxn>
                  <a:cxn ang="0">
                    <a:pos x="280" y="242"/>
                  </a:cxn>
                  <a:cxn ang="0">
                    <a:pos x="278" y="244"/>
                  </a:cxn>
                  <a:cxn ang="0">
                    <a:pos x="260" y="254"/>
                  </a:cxn>
                  <a:cxn ang="0">
                    <a:pos x="228" y="234"/>
                  </a:cxn>
                  <a:cxn ang="0">
                    <a:pos x="222" y="230"/>
                  </a:cxn>
                  <a:cxn ang="0">
                    <a:pos x="234" y="210"/>
                  </a:cxn>
                  <a:cxn ang="0">
                    <a:pos x="218" y="198"/>
                  </a:cxn>
                  <a:cxn ang="0">
                    <a:pos x="228" y="186"/>
                  </a:cxn>
                  <a:cxn ang="0">
                    <a:pos x="210" y="172"/>
                  </a:cxn>
                  <a:cxn ang="0">
                    <a:pos x="190" y="174"/>
                  </a:cxn>
                  <a:cxn ang="0">
                    <a:pos x="134" y="254"/>
                  </a:cxn>
                  <a:cxn ang="0">
                    <a:pos x="128" y="250"/>
                  </a:cxn>
                  <a:cxn ang="0">
                    <a:pos x="124" y="234"/>
                  </a:cxn>
                  <a:cxn ang="0">
                    <a:pos x="130" y="226"/>
                  </a:cxn>
                  <a:cxn ang="0">
                    <a:pos x="118" y="208"/>
                  </a:cxn>
                  <a:cxn ang="0">
                    <a:pos x="108" y="206"/>
                  </a:cxn>
                  <a:cxn ang="0">
                    <a:pos x="102" y="212"/>
                  </a:cxn>
                  <a:cxn ang="0">
                    <a:pos x="80" y="200"/>
                  </a:cxn>
                  <a:cxn ang="0">
                    <a:pos x="60" y="190"/>
                  </a:cxn>
                  <a:cxn ang="0">
                    <a:pos x="76" y="184"/>
                  </a:cxn>
                  <a:cxn ang="0">
                    <a:pos x="74" y="166"/>
                  </a:cxn>
                  <a:cxn ang="0">
                    <a:pos x="54" y="162"/>
                  </a:cxn>
                  <a:cxn ang="0">
                    <a:pos x="32" y="144"/>
                  </a:cxn>
                  <a:cxn ang="0">
                    <a:pos x="40" y="124"/>
                  </a:cxn>
                  <a:cxn ang="0">
                    <a:pos x="34" y="120"/>
                  </a:cxn>
                  <a:cxn ang="0">
                    <a:pos x="22" y="124"/>
                  </a:cxn>
                  <a:cxn ang="0">
                    <a:pos x="2" y="112"/>
                  </a:cxn>
                  <a:cxn ang="0">
                    <a:pos x="0" y="106"/>
                  </a:cxn>
                  <a:cxn ang="0">
                    <a:pos x="10" y="86"/>
                  </a:cxn>
                  <a:cxn ang="0">
                    <a:pos x="26" y="86"/>
                  </a:cxn>
                  <a:cxn ang="0">
                    <a:pos x="46" y="98"/>
                  </a:cxn>
                  <a:cxn ang="0">
                    <a:pos x="56" y="94"/>
                  </a:cxn>
                  <a:cxn ang="0">
                    <a:pos x="94" y="92"/>
                  </a:cxn>
                  <a:cxn ang="0">
                    <a:pos x="96" y="72"/>
                  </a:cxn>
                  <a:cxn ang="0">
                    <a:pos x="76" y="66"/>
                  </a:cxn>
                  <a:cxn ang="0">
                    <a:pos x="66" y="60"/>
                  </a:cxn>
                  <a:cxn ang="0">
                    <a:pos x="66" y="36"/>
                  </a:cxn>
                  <a:cxn ang="0">
                    <a:pos x="88" y="30"/>
                  </a:cxn>
                  <a:cxn ang="0">
                    <a:pos x="122" y="58"/>
                  </a:cxn>
                </a:cxnLst>
                <a:rect l="0" t="0" r="r" b="b"/>
                <a:pathLst>
                  <a:path w="322" h="254">
                    <a:moveTo>
                      <a:pt x="122" y="58"/>
                    </a:moveTo>
                    <a:lnTo>
                      <a:pt x="158" y="68"/>
                    </a:lnTo>
                    <a:lnTo>
                      <a:pt x="162" y="54"/>
                    </a:lnTo>
                    <a:lnTo>
                      <a:pt x="164" y="34"/>
                    </a:lnTo>
                    <a:lnTo>
                      <a:pt x="180" y="28"/>
                    </a:lnTo>
                    <a:lnTo>
                      <a:pt x="186" y="0"/>
                    </a:lnTo>
                    <a:lnTo>
                      <a:pt x="194" y="8"/>
                    </a:lnTo>
                    <a:lnTo>
                      <a:pt x="206" y="12"/>
                    </a:lnTo>
                    <a:lnTo>
                      <a:pt x="228" y="32"/>
                    </a:lnTo>
                    <a:lnTo>
                      <a:pt x="250" y="50"/>
                    </a:lnTo>
                    <a:lnTo>
                      <a:pt x="268" y="64"/>
                    </a:lnTo>
                    <a:lnTo>
                      <a:pt x="300" y="62"/>
                    </a:lnTo>
                    <a:lnTo>
                      <a:pt x="322" y="76"/>
                    </a:lnTo>
                    <a:lnTo>
                      <a:pt x="292" y="78"/>
                    </a:lnTo>
                    <a:lnTo>
                      <a:pt x="276" y="102"/>
                    </a:lnTo>
                    <a:lnTo>
                      <a:pt x="280" y="158"/>
                    </a:lnTo>
                    <a:lnTo>
                      <a:pt x="292" y="170"/>
                    </a:lnTo>
                    <a:lnTo>
                      <a:pt x="282" y="172"/>
                    </a:lnTo>
                    <a:lnTo>
                      <a:pt x="280" y="196"/>
                    </a:lnTo>
                    <a:lnTo>
                      <a:pt x="270" y="186"/>
                    </a:lnTo>
                    <a:lnTo>
                      <a:pt x="266" y="192"/>
                    </a:lnTo>
                    <a:lnTo>
                      <a:pt x="274" y="220"/>
                    </a:lnTo>
                    <a:lnTo>
                      <a:pt x="280" y="242"/>
                    </a:lnTo>
                    <a:lnTo>
                      <a:pt x="278" y="244"/>
                    </a:lnTo>
                    <a:lnTo>
                      <a:pt x="260" y="254"/>
                    </a:lnTo>
                    <a:lnTo>
                      <a:pt x="228" y="234"/>
                    </a:lnTo>
                    <a:lnTo>
                      <a:pt x="222" y="230"/>
                    </a:lnTo>
                    <a:lnTo>
                      <a:pt x="234" y="210"/>
                    </a:lnTo>
                    <a:lnTo>
                      <a:pt x="218" y="198"/>
                    </a:lnTo>
                    <a:lnTo>
                      <a:pt x="228" y="186"/>
                    </a:lnTo>
                    <a:lnTo>
                      <a:pt x="210" y="172"/>
                    </a:lnTo>
                    <a:lnTo>
                      <a:pt x="190" y="174"/>
                    </a:lnTo>
                    <a:lnTo>
                      <a:pt x="134" y="254"/>
                    </a:lnTo>
                    <a:lnTo>
                      <a:pt x="128" y="250"/>
                    </a:lnTo>
                    <a:lnTo>
                      <a:pt x="124" y="234"/>
                    </a:lnTo>
                    <a:lnTo>
                      <a:pt x="130" y="226"/>
                    </a:lnTo>
                    <a:lnTo>
                      <a:pt x="118" y="208"/>
                    </a:lnTo>
                    <a:lnTo>
                      <a:pt x="108" y="206"/>
                    </a:lnTo>
                    <a:lnTo>
                      <a:pt x="102" y="212"/>
                    </a:lnTo>
                    <a:lnTo>
                      <a:pt x="80" y="200"/>
                    </a:lnTo>
                    <a:lnTo>
                      <a:pt x="60" y="190"/>
                    </a:lnTo>
                    <a:lnTo>
                      <a:pt x="76" y="184"/>
                    </a:lnTo>
                    <a:lnTo>
                      <a:pt x="74" y="166"/>
                    </a:lnTo>
                    <a:lnTo>
                      <a:pt x="54" y="162"/>
                    </a:lnTo>
                    <a:lnTo>
                      <a:pt x="32" y="144"/>
                    </a:lnTo>
                    <a:lnTo>
                      <a:pt x="40" y="124"/>
                    </a:lnTo>
                    <a:lnTo>
                      <a:pt x="34" y="120"/>
                    </a:lnTo>
                    <a:lnTo>
                      <a:pt x="22" y="124"/>
                    </a:lnTo>
                    <a:lnTo>
                      <a:pt x="2" y="112"/>
                    </a:lnTo>
                    <a:lnTo>
                      <a:pt x="0" y="106"/>
                    </a:lnTo>
                    <a:lnTo>
                      <a:pt x="10" y="86"/>
                    </a:lnTo>
                    <a:lnTo>
                      <a:pt x="26" y="86"/>
                    </a:lnTo>
                    <a:lnTo>
                      <a:pt x="46" y="98"/>
                    </a:lnTo>
                    <a:lnTo>
                      <a:pt x="56" y="94"/>
                    </a:lnTo>
                    <a:lnTo>
                      <a:pt x="94" y="92"/>
                    </a:lnTo>
                    <a:lnTo>
                      <a:pt x="96" y="72"/>
                    </a:lnTo>
                    <a:lnTo>
                      <a:pt x="76" y="66"/>
                    </a:lnTo>
                    <a:lnTo>
                      <a:pt x="66" y="60"/>
                    </a:lnTo>
                    <a:lnTo>
                      <a:pt x="66" y="36"/>
                    </a:lnTo>
                    <a:lnTo>
                      <a:pt x="88" y="30"/>
                    </a:lnTo>
                    <a:lnTo>
                      <a:pt x="122" y="58"/>
                    </a:lnTo>
                    <a:close/>
                  </a:path>
                </a:pathLst>
              </a:custGeom>
              <a:solidFill>
                <a:schemeClr val="accent5"/>
              </a:solidFill>
              <a:ln w="3175">
                <a:solidFill>
                  <a:schemeClr val="accent3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GB" dirty="0"/>
              </a:p>
            </p:txBody>
          </p:sp>
          <p:sp>
            <p:nvSpPr>
              <p:cNvPr id="29" name="Norway"/>
              <p:cNvSpPr>
                <a:spLocks/>
              </p:cNvSpPr>
              <p:nvPr/>
            </p:nvSpPr>
            <p:spPr bwMode="auto">
              <a:xfrm>
                <a:off x="4640580" y="2204720"/>
                <a:ext cx="1528763" cy="1508125"/>
              </a:xfrm>
              <a:custGeom>
                <a:avLst/>
                <a:gdLst/>
                <a:ahLst/>
                <a:cxnLst>
                  <a:cxn ang="0">
                    <a:pos x="799" y="202"/>
                  </a:cxn>
                  <a:cxn ang="0">
                    <a:pos x="693" y="136"/>
                  </a:cxn>
                  <a:cxn ang="0">
                    <a:pos x="645" y="214"/>
                  </a:cxn>
                  <a:cxn ang="0">
                    <a:pos x="537" y="252"/>
                  </a:cxn>
                  <a:cxn ang="0">
                    <a:pos x="465" y="366"/>
                  </a:cxn>
                  <a:cxn ang="0">
                    <a:pos x="415" y="486"/>
                  </a:cxn>
                  <a:cxn ang="0">
                    <a:pos x="373" y="532"/>
                  </a:cxn>
                  <a:cxn ang="0">
                    <a:pos x="326" y="640"/>
                  </a:cxn>
                  <a:cxn ang="0">
                    <a:pos x="322" y="750"/>
                  </a:cxn>
                  <a:cxn ang="0">
                    <a:pos x="300" y="832"/>
                  </a:cxn>
                  <a:cxn ang="0">
                    <a:pos x="220" y="880"/>
                  </a:cxn>
                  <a:cxn ang="0">
                    <a:pos x="164" y="894"/>
                  </a:cxn>
                  <a:cxn ang="0">
                    <a:pos x="42" y="924"/>
                  </a:cxn>
                  <a:cxn ang="0">
                    <a:pos x="52" y="828"/>
                  </a:cxn>
                  <a:cxn ang="0">
                    <a:pos x="36" y="784"/>
                  </a:cxn>
                  <a:cxn ang="0">
                    <a:pos x="62" y="748"/>
                  </a:cxn>
                  <a:cxn ang="0">
                    <a:pos x="52" y="722"/>
                  </a:cxn>
                  <a:cxn ang="0">
                    <a:pos x="52" y="700"/>
                  </a:cxn>
                  <a:cxn ang="0">
                    <a:pos x="108" y="710"/>
                  </a:cxn>
                  <a:cxn ang="0">
                    <a:pos x="60" y="684"/>
                  </a:cxn>
                  <a:cxn ang="0">
                    <a:pos x="62" y="660"/>
                  </a:cxn>
                  <a:cxn ang="0">
                    <a:pos x="84" y="644"/>
                  </a:cxn>
                  <a:cxn ang="0">
                    <a:pos x="72" y="612"/>
                  </a:cxn>
                  <a:cxn ang="0">
                    <a:pos x="124" y="616"/>
                  </a:cxn>
                  <a:cxn ang="0">
                    <a:pos x="120" y="584"/>
                  </a:cxn>
                  <a:cxn ang="0">
                    <a:pos x="156" y="584"/>
                  </a:cxn>
                  <a:cxn ang="0">
                    <a:pos x="186" y="564"/>
                  </a:cxn>
                  <a:cxn ang="0">
                    <a:pos x="236" y="550"/>
                  </a:cxn>
                  <a:cxn ang="0">
                    <a:pos x="276" y="512"/>
                  </a:cxn>
                  <a:cxn ang="0">
                    <a:pos x="320" y="470"/>
                  </a:cxn>
                  <a:cxn ang="0">
                    <a:pos x="350" y="450"/>
                  </a:cxn>
                  <a:cxn ang="0">
                    <a:pos x="389" y="410"/>
                  </a:cxn>
                  <a:cxn ang="0">
                    <a:pos x="409" y="368"/>
                  </a:cxn>
                  <a:cxn ang="0">
                    <a:pos x="415" y="334"/>
                  </a:cxn>
                  <a:cxn ang="0">
                    <a:pos x="473" y="296"/>
                  </a:cxn>
                  <a:cxn ang="0">
                    <a:pos x="493" y="258"/>
                  </a:cxn>
                  <a:cxn ang="0">
                    <a:pos x="527" y="230"/>
                  </a:cxn>
                  <a:cxn ang="0">
                    <a:pos x="545" y="212"/>
                  </a:cxn>
                  <a:cxn ang="0">
                    <a:pos x="569" y="192"/>
                  </a:cxn>
                  <a:cxn ang="0">
                    <a:pos x="605" y="126"/>
                  </a:cxn>
                  <a:cxn ang="0">
                    <a:pos x="653" y="108"/>
                  </a:cxn>
                  <a:cxn ang="0">
                    <a:pos x="675" y="96"/>
                  </a:cxn>
                  <a:cxn ang="0">
                    <a:pos x="709" y="78"/>
                  </a:cxn>
                  <a:cxn ang="0">
                    <a:pos x="749" y="84"/>
                  </a:cxn>
                  <a:cxn ang="0">
                    <a:pos x="785" y="48"/>
                  </a:cxn>
                  <a:cxn ang="0">
                    <a:pos x="813" y="14"/>
                  </a:cxn>
                  <a:cxn ang="0">
                    <a:pos x="815" y="56"/>
                  </a:cxn>
                  <a:cxn ang="0">
                    <a:pos x="853" y="44"/>
                  </a:cxn>
                  <a:cxn ang="0">
                    <a:pos x="889" y="12"/>
                  </a:cxn>
                  <a:cxn ang="0">
                    <a:pos x="903" y="20"/>
                  </a:cxn>
                  <a:cxn ang="0">
                    <a:pos x="949" y="42"/>
                  </a:cxn>
                  <a:cxn ang="0">
                    <a:pos x="925" y="88"/>
                  </a:cxn>
                  <a:cxn ang="0">
                    <a:pos x="953" y="92"/>
                  </a:cxn>
                  <a:cxn ang="0">
                    <a:pos x="927" y="128"/>
                  </a:cxn>
                  <a:cxn ang="0">
                    <a:pos x="903" y="102"/>
                  </a:cxn>
                </a:cxnLst>
                <a:rect l="0" t="0" r="r" b="b"/>
                <a:pathLst>
                  <a:path w="963" h="950">
                    <a:moveTo>
                      <a:pt x="877" y="80"/>
                    </a:moveTo>
                    <a:lnTo>
                      <a:pt x="845" y="90"/>
                    </a:lnTo>
                    <a:lnTo>
                      <a:pt x="829" y="108"/>
                    </a:lnTo>
                    <a:lnTo>
                      <a:pt x="821" y="140"/>
                    </a:lnTo>
                    <a:lnTo>
                      <a:pt x="817" y="166"/>
                    </a:lnTo>
                    <a:lnTo>
                      <a:pt x="799" y="202"/>
                    </a:lnTo>
                    <a:lnTo>
                      <a:pt x="765" y="176"/>
                    </a:lnTo>
                    <a:lnTo>
                      <a:pt x="761" y="188"/>
                    </a:lnTo>
                    <a:lnTo>
                      <a:pt x="723" y="184"/>
                    </a:lnTo>
                    <a:lnTo>
                      <a:pt x="713" y="162"/>
                    </a:lnTo>
                    <a:lnTo>
                      <a:pt x="709" y="144"/>
                    </a:lnTo>
                    <a:lnTo>
                      <a:pt x="693" y="136"/>
                    </a:lnTo>
                    <a:lnTo>
                      <a:pt x="689" y="160"/>
                    </a:lnTo>
                    <a:lnTo>
                      <a:pt x="673" y="160"/>
                    </a:lnTo>
                    <a:lnTo>
                      <a:pt x="657" y="158"/>
                    </a:lnTo>
                    <a:lnTo>
                      <a:pt x="661" y="174"/>
                    </a:lnTo>
                    <a:lnTo>
                      <a:pt x="661" y="188"/>
                    </a:lnTo>
                    <a:lnTo>
                      <a:pt x="645" y="214"/>
                    </a:lnTo>
                    <a:lnTo>
                      <a:pt x="623" y="200"/>
                    </a:lnTo>
                    <a:lnTo>
                      <a:pt x="601" y="194"/>
                    </a:lnTo>
                    <a:lnTo>
                      <a:pt x="589" y="232"/>
                    </a:lnTo>
                    <a:lnTo>
                      <a:pt x="573" y="228"/>
                    </a:lnTo>
                    <a:lnTo>
                      <a:pt x="549" y="236"/>
                    </a:lnTo>
                    <a:lnTo>
                      <a:pt x="537" y="252"/>
                    </a:lnTo>
                    <a:lnTo>
                      <a:pt x="525" y="272"/>
                    </a:lnTo>
                    <a:lnTo>
                      <a:pt x="521" y="290"/>
                    </a:lnTo>
                    <a:lnTo>
                      <a:pt x="525" y="308"/>
                    </a:lnTo>
                    <a:lnTo>
                      <a:pt x="495" y="340"/>
                    </a:lnTo>
                    <a:lnTo>
                      <a:pt x="491" y="360"/>
                    </a:lnTo>
                    <a:lnTo>
                      <a:pt x="465" y="366"/>
                    </a:lnTo>
                    <a:lnTo>
                      <a:pt x="457" y="376"/>
                    </a:lnTo>
                    <a:lnTo>
                      <a:pt x="451" y="400"/>
                    </a:lnTo>
                    <a:lnTo>
                      <a:pt x="445" y="434"/>
                    </a:lnTo>
                    <a:lnTo>
                      <a:pt x="433" y="456"/>
                    </a:lnTo>
                    <a:lnTo>
                      <a:pt x="419" y="472"/>
                    </a:lnTo>
                    <a:lnTo>
                      <a:pt x="415" y="486"/>
                    </a:lnTo>
                    <a:lnTo>
                      <a:pt x="425" y="496"/>
                    </a:lnTo>
                    <a:lnTo>
                      <a:pt x="419" y="512"/>
                    </a:lnTo>
                    <a:lnTo>
                      <a:pt x="421" y="524"/>
                    </a:lnTo>
                    <a:lnTo>
                      <a:pt x="409" y="530"/>
                    </a:lnTo>
                    <a:lnTo>
                      <a:pt x="385" y="524"/>
                    </a:lnTo>
                    <a:lnTo>
                      <a:pt x="373" y="532"/>
                    </a:lnTo>
                    <a:lnTo>
                      <a:pt x="356" y="540"/>
                    </a:lnTo>
                    <a:lnTo>
                      <a:pt x="340" y="550"/>
                    </a:lnTo>
                    <a:lnTo>
                      <a:pt x="330" y="574"/>
                    </a:lnTo>
                    <a:lnTo>
                      <a:pt x="328" y="596"/>
                    </a:lnTo>
                    <a:lnTo>
                      <a:pt x="324" y="618"/>
                    </a:lnTo>
                    <a:lnTo>
                      <a:pt x="326" y="640"/>
                    </a:lnTo>
                    <a:lnTo>
                      <a:pt x="328" y="660"/>
                    </a:lnTo>
                    <a:lnTo>
                      <a:pt x="320" y="678"/>
                    </a:lnTo>
                    <a:lnTo>
                      <a:pt x="312" y="704"/>
                    </a:lnTo>
                    <a:lnTo>
                      <a:pt x="320" y="716"/>
                    </a:lnTo>
                    <a:lnTo>
                      <a:pt x="330" y="736"/>
                    </a:lnTo>
                    <a:lnTo>
                      <a:pt x="322" y="750"/>
                    </a:lnTo>
                    <a:lnTo>
                      <a:pt x="310" y="754"/>
                    </a:lnTo>
                    <a:lnTo>
                      <a:pt x="306" y="762"/>
                    </a:lnTo>
                    <a:lnTo>
                      <a:pt x="312" y="792"/>
                    </a:lnTo>
                    <a:lnTo>
                      <a:pt x="310" y="806"/>
                    </a:lnTo>
                    <a:lnTo>
                      <a:pt x="302" y="816"/>
                    </a:lnTo>
                    <a:lnTo>
                      <a:pt x="300" y="832"/>
                    </a:lnTo>
                    <a:lnTo>
                      <a:pt x="272" y="846"/>
                    </a:lnTo>
                    <a:lnTo>
                      <a:pt x="264" y="872"/>
                    </a:lnTo>
                    <a:lnTo>
                      <a:pt x="256" y="914"/>
                    </a:lnTo>
                    <a:lnTo>
                      <a:pt x="242" y="918"/>
                    </a:lnTo>
                    <a:lnTo>
                      <a:pt x="234" y="896"/>
                    </a:lnTo>
                    <a:lnTo>
                      <a:pt x="220" y="880"/>
                    </a:lnTo>
                    <a:lnTo>
                      <a:pt x="220" y="856"/>
                    </a:lnTo>
                    <a:lnTo>
                      <a:pt x="220" y="840"/>
                    </a:lnTo>
                    <a:lnTo>
                      <a:pt x="208" y="856"/>
                    </a:lnTo>
                    <a:lnTo>
                      <a:pt x="208" y="884"/>
                    </a:lnTo>
                    <a:lnTo>
                      <a:pt x="184" y="896"/>
                    </a:lnTo>
                    <a:lnTo>
                      <a:pt x="164" y="894"/>
                    </a:lnTo>
                    <a:lnTo>
                      <a:pt x="138" y="910"/>
                    </a:lnTo>
                    <a:lnTo>
                      <a:pt x="120" y="928"/>
                    </a:lnTo>
                    <a:lnTo>
                      <a:pt x="98" y="940"/>
                    </a:lnTo>
                    <a:lnTo>
                      <a:pt x="68" y="950"/>
                    </a:lnTo>
                    <a:lnTo>
                      <a:pt x="40" y="942"/>
                    </a:lnTo>
                    <a:lnTo>
                      <a:pt x="42" y="924"/>
                    </a:lnTo>
                    <a:lnTo>
                      <a:pt x="24" y="924"/>
                    </a:lnTo>
                    <a:lnTo>
                      <a:pt x="0" y="900"/>
                    </a:lnTo>
                    <a:lnTo>
                      <a:pt x="0" y="856"/>
                    </a:lnTo>
                    <a:lnTo>
                      <a:pt x="28" y="864"/>
                    </a:lnTo>
                    <a:lnTo>
                      <a:pt x="42" y="840"/>
                    </a:lnTo>
                    <a:lnTo>
                      <a:pt x="52" y="828"/>
                    </a:lnTo>
                    <a:lnTo>
                      <a:pt x="36" y="814"/>
                    </a:lnTo>
                    <a:lnTo>
                      <a:pt x="18" y="824"/>
                    </a:lnTo>
                    <a:lnTo>
                      <a:pt x="12" y="808"/>
                    </a:lnTo>
                    <a:lnTo>
                      <a:pt x="32" y="800"/>
                    </a:lnTo>
                    <a:lnTo>
                      <a:pt x="52" y="798"/>
                    </a:lnTo>
                    <a:lnTo>
                      <a:pt x="36" y="784"/>
                    </a:lnTo>
                    <a:lnTo>
                      <a:pt x="54" y="776"/>
                    </a:lnTo>
                    <a:lnTo>
                      <a:pt x="58" y="768"/>
                    </a:lnTo>
                    <a:lnTo>
                      <a:pt x="74" y="760"/>
                    </a:lnTo>
                    <a:lnTo>
                      <a:pt x="96" y="752"/>
                    </a:lnTo>
                    <a:lnTo>
                      <a:pt x="92" y="746"/>
                    </a:lnTo>
                    <a:lnTo>
                      <a:pt x="62" y="748"/>
                    </a:lnTo>
                    <a:lnTo>
                      <a:pt x="52" y="758"/>
                    </a:lnTo>
                    <a:lnTo>
                      <a:pt x="46" y="770"/>
                    </a:lnTo>
                    <a:lnTo>
                      <a:pt x="34" y="772"/>
                    </a:lnTo>
                    <a:lnTo>
                      <a:pt x="34" y="756"/>
                    </a:lnTo>
                    <a:lnTo>
                      <a:pt x="42" y="738"/>
                    </a:lnTo>
                    <a:lnTo>
                      <a:pt x="52" y="722"/>
                    </a:lnTo>
                    <a:lnTo>
                      <a:pt x="44" y="724"/>
                    </a:lnTo>
                    <a:lnTo>
                      <a:pt x="30" y="728"/>
                    </a:lnTo>
                    <a:lnTo>
                      <a:pt x="28" y="714"/>
                    </a:lnTo>
                    <a:lnTo>
                      <a:pt x="28" y="700"/>
                    </a:lnTo>
                    <a:lnTo>
                      <a:pt x="36" y="692"/>
                    </a:lnTo>
                    <a:lnTo>
                      <a:pt x="52" y="700"/>
                    </a:lnTo>
                    <a:lnTo>
                      <a:pt x="64" y="698"/>
                    </a:lnTo>
                    <a:lnTo>
                      <a:pt x="76" y="704"/>
                    </a:lnTo>
                    <a:lnTo>
                      <a:pt x="86" y="702"/>
                    </a:lnTo>
                    <a:lnTo>
                      <a:pt x="94" y="708"/>
                    </a:lnTo>
                    <a:lnTo>
                      <a:pt x="102" y="716"/>
                    </a:lnTo>
                    <a:lnTo>
                      <a:pt x="108" y="710"/>
                    </a:lnTo>
                    <a:lnTo>
                      <a:pt x="120" y="702"/>
                    </a:lnTo>
                    <a:lnTo>
                      <a:pt x="108" y="696"/>
                    </a:lnTo>
                    <a:lnTo>
                      <a:pt x="96" y="692"/>
                    </a:lnTo>
                    <a:lnTo>
                      <a:pt x="86" y="696"/>
                    </a:lnTo>
                    <a:lnTo>
                      <a:pt x="72" y="690"/>
                    </a:lnTo>
                    <a:lnTo>
                      <a:pt x="60" y="684"/>
                    </a:lnTo>
                    <a:lnTo>
                      <a:pt x="42" y="686"/>
                    </a:lnTo>
                    <a:lnTo>
                      <a:pt x="36" y="678"/>
                    </a:lnTo>
                    <a:lnTo>
                      <a:pt x="42" y="672"/>
                    </a:lnTo>
                    <a:lnTo>
                      <a:pt x="40" y="664"/>
                    </a:lnTo>
                    <a:lnTo>
                      <a:pt x="52" y="664"/>
                    </a:lnTo>
                    <a:lnTo>
                      <a:pt x="62" y="660"/>
                    </a:lnTo>
                    <a:lnTo>
                      <a:pt x="56" y="654"/>
                    </a:lnTo>
                    <a:lnTo>
                      <a:pt x="46" y="644"/>
                    </a:lnTo>
                    <a:lnTo>
                      <a:pt x="54" y="632"/>
                    </a:lnTo>
                    <a:lnTo>
                      <a:pt x="64" y="626"/>
                    </a:lnTo>
                    <a:lnTo>
                      <a:pt x="76" y="634"/>
                    </a:lnTo>
                    <a:lnTo>
                      <a:pt x="84" y="644"/>
                    </a:lnTo>
                    <a:lnTo>
                      <a:pt x="100" y="646"/>
                    </a:lnTo>
                    <a:lnTo>
                      <a:pt x="108" y="640"/>
                    </a:lnTo>
                    <a:lnTo>
                      <a:pt x="94" y="634"/>
                    </a:lnTo>
                    <a:lnTo>
                      <a:pt x="82" y="628"/>
                    </a:lnTo>
                    <a:lnTo>
                      <a:pt x="68" y="620"/>
                    </a:lnTo>
                    <a:lnTo>
                      <a:pt x="72" y="612"/>
                    </a:lnTo>
                    <a:lnTo>
                      <a:pt x="88" y="618"/>
                    </a:lnTo>
                    <a:lnTo>
                      <a:pt x="100" y="620"/>
                    </a:lnTo>
                    <a:lnTo>
                      <a:pt x="102" y="612"/>
                    </a:lnTo>
                    <a:lnTo>
                      <a:pt x="112" y="606"/>
                    </a:lnTo>
                    <a:lnTo>
                      <a:pt x="120" y="604"/>
                    </a:lnTo>
                    <a:lnTo>
                      <a:pt x="124" y="616"/>
                    </a:lnTo>
                    <a:lnTo>
                      <a:pt x="130" y="622"/>
                    </a:lnTo>
                    <a:lnTo>
                      <a:pt x="136" y="618"/>
                    </a:lnTo>
                    <a:lnTo>
                      <a:pt x="138" y="608"/>
                    </a:lnTo>
                    <a:lnTo>
                      <a:pt x="132" y="602"/>
                    </a:lnTo>
                    <a:lnTo>
                      <a:pt x="124" y="594"/>
                    </a:lnTo>
                    <a:lnTo>
                      <a:pt x="120" y="584"/>
                    </a:lnTo>
                    <a:lnTo>
                      <a:pt x="140" y="588"/>
                    </a:lnTo>
                    <a:lnTo>
                      <a:pt x="152" y="596"/>
                    </a:lnTo>
                    <a:lnTo>
                      <a:pt x="160" y="602"/>
                    </a:lnTo>
                    <a:lnTo>
                      <a:pt x="164" y="592"/>
                    </a:lnTo>
                    <a:lnTo>
                      <a:pt x="168" y="584"/>
                    </a:lnTo>
                    <a:lnTo>
                      <a:pt x="156" y="584"/>
                    </a:lnTo>
                    <a:lnTo>
                      <a:pt x="148" y="580"/>
                    </a:lnTo>
                    <a:lnTo>
                      <a:pt x="150" y="570"/>
                    </a:lnTo>
                    <a:lnTo>
                      <a:pt x="150" y="560"/>
                    </a:lnTo>
                    <a:lnTo>
                      <a:pt x="164" y="562"/>
                    </a:lnTo>
                    <a:lnTo>
                      <a:pt x="180" y="566"/>
                    </a:lnTo>
                    <a:lnTo>
                      <a:pt x="186" y="564"/>
                    </a:lnTo>
                    <a:lnTo>
                      <a:pt x="204" y="564"/>
                    </a:lnTo>
                    <a:lnTo>
                      <a:pt x="212" y="558"/>
                    </a:lnTo>
                    <a:lnTo>
                      <a:pt x="214" y="548"/>
                    </a:lnTo>
                    <a:lnTo>
                      <a:pt x="220" y="544"/>
                    </a:lnTo>
                    <a:lnTo>
                      <a:pt x="232" y="542"/>
                    </a:lnTo>
                    <a:lnTo>
                      <a:pt x="236" y="550"/>
                    </a:lnTo>
                    <a:lnTo>
                      <a:pt x="242" y="548"/>
                    </a:lnTo>
                    <a:lnTo>
                      <a:pt x="246" y="538"/>
                    </a:lnTo>
                    <a:lnTo>
                      <a:pt x="254" y="532"/>
                    </a:lnTo>
                    <a:lnTo>
                      <a:pt x="262" y="526"/>
                    </a:lnTo>
                    <a:lnTo>
                      <a:pt x="264" y="518"/>
                    </a:lnTo>
                    <a:lnTo>
                      <a:pt x="276" y="512"/>
                    </a:lnTo>
                    <a:lnTo>
                      <a:pt x="276" y="500"/>
                    </a:lnTo>
                    <a:lnTo>
                      <a:pt x="286" y="496"/>
                    </a:lnTo>
                    <a:lnTo>
                      <a:pt x="298" y="486"/>
                    </a:lnTo>
                    <a:lnTo>
                      <a:pt x="310" y="482"/>
                    </a:lnTo>
                    <a:lnTo>
                      <a:pt x="308" y="474"/>
                    </a:lnTo>
                    <a:lnTo>
                      <a:pt x="320" y="470"/>
                    </a:lnTo>
                    <a:lnTo>
                      <a:pt x="328" y="480"/>
                    </a:lnTo>
                    <a:lnTo>
                      <a:pt x="338" y="476"/>
                    </a:lnTo>
                    <a:lnTo>
                      <a:pt x="334" y="466"/>
                    </a:lnTo>
                    <a:lnTo>
                      <a:pt x="334" y="458"/>
                    </a:lnTo>
                    <a:lnTo>
                      <a:pt x="338" y="450"/>
                    </a:lnTo>
                    <a:lnTo>
                      <a:pt x="350" y="450"/>
                    </a:lnTo>
                    <a:lnTo>
                      <a:pt x="365" y="444"/>
                    </a:lnTo>
                    <a:lnTo>
                      <a:pt x="375" y="442"/>
                    </a:lnTo>
                    <a:lnTo>
                      <a:pt x="385" y="434"/>
                    </a:lnTo>
                    <a:lnTo>
                      <a:pt x="395" y="428"/>
                    </a:lnTo>
                    <a:lnTo>
                      <a:pt x="385" y="422"/>
                    </a:lnTo>
                    <a:lnTo>
                      <a:pt x="389" y="410"/>
                    </a:lnTo>
                    <a:lnTo>
                      <a:pt x="381" y="400"/>
                    </a:lnTo>
                    <a:lnTo>
                      <a:pt x="397" y="396"/>
                    </a:lnTo>
                    <a:lnTo>
                      <a:pt x="393" y="388"/>
                    </a:lnTo>
                    <a:lnTo>
                      <a:pt x="393" y="376"/>
                    </a:lnTo>
                    <a:lnTo>
                      <a:pt x="407" y="380"/>
                    </a:lnTo>
                    <a:lnTo>
                      <a:pt x="409" y="368"/>
                    </a:lnTo>
                    <a:lnTo>
                      <a:pt x="409" y="358"/>
                    </a:lnTo>
                    <a:lnTo>
                      <a:pt x="419" y="356"/>
                    </a:lnTo>
                    <a:lnTo>
                      <a:pt x="433" y="358"/>
                    </a:lnTo>
                    <a:lnTo>
                      <a:pt x="425" y="346"/>
                    </a:lnTo>
                    <a:lnTo>
                      <a:pt x="413" y="344"/>
                    </a:lnTo>
                    <a:lnTo>
                      <a:pt x="415" y="334"/>
                    </a:lnTo>
                    <a:lnTo>
                      <a:pt x="423" y="332"/>
                    </a:lnTo>
                    <a:lnTo>
                      <a:pt x="429" y="314"/>
                    </a:lnTo>
                    <a:lnTo>
                      <a:pt x="449" y="316"/>
                    </a:lnTo>
                    <a:lnTo>
                      <a:pt x="445" y="300"/>
                    </a:lnTo>
                    <a:lnTo>
                      <a:pt x="457" y="296"/>
                    </a:lnTo>
                    <a:lnTo>
                      <a:pt x="473" y="296"/>
                    </a:lnTo>
                    <a:lnTo>
                      <a:pt x="469" y="286"/>
                    </a:lnTo>
                    <a:lnTo>
                      <a:pt x="477" y="276"/>
                    </a:lnTo>
                    <a:lnTo>
                      <a:pt x="481" y="264"/>
                    </a:lnTo>
                    <a:lnTo>
                      <a:pt x="483" y="262"/>
                    </a:lnTo>
                    <a:lnTo>
                      <a:pt x="489" y="260"/>
                    </a:lnTo>
                    <a:lnTo>
                      <a:pt x="493" y="258"/>
                    </a:lnTo>
                    <a:lnTo>
                      <a:pt x="497" y="256"/>
                    </a:lnTo>
                    <a:lnTo>
                      <a:pt x="501" y="252"/>
                    </a:lnTo>
                    <a:lnTo>
                      <a:pt x="509" y="252"/>
                    </a:lnTo>
                    <a:lnTo>
                      <a:pt x="519" y="244"/>
                    </a:lnTo>
                    <a:lnTo>
                      <a:pt x="509" y="236"/>
                    </a:lnTo>
                    <a:lnTo>
                      <a:pt x="527" y="230"/>
                    </a:lnTo>
                    <a:lnTo>
                      <a:pt x="527" y="220"/>
                    </a:lnTo>
                    <a:lnTo>
                      <a:pt x="529" y="212"/>
                    </a:lnTo>
                    <a:lnTo>
                      <a:pt x="537" y="228"/>
                    </a:lnTo>
                    <a:lnTo>
                      <a:pt x="541" y="226"/>
                    </a:lnTo>
                    <a:lnTo>
                      <a:pt x="553" y="218"/>
                    </a:lnTo>
                    <a:lnTo>
                      <a:pt x="545" y="212"/>
                    </a:lnTo>
                    <a:lnTo>
                      <a:pt x="541" y="202"/>
                    </a:lnTo>
                    <a:lnTo>
                      <a:pt x="555" y="200"/>
                    </a:lnTo>
                    <a:lnTo>
                      <a:pt x="573" y="202"/>
                    </a:lnTo>
                    <a:lnTo>
                      <a:pt x="583" y="200"/>
                    </a:lnTo>
                    <a:lnTo>
                      <a:pt x="581" y="192"/>
                    </a:lnTo>
                    <a:lnTo>
                      <a:pt x="569" y="192"/>
                    </a:lnTo>
                    <a:lnTo>
                      <a:pt x="559" y="188"/>
                    </a:lnTo>
                    <a:lnTo>
                      <a:pt x="559" y="180"/>
                    </a:lnTo>
                    <a:lnTo>
                      <a:pt x="581" y="176"/>
                    </a:lnTo>
                    <a:lnTo>
                      <a:pt x="583" y="162"/>
                    </a:lnTo>
                    <a:lnTo>
                      <a:pt x="597" y="144"/>
                    </a:lnTo>
                    <a:lnTo>
                      <a:pt x="605" y="126"/>
                    </a:lnTo>
                    <a:lnTo>
                      <a:pt x="617" y="136"/>
                    </a:lnTo>
                    <a:lnTo>
                      <a:pt x="621" y="132"/>
                    </a:lnTo>
                    <a:lnTo>
                      <a:pt x="621" y="116"/>
                    </a:lnTo>
                    <a:lnTo>
                      <a:pt x="635" y="106"/>
                    </a:lnTo>
                    <a:lnTo>
                      <a:pt x="645" y="102"/>
                    </a:lnTo>
                    <a:lnTo>
                      <a:pt x="653" y="108"/>
                    </a:lnTo>
                    <a:lnTo>
                      <a:pt x="653" y="104"/>
                    </a:lnTo>
                    <a:lnTo>
                      <a:pt x="653" y="100"/>
                    </a:lnTo>
                    <a:lnTo>
                      <a:pt x="655" y="96"/>
                    </a:lnTo>
                    <a:lnTo>
                      <a:pt x="663" y="94"/>
                    </a:lnTo>
                    <a:lnTo>
                      <a:pt x="667" y="90"/>
                    </a:lnTo>
                    <a:lnTo>
                      <a:pt x="675" y="96"/>
                    </a:lnTo>
                    <a:lnTo>
                      <a:pt x="685" y="88"/>
                    </a:lnTo>
                    <a:lnTo>
                      <a:pt x="697" y="96"/>
                    </a:lnTo>
                    <a:lnTo>
                      <a:pt x="701" y="86"/>
                    </a:lnTo>
                    <a:lnTo>
                      <a:pt x="713" y="104"/>
                    </a:lnTo>
                    <a:lnTo>
                      <a:pt x="717" y="88"/>
                    </a:lnTo>
                    <a:lnTo>
                      <a:pt x="709" y="78"/>
                    </a:lnTo>
                    <a:lnTo>
                      <a:pt x="699" y="66"/>
                    </a:lnTo>
                    <a:lnTo>
                      <a:pt x="705" y="64"/>
                    </a:lnTo>
                    <a:lnTo>
                      <a:pt x="717" y="66"/>
                    </a:lnTo>
                    <a:lnTo>
                      <a:pt x="737" y="74"/>
                    </a:lnTo>
                    <a:lnTo>
                      <a:pt x="743" y="74"/>
                    </a:lnTo>
                    <a:lnTo>
                      <a:pt x="749" y="84"/>
                    </a:lnTo>
                    <a:lnTo>
                      <a:pt x="757" y="76"/>
                    </a:lnTo>
                    <a:lnTo>
                      <a:pt x="759" y="68"/>
                    </a:lnTo>
                    <a:lnTo>
                      <a:pt x="763" y="62"/>
                    </a:lnTo>
                    <a:lnTo>
                      <a:pt x="765" y="58"/>
                    </a:lnTo>
                    <a:lnTo>
                      <a:pt x="777" y="52"/>
                    </a:lnTo>
                    <a:lnTo>
                      <a:pt x="785" y="48"/>
                    </a:lnTo>
                    <a:lnTo>
                      <a:pt x="789" y="40"/>
                    </a:lnTo>
                    <a:lnTo>
                      <a:pt x="783" y="26"/>
                    </a:lnTo>
                    <a:lnTo>
                      <a:pt x="789" y="10"/>
                    </a:lnTo>
                    <a:lnTo>
                      <a:pt x="799" y="12"/>
                    </a:lnTo>
                    <a:lnTo>
                      <a:pt x="807" y="20"/>
                    </a:lnTo>
                    <a:lnTo>
                      <a:pt x="813" y="14"/>
                    </a:lnTo>
                    <a:lnTo>
                      <a:pt x="821" y="20"/>
                    </a:lnTo>
                    <a:lnTo>
                      <a:pt x="811" y="36"/>
                    </a:lnTo>
                    <a:lnTo>
                      <a:pt x="801" y="56"/>
                    </a:lnTo>
                    <a:lnTo>
                      <a:pt x="799" y="74"/>
                    </a:lnTo>
                    <a:lnTo>
                      <a:pt x="809" y="78"/>
                    </a:lnTo>
                    <a:lnTo>
                      <a:pt x="815" y="56"/>
                    </a:lnTo>
                    <a:lnTo>
                      <a:pt x="825" y="44"/>
                    </a:lnTo>
                    <a:lnTo>
                      <a:pt x="831" y="32"/>
                    </a:lnTo>
                    <a:lnTo>
                      <a:pt x="837" y="26"/>
                    </a:lnTo>
                    <a:lnTo>
                      <a:pt x="843" y="38"/>
                    </a:lnTo>
                    <a:lnTo>
                      <a:pt x="841" y="52"/>
                    </a:lnTo>
                    <a:lnTo>
                      <a:pt x="853" y="44"/>
                    </a:lnTo>
                    <a:lnTo>
                      <a:pt x="857" y="32"/>
                    </a:lnTo>
                    <a:lnTo>
                      <a:pt x="865" y="26"/>
                    </a:lnTo>
                    <a:lnTo>
                      <a:pt x="863" y="14"/>
                    </a:lnTo>
                    <a:lnTo>
                      <a:pt x="865" y="0"/>
                    </a:lnTo>
                    <a:lnTo>
                      <a:pt x="885" y="8"/>
                    </a:lnTo>
                    <a:lnTo>
                      <a:pt x="889" y="12"/>
                    </a:lnTo>
                    <a:lnTo>
                      <a:pt x="881" y="24"/>
                    </a:lnTo>
                    <a:lnTo>
                      <a:pt x="879" y="36"/>
                    </a:lnTo>
                    <a:lnTo>
                      <a:pt x="885" y="50"/>
                    </a:lnTo>
                    <a:lnTo>
                      <a:pt x="891" y="38"/>
                    </a:lnTo>
                    <a:lnTo>
                      <a:pt x="897" y="30"/>
                    </a:lnTo>
                    <a:lnTo>
                      <a:pt x="903" y="20"/>
                    </a:lnTo>
                    <a:lnTo>
                      <a:pt x="909" y="26"/>
                    </a:lnTo>
                    <a:lnTo>
                      <a:pt x="909" y="36"/>
                    </a:lnTo>
                    <a:lnTo>
                      <a:pt x="927" y="22"/>
                    </a:lnTo>
                    <a:lnTo>
                      <a:pt x="937" y="30"/>
                    </a:lnTo>
                    <a:lnTo>
                      <a:pt x="933" y="40"/>
                    </a:lnTo>
                    <a:lnTo>
                      <a:pt x="949" y="42"/>
                    </a:lnTo>
                    <a:lnTo>
                      <a:pt x="963" y="56"/>
                    </a:lnTo>
                    <a:lnTo>
                      <a:pt x="939" y="76"/>
                    </a:lnTo>
                    <a:lnTo>
                      <a:pt x="921" y="74"/>
                    </a:lnTo>
                    <a:lnTo>
                      <a:pt x="905" y="78"/>
                    </a:lnTo>
                    <a:lnTo>
                      <a:pt x="917" y="84"/>
                    </a:lnTo>
                    <a:lnTo>
                      <a:pt x="925" y="88"/>
                    </a:lnTo>
                    <a:lnTo>
                      <a:pt x="925" y="102"/>
                    </a:lnTo>
                    <a:lnTo>
                      <a:pt x="925" y="110"/>
                    </a:lnTo>
                    <a:lnTo>
                      <a:pt x="935" y="106"/>
                    </a:lnTo>
                    <a:lnTo>
                      <a:pt x="941" y="100"/>
                    </a:lnTo>
                    <a:lnTo>
                      <a:pt x="941" y="88"/>
                    </a:lnTo>
                    <a:lnTo>
                      <a:pt x="953" y="92"/>
                    </a:lnTo>
                    <a:lnTo>
                      <a:pt x="961" y="98"/>
                    </a:lnTo>
                    <a:lnTo>
                      <a:pt x="963" y="110"/>
                    </a:lnTo>
                    <a:lnTo>
                      <a:pt x="947" y="108"/>
                    </a:lnTo>
                    <a:lnTo>
                      <a:pt x="945" y="118"/>
                    </a:lnTo>
                    <a:lnTo>
                      <a:pt x="937" y="128"/>
                    </a:lnTo>
                    <a:lnTo>
                      <a:pt x="927" y="128"/>
                    </a:lnTo>
                    <a:lnTo>
                      <a:pt x="921" y="144"/>
                    </a:lnTo>
                    <a:lnTo>
                      <a:pt x="915" y="160"/>
                    </a:lnTo>
                    <a:lnTo>
                      <a:pt x="905" y="146"/>
                    </a:lnTo>
                    <a:lnTo>
                      <a:pt x="907" y="128"/>
                    </a:lnTo>
                    <a:lnTo>
                      <a:pt x="915" y="112"/>
                    </a:lnTo>
                    <a:lnTo>
                      <a:pt x="903" y="102"/>
                    </a:lnTo>
                    <a:lnTo>
                      <a:pt x="889" y="86"/>
                    </a:lnTo>
                    <a:lnTo>
                      <a:pt x="883" y="88"/>
                    </a:lnTo>
                    <a:lnTo>
                      <a:pt x="877" y="80"/>
                    </a:lnTo>
                    <a:close/>
                  </a:path>
                </a:pathLst>
              </a:custGeom>
              <a:solidFill>
                <a:schemeClr val="accent5"/>
              </a:solidFill>
              <a:ln w="3175">
                <a:solidFill>
                  <a:schemeClr val="accent3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GB" dirty="0"/>
              </a:p>
            </p:txBody>
          </p:sp>
          <p:sp>
            <p:nvSpPr>
              <p:cNvPr id="30" name="Iceland"/>
              <p:cNvSpPr>
                <a:spLocks/>
              </p:cNvSpPr>
              <p:nvPr/>
            </p:nvSpPr>
            <p:spPr bwMode="auto">
              <a:xfrm>
                <a:off x="3513455" y="1991995"/>
                <a:ext cx="517525" cy="469900"/>
              </a:xfrm>
              <a:custGeom>
                <a:avLst/>
                <a:gdLst/>
                <a:ahLst/>
                <a:cxnLst>
                  <a:cxn ang="0">
                    <a:pos x="128" y="94"/>
                  </a:cxn>
                  <a:cxn ang="0">
                    <a:pos x="146" y="106"/>
                  </a:cxn>
                  <a:cxn ang="0">
                    <a:pos x="182" y="78"/>
                  </a:cxn>
                  <a:cxn ang="0">
                    <a:pos x="182" y="104"/>
                  </a:cxn>
                  <a:cxn ang="0">
                    <a:pos x="212" y="114"/>
                  </a:cxn>
                  <a:cxn ang="0">
                    <a:pos x="224" y="118"/>
                  </a:cxn>
                  <a:cxn ang="0">
                    <a:pos x="254" y="128"/>
                  </a:cxn>
                  <a:cxn ang="0">
                    <a:pos x="270" y="126"/>
                  </a:cxn>
                  <a:cxn ang="0">
                    <a:pos x="294" y="158"/>
                  </a:cxn>
                  <a:cxn ang="0">
                    <a:pos x="306" y="186"/>
                  </a:cxn>
                  <a:cxn ang="0">
                    <a:pos x="302" y="206"/>
                  </a:cxn>
                  <a:cxn ang="0">
                    <a:pos x="302" y="218"/>
                  </a:cxn>
                  <a:cxn ang="0">
                    <a:pos x="286" y="244"/>
                  </a:cxn>
                  <a:cxn ang="0">
                    <a:pos x="276" y="254"/>
                  </a:cxn>
                  <a:cxn ang="0">
                    <a:pos x="264" y="276"/>
                  </a:cxn>
                  <a:cxn ang="0">
                    <a:pos x="246" y="284"/>
                  </a:cxn>
                  <a:cxn ang="0">
                    <a:pos x="212" y="282"/>
                  </a:cxn>
                  <a:cxn ang="0">
                    <a:pos x="186" y="288"/>
                  </a:cxn>
                  <a:cxn ang="0">
                    <a:pos x="138" y="282"/>
                  </a:cxn>
                  <a:cxn ang="0">
                    <a:pos x="98" y="278"/>
                  </a:cxn>
                  <a:cxn ang="0">
                    <a:pos x="44" y="232"/>
                  </a:cxn>
                  <a:cxn ang="0">
                    <a:pos x="22" y="186"/>
                  </a:cxn>
                  <a:cxn ang="0">
                    <a:pos x="6" y="146"/>
                  </a:cxn>
                  <a:cxn ang="0">
                    <a:pos x="42" y="144"/>
                  </a:cxn>
                  <a:cxn ang="0">
                    <a:pos x="50" y="116"/>
                  </a:cxn>
                  <a:cxn ang="0">
                    <a:pos x="26" y="90"/>
                  </a:cxn>
                  <a:cxn ang="0">
                    <a:pos x="40" y="84"/>
                  </a:cxn>
                  <a:cxn ang="0">
                    <a:pos x="76" y="106"/>
                  </a:cxn>
                  <a:cxn ang="0">
                    <a:pos x="78" y="96"/>
                  </a:cxn>
                  <a:cxn ang="0">
                    <a:pos x="100" y="88"/>
                  </a:cxn>
                  <a:cxn ang="0">
                    <a:pos x="86" y="66"/>
                  </a:cxn>
                  <a:cxn ang="0">
                    <a:pos x="66" y="50"/>
                  </a:cxn>
                  <a:cxn ang="0">
                    <a:pos x="52" y="40"/>
                  </a:cxn>
                  <a:cxn ang="0">
                    <a:pos x="50" y="24"/>
                  </a:cxn>
                  <a:cxn ang="0">
                    <a:pos x="70" y="14"/>
                  </a:cxn>
                  <a:cxn ang="0">
                    <a:pos x="82" y="30"/>
                  </a:cxn>
                  <a:cxn ang="0">
                    <a:pos x="102" y="14"/>
                  </a:cxn>
                  <a:cxn ang="0">
                    <a:pos x="106" y="30"/>
                  </a:cxn>
                  <a:cxn ang="0">
                    <a:pos x="116" y="44"/>
                  </a:cxn>
                  <a:cxn ang="0">
                    <a:pos x="122" y="8"/>
                  </a:cxn>
                  <a:cxn ang="0">
                    <a:pos x="142" y="30"/>
                  </a:cxn>
                  <a:cxn ang="0">
                    <a:pos x="142" y="56"/>
                  </a:cxn>
                  <a:cxn ang="0">
                    <a:pos x="130" y="74"/>
                  </a:cxn>
                  <a:cxn ang="0">
                    <a:pos x="114" y="88"/>
                  </a:cxn>
                </a:cxnLst>
                <a:rect l="0" t="0" r="r" b="b"/>
                <a:pathLst>
                  <a:path w="326" h="296">
                    <a:moveTo>
                      <a:pt x="108" y="114"/>
                    </a:moveTo>
                    <a:lnTo>
                      <a:pt x="118" y="110"/>
                    </a:lnTo>
                    <a:lnTo>
                      <a:pt x="128" y="94"/>
                    </a:lnTo>
                    <a:lnTo>
                      <a:pt x="136" y="102"/>
                    </a:lnTo>
                    <a:lnTo>
                      <a:pt x="138" y="110"/>
                    </a:lnTo>
                    <a:lnTo>
                      <a:pt x="146" y="106"/>
                    </a:lnTo>
                    <a:lnTo>
                      <a:pt x="162" y="90"/>
                    </a:lnTo>
                    <a:lnTo>
                      <a:pt x="168" y="74"/>
                    </a:lnTo>
                    <a:lnTo>
                      <a:pt x="182" y="78"/>
                    </a:lnTo>
                    <a:lnTo>
                      <a:pt x="176" y="94"/>
                    </a:lnTo>
                    <a:lnTo>
                      <a:pt x="168" y="116"/>
                    </a:lnTo>
                    <a:lnTo>
                      <a:pt x="182" y="104"/>
                    </a:lnTo>
                    <a:lnTo>
                      <a:pt x="190" y="92"/>
                    </a:lnTo>
                    <a:lnTo>
                      <a:pt x="212" y="98"/>
                    </a:lnTo>
                    <a:lnTo>
                      <a:pt x="212" y="114"/>
                    </a:lnTo>
                    <a:lnTo>
                      <a:pt x="206" y="140"/>
                    </a:lnTo>
                    <a:lnTo>
                      <a:pt x="214" y="126"/>
                    </a:lnTo>
                    <a:lnTo>
                      <a:pt x="224" y="118"/>
                    </a:lnTo>
                    <a:lnTo>
                      <a:pt x="226" y="136"/>
                    </a:lnTo>
                    <a:lnTo>
                      <a:pt x="244" y="134"/>
                    </a:lnTo>
                    <a:lnTo>
                      <a:pt x="254" y="128"/>
                    </a:lnTo>
                    <a:lnTo>
                      <a:pt x="254" y="136"/>
                    </a:lnTo>
                    <a:lnTo>
                      <a:pt x="266" y="136"/>
                    </a:lnTo>
                    <a:lnTo>
                      <a:pt x="270" y="126"/>
                    </a:lnTo>
                    <a:lnTo>
                      <a:pt x="282" y="118"/>
                    </a:lnTo>
                    <a:lnTo>
                      <a:pt x="292" y="128"/>
                    </a:lnTo>
                    <a:lnTo>
                      <a:pt x="294" y="158"/>
                    </a:lnTo>
                    <a:lnTo>
                      <a:pt x="326" y="158"/>
                    </a:lnTo>
                    <a:lnTo>
                      <a:pt x="302" y="170"/>
                    </a:lnTo>
                    <a:lnTo>
                      <a:pt x="306" y="186"/>
                    </a:lnTo>
                    <a:lnTo>
                      <a:pt x="294" y="194"/>
                    </a:lnTo>
                    <a:lnTo>
                      <a:pt x="290" y="202"/>
                    </a:lnTo>
                    <a:lnTo>
                      <a:pt x="302" y="206"/>
                    </a:lnTo>
                    <a:lnTo>
                      <a:pt x="292" y="210"/>
                    </a:lnTo>
                    <a:lnTo>
                      <a:pt x="290" y="216"/>
                    </a:lnTo>
                    <a:lnTo>
                      <a:pt x="302" y="218"/>
                    </a:lnTo>
                    <a:lnTo>
                      <a:pt x="308" y="234"/>
                    </a:lnTo>
                    <a:lnTo>
                      <a:pt x="300" y="238"/>
                    </a:lnTo>
                    <a:lnTo>
                      <a:pt x="286" y="244"/>
                    </a:lnTo>
                    <a:lnTo>
                      <a:pt x="286" y="256"/>
                    </a:lnTo>
                    <a:lnTo>
                      <a:pt x="292" y="262"/>
                    </a:lnTo>
                    <a:lnTo>
                      <a:pt x="276" y="254"/>
                    </a:lnTo>
                    <a:lnTo>
                      <a:pt x="272" y="264"/>
                    </a:lnTo>
                    <a:lnTo>
                      <a:pt x="276" y="274"/>
                    </a:lnTo>
                    <a:lnTo>
                      <a:pt x="264" y="276"/>
                    </a:lnTo>
                    <a:lnTo>
                      <a:pt x="254" y="268"/>
                    </a:lnTo>
                    <a:lnTo>
                      <a:pt x="250" y="274"/>
                    </a:lnTo>
                    <a:lnTo>
                      <a:pt x="246" y="284"/>
                    </a:lnTo>
                    <a:lnTo>
                      <a:pt x="236" y="290"/>
                    </a:lnTo>
                    <a:lnTo>
                      <a:pt x="218" y="296"/>
                    </a:lnTo>
                    <a:lnTo>
                      <a:pt x="212" y="282"/>
                    </a:lnTo>
                    <a:lnTo>
                      <a:pt x="210" y="274"/>
                    </a:lnTo>
                    <a:lnTo>
                      <a:pt x="202" y="284"/>
                    </a:lnTo>
                    <a:lnTo>
                      <a:pt x="186" y="288"/>
                    </a:lnTo>
                    <a:lnTo>
                      <a:pt x="162" y="288"/>
                    </a:lnTo>
                    <a:lnTo>
                      <a:pt x="146" y="278"/>
                    </a:lnTo>
                    <a:lnTo>
                      <a:pt x="138" y="282"/>
                    </a:lnTo>
                    <a:lnTo>
                      <a:pt x="122" y="278"/>
                    </a:lnTo>
                    <a:lnTo>
                      <a:pt x="112" y="270"/>
                    </a:lnTo>
                    <a:lnTo>
                      <a:pt x="98" y="278"/>
                    </a:lnTo>
                    <a:lnTo>
                      <a:pt x="74" y="270"/>
                    </a:lnTo>
                    <a:lnTo>
                      <a:pt x="62" y="254"/>
                    </a:lnTo>
                    <a:lnTo>
                      <a:pt x="44" y="232"/>
                    </a:lnTo>
                    <a:lnTo>
                      <a:pt x="44" y="214"/>
                    </a:lnTo>
                    <a:lnTo>
                      <a:pt x="38" y="194"/>
                    </a:lnTo>
                    <a:lnTo>
                      <a:pt x="22" y="186"/>
                    </a:lnTo>
                    <a:lnTo>
                      <a:pt x="6" y="178"/>
                    </a:lnTo>
                    <a:lnTo>
                      <a:pt x="0" y="166"/>
                    </a:lnTo>
                    <a:lnTo>
                      <a:pt x="6" y="146"/>
                    </a:lnTo>
                    <a:lnTo>
                      <a:pt x="18" y="166"/>
                    </a:lnTo>
                    <a:lnTo>
                      <a:pt x="32" y="162"/>
                    </a:lnTo>
                    <a:lnTo>
                      <a:pt x="42" y="144"/>
                    </a:lnTo>
                    <a:lnTo>
                      <a:pt x="64" y="140"/>
                    </a:lnTo>
                    <a:lnTo>
                      <a:pt x="40" y="130"/>
                    </a:lnTo>
                    <a:lnTo>
                      <a:pt x="50" y="116"/>
                    </a:lnTo>
                    <a:lnTo>
                      <a:pt x="54" y="106"/>
                    </a:lnTo>
                    <a:lnTo>
                      <a:pt x="38" y="100"/>
                    </a:lnTo>
                    <a:lnTo>
                      <a:pt x="26" y="90"/>
                    </a:lnTo>
                    <a:lnTo>
                      <a:pt x="18" y="82"/>
                    </a:lnTo>
                    <a:lnTo>
                      <a:pt x="26" y="74"/>
                    </a:lnTo>
                    <a:lnTo>
                      <a:pt x="40" y="84"/>
                    </a:lnTo>
                    <a:lnTo>
                      <a:pt x="54" y="88"/>
                    </a:lnTo>
                    <a:lnTo>
                      <a:pt x="64" y="98"/>
                    </a:lnTo>
                    <a:lnTo>
                      <a:pt x="76" y="106"/>
                    </a:lnTo>
                    <a:lnTo>
                      <a:pt x="86" y="110"/>
                    </a:lnTo>
                    <a:lnTo>
                      <a:pt x="94" y="104"/>
                    </a:lnTo>
                    <a:lnTo>
                      <a:pt x="78" y="96"/>
                    </a:lnTo>
                    <a:lnTo>
                      <a:pt x="74" y="84"/>
                    </a:lnTo>
                    <a:lnTo>
                      <a:pt x="88" y="82"/>
                    </a:lnTo>
                    <a:lnTo>
                      <a:pt x="100" y="88"/>
                    </a:lnTo>
                    <a:lnTo>
                      <a:pt x="100" y="74"/>
                    </a:lnTo>
                    <a:lnTo>
                      <a:pt x="100" y="62"/>
                    </a:lnTo>
                    <a:lnTo>
                      <a:pt x="86" y="66"/>
                    </a:lnTo>
                    <a:lnTo>
                      <a:pt x="82" y="58"/>
                    </a:lnTo>
                    <a:lnTo>
                      <a:pt x="74" y="54"/>
                    </a:lnTo>
                    <a:lnTo>
                      <a:pt x="66" y="50"/>
                    </a:lnTo>
                    <a:lnTo>
                      <a:pt x="56" y="48"/>
                    </a:lnTo>
                    <a:lnTo>
                      <a:pt x="54" y="42"/>
                    </a:lnTo>
                    <a:lnTo>
                      <a:pt x="52" y="40"/>
                    </a:lnTo>
                    <a:lnTo>
                      <a:pt x="48" y="36"/>
                    </a:lnTo>
                    <a:lnTo>
                      <a:pt x="48" y="34"/>
                    </a:lnTo>
                    <a:lnTo>
                      <a:pt x="50" y="24"/>
                    </a:lnTo>
                    <a:lnTo>
                      <a:pt x="58" y="22"/>
                    </a:lnTo>
                    <a:lnTo>
                      <a:pt x="62" y="32"/>
                    </a:lnTo>
                    <a:lnTo>
                      <a:pt x="70" y="14"/>
                    </a:lnTo>
                    <a:lnTo>
                      <a:pt x="76" y="38"/>
                    </a:lnTo>
                    <a:lnTo>
                      <a:pt x="82" y="38"/>
                    </a:lnTo>
                    <a:lnTo>
                      <a:pt x="82" y="30"/>
                    </a:lnTo>
                    <a:lnTo>
                      <a:pt x="90" y="34"/>
                    </a:lnTo>
                    <a:lnTo>
                      <a:pt x="92" y="26"/>
                    </a:lnTo>
                    <a:lnTo>
                      <a:pt x="102" y="14"/>
                    </a:lnTo>
                    <a:lnTo>
                      <a:pt x="110" y="2"/>
                    </a:lnTo>
                    <a:lnTo>
                      <a:pt x="110" y="14"/>
                    </a:lnTo>
                    <a:lnTo>
                      <a:pt x="106" y="30"/>
                    </a:lnTo>
                    <a:lnTo>
                      <a:pt x="110" y="34"/>
                    </a:lnTo>
                    <a:lnTo>
                      <a:pt x="106" y="46"/>
                    </a:lnTo>
                    <a:lnTo>
                      <a:pt x="116" y="44"/>
                    </a:lnTo>
                    <a:lnTo>
                      <a:pt x="126" y="30"/>
                    </a:lnTo>
                    <a:lnTo>
                      <a:pt x="124" y="18"/>
                    </a:lnTo>
                    <a:lnTo>
                      <a:pt x="122" y="8"/>
                    </a:lnTo>
                    <a:lnTo>
                      <a:pt x="130" y="0"/>
                    </a:lnTo>
                    <a:lnTo>
                      <a:pt x="142" y="16"/>
                    </a:lnTo>
                    <a:lnTo>
                      <a:pt x="142" y="30"/>
                    </a:lnTo>
                    <a:lnTo>
                      <a:pt x="138" y="40"/>
                    </a:lnTo>
                    <a:lnTo>
                      <a:pt x="138" y="50"/>
                    </a:lnTo>
                    <a:lnTo>
                      <a:pt x="142" y="56"/>
                    </a:lnTo>
                    <a:lnTo>
                      <a:pt x="134" y="58"/>
                    </a:lnTo>
                    <a:lnTo>
                      <a:pt x="142" y="66"/>
                    </a:lnTo>
                    <a:lnTo>
                      <a:pt x="130" y="74"/>
                    </a:lnTo>
                    <a:lnTo>
                      <a:pt x="122" y="70"/>
                    </a:lnTo>
                    <a:lnTo>
                      <a:pt x="124" y="82"/>
                    </a:lnTo>
                    <a:lnTo>
                      <a:pt x="114" y="88"/>
                    </a:lnTo>
                    <a:lnTo>
                      <a:pt x="110" y="94"/>
                    </a:lnTo>
                    <a:lnTo>
                      <a:pt x="108" y="114"/>
                    </a:lnTo>
                    <a:close/>
                  </a:path>
                </a:pathLst>
              </a:custGeom>
              <a:solidFill>
                <a:schemeClr val="accent5"/>
              </a:solidFill>
              <a:ln w="3175">
                <a:solidFill>
                  <a:schemeClr val="accent3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GB" dirty="0"/>
              </a:p>
            </p:txBody>
          </p:sp>
          <p:sp>
            <p:nvSpPr>
              <p:cNvPr id="31" name="Kazakhstan (Europe)"/>
              <p:cNvSpPr>
                <a:spLocks/>
              </p:cNvSpPr>
              <p:nvPr/>
            </p:nvSpPr>
            <p:spPr bwMode="auto">
              <a:xfrm>
                <a:off x="7686993" y="4244658"/>
                <a:ext cx="450850" cy="736600"/>
              </a:xfrm>
              <a:custGeom>
                <a:avLst/>
                <a:gdLst/>
                <a:ahLst/>
                <a:cxnLst>
                  <a:cxn ang="0">
                    <a:pos x="218" y="12"/>
                  </a:cxn>
                  <a:cxn ang="0">
                    <a:pos x="202" y="0"/>
                  </a:cxn>
                  <a:cxn ang="0">
                    <a:pos x="182" y="8"/>
                  </a:cxn>
                  <a:cxn ang="0">
                    <a:pos x="174" y="32"/>
                  </a:cxn>
                  <a:cxn ang="0">
                    <a:pos x="164" y="36"/>
                  </a:cxn>
                  <a:cxn ang="0">
                    <a:pos x="160" y="22"/>
                  </a:cxn>
                  <a:cxn ang="0">
                    <a:pos x="146" y="26"/>
                  </a:cxn>
                  <a:cxn ang="0">
                    <a:pos x="130" y="26"/>
                  </a:cxn>
                  <a:cxn ang="0">
                    <a:pos x="124" y="58"/>
                  </a:cxn>
                  <a:cxn ang="0">
                    <a:pos x="102" y="80"/>
                  </a:cxn>
                  <a:cxn ang="0">
                    <a:pos x="104" y="90"/>
                  </a:cxn>
                  <a:cxn ang="0">
                    <a:pos x="90" y="96"/>
                  </a:cxn>
                  <a:cxn ang="0">
                    <a:pos x="82" y="128"/>
                  </a:cxn>
                  <a:cxn ang="0">
                    <a:pos x="66" y="150"/>
                  </a:cxn>
                  <a:cxn ang="0">
                    <a:pos x="54" y="152"/>
                  </a:cxn>
                  <a:cxn ang="0">
                    <a:pos x="84" y="188"/>
                  </a:cxn>
                  <a:cxn ang="0">
                    <a:pos x="82" y="200"/>
                  </a:cxn>
                  <a:cxn ang="0">
                    <a:pos x="72" y="212"/>
                  </a:cxn>
                  <a:cxn ang="0">
                    <a:pos x="58" y="212"/>
                  </a:cxn>
                  <a:cxn ang="0">
                    <a:pos x="34" y="188"/>
                  </a:cxn>
                  <a:cxn ang="0">
                    <a:pos x="18" y="180"/>
                  </a:cxn>
                  <a:cxn ang="0">
                    <a:pos x="4" y="198"/>
                  </a:cxn>
                  <a:cxn ang="0">
                    <a:pos x="10" y="220"/>
                  </a:cxn>
                  <a:cxn ang="0">
                    <a:pos x="0" y="234"/>
                  </a:cxn>
                  <a:cxn ang="0">
                    <a:pos x="0" y="272"/>
                  </a:cxn>
                  <a:cxn ang="0">
                    <a:pos x="14" y="280"/>
                  </a:cxn>
                  <a:cxn ang="0">
                    <a:pos x="22" y="300"/>
                  </a:cxn>
                  <a:cxn ang="0">
                    <a:pos x="10" y="342"/>
                  </a:cxn>
                  <a:cxn ang="0">
                    <a:pos x="28" y="356"/>
                  </a:cxn>
                  <a:cxn ang="0">
                    <a:pos x="48" y="366"/>
                  </a:cxn>
                  <a:cxn ang="0">
                    <a:pos x="54" y="388"/>
                  </a:cxn>
                  <a:cxn ang="0">
                    <a:pos x="72" y="394"/>
                  </a:cxn>
                  <a:cxn ang="0">
                    <a:pos x="102" y="378"/>
                  </a:cxn>
                  <a:cxn ang="0">
                    <a:pos x="140" y="396"/>
                  </a:cxn>
                  <a:cxn ang="0">
                    <a:pos x="154" y="420"/>
                  </a:cxn>
                  <a:cxn ang="0">
                    <a:pos x="176" y="432"/>
                  </a:cxn>
                  <a:cxn ang="0">
                    <a:pos x="166" y="448"/>
                  </a:cxn>
                  <a:cxn ang="0">
                    <a:pos x="158" y="440"/>
                  </a:cxn>
                  <a:cxn ang="0">
                    <a:pos x="152" y="450"/>
                  </a:cxn>
                  <a:cxn ang="0">
                    <a:pos x="190" y="464"/>
                  </a:cxn>
                  <a:cxn ang="0">
                    <a:pos x="196" y="454"/>
                  </a:cxn>
                  <a:cxn ang="0">
                    <a:pos x="196" y="442"/>
                  </a:cxn>
                  <a:cxn ang="0">
                    <a:pos x="208" y="446"/>
                  </a:cxn>
                  <a:cxn ang="0">
                    <a:pos x="230" y="422"/>
                  </a:cxn>
                  <a:cxn ang="0">
                    <a:pos x="248" y="402"/>
                  </a:cxn>
                  <a:cxn ang="0">
                    <a:pos x="268" y="378"/>
                  </a:cxn>
                  <a:cxn ang="0">
                    <a:pos x="272" y="370"/>
                  </a:cxn>
                  <a:cxn ang="0">
                    <a:pos x="284" y="366"/>
                  </a:cxn>
                  <a:cxn ang="0">
                    <a:pos x="284" y="340"/>
                  </a:cxn>
                  <a:cxn ang="0">
                    <a:pos x="258" y="316"/>
                  </a:cxn>
                  <a:cxn ang="0">
                    <a:pos x="240" y="316"/>
                  </a:cxn>
                  <a:cxn ang="0">
                    <a:pos x="238" y="308"/>
                  </a:cxn>
                  <a:cxn ang="0">
                    <a:pos x="222" y="286"/>
                  </a:cxn>
                  <a:cxn ang="0">
                    <a:pos x="222" y="58"/>
                  </a:cxn>
                  <a:cxn ang="0">
                    <a:pos x="226" y="54"/>
                  </a:cxn>
                  <a:cxn ang="0">
                    <a:pos x="226" y="20"/>
                  </a:cxn>
                  <a:cxn ang="0">
                    <a:pos x="218" y="12"/>
                  </a:cxn>
                </a:cxnLst>
                <a:rect l="0" t="0" r="r" b="b"/>
                <a:pathLst>
                  <a:path w="284" h="464">
                    <a:moveTo>
                      <a:pt x="218" y="12"/>
                    </a:moveTo>
                    <a:lnTo>
                      <a:pt x="202" y="0"/>
                    </a:lnTo>
                    <a:lnTo>
                      <a:pt x="182" y="8"/>
                    </a:lnTo>
                    <a:lnTo>
                      <a:pt x="174" y="32"/>
                    </a:lnTo>
                    <a:lnTo>
                      <a:pt x="164" y="36"/>
                    </a:lnTo>
                    <a:lnTo>
                      <a:pt x="160" y="22"/>
                    </a:lnTo>
                    <a:lnTo>
                      <a:pt x="146" y="26"/>
                    </a:lnTo>
                    <a:lnTo>
                      <a:pt x="130" y="26"/>
                    </a:lnTo>
                    <a:lnTo>
                      <a:pt x="124" y="58"/>
                    </a:lnTo>
                    <a:lnTo>
                      <a:pt x="102" y="80"/>
                    </a:lnTo>
                    <a:lnTo>
                      <a:pt x="104" y="90"/>
                    </a:lnTo>
                    <a:lnTo>
                      <a:pt x="90" y="96"/>
                    </a:lnTo>
                    <a:lnTo>
                      <a:pt x="82" y="128"/>
                    </a:lnTo>
                    <a:lnTo>
                      <a:pt x="66" y="150"/>
                    </a:lnTo>
                    <a:lnTo>
                      <a:pt x="54" y="152"/>
                    </a:lnTo>
                    <a:lnTo>
                      <a:pt x="84" y="188"/>
                    </a:lnTo>
                    <a:lnTo>
                      <a:pt x="82" y="200"/>
                    </a:lnTo>
                    <a:lnTo>
                      <a:pt x="72" y="212"/>
                    </a:lnTo>
                    <a:lnTo>
                      <a:pt x="58" y="212"/>
                    </a:lnTo>
                    <a:lnTo>
                      <a:pt x="34" y="188"/>
                    </a:lnTo>
                    <a:lnTo>
                      <a:pt x="18" y="180"/>
                    </a:lnTo>
                    <a:lnTo>
                      <a:pt x="4" y="198"/>
                    </a:lnTo>
                    <a:lnTo>
                      <a:pt x="10" y="220"/>
                    </a:lnTo>
                    <a:lnTo>
                      <a:pt x="0" y="234"/>
                    </a:lnTo>
                    <a:lnTo>
                      <a:pt x="0" y="272"/>
                    </a:lnTo>
                    <a:lnTo>
                      <a:pt x="14" y="280"/>
                    </a:lnTo>
                    <a:lnTo>
                      <a:pt x="22" y="300"/>
                    </a:lnTo>
                    <a:lnTo>
                      <a:pt x="10" y="342"/>
                    </a:lnTo>
                    <a:lnTo>
                      <a:pt x="28" y="356"/>
                    </a:lnTo>
                    <a:lnTo>
                      <a:pt x="48" y="366"/>
                    </a:lnTo>
                    <a:lnTo>
                      <a:pt x="54" y="388"/>
                    </a:lnTo>
                    <a:lnTo>
                      <a:pt x="72" y="394"/>
                    </a:lnTo>
                    <a:lnTo>
                      <a:pt x="102" y="378"/>
                    </a:lnTo>
                    <a:lnTo>
                      <a:pt x="140" y="396"/>
                    </a:lnTo>
                    <a:lnTo>
                      <a:pt x="154" y="420"/>
                    </a:lnTo>
                    <a:lnTo>
                      <a:pt x="176" y="432"/>
                    </a:lnTo>
                    <a:lnTo>
                      <a:pt x="166" y="448"/>
                    </a:lnTo>
                    <a:lnTo>
                      <a:pt x="158" y="440"/>
                    </a:lnTo>
                    <a:lnTo>
                      <a:pt x="152" y="450"/>
                    </a:lnTo>
                    <a:lnTo>
                      <a:pt x="190" y="464"/>
                    </a:lnTo>
                    <a:lnTo>
                      <a:pt x="196" y="454"/>
                    </a:lnTo>
                    <a:lnTo>
                      <a:pt x="196" y="442"/>
                    </a:lnTo>
                    <a:lnTo>
                      <a:pt x="208" y="446"/>
                    </a:lnTo>
                    <a:lnTo>
                      <a:pt x="230" y="422"/>
                    </a:lnTo>
                    <a:lnTo>
                      <a:pt x="248" y="402"/>
                    </a:lnTo>
                    <a:lnTo>
                      <a:pt x="268" y="378"/>
                    </a:lnTo>
                    <a:lnTo>
                      <a:pt x="272" y="370"/>
                    </a:lnTo>
                    <a:lnTo>
                      <a:pt x="284" y="366"/>
                    </a:lnTo>
                    <a:lnTo>
                      <a:pt x="284" y="340"/>
                    </a:lnTo>
                    <a:lnTo>
                      <a:pt x="258" y="316"/>
                    </a:lnTo>
                    <a:lnTo>
                      <a:pt x="240" y="316"/>
                    </a:lnTo>
                    <a:lnTo>
                      <a:pt x="238" y="308"/>
                    </a:lnTo>
                    <a:lnTo>
                      <a:pt x="222" y="286"/>
                    </a:lnTo>
                    <a:lnTo>
                      <a:pt x="222" y="58"/>
                    </a:lnTo>
                    <a:lnTo>
                      <a:pt x="226" y="54"/>
                    </a:lnTo>
                    <a:lnTo>
                      <a:pt x="226" y="20"/>
                    </a:lnTo>
                    <a:lnTo>
                      <a:pt x="218" y="12"/>
                    </a:lnTo>
                    <a:close/>
                  </a:path>
                </a:pathLst>
              </a:custGeom>
              <a:solidFill>
                <a:schemeClr val="accent5"/>
              </a:solidFill>
              <a:ln w="3175">
                <a:solidFill>
                  <a:schemeClr val="accent3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GB" dirty="0"/>
              </a:p>
            </p:txBody>
          </p:sp>
          <p:sp>
            <p:nvSpPr>
              <p:cNvPr id="32" name="Turkey"/>
              <p:cNvSpPr>
                <a:spLocks/>
              </p:cNvSpPr>
              <p:nvPr/>
            </p:nvSpPr>
            <p:spPr bwMode="auto">
              <a:xfrm>
                <a:off x="6020118" y="5889308"/>
                <a:ext cx="295275" cy="247650"/>
              </a:xfrm>
              <a:custGeom>
                <a:avLst/>
                <a:gdLst/>
                <a:ahLst/>
                <a:cxnLst>
                  <a:cxn ang="0">
                    <a:pos x="116" y="4"/>
                  </a:cxn>
                  <a:cxn ang="0">
                    <a:pos x="88" y="12"/>
                  </a:cxn>
                  <a:cxn ang="0">
                    <a:pos x="58" y="0"/>
                  </a:cxn>
                  <a:cxn ang="0">
                    <a:pos x="34" y="8"/>
                  </a:cxn>
                  <a:cxn ang="0">
                    <a:pos x="26" y="20"/>
                  </a:cxn>
                  <a:cxn ang="0">
                    <a:pos x="22" y="30"/>
                  </a:cxn>
                  <a:cxn ang="0">
                    <a:pos x="34" y="38"/>
                  </a:cxn>
                  <a:cxn ang="0">
                    <a:pos x="34" y="48"/>
                  </a:cxn>
                  <a:cxn ang="0">
                    <a:pos x="38" y="52"/>
                  </a:cxn>
                  <a:cxn ang="0">
                    <a:pos x="38" y="60"/>
                  </a:cxn>
                  <a:cxn ang="0">
                    <a:pos x="28" y="60"/>
                  </a:cxn>
                  <a:cxn ang="0">
                    <a:pos x="16" y="64"/>
                  </a:cxn>
                  <a:cxn ang="0">
                    <a:pos x="16" y="76"/>
                  </a:cxn>
                  <a:cxn ang="0">
                    <a:pos x="20" y="84"/>
                  </a:cxn>
                  <a:cxn ang="0">
                    <a:pos x="12" y="96"/>
                  </a:cxn>
                  <a:cxn ang="0">
                    <a:pos x="0" y="104"/>
                  </a:cxn>
                  <a:cxn ang="0">
                    <a:pos x="8" y="118"/>
                  </a:cxn>
                  <a:cxn ang="0">
                    <a:pos x="26" y="118"/>
                  </a:cxn>
                  <a:cxn ang="0">
                    <a:pos x="30" y="114"/>
                  </a:cxn>
                  <a:cxn ang="0">
                    <a:pos x="44" y="114"/>
                  </a:cxn>
                  <a:cxn ang="0">
                    <a:pos x="24" y="130"/>
                  </a:cxn>
                  <a:cxn ang="0">
                    <a:pos x="14" y="138"/>
                  </a:cxn>
                  <a:cxn ang="0">
                    <a:pos x="12" y="144"/>
                  </a:cxn>
                  <a:cxn ang="0">
                    <a:pos x="14" y="156"/>
                  </a:cxn>
                  <a:cxn ang="0">
                    <a:pos x="24" y="146"/>
                  </a:cxn>
                  <a:cxn ang="0">
                    <a:pos x="26" y="142"/>
                  </a:cxn>
                  <a:cxn ang="0">
                    <a:pos x="38" y="130"/>
                  </a:cxn>
                  <a:cxn ang="0">
                    <a:pos x="50" y="120"/>
                  </a:cxn>
                  <a:cxn ang="0">
                    <a:pos x="56" y="116"/>
                  </a:cxn>
                  <a:cxn ang="0">
                    <a:pos x="66" y="112"/>
                  </a:cxn>
                  <a:cxn ang="0">
                    <a:pos x="82" y="104"/>
                  </a:cxn>
                  <a:cxn ang="0">
                    <a:pos x="88" y="88"/>
                  </a:cxn>
                  <a:cxn ang="0">
                    <a:pos x="94" y="84"/>
                  </a:cxn>
                  <a:cxn ang="0">
                    <a:pos x="134" y="84"/>
                  </a:cxn>
                  <a:cxn ang="0">
                    <a:pos x="140" y="80"/>
                  </a:cxn>
                  <a:cxn ang="0">
                    <a:pos x="180" y="80"/>
                  </a:cxn>
                  <a:cxn ang="0">
                    <a:pos x="186" y="60"/>
                  </a:cxn>
                  <a:cxn ang="0">
                    <a:pos x="174" y="54"/>
                  </a:cxn>
                  <a:cxn ang="0">
                    <a:pos x="164" y="50"/>
                  </a:cxn>
                  <a:cxn ang="0">
                    <a:pos x="136" y="42"/>
                  </a:cxn>
                  <a:cxn ang="0">
                    <a:pos x="128" y="32"/>
                  </a:cxn>
                  <a:cxn ang="0">
                    <a:pos x="120" y="14"/>
                  </a:cxn>
                  <a:cxn ang="0">
                    <a:pos x="116" y="4"/>
                  </a:cxn>
                </a:cxnLst>
                <a:rect l="0" t="0" r="r" b="b"/>
                <a:pathLst>
                  <a:path w="186" h="156">
                    <a:moveTo>
                      <a:pt x="116" y="4"/>
                    </a:moveTo>
                    <a:lnTo>
                      <a:pt x="88" y="12"/>
                    </a:lnTo>
                    <a:lnTo>
                      <a:pt x="58" y="0"/>
                    </a:lnTo>
                    <a:lnTo>
                      <a:pt x="34" y="8"/>
                    </a:lnTo>
                    <a:lnTo>
                      <a:pt x="26" y="20"/>
                    </a:lnTo>
                    <a:lnTo>
                      <a:pt x="22" y="30"/>
                    </a:lnTo>
                    <a:lnTo>
                      <a:pt x="34" y="38"/>
                    </a:lnTo>
                    <a:lnTo>
                      <a:pt x="34" y="48"/>
                    </a:lnTo>
                    <a:lnTo>
                      <a:pt x="38" y="52"/>
                    </a:lnTo>
                    <a:lnTo>
                      <a:pt x="38" y="60"/>
                    </a:lnTo>
                    <a:lnTo>
                      <a:pt x="28" y="60"/>
                    </a:lnTo>
                    <a:lnTo>
                      <a:pt x="16" y="64"/>
                    </a:lnTo>
                    <a:lnTo>
                      <a:pt x="16" y="76"/>
                    </a:lnTo>
                    <a:lnTo>
                      <a:pt x="20" y="84"/>
                    </a:lnTo>
                    <a:lnTo>
                      <a:pt x="12" y="96"/>
                    </a:lnTo>
                    <a:lnTo>
                      <a:pt x="0" y="104"/>
                    </a:lnTo>
                    <a:lnTo>
                      <a:pt x="8" y="118"/>
                    </a:lnTo>
                    <a:lnTo>
                      <a:pt x="26" y="118"/>
                    </a:lnTo>
                    <a:lnTo>
                      <a:pt x="30" y="114"/>
                    </a:lnTo>
                    <a:lnTo>
                      <a:pt x="44" y="114"/>
                    </a:lnTo>
                    <a:lnTo>
                      <a:pt x="24" y="130"/>
                    </a:lnTo>
                    <a:lnTo>
                      <a:pt x="14" y="138"/>
                    </a:lnTo>
                    <a:lnTo>
                      <a:pt x="12" y="144"/>
                    </a:lnTo>
                    <a:lnTo>
                      <a:pt x="14" y="156"/>
                    </a:lnTo>
                    <a:lnTo>
                      <a:pt x="24" y="146"/>
                    </a:lnTo>
                    <a:lnTo>
                      <a:pt x="26" y="142"/>
                    </a:lnTo>
                    <a:lnTo>
                      <a:pt x="38" y="130"/>
                    </a:lnTo>
                    <a:lnTo>
                      <a:pt x="50" y="120"/>
                    </a:lnTo>
                    <a:lnTo>
                      <a:pt x="56" y="116"/>
                    </a:lnTo>
                    <a:lnTo>
                      <a:pt x="66" y="112"/>
                    </a:lnTo>
                    <a:lnTo>
                      <a:pt x="82" y="104"/>
                    </a:lnTo>
                    <a:lnTo>
                      <a:pt x="88" y="88"/>
                    </a:lnTo>
                    <a:lnTo>
                      <a:pt x="94" y="84"/>
                    </a:lnTo>
                    <a:lnTo>
                      <a:pt x="134" y="84"/>
                    </a:lnTo>
                    <a:lnTo>
                      <a:pt x="140" y="80"/>
                    </a:lnTo>
                    <a:lnTo>
                      <a:pt x="180" y="80"/>
                    </a:lnTo>
                    <a:lnTo>
                      <a:pt x="186" y="60"/>
                    </a:lnTo>
                    <a:lnTo>
                      <a:pt x="174" y="54"/>
                    </a:lnTo>
                    <a:lnTo>
                      <a:pt x="164" y="50"/>
                    </a:lnTo>
                    <a:lnTo>
                      <a:pt x="136" y="42"/>
                    </a:lnTo>
                    <a:lnTo>
                      <a:pt x="128" y="32"/>
                    </a:lnTo>
                    <a:lnTo>
                      <a:pt x="120" y="14"/>
                    </a:lnTo>
                    <a:lnTo>
                      <a:pt x="116" y="4"/>
                    </a:lnTo>
                    <a:close/>
                  </a:path>
                </a:pathLst>
              </a:custGeom>
              <a:solidFill>
                <a:schemeClr val="accent5"/>
              </a:solidFill>
              <a:ln w="3175">
                <a:solidFill>
                  <a:schemeClr val="accent3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GB" dirty="0"/>
              </a:p>
            </p:txBody>
          </p:sp>
          <p:sp>
            <p:nvSpPr>
              <p:cNvPr id="33" name="Belarus"/>
              <p:cNvSpPr>
                <a:spLocks/>
              </p:cNvSpPr>
              <p:nvPr/>
            </p:nvSpPr>
            <p:spPr bwMode="auto">
              <a:xfrm>
                <a:off x="5772468" y="4095433"/>
                <a:ext cx="723900" cy="615950"/>
              </a:xfrm>
              <a:custGeom>
                <a:avLst/>
                <a:gdLst/>
                <a:ahLst/>
                <a:cxnLst>
                  <a:cxn ang="0">
                    <a:pos x="260" y="8"/>
                  </a:cxn>
                  <a:cxn ang="0">
                    <a:pos x="282" y="10"/>
                  </a:cxn>
                  <a:cxn ang="0">
                    <a:pos x="288" y="28"/>
                  </a:cxn>
                  <a:cxn ang="0">
                    <a:pos x="334" y="20"/>
                  </a:cxn>
                  <a:cxn ang="0">
                    <a:pos x="362" y="46"/>
                  </a:cxn>
                  <a:cxn ang="0">
                    <a:pos x="364" y="76"/>
                  </a:cxn>
                  <a:cxn ang="0">
                    <a:pos x="380" y="124"/>
                  </a:cxn>
                  <a:cxn ang="0">
                    <a:pos x="414" y="160"/>
                  </a:cxn>
                  <a:cxn ang="0">
                    <a:pos x="440" y="176"/>
                  </a:cxn>
                  <a:cxn ang="0">
                    <a:pos x="446" y="222"/>
                  </a:cxn>
                  <a:cxn ang="0">
                    <a:pos x="418" y="226"/>
                  </a:cxn>
                  <a:cxn ang="0">
                    <a:pos x="394" y="242"/>
                  </a:cxn>
                  <a:cxn ang="0">
                    <a:pos x="420" y="282"/>
                  </a:cxn>
                  <a:cxn ang="0">
                    <a:pos x="428" y="314"/>
                  </a:cxn>
                  <a:cxn ang="0">
                    <a:pos x="364" y="348"/>
                  </a:cxn>
                  <a:cxn ang="0">
                    <a:pos x="378" y="376"/>
                  </a:cxn>
                  <a:cxn ang="0">
                    <a:pos x="364" y="372"/>
                  </a:cxn>
                  <a:cxn ang="0">
                    <a:pos x="338" y="368"/>
                  </a:cxn>
                  <a:cxn ang="0">
                    <a:pos x="304" y="384"/>
                  </a:cxn>
                  <a:cxn ang="0">
                    <a:pos x="300" y="360"/>
                  </a:cxn>
                  <a:cxn ang="0">
                    <a:pos x="258" y="360"/>
                  </a:cxn>
                  <a:cxn ang="0">
                    <a:pos x="234" y="374"/>
                  </a:cxn>
                  <a:cxn ang="0">
                    <a:pos x="204" y="370"/>
                  </a:cxn>
                  <a:cxn ang="0">
                    <a:pos x="120" y="340"/>
                  </a:cxn>
                  <a:cxn ang="0">
                    <a:pos x="62" y="344"/>
                  </a:cxn>
                  <a:cxn ang="0">
                    <a:pos x="22" y="368"/>
                  </a:cxn>
                  <a:cxn ang="0">
                    <a:pos x="16" y="320"/>
                  </a:cxn>
                  <a:cxn ang="0">
                    <a:pos x="0" y="312"/>
                  </a:cxn>
                  <a:cxn ang="0">
                    <a:pos x="24" y="228"/>
                  </a:cxn>
                  <a:cxn ang="0">
                    <a:pos x="14" y="178"/>
                  </a:cxn>
                  <a:cxn ang="0">
                    <a:pos x="34" y="180"/>
                  </a:cxn>
                  <a:cxn ang="0">
                    <a:pos x="84" y="168"/>
                  </a:cxn>
                  <a:cxn ang="0">
                    <a:pos x="114" y="154"/>
                  </a:cxn>
                  <a:cxn ang="0">
                    <a:pos x="128" y="152"/>
                  </a:cxn>
                  <a:cxn ang="0">
                    <a:pos x="122" y="114"/>
                  </a:cxn>
                  <a:cxn ang="0">
                    <a:pos x="158" y="84"/>
                  </a:cxn>
                  <a:cxn ang="0">
                    <a:pos x="170" y="68"/>
                  </a:cxn>
                  <a:cxn ang="0">
                    <a:pos x="160" y="52"/>
                  </a:cxn>
                  <a:cxn ang="0">
                    <a:pos x="176" y="34"/>
                  </a:cxn>
                  <a:cxn ang="0">
                    <a:pos x="202" y="32"/>
                  </a:cxn>
                  <a:cxn ang="0">
                    <a:pos x="210" y="14"/>
                  </a:cxn>
                </a:cxnLst>
                <a:rect l="0" t="0" r="r" b="b"/>
                <a:pathLst>
                  <a:path w="456" h="388">
                    <a:moveTo>
                      <a:pt x="230" y="0"/>
                    </a:moveTo>
                    <a:lnTo>
                      <a:pt x="260" y="8"/>
                    </a:lnTo>
                    <a:lnTo>
                      <a:pt x="272" y="4"/>
                    </a:lnTo>
                    <a:lnTo>
                      <a:pt x="282" y="10"/>
                    </a:lnTo>
                    <a:lnTo>
                      <a:pt x="288" y="14"/>
                    </a:lnTo>
                    <a:lnTo>
                      <a:pt x="288" y="28"/>
                    </a:lnTo>
                    <a:lnTo>
                      <a:pt x="306" y="22"/>
                    </a:lnTo>
                    <a:lnTo>
                      <a:pt x="334" y="20"/>
                    </a:lnTo>
                    <a:lnTo>
                      <a:pt x="360" y="32"/>
                    </a:lnTo>
                    <a:lnTo>
                      <a:pt x="362" y="46"/>
                    </a:lnTo>
                    <a:lnTo>
                      <a:pt x="354" y="62"/>
                    </a:lnTo>
                    <a:lnTo>
                      <a:pt x="364" y="76"/>
                    </a:lnTo>
                    <a:lnTo>
                      <a:pt x="364" y="94"/>
                    </a:lnTo>
                    <a:lnTo>
                      <a:pt x="380" y="124"/>
                    </a:lnTo>
                    <a:lnTo>
                      <a:pt x="398" y="142"/>
                    </a:lnTo>
                    <a:lnTo>
                      <a:pt x="414" y="160"/>
                    </a:lnTo>
                    <a:lnTo>
                      <a:pt x="410" y="176"/>
                    </a:lnTo>
                    <a:lnTo>
                      <a:pt x="440" y="176"/>
                    </a:lnTo>
                    <a:lnTo>
                      <a:pt x="456" y="196"/>
                    </a:lnTo>
                    <a:lnTo>
                      <a:pt x="446" y="222"/>
                    </a:lnTo>
                    <a:lnTo>
                      <a:pt x="432" y="232"/>
                    </a:lnTo>
                    <a:lnTo>
                      <a:pt x="418" y="226"/>
                    </a:lnTo>
                    <a:lnTo>
                      <a:pt x="402" y="226"/>
                    </a:lnTo>
                    <a:lnTo>
                      <a:pt x="394" y="242"/>
                    </a:lnTo>
                    <a:lnTo>
                      <a:pt x="412" y="258"/>
                    </a:lnTo>
                    <a:lnTo>
                      <a:pt x="420" y="282"/>
                    </a:lnTo>
                    <a:lnTo>
                      <a:pt x="424" y="298"/>
                    </a:lnTo>
                    <a:lnTo>
                      <a:pt x="428" y="314"/>
                    </a:lnTo>
                    <a:lnTo>
                      <a:pt x="386" y="320"/>
                    </a:lnTo>
                    <a:lnTo>
                      <a:pt x="364" y="348"/>
                    </a:lnTo>
                    <a:lnTo>
                      <a:pt x="368" y="362"/>
                    </a:lnTo>
                    <a:lnTo>
                      <a:pt x="378" y="376"/>
                    </a:lnTo>
                    <a:lnTo>
                      <a:pt x="372" y="388"/>
                    </a:lnTo>
                    <a:lnTo>
                      <a:pt x="364" y="372"/>
                    </a:lnTo>
                    <a:lnTo>
                      <a:pt x="350" y="368"/>
                    </a:lnTo>
                    <a:lnTo>
                      <a:pt x="338" y="368"/>
                    </a:lnTo>
                    <a:lnTo>
                      <a:pt x="314" y="382"/>
                    </a:lnTo>
                    <a:lnTo>
                      <a:pt x="304" y="384"/>
                    </a:lnTo>
                    <a:lnTo>
                      <a:pt x="304" y="364"/>
                    </a:lnTo>
                    <a:lnTo>
                      <a:pt x="300" y="360"/>
                    </a:lnTo>
                    <a:lnTo>
                      <a:pt x="280" y="368"/>
                    </a:lnTo>
                    <a:lnTo>
                      <a:pt x="258" y="360"/>
                    </a:lnTo>
                    <a:lnTo>
                      <a:pt x="244" y="368"/>
                    </a:lnTo>
                    <a:lnTo>
                      <a:pt x="234" y="374"/>
                    </a:lnTo>
                    <a:lnTo>
                      <a:pt x="220" y="364"/>
                    </a:lnTo>
                    <a:lnTo>
                      <a:pt x="204" y="370"/>
                    </a:lnTo>
                    <a:lnTo>
                      <a:pt x="200" y="356"/>
                    </a:lnTo>
                    <a:lnTo>
                      <a:pt x="120" y="340"/>
                    </a:lnTo>
                    <a:lnTo>
                      <a:pt x="98" y="338"/>
                    </a:lnTo>
                    <a:lnTo>
                      <a:pt x="62" y="344"/>
                    </a:lnTo>
                    <a:lnTo>
                      <a:pt x="50" y="368"/>
                    </a:lnTo>
                    <a:lnTo>
                      <a:pt x="22" y="368"/>
                    </a:lnTo>
                    <a:lnTo>
                      <a:pt x="24" y="328"/>
                    </a:lnTo>
                    <a:lnTo>
                      <a:pt x="16" y="320"/>
                    </a:lnTo>
                    <a:lnTo>
                      <a:pt x="8" y="320"/>
                    </a:lnTo>
                    <a:lnTo>
                      <a:pt x="0" y="312"/>
                    </a:lnTo>
                    <a:lnTo>
                      <a:pt x="38" y="280"/>
                    </a:lnTo>
                    <a:lnTo>
                      <a:pt x="24" y="228"/>
                    </a:lnTo>
                    <a:lnTo>
                      <a:pt x="22" y="190"/>
                    </a:lnTo>
                    <a:lnTo>
                      <a:pt x="14" y="178"/>
                    </a:lnTo>
                    <a:lnTo>
                      <a:pt x="28" y="184"/>
                    </a:lnTo>
                    <a:lnTo>
                      <a:pt x="34" y="180"/>
                    </a:lnTo>
                    <a:lnTo>
                      <a:pt x="80" y="180"/>
                    </a:lnTo>
                    <a:lnTo>
                      <a:pt x="84" y="168"/>
                    </a:lnTo>
                    <a:lnTo>
                      <a:pt x="96" y="168"/>
                    </a:lnTo>
                    <a:lnTo>
                      <a:pt x="114" y="154"/>
                    </a:lnTo>
                    <a:lnTo>
                      <a:pt x="122" y="162"/>
                    </a:lnTo>
                    <a:lnTo>
                      <a:pt x="128" y="152"/>
                    </a:lnTo>
                    <a:lnTo>
                      <a:pt x="124" y="144"/>
                    </a:lnTo>
                    <a:lnTo>
                      <a:pt x="122" y="114"/>
                    </a:lnTo>
                    <a:lnTo>
                      <a:pt x="148" y="84"/>
                    </a:lnTo>
                    <a:lnTo>
                      <a:pt x="158" y="84"/>
                    </a:lnTo>
                    <a:lnTo>
                      <a:pt x="166" y="76"/>
                    </a:lnTo>
                    <a:lnTo>
                      <a:pt x="170" y="68"/>
                    </a:lnTo>
                    <a:lnTo>
                      <a:pt x="160" y="66"/>
                    </a:lnTo>
                    <a:lnTo>
                      <a:pt x="160" y="52"/>
                    </a:lnTo>
                    <a:lnTo>
                      <a:pt x="164" y="38"/>
                    </a:lnTo>
                    <a:lnTo>
                      <a:pt x="176" y="34"/>
                    </a:lnTo>
                    <a:lnTo>
                      <a:pt x="186" y="28"/>
                    </a:lnTo>
                    <a:lnTo>
                      <a:pt x="202" y="32"/>
                    </a:lnTo>
                    <a:lnTo>
                      <a:pt x="210" y="24"/>
                    </a:lnTo>
                    <a:lnTo>
                      <a:pt x="210" y="14"/>
                    </a:lnTo>
                    <a:lnTo>
                      <a:pt x="230" y="0"/>
                    </a:lnTo>
                    <a:close/>
                  </a:path>
                </a:pathLst>
              </a:custGeom>
              <a:solidFill>
                <a:schemeClr val="accent5"/>
              </a:solidFill>
              <a:ln w="3175">
                <a:solidFill>
                  <a:schemeClr val="accent3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GB" dirty="0"/>
              </a:p>
            </p:txBody>
          </p:sp>
          <p:sp>
            <p:nvSpPr>
              <p:cNvPr id="34" name="Switzerland"/>
              <p:cNvSpPr>
                <a:spLocks/>
              </p:cNvSpPr>
              <p:nvPr/>
            </p:nvSpPr>
            <p:spPr bwMode="auto">
              <a:xfrm>
                <a:off x="4262755" y="5003483"/>
                <a:ext cx="393700" cy="250825"/>
              </a:xfrm>
              <a:custGeom>
                <a:avLst/>
                <a:gdLst/>
                <a:ahLst/>
                <a:cxnLst>
                  <a:cxn ang="0">
                    <a:pos x="240" y="124"/>
                  </a:cxn>
                  <a:cxn ang="0">
                    <a:pos x="222" y="128"/>
                  </a:cxn>
                  <a:cxn ang="0">
                    <a:pos x="202" y="130"/>
                  </a:cxn>
                  <a:cxn ang="0">
                    <a:pos x="190" y="114"/>
                  </a:cxn>
                  <a:cxn ang="0">
                    <a:pos x="168" y="132"/>
                  </a:cxn>
                  <a:cxn ang="0">
                    <a:pos x="160" y="156"/>
                  </a:cxn>
                  <a:cxn ang="0">
                    <a:pos x="148" y="138"/>
                  </a:cxn>
                  <a:cxn ang="0">
                    <a:pos x="130" y="108"/>
                  </a:cxn>
                  <a:cxn ang="0">
                    <a:pos x="116" y="122"/>
                  </a:cxn>
                  <a:cxn ang="0">
                    <a:pos x="96" y="138"/>
                  </a:cxn>
                  <a:cxn ang="0">
                    <a:pos x="62" y="130"/>
                  </a:cxn>
                  <a:cxn ang="0">
                    <a:pos x="40" y="110"/>
                  </a:cxn>
                  <a:cxn ang="0">
                    <a:pos x="44" y="84"/>
                  </a:cxn>
                  <a:cxn ang="0">
                    <a:pos x="20" y="80"/>
                  </a:cxn>
                  <a:cxn ang="0">
                    <a:pos x="10" y="90"/>
                  </a:cxn>
                  <a:cxn ang="0">
                    <a:pos x="0" y="90"/>
                  </a:cxn>
                  <a:cxn ang="0">
                    <a:pos x="12" y="80"/>
                  </a:cxn>
                  <a:cxn ang="0">
                    <a:pos x="26" y="54"/>
                  </a:cxn>
                  <a:cxn ang="0">
                    <a:pos x="60" y="26"/>
                  </a:cxn>
                  <a:cxn ang="0">
                    <a:pos x="68" y="14"/>
                  </a:cxn>
                  <a:cxn ang="0">
                    <a:pos x="98" y="2"/>
                  </a:cxn>
                  <a:cxn ang="0">
                    <a:pos x="118" y="6"/>
                  </a:cxn>
                  <a:cxn ang="0">
                    <a:pos x="152" y="10"/>
                  </a:cxn>
                  <a:cxn ang="0">
                    <a:pos x="168" y="4"/>
                  </a:cxn>
                  <a:cxn ang="0">
                    <a:pos x="196" y="26"/>
                  </a:cxn>
                  <a:cxn ang="0">
                    <a:pos x="214" y="46"/>
                  </a:cxn>
                  <a:cxn ang="0">
                    <a:pos x="202" y="54"/>
                  </a:cxn>
                  <a:cxn ang="0">
                    <a:pos x="192" y="62"/>
                  </a:cxn>
                  <a:cxn ang="0">
                    <a:pos x="198" y="88"/>
                  </a:cxn>
                  <a:cxn ang="0">
                    <a:pos x="210" y="82"/>
                  </a:cxn>
                  <a:cxn ang="0">
                    <a:pos x="228" y="96"/>
                  </a:cxn>
                  <a:cxn ang="0">
                    <a:pos x="248" y="98"/>
                  </a:cxn>
                </a:cxnLst>
                <a:rect l="0" t="0" r="r" b="b"/>
                <a:pathLst>
                  <a:path w="248" h="158">
                    <a:moveTo>
                      <a:pt x="248" y="98"/>
                    </a:moveTo>
                    <a:lnTo>
                      <a:pt x="240" y="124"/>
                    </a:lnTo>
                    <a:lnTo>
                      <a:pt x="224" y="114"/>
                    </a:lnTo>
                    <a:lnTo>
                      <a:pt x="222" y="128"/>
                    </a:lnTo>
                    <a:lnTo>
                      <a:pt x="216" y="132"/>
                    </a:lnTo>
                    <a:lnTo>
                      <a:pt x="202" y="130"/>
                    </a:lnTo>
                    <a:lnTo>
                      <a:pt x="192" y="128"/>
                    </a:lnTo>
                    <a:lnTo>
                      <a:pt x="190" y="114"/>
                    </a:lnTo>
                    <a:lnTo>
                      <a:pt x="176" y="116"/>
                    </a:lnTo>
                    <a:lnTo>
                      <a:pt x="168" y="132"/>
                    </a:lnTo>
                    <a:lnTo>
                      <a:pt x="164" y="144"/>
                    </a:lnTo>
                    <a:lnTo>
                      <a:pt x="160" y="156"/>
                    </a:lnTo>
                    <a:lnTo>
                      <a:pt x="148" y="158"/>
                    </a:lnTo>
                    <a:lnTo>
                      <a:pt x="148" y="138"/>
                    </a:lnTo>
                    <a:lnTo>
                      <a:pt x="134" y="126"/>
                    </a:lnTo>
                    <a:lnTo>
                      <a:pt x="130" y="108"/>
                    </a:lnTo>
                    <a:lnTo>
                      <a:pt x="118" y="118"/>
                    </a:lnTo>
                    <a:lnTo>
                      <a:pt x="116" y="122"/>
                    </a:lnTo>
                    <a:lnTo>
                      <a:pt x="108" y="124"/>
                    </a:lnTo>
                    <a:lnTo>
                      <a:pt x="96" y="138"/>
                    </a:lnTo>
                    <a:lnTo>
                      <a:pt x="84" y="136"/>
                    </a:lnTo>
                    <a:lnTo>
                      <a:pt x="62" y="130"/>
                    </a:lnTo>
                    <a:lnTo>
                      <a:pt x="50" y="126"/>
                    </a:lnTo>
                    <a:lnTo>
                      <a:pt x="40" y="110"/>
                    </a:lnTo>
                    <a:lnTo>
                      <a:pt x="40" y="96"/>
                    </a:lnTo>
                    <a:lnTo>
                      <a:pt x="44" y="84"/>
                    </a:lnTo>
                    <a:lnTo>
                      <a:pt x="30" y="80"/>
                    </a:lnTo>
                    <a:lnTo>
                      <a:pt x="20" y="80"/>
                    </a:lnTo>
                    <a:lnTo>
                      <a:pt x="12" y="84"/>
                    </a:lnTo>
                    <a:lnTo>
                      <a:pt x="10" y="90"/>
                    </a:lnTo>
                    <a:lnTo>
                      <a:pt x="4" y="94"/>
                    </a:lnTo>
                    <a:lnTo>
                      <a:pt x="0" y="90"/>
                    </a:lnTo>
                    <a:lnTo>
                      <a:pt x="6" y="84"/>
                    </a:lnTo>
                    <a:lnTo>
                      <a:pt x="12" y="80"/>
                    </a:lnTo>
                    <a:lnTo>
                      <a:pt x="12" y="66"/>
                    </a:lnTo>
                    <a:lnTo>
                      <a:pt x="26" y="54"/>
                    </a:lnTo>
                    <a:lnTo>
                      <a:pt x="40" y="38"/>
                    </a:lnTo>
                    <a:lnTo>
                      <a:pt x="60" y="26"/>
                    </a:lnTo>
                    <a:lnTo>
                      <a:pt x="76" y="20"/>
                    </a:lnTo>
                    <a:lnTo>
                      <a:pt x="68" y="14"/>
                    </a:lnTo>
                    <a:lnTo>
                      <a:pt x="70" y="6"/>
                    </a:lnTo>
                    <a:lnTo>
                      <a:pt x="98" y="2"/>
                    </a:lnTo>
                    <a:lnTo>
                      <a:pt x="108" y="0"/>
                    </a:lnTo>
                    <a:lnTo>
                      <a:pt x="118" y="6"/>
                    </a:lnTo>
                    <a:lnTo>
                      <a:pt x="154" y="16"/>
                    </a:lnTo>
                    <a:lnTo>
                      <a:pt x="152" y="10"/>
                    </a:lnTo>
                    <a:lnTo>
                      <a:pt x="154" y="2"/>
                    </a:lnTo>
                    <a:lnTo>
                      <a:pt x="168" y="4"/>
                    </a:lnTo>
                    <a:lnTo>
                      <a:pt x="182" y="14"/>
                    </a:lnTo>
                    <a:lnTo>
                      <a:pt x="196" y="26"/>
                    </a:lnTo>
                    <a:lnTo>
                      <a:pt x="218" y="40"/>
                    </a:lnTo>
                    <a:lnTo>
                      <a:pt x="214" y="46"/>
                    </a:lnTo>
                    <a:lnTo>
                      <a:pt x="210" y="50"/>
                    </a:lnTo>
                    <a:lnTo>
                      <a:pt x="202" y="54"/>
                    </a:lnTo>
                    <a:lnTo>
                      <a:pt x="194" y="56"/>
                    </a:lnTo>
                    <a:lnTo>
                      <a:pt x="192" y="62"/>
                    </a:lnTo>
                    <a:lnTo>
                      <a:pt x="190" y="80"/>
                    </a:lnTo>
                    <a:lnTo>
                      <a:pt x="198" y="88"/>
                    </a:lnTo>
                    <a:lnTo>
                      <a:pt x="204" y="88"/>
                    </a:lnTo>
                    <a:lnTo>
                      <a:pt x="210" y="82"/>
                    </a:lnTo>
                    <a:lnTo>
                      <a:pt x="218" y="84"/>
                    </a:lnTo>
                    <a:lnTo>
                      <a:pt x="228" y="96"/>
                    </a:lnTo>
                    <a:lnTo>
                      <a:pt x="244" y="92"/>
                    </a:lnTo>
                    <a:lnTo>
                      <a:pt x="248" y="98"/>
                    </a:lnTo>
                    <a:close/>
                  </a:path>
                </a:pathLst>
              </a:custGeom>
              <a:solidFill>
                <a:schemeClr val="accent5"/>
              </a:solidFill>
              <a:ln w="3175">
                <a:solidFill>
                  <a:schemeClr val="accent3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GB" dirty="0"/>
              </a:p>
            </p:txBody>
          </p:sp>
          <p:sp>
            <p:nvSpPr>
              <p:cNvPr id="35" name="Ukraine"/>
              <p:cNvSpPr>
                <a:spLocks/>
              </p:cNvSpPr>
              <p:nvPr/>
            </p:nvSpPr>
            <p:spPr bwMode="auto">
              <a:xfrm>
                <a:off x="5674043" y="4546283"/>
                <a:ext cx="1514475" cy="1000125"/>
              </a:xfrm>
              <a:custGeom>
                <a:avLst/>
                <a:gdLst/>
                <a:ahLst/>
                <a:cxnLst>
                  <a:cxn ang="0">
                    <a:pos x="34" y="246"/>
                  </a:cxn>
                  <a:cxn ang="0">
                    <a:pos x="102" y="134"/>
                  </a:cxn>
                  <a:cxn ang="0">
                    <a:pos x="124" y="60"/>
                  </a:cxn>
                  <a:cxn ang="0">
                    <a:pos x="266" y="86"/>
                  </a:cxn>
                  <a:cxn ang="0">
                    <a:pos x="320" y="76"/>
                  </a:cxn>
                  <a:cxn ang="0">
                    <a:pos x="366" y="100"/>
                  </a:cxn>
                  <a:cxn ang="0">
                    <a:pos x="426" y="88"/>
                  </a:cxn>
                  <a:cxn ang="0">
                    <a:pos x="426" y="64"/>
                  </a:cxn>
                  <a:cxn ang="0">
                    <a:pos x="500" y="26"/>
                  </a:cxn>
                  <a:cxn ang="0">
                    <a:pos x="558" y="0"/>
                  </a:cxn>
                  <a:cxn ang="0">
                    <a:pos x="614" y="48"/>
                  </a:cxn>
                  <a:cxn ang="0">
                    <a:pos x="676" y="84"/>
                  </a:cxn>
                  <a:cxn ang="0">
                    <a:pos x="698" y="144"/>
                  </a:cxn>
                  <a:cxn ang="0">
                    <a:pos x="806" y="142"/>
                  </a:cxn>
                  <a:cxn ang="0">
                    <a:pos x="914" y="164"/>
                  </a:cxn>
                  <a:cxn ang="0">
                    <a:pos x="934" y="224"/>
                  </a:cxn>
                  <a:cxn ang="0">
                    <a:pos x="954" y="262"/>
                  </a:cxn>
                  <a:cxn ang="0">
                    <a:pos x="894" y="324"/>
                  </a:cxn>
                  <a:cxn ang="0">
                    <a:pos x="834" y="396"/>
                  </a:cxn>
                  <a:cxn ang="0">
                    <a:pos x="772" y="436"/>
                  </a:cxn>
                  <a:cxn ang="0">
                    <a:pos x="714" y="470"/>
                  </a:cxn>
                  <a:cxn ang="0">
                    <a:pos x="732" y="534"/>
                  </a:cxn>
                  <a:cxn ang="0">
                    <a:pos x="806" y="526"/>
                  </a:cxn>
                  <a:cxn ang="0">
                    <a:pos x="770" y="566"/>
                  </a:cxn>
                  <a:cxn ang="0">
                    <a:pos x="704" y="596"/>
                  </a:cxn>
                  <a:cxn ang="0">
                    <a:pos x="650" y="630"/>
                  </a:cxn>
                  <a:cxn ang="0">
                    <a:pos x="580" y="562"/>
                  </a:cxn>
                  <a:cxn ang="0">
                    <a:pos x="640" y="512"/>
                  </a:cxn>
                  <a:cxn ang="0">
                    <a:pos x="610" y="490"/>
                  </a:cxn>
                  <a:cxn ang="0">
                    <a:pos x="534" y="494"/>
                  </a:cxn>
                  <a:cxn ang="0">
                    <a:pos x="574" y="462"/>
                  </a:cxn>
                  <a:cxn ang="0">
                    <a:pos x="534" y="464"/>
                  </a:cxn>
                  <a:cxn ang="0">
                    <a:pos x="518" y="454"/>
                  </a:cxn>
                  <a:cxn ang="0">
                    <a:pos x="474" y="478"/>
                  </a:cxn>
                  <a:cxn ang="0">
                    <a:pos x="434" y="538"/>
                  </a:cxn>
                  <a:cxn ang="0">
                    <a:pos x="420" y="590"/>
                  </a:cxn>
                  <a:cxn ang="0">
                    <a:pos x="366" y="590"/>
                  </a:cxn>
                  <a:cxn ang="0">
                    <a:pos x="352" y="554"/>
                  </a:cxn>
                  <a:cxn ang="0">
                    <a:pos x="376" y="504"/>
                  </a:cxn>
                  <a:cxn ang="0">
                    <a:pos x="400" y="490"/>
                  </a:cxn>
                  <a:cxn ang="0">
                    <a:pos x="440" y="494"/>
                  </a:cxn>
                  <a:cxn ang="0">
                    <a:pos x="422" y="458"/>
                  </a:cxn>
                  <a:cxn ang="0">
                    <a:pos x="386" y="392"/>
                  </a:cxn>
                  <a:cxn ang="0">
                    <a:pos x="344" y="356"/>
                  </a:cxn>
                  <a:cxn ang="0">
                    <a:pos x="294" y="334"/>
                  </a:cxn>
                  <a:cxn ang="0">
                    <a:pos x="232" y="360"/>
                  </a:cxn>
                  <a:cxn ang="0">
                    <a:pos x="136" y="382"/>
                  </a:cxn>
                  <a:cxn ang="0">
                    <a:pos x="42" y="382"/>
                  </a:cxn>
                  <a:cxn ang="0">
                    <a:pos x="42" y="292"/>
                  </a:cxn>
                </a:cxnLst>
                <a:rect l="0" t="0" r="r" b="b"/>
                <a:pathLst>
                  <a:path w="954" h="630">
                    <a:moveTo>
                      <a:pt x="42" y="292"/>
                    </a:moveTo>
                    <a:lnTo>
                      <a:pt x="38" y="280"/>
                    </a:lnTo>
                    <a:lnTo>
                      <a:pt x="38" y="260"/>
                    </a:lnTo>
                    <a:lnTo>
                      <a:pt x="34" y="246"/>
                    </a:lnTo>
                    <a:lnTo>
                      <a:pt x="108" y="170"/>
                    </a:lnTo>
                    <a:lnTo>
                      <a:pt x="98" y="152"/>
                    </a:lnTo>
                    <a:lnTo>
                      <a:pt x="106" y="146"/>
                    </a:lnTo>
                    <a:lnTo>
                      <a:pt x="102" y="134"/>
                    </a:lnTo>
                    <a:lnTo>
                      <a:pt x="84" y="110"/>
                    </a:lnTo>
                    <a:lnTo>
                      <a:pt x="84" y="84"/>
                    </a:lnTo>
                    <a:lnTo>
                      <a:pt x="112" y="84"/>
                    </a:lnTo>
                    <a:lnTo>
                      <a:pt x="124" y="60"/>
                    </a:lnTo>
                    <a:lnTo>
                      <a:pt x="162" y="54"/>
                    </a:lnTo>
                    <a:lnTo>
                      <a:pt x="184" y="58"/>
                    </a:lnTo>
                    <a:lnTo>
                      <a:pt x="262" y="72"/>
                    </a:lnTo>
                    <a:lnTo>
                      <a:pt x="266" y="86"/>
                    </a:lnTo>
                    <a:lnTo>
                      <a:pt x="282" y="80"/>
                    </a:lnTo>
                    <a:lnTo>
                      <a:pt x="296" y="90"/>
                    </a:lnTo>
                    <a:lnTo>
                      <a:pt x="306" y="84"/>
                    </a:lnTo>
                    <a:lnTo>
                      <a:pt x="320" y="76"/>
                    </a:lnTo>
                    <a:lnTo>
                      <a:pt x="342" y="84"/>
                    </a:lnTo>
                    <a:lnTo>
                      <a:pt x="362" y="76"/>
                    </a:lnTo>
                    <a:lnTo>
                      <a:pt x="366" y="80"/>
                    </a:lnTo>
                    <a:lnTo>
                      <a:pt x="366" y="100"/>
                    </a:lnTo>
                    <a:lnTo>
                      <a:pt x="376" y="98"/>
                    </a:lnTo>
                    <a:lnTo>
                      <a:pt x="400" y="84"/>
                    </a:lnTo>
                    <a:lnTo>
                      <a:pt x="412" y="84"/>
                    </a:lnTo>
                    <a:lnTo>
                      <a:pt x="426" y="88"/>
                    </a:lnTo>
                    <a:lnTo>
                      <a:pt x="434" y="104"/>
                    </a:lnTo>
                    <a:lnTo>
                      <a:pt x="440" y="92"/>
                    </a:lnTo>
                    <a:lnTo>
                      <a:pt x="430" y="78"/>
                    </a:lnTo>
                    <a:lnTo>
                      <a:pt x="426" y="64"/>
                    </a:lnTo>
                    <a:lnTo>
                      <a:pt x="448" y="36"/>
                    </a:lnTo>
                    <a:lnTo>
                      <a:pt x="490" y="30"/>
                    </a:lnTo>
                    <a:lnTo>
                      <a:pt x="496" y="30"/>
                    </a:lnTo>
                    <a:lnTo>
                      <a:pt x="500" y="26"/>
                    </a:lnTo>
                    <a:lnTo>
                      <a:pt x="514" y="24"/>
                    </a:lnTo>
                    <a:lnTo>
                      <a:pt x="516" y="8"/>
                    </a:lnTo>
                    <a:lnTo>
                      <a:pt x="540" y="12"/>
                    </a:lnTo>
                    <a:lnTo>
                      <a:pt x="558" y="0"/>
                    </a:lnTo>
                    <a:lnTo>
                      <a:pt x="590" y="2"/>
                    </a:lnTo>
                    <a:lnTo>
                      <a:pt x="612" y="32"/>
                    </a:lnTo>
                    <a:lnTo>
                      <a:pt x="624" y="38"/>
                    </a:lnTo>
                    <a:lnTo>
                      <a:pt x="614" y="48"/>
                    </a:lnTo>
                    <a:lnTo>
                      <a:pt x="616" y="82"/>
                    </a:lnTo>
                    <a:lnTo>
                      <a:pt x="624" y="84"/>
                    </a:lnTo>
                    <a:lnTo>
                      <a:pt x="658" y="82"/>
                    </a:lnTo>
                    <a:lnTo>
                      <a:pt x="676" y="84"/>
                    </a:lnTo>
                    <a:lnTo>
                      <a:pt x="682" y="98"/>
                    </a:lnTo>
                    <a:lnTo>
                      <a:pt x="684" y="112"/>
                    </a:lnTo>
                    <a:lnTo>
                      <a:pt x="682" y="126"/>
                    </a:lnTo>
                    <a:lnTo>
                      <a:pt x="698" y="144"/>
                    </a:lnTo>
                    <a:lnTo>
                      <a:pt x="724" y="134"/>
                    </a:lnTo>
                    <a:lnTo>
                      <a:pt x="746" y="146"/>
                    </a:lnTo>
                    <a:lnTo>
                      <a:pt x="788" y="122"/>
                    </a:lnTo>
                    <a:lnTo>
                      <a:pt x="806" y="142"/>
                    </a:lnTo>
                    <a:lnTo>
                      <a:pt x="820" y="150"/>
                    </a:lnTo>
                    <a:lnTo>
                      <a:pt x="834" y="142"/>
                    </a:lnTo>
                    <a:lnTo>
                      <a:pt x="902" y="156"/>
                    </a:lnTo>
                    <a:lnTo>
                      <a:pt x="914" y="164"/>
                    </a:lnTo>
                    <a:lnTo>
                      <a:pt x="938" y="158"/>
                    </a:lnTo>
                    <a:lnTo>
                      <a:pt x="942" y="186"/>
                    </a:lnTo>
                    <a:lnTo>
                      <a:pt x="926" y="210"/>
                    </a:lnTo>
                    <a:lnTo>
                      <a:pt x="934" y="224"/>
                    </a:lnTo>
                    <a:lnTo>
                      <a:pt x="926" y="240"/>
                    </a:lnTo>
                    <a:lnTo>
                      <a:pt x="942" y="246"/>
                    </a:lnTo>
                    <a:lnTo>
                      <a:pt x="942" y="256"/>
                    </a:lnTo>
                    <a:lnTo>
                      <a:pt x="954" y="262"/>
                    </a:lnTo>
                    <a:lnTo>
                      <a:pt x="946" y="274"/>
                    </a:lnTo>
                    <a:lnTo>
                      <a:pt x="946" y="298"/>
                    </a:lnTo>
                    <a:lnTo>
                      <a:pt x="896" y="308"/>
                    </a:lnTo>
                    <a:lnTo>
                      <a:pt x="894" y="324"/>
                    </a:lnTo>
                    <a:lnTo>
                      <a:pt x="866" y="344"/>
                    </a:lnTo>
                    <a:lnTo>
                      <a:pt x="880" y="358"/>
                    </a:lnTo>
                    <a:lnTo>
                      <a:pt x="874" y="376"/>
                    </a:lnTo>
                    <a:lnTo>
                      <a:pt x="834" y="396"/>
                    </a:lnTo>
                    <a:lnTo>
                      <a:pt x="810" y="410"/>
                    </a:lnTo>
                    <a:lnTo>
                      <a:pt x="804" y="426"/>
                    </a:lnTo>
                    <a:lnTo>
                      <a:pt x="792" y="418"/>
                    </a:lnTo>
                    <a:lnTo>
                      <a:pt x="772" y="436"/>
                    </a:lnTo>
                    <a:lnTo>
                      <a:pt x="748" y="440"/>
                    </a:lnTo>
                    <a:lnTo>
                      <a:pt x="728" y="466"/>
                    </a:lnTo>
                    <a:lnTo>
                      <a:pt x="716" y="456"/>
                    </a:lnTo>
                    <a:lnTo>
                      <a:pt x="714" y="470"/>
                    </a:lnTo>
                    <a:lnTo>
                      <a:pt x="698" y="480"/>
                    </a:lnTo>
                    <a:lnTo>
                      <a:pt x="708" y="496"/>
                    </a:lnTo>
                    <a:lnTo>
                      <a:pt x="720" y="518"/>
                    </a:lnTo>
                    <a:lnTo>
                      <a:pt x="732" y="534"/>
                    </a:lnTo>
                    <a:lnTo>
                      <a:pt x="748" y="544"/>
                    </a:lnTo>
                    <a:lnTo>
                      <a:pt x="764" y="532"/>
                    </a:lnTo>
                    <a:lnTo>
                      <a:pt x="792" y="528"/>
                    </a:lnTo>
                    <a:lnTo>
                      <a:pt x="806" y="526"/>
                    </a:lnTo>
                    <a:lnTo>
                      <a:pt x="800" y="540"/>
                    </a:lnTo>
                    <a:lnTo>
                      <a:pt x="800" y="556"/>
                    </a:lnTo>
                    <a:lnTo>
                      <a:pt x="776" y="562"/>
                    </a:lnTo>
                    <a:lnTo>
                      <a:pt x="770" y="566"/>
                    </a:lnTo>
                    <a:lnTo>
                      <a:pt x="750" y="558"/>
                    </a:lnTo>
                    <a:lnTo>
                      <a:pt x="742" y="568"/>
                    </a:lnTo>
                    <a:lnTo>
                      <a:pt x="728" y="590"/>
                    </a:lnTo>
                    <a:lnTo>
                      <a:pt x="704" y="596"/>
                    </a:lnTo>
                    <a:lnTo>
                      <a:pt x="690" y="604"/>
                    </a:lnTo>
                    <a:lnTo>
                      <a:pt x="682" y="620"/>
                    </a:lnTo>
                    <a:lnTo>
                      <a:pt x="664" y="624"/>
                    </a:lnTo>
                    <a:lnTo>
                      <a:pt x="650" y="630"/>
                    </a:lnTo>
                    <a:lnTo>
                      <a:pt x="636" y="620"/>
                    </a:lnTo>
                    <a:lnTo>
                      <a:pt x="644" y="616"/>
                    </a:lnTo>
                    <a:lnTo>
                      <a:pt x="640" y="580"/>
                    </a:lnTo>
                    <a:lnTo>
                      <a:pt x="580" y="562"/>
                    </a:lnTo>
                    <a:lnTo>
                      <a:pt x="594" y="542"/>
                    </a:lnTo>
                    <a:lnTo>
                      <a:pt x="618" y="522"/>
                    </a:lnTo>
                    <a:lnTo>
                      <a:pt x="638" y="514"/>
                    </a:lnTo>
                    <a:lnTo>
                      <a:pt x="640" y="512"/>
                    </a:lnTo>
                    <a:lnTo>
                      <a:pt x="632" y="504"/>
                    </a:lnTo>
                    <a:lnTo>
                      <a:pt x="632" y="496"/>
                    </a:lnTo>
                    <a:lnTo>
                      <a:pt x="624" y="504"/>
                    </a:lnTo>
                    <a:lnTo>
                      <a:pt x="610" y="490"/>
                    </a:lnTo>
                    <a:lnTo>
                      <a:pt x="580" y="504"/>
                    </a:lnTo>
                    <a:lnTo>
                      <a:pt x="568" y="508"/>
                    </a:lnTo>
                    <a:lnTo>
                      <a:pt x="550" y="498"/>
                    </a:lnTo>
                    <a:lnTo>
                      <a:pt x="534" y="494"/>
                    </a:lnTo>
                    <a:lnTo>
                      <a:pt x="544" y="484"/>
                    </a:lnTo>
                    <a:lnTo>
                      <a:pt x="558" y="478"/>
                    </a:lnTo>
                    <a:lnTo>
                      <a:pt x="570" y="468"/>
                    </a:lnTo>
                    <a:lnTo>
                      <a:pt x="574" y="462"/>
                    </a:lnTo>
                    <a:lnTo>
                      <a:pt x="550" y="466"/>
                    </a:lnTo>
                    <a:lnTo>
                      <a:pt x="542" y="460"/>
                    </a:lnTo>
                    <a:lnTo>
                      <a:pt x="538" y="450"/>
                    </a:lnTo>
                    <a:lnTo>
                      <a:pt x="534" y="464"/>
                    </a:lnTo>
                    <a:lnTo>
                      <a:pt x="522" y="470"/>
                    </a:lnTo>
                    <a:lnTo>
                      <a:pt x="518" y="474"/>
                    </a:lnTo>
                    <a:lnTo>
                      <a:pt x="514" y="462"/>
                    </a:lnTo>
                    <a:lnTo>
                      <a:pt x="518" y="454"/>
                    </a:lnTo>
                    <a:lnTo>
                      <a:pt x="512" y="458"/>
                    </a:lnTo>
                    <a:lnTo>
                      <a:pt x="512" y="468"/>
                    </a:lnTo>
                    <a:lnTo>
                      <a:pt x="496" y="474"/>
                    </a:lnTo>
                    <a:lnTo>
                      <a:pt x="474" y="478"/>
                    </a:lnTo>
                    <a:lnTo>
                      <a:pt x="464" y="500"/>
                    </a:lnTo>
                    <a:lnTo>
                      <a:pt x="456" y="518"/>
                    </a:lnTo>
                    <a:lnTo>
                      <a:pt x="446" y="536"/>
                    </a:lnTo>
                    <a:lnTo>
                      <a:pt x="434" y="538"/>
                    </a:lnTo>
                    <a:lnTo>
                      <a:pt x="422" y="558"/>
                    </a:lnTo>
                    <a:lnTo>
                      <a:pt x="414" y="544"/>
                    </a:lnTo>
                    <a:lnTo>
                      <a:pt x="414" y="578"/>
                    </a:lnTo>
                    <a:lnTo>
                      <a:pt x="420" y="590"/>
                    </a:lnTo>
                    <a:lnTo>
                      <a:pt x="410" y="584"/>
                    </a:lnTo>
                    <a:lnTo>
                      <a:pt x="406" y="574"/>
                    </a:lnTo>
                    <a:lnTo>
                      <a:pt x="396" y="578"/>
                    </a:lnTo>
                    <a:lnTo>
                      <a:pt x="366" y="590"/>
                    </a:lnTo>
                    <a:lnTo>
                      <a:pt x="340" y="578"/>
                    </a:lnTo>
                    <a:lnTo>
                      <a:pt x="334" y="572"/>
                    </a:lnTo>
                    <a:lnTo>
                      <a:pt x="356" y="566"/>
                    </a:lnTo>
                    <a:lnTo>
                      <a:pt x="352" y="554"/>
                    </a:lnTo>
                    <a:lnTo>
                      <a:pt x="364" y="546"/>
                    </a:lnTo>
                    <a:lnTo>
                      <a:pt x="374" y="536"/>
                    </a:lnTo>
                    <a:lnTo>
                      <a:pt x="382" y="518"/>
                    </a:lnTo>
                    <a:lnTo>
                      <a:pt x="376" y="504"/>
                    </a:lnTo>
                    <a:lnTo>
                      <a:pt x="372" y="492"/>
                    </a:lnTo>
                    <a:lnTo>
                      <a:pt x="386" y="486"/>
                    </a:lnTo>
                    <a:lnTo>
                      <a:pt x="394" y="498"/>
                    </a:lnTo>
                    <a:lnTo>
                      <a:pt x="400" y="490"/>
                    </a:lnTo>
                    <a:lnTo>
                      <a:pt x="414" y="498"/>
                    </a:lnTo>
                    <a:lnTo>
                      <a:pt x="424" y="490"/>
                    </a:lnTo>
                    <a:lnTo>
                      <a:pt x="432" y="492"/>
                    </a:lnTo>
                    <a:lnTo>
                      <a:pt x="440" y="494"/>
                    </a:lnTo>
                    <a:lnTo>
                      <a:pt x="434" y="486"/>
                    </a:lnTo>
                    <a:lnTo>
                      <a:pt x="424" y="482"/>
                    </a:lnTo>
                    <a:lnTo>
                      <a:pt x="424" y="468"/>
                    </a:lnTo>
                    <a:lnTo>
                      <a:pt x="422" y="458"/>
                    </a:lnTo>
                    <a:lnTo>
                      <a:pt x="412" y="448"/>
                    </a:lnTo>
                    <a:lnTo>
                      <a:pt x="402" y="420"/>
                    </a:lnTo>
                    <a:lnTo>
                      <a:pt x="380" y="410"/>
                    </a:lnTo>
                    <a:lnTo>
                      <a:pt x="386" y="392"/>
                    </a:lnTo>
                    <a:lnTo>
                      <a:pt x="380" y="370"/>
                    </a:lnTo>
                    <a:lnTo>
                      <a:pt x="364" y="368"/>
                    </a:lnTo>
                    <a:lnTo>
                      <a:pt x="352" y="356"/>
                    </a:lnTo>
                    <a:lnTo>
                      <a:pt x="344" y="356"/>
                    </a:lnTo>
                    <a:lnTo>
                      <a:pt x="338" y="360"/>
                    </a:lnTo>
                    <a:lnTo>
                      <a:pt x="324" y="352"/>
                    </a:lnTo>
                    <a:lnTo>
                      <a:pt x="304" y="340"/>
                    </a:lnTo>
                    <a:lnTo>
                      <a:pt x="294" y="334"/>
                    </a:lnTo>
                    <a:lnTo>
                      <a:pt x="270" y="344"/>
                    </a:lnTo>
                    <a:lnTo>
                      <a:pt x="244" y="346"/>
                    </a:lnTo>
                    <a:lnTo>
                      <a:pt x="244" y="356"/>
                    </a:lnTo>
                    <a:lnTo>
                      <a:pt x="232" y="360"/>
                    </a:lnTo>
                    <a:lnTo>
                      <a:pt x="198" y="380"/>
                    </a:lnTo>
                    <a:lnTo>
                      <a:pt x="172" y="382"/>
                    </a:lnTo>
                    <a:lnTo>
                      <a:pt x="150" y="398"/>
                    </a:lnTo>
                    <a:lnTo>
                      <a:pt x="136" y="382"/>
                    </a:lnTo>
                    <a:lnTo>
                      <a:pt x="86" y="382"/>
                    </a:lnTo>
                    <a:lnTo>
                      <a:pt x="60" y="364"/>
                    </a:lnTo>
                    <a:lnTo>
                      <a:pt x="54" y="364"/>
                    </a:lnTo>
                    <a:lnTo>
                      <a:pt x="42" y="382"/>
                    </a:lnTo>
                    <a:lnTo>
                      <a:pt x="0" y="338"/>
                    </a:lnTo>
                    <a:lnTo>
                      <a:pt x="16" y="312"/>
                    </a:lnTo>
                    <a:lnTo>
                      <a:pt x="24" y="284"/>
                    </a:lnTo>
                    <a:lnTo>
                      <a:pt x="42" y="292"/>
                    </a:lnTo>
                    <a:close/>
                  </a:path>
                </a:pathLst>
              </a:custGeom>
              <a:solidFill>
                <a:schemeClr val="accent5"/>
              </a:solidFill>
              <a:ln w="3175">
                <a:solidFill>
                  <a:schemeClr val="accent3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GB" dirty="0"/>
              </a:p>
            </p:txBody>
          </p:sp>
          <p:sp>
            <p:nvSpPr>
              <p:cNvPr id="36" name="Albania"/>
              <p:cNvSpPr>
                <a:spLocks/>
              </p:cNvSpPr>
              <p:nvPr/>
            </p:nvSpPr>
            <p:spPr bwMode="auto">
              <a:xfrm>
                <a:off x="5366068" y="5803583"/>
                <a:ext cx="168275" cy="371475"/>
              </a:xfrm>
              <a:custGeom>
                <a:avLst/>
                <a:gdLst/>
                <a:ahLst/>
                <a:cxnLst>
                  <a:cxn ang="0">
                    <a:pos x="8" y="62"/>
                  </a:cxn>
                  <a:cxn ang="0">
                    <a:pos x="10" y="50"/>
                  </a:cxn>
                  <a:cxn ang="0">
                    <a:pos x="6" y="34"/>
                  </a:cxn>
                  <a:cxn ang="0">
                    <a:pos x="28" y="8"/>
                  </a:cxn>
                  <a:cxn ang="0">
                    <a:pos x="36" y="0"/>
                  </a:cxn>
                  <a:cxn ang="0">
                    <a:pos x="40" y="8"/>
                  </a:cxn>
                  <a:cxn ang="0">
                    <a:pos x="64" y="12"/>
                  </a:cxn>
                  <a:cxn ang="0">
                    <a:pos x="70" y="30"/>
                  </a:cxn>
                  <a:cxn ang="0">
                    <a:pos x="78" y="40"/>
                  </a:cxn>
                  <a:cxn ang="0">
                    <a:pos x="84" y="54"/>
                  </a:cxn>
                  <a:cxn ang="0">
                    <a:pos x="82" y="64"/>
                  </a:cxn>
                  <a:cxn ang="0">
                    <a:pos x="82" y="66"/>
                  </a:cxn>
                  <a:cxn ang="0">
                    <a:pos x="80" y="88"/>
                  </a:cxn>
                  <a:cxn ang="0">
                    <a:pos x="78" y="94"/>
                  </a:cxn>
                  <a:cxn ang="0">
                    <a:pos x="76" y="116"/>
                  </a:cxn>
                  <a:cxn ang="0">
                    <a:pos x="96" y="144"/>
                  </a:cxn>
                  <a:cxn ang="0">
                    <a:pos x="102" y="146"/>
                  </a:cxn>
                  <a:cxn ang="0">
                    <a:pos x="102" y="154"/>
                  </a:cxn>
                  <a:cxn ang="0">
                    <a:pos x="106" y="160"/>
                  </a:cxn>
                  <a:cxn ang="0">
                    <a:pos x="104" y="166"/>
                  </a:cxn>
                  <a:cxn ang="0">
                    <a:pos x="90" y="174"/>
                  </a:cxn>
                  <a:cxn ang="0">
                    <a:pos x="84" y="194"/>
                  </a:cxn>
                  <a:cxn ang="0">
                    <a:pos x="76" y="202"/>
                  </a:cxn>
                  <a:cxn ang="0">
                    <a:pos x="60" y="210"/>
                  </a:cxn>
                  <a:cxn ang="0">
                    <a:pos x="64" y="218"/>
                  </a:cxn>
                  <a:cxn ang="0">
                    <a:pos x="56" y="230"/>
                  </a:cxn>
                  <a:cxn ang="0">
                    <a:pos x="46" y="230"/>
                  </a:cxn>
                  <a:cxn ang="0">
                    <a:pos x="40" y="234"/>
                  </a:cxn>
                  <a:cxn ang="0">
                    <a:pos x="36" y="224"/>
                  </a:cxn>
                  <a:cxn ang="0">
                    <a:pos x="34" y="212"/>
                  </a:cxn>
                  <a:cxn ang="0">
                    <a:pos x="26" y="200"/>
                  </a:cxn>
                  <a:cxn ang="0">
                    <a:pos x="6" y="178"/>
                  </a:cxn>
                  <a:cxn ang="0">
                    <a:pos x="0" y="172"/>
                  </a:cxn>
                  <a:cxn ang="0">
                    <a:pos x="6" y="172"/>
                  </a:cxn>
                  <a:cxn ang="0">
                    <a:pos x="6" y="164"/>
                  </a:cxn>
                  <a:cxn ang="0">
                    <a:pos x="2" y="158"/>
                  </a:cxn>
                  <a:cxn ang="0">
                    <a:pos x="2" y="146"/>
                  </a:cxn>
                  <a:cxn ang="0">
                    <a:pos x="8" y="136"/>
                  </a:cxn>
                  <a:cxn ang="0">
                    <a:pos x="16" y="132"/>
                  </a:cxn>
                  <a:cxn ang="0">
                    <a:pos x="14" y="84"/>
                  </a:cxn>
                  <a:cxn ang="0">
                    <a:pos x="26" y="80"/>
                  </a:cxn>
                  <a:cxn ang="0">
                    <a:pos x="26" y="64"/>
                  </a:cxn>
                  <a:cxn ang="0">
                    <a:pos x="8" y="62"/>
                  </a:cxn>
                </a:cxnLst>
                <a:rect l="0" t="0" r="r" b="b"/>
                <a:pathLst>
                  <a:path w="106" h="234">
                    <a:moveTo>
                      <a:pt x="8" y="62"/>
                    </a:moveTo>
                    <a:lnTo>
                      <a:pt x="10" y="50"/>
                    </a:lnTo>
                    <a:lnTo>
                      <a:pt x="6" y="34"/>
                    </a:lnTo>
                    <a:lnTo>
                      <a:pt x="28" y="8"/>
                    </a:lnTo>
                    <a:lnTo>
                      <a:pt x="36" y="0"/>
                    </a:lnTo>
                    <a:lnTo>
                      <a:pt x="40" y="8"/>
                    </a:lnTo>
                    <a:lnTo>
                      <a:pt x="64" y="12"/>
                    </a:lnTo>
                    <a:lnTo>
                      <a:pt x="70" y="30"/>
                    </a:lnTo>
                    <a:lnTo>
                      <a:pt x="78" y="40"/>
                    </a:lnTo>
                    <a:lnTo>
                      <a:pt x="84" y="54"/>
                    </a:lnTo>
                    <a:lnTo>
                      <a:pt x="82" y="64"/>
                    </a:lnTo>
                    <a:lnTo>
                      <a:pt x="82" y="66"/>
                    </a:lnTo>
                    <a:lnTo>
                      <a:pt x="80" y="88"/>
                    </a:lnTo>
                    <a:lnTo>
                      <a:pt x="78" y="94"/>
                    </a:lnTo>
                    <a:lnTo>
                      <a:pt x="76" y="116"/>
                    </a:lnTo>
                    <a:lnTo>
                      <a:pt x="96" y="144"/>
                    </a:lnTo>
                    <a:lnTo>
                      <a:pt x="102" y="146"/>
                    </a:lnTo>
                    <a:lnTo>
                      <a:pt x="102" y="154"/>
                    </a:lnTo>
                    <a:lnTo>
                      <a:pt x="106" y="160"/>
                    </a:lnTo>
                    <a:lnTo>
                      <a:pt x="104" y="166"/>
                    </a:lnTo>
                    <a:lnTo>
                      <a:pt x="90" y="174"/>
                    </a:lnTo>
                    <a:lnTo>
                      <a:pt x="84" y="194"/>
                    </a:lnTo>
                    <a:lnTo>
                      <a:pt x="76" y="202"/>
                    </a:lnTo>
                    <a:lnTo>
                      <a:pt x="60" y="210"/>
                    </a:lnTo>
                    <a:lnTo>
                      <a:pt x="64" y="218"/>
                    </a:lnTo>
                    <a:lnTo>
                      <a:pt x="56" y="230"/>
                    </a:lnTo>
                    <a:lnTo>
                      <a:pt x="46" y="230"/>
                    </a:lnTo>
                    <a:lnTo>
                      <a:pt x="40" y="234"/>
                    </a:lnTo>
                    <a:lnTo>
                      <a:pt x="36" y="224"/>
                    </a:lnTo>
                    <a:lnTo>
                      <a:pt x="34" y="212"/>
                    </a:lnTo>
                    <a:lnTo>
                      <a:pt x="26" y="200"/>
                    </a:lnTo>
                    <a:lnTo>
                      <a:pt x="6" y="178"/>
                    </a:lnTo>
                    <a:lnTo>
                      <a:pt x="0" y="172"/>
                    </a:lnTo>
                    <a:lnTo>
                      <a:pt x="6" y="172"/>
                    </a:lnTo>
                    <a:lnTo>
                      <a:pt x="6" y="164"/>
                    </a:lnTo>
                    <a:lnTo>
                      <a:pt x="2" y="158"/>
                    </a:lnTo>
                    <a:lnTo>
                      <a:pt x="2" y="146"/>
                    </a:lnTo>
                    <a:lnTo>
                      <a:pt x="8" y="136"/>
                    </a:lnTo>
                    <a:lnTo>
                      <a:pt x="16" y="132"/>
                    </a:lnTo>
                    <a:lnTo>
                      <a:pt x="14" y="84"/>
                    </a:lnTo>
                    <a:lnTo>
                      <a:pt x="26" y="80"/>
                    </a:lnTo>
                    <a:lnTo>
                      <a:pt x="26" y="64"/>
                    </a:lnTo>
                    <a:lnTo>
                      <a:pt x="8" y="62"/>
                    </a:lnTo>
                    <a:close/>
                  </a:path>
                </a:pathLst>
              </a:custGeom>
              <a:solidFill>
                <a:schemeClr val="accent5"/>
              </a:solidFill>
              <a:ln w="3175">
                <a:solidFill>
                  <a:schemeClr val="accent3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GB" dirty="0"/>
              </a:p>
            </p:txBody>
          </p:sp>
          <p:grpSp>
            <p:nvGrpSpPr>
              <p:cNvPr id="37" name="Russia"/>
              <p:cNvGrpSpPr/>
              <p:nvPr/>
            </p:nvGrpSpPr>
            <p:grpSpPr>
              <a:xfrm>
                <a:off x="5518468" y="1077595"/>
                <a:ext cx="2822575" cy="4570413"/>
                <a:chOff x="5518468" y="1077595"/>
                <a:chExt cx="2822575" cy="4570413"/>
              </a:xfrm>
              <a:solidFill>
                <a:schemeClr val="accent5"/>
              </a:solidFill>
            </p:grpSpPr>
            <p:sp>
              <p:nvSpPr>
                <p:cNvPr id="71" name="RUSSIA"/>
                <p:cNvSpPr>
                  <a:spLocks/>
                </p:cNvSpPr>
                <p:nvPr/>
              </p:nvSpPr>
              <p:spPr bwMode="auto">
                <a:xfrm>
                  <a:off x="6070918" y="1915795"/>
                  <a:ext cx="2270125" cy="3732213"/>
                </a:xfrm>
                <a:custGeom>
                  <a:avLst/>
                  <a:gdLst/>
                  <a:ahLst/>
                  <a:cxnLst>
                    <a:cxn ang="0">
                      <a:pos x="1108" y="494"/>
                    </a:cxn>
                    <a:cxn ang="0">
                      <a:pos x="1214" y="758"/>
                    </a:cxn>
                    <a:cxn ang="0">
                      <a:pos x="1304" y="942"/>
                    </a:cxn>
                    <a:cxn ang="0">
                      <a:pos x="1430" y="1122"/>
                    </a:cxn>
                    <a:cxn ang="0">
                      <a:pos x="1268" y="1427"/>
                    </a:cxn>
                    <a:cxn ang="0">
                      <a:pos x="1192" y="1499"/>
                    </a:cxn>
                    <a:cxn ang="0">
                      <a:pos x="1108" y="1563"/>
                    </a:cxn>
                    <a:cxn ang="0">
                      <a:pos x="1052" y="1655"/>
                    </a:cxn>
                    <a:cxn ang="0">
                      <a:pos x="1028" y="1809"/>
                    </a:cxn>
                    <a:cxn ang="0">
                      <a:pos x="1194" y="1899"/>
                    </a:cxn>
                    <a:cxn ang="0">
                      <a:pos x="1188" y="1973"/>
                    </a:cxn>
                    <a:cxn ang="0">
                      <a:pos x="1126" y="2087"/>
                    </a:cxn>
                    <a:cxn ang="0">
                      <a:pos x="1240" y="2249"/>
                    </a:cxn>
                    <a:cxn ang="0">
                      <a:pos x="1182" y="2313"/>
                    </a:cxn>
                    <a:cxn ang="0">
                      <a:pos x="1028" y="2289"/>
                    </a:cxn>
                    <a:cxn ang="0">
                      <a:pos x="828" y="2287"/>
                    </a:cxn>
                    <a:cxn ang="0">
                      <a:pos x="596" y="2211"/>
                    </a:cxn>
                    <a:cxn ang="0">
                      <a:pos x="636" y="2135"/>
                    </a:cxn>
                    <a:cxn ang="0">
                      <a:pos x="640" y="2057"/>
                    </a:cxn>
                    <a:cxn ang="0">
                      <a:pos x="630" y="2015"/>
                    </a:cxn>
                    <a:cxn ang="0">
                      <a:pos x="692" y="1903"/>
                    </a:cxn>
                    <a:cxn ang="0">
                      <a:pos x="584" y="1799"/>
                    </a:cxn>
                    <a:cxn ang="0">
                      <a:pos x="434" y="1769"/>
                    </a:cxn>
                    <a:cxn ang="0">
                      <a:pos x="374" y="1695"/>
                    </a:cxn>
                    <a:cxn ang="0">
                      <a:pos x="246" y="1687"/>
                    </a:cxn>
                    <a:cxn ang="0">
                      <a:pos x="244" y="1605"/>
                    </a:cxn>
                    <a:cxn ang="0">
                      <a:pos x="176" y="1467"/>
                    </a:cxn>
                    <a:cxn ang="0">
                      <a:pos x="100" y="1387"/>
                    </a:cxn>
                    <a:cxn ang="0">
                      <a:pos x="38" y="1332"/>
                    </a:cxn>
                    <a:cxn ang="0">
                      <a:pos x="18" y="1224"/>
                    </a:cxn>
                    <a:cxn ang="0">
                      <a:pos x="18" y="1166"/>
                    </a:cxn>
                    <a:cxn ang="0">
                      <a:pos x="44" y="1076"/>
                    </a:cxn>
                    <a:cxn ang="0">
                      <a:pos x="40" y="1020"/>
                    </a:cxn>
                    <a:cxn ang="0">
                      <a:pos x="76" y="936"/>
                    </a:cxn>
                    <a:cxn ang="0">
                      <a:pos x="60" y="670"/>
                    </a:cxn>
                    <a:cxn ang="0">
                      <a:pos x="38" y="434"/>
                    </a:cxn>
                    <a:cxn ang="0">
                      <a:pos x="10" y="348"/>
                    </a:cxn>
                    <a:cxn ang="0">
                      <a:pos x="60" y="280"/>
                    </a:cxn>
                    <a:cxn ang="0">
                      <a:pos x="108" y="300"/>
                    </a:cxn>
                    <a:cxn ang="0">
                      <a:pos x="324" y="370"/>
                    </a:cxn>
                    <a:cxn ang="0">
                      <a:pos x="408" y="456"/>
                    </a:cxn>
                    <a:cxn ang="0">
                      <a:pos x="224" y="528"/>
                    </a:cxn>
                    <a:cxn ang="0">
                      <a:pos x="148" y="514"/>
                    </a:cxn>
                    <a:cxn ang="0">
                      <a:pos x="218" y="582"/>
                    </a:cxn>
                    <a:cxn ang="0">
                      <a:pos x="260" y="690"/>
                    </a:cxn>
                    <a:cxn ang="0">
                      <a:pos x="318" y="676"/>
                    </a:cxn>
                    <a:cxn ang="0">
                      <a:pos x="362" y="632"/>
                    </a:cxn>
                    <a:cxn ang="0">
                      <a:pos x="386" y="562"/>
                    </a:cxn>
                    <a:cxn ang="0">
                      <a:pos x="502" y="484"/>
                    </a:cxn>
                    <a:cxn ang="0">
                      <a:pos x="466" y="352"/>
                    </a:cxn>
                    <a:cxn ang="0">
                      <a:pos x="490" y="302"/>
                    </a:cxn>
                    <a:cxn ang="0">
                      <a:pos x="520" y="394"/>
                    </a:cxn>
                    <a:cxn ang="0">
                      <a:pos x="594" y="310"/>
                    </a:cxn>
                    <a:cxn ang="0">
                      <a:pos x="672" y="220"/>
                    </a:cxn>
                    <a:cxn ang="0">
                      <a:pos x="728" y="222"/>
                    </a:cxn>
                    <a:cxn ang="0">
                      <a:pos x="800" y="162"/>
                    </a:cxn>
                    <a:cxn ang="0">
                      <a:pos x="872" y="136"/>
                    </a:cxn>
                    <a:cxn ang="0">
                      <a:pos x="830" y="32"/>
                    </a:cxn>
                    <a:cxn ang="0">
                      <a:pos x="1066" y="16"/>
                    </a:cxn>
                  </a:cxnLst>
                  <a:rect l="0" t="0" r="r" b="b"/>
                  <a:pathLst>
                    <a:path w="1430" h="2351">
                      <a:moveTo>
                        <a:pt x="1078" y="24"/>
                      </a:moveTo>
                      <a:lnTo>
                        <a:pt x="1074" y="292"/>
                      </a:lnTo>
                      <a:lnTo>
                        <a:pt x="1088" y="304"/>
                      </a:lnTo>
                      <a:lnTo>
                        <a:pt x="1088" y="398"/>
                      </a:lnTo>
                      <a:lnTo>
                        <a:pt x="1098" y="408"/>
                      </a:lnTo>
                      <a:lnTo>
                        <a:pt x="1096" y="446"/>
                      </a:lnTo>
                      <a:lnTo>
                        <a:pt x="1108" y="462"/>
                      </a:lnTo>
                      <a:lnTo>
                        <a:pt x="1108" y="494"/>
                      </a:lnTo>
                      <a:lnTo>
                        <a:pt x="1120" y="516"/>
                      </a:lnTo>
                      <a:lnTo>
                        <a:pt x="1142" y="544"/>
                      </a:lnTo>
                      <a:lnTo>
                        <a:pt x="1170" y="562"/>
                      </a:lnTo>
                      <a:lnTo>
                        <a:pt x="1168" y="604"/>
                      </a:lnTo>
                      <a:lnTo>
                        <a:pt x="1172" y="712"/>
                      </a:lnTo>
                      <a:lnTo>
                        <a:pt x="1182" y="734"/>
                      </a:lnTo>
                      <a:lnTo>
                        <a:pt x="1202" y="750"/>
                      </a:lnTo>
                      <a:lnTo>
                        <a:pt x="1214" y="758"/>
                      </a:lnTo>
                      <a:lnTo>
                        <a:pt x="1232" y="786"/>
                      </a:lnTo>
                      <a:lnTo>
                        <a:pt x="1246" y="800"/>
                      </a:lnTo>
                      <a:lnTo>
                        <a:pt x="1246" y="840"/>
                      </a:lnTo>
                      <a:lnTo>
                        <a:pt x="1268" y="864"/>
                      </a:lnTo>
                      <a:lnTo>
                        <a:pt x="1276" y="868"/>
                      </a:lnTo>
                      <a:lnTo>
                        <a:pt x="1282" y="916"/>
                      </a:lnTo>
                      <a:lnTo>
                        <a:pt x="1298" y="928"/>
                      </a:lnTo>
                      <a:lnTo>
                        <a:pt x="1304" y="942"/>
                      </a:lnTo>
                      <a:lnTo>
                        <a:pt x="1356" y="958"/>
                      </a:lnTo>
                      <a:lnTo>
                        <a:pt x="1374" y="982"/>
                      </a:lnTo>
                      <a:lnTo>
                        <a:pt x="1392" y="996"/>
                      </a:lnTo>
                      <a:lnTo>
                        <a:pt x="1396" y="1088"/>
                      </a:lnTo>
                      <a:lnTo>
                        <a:pt x="1404" y="1104"/>
                      </a:lnTo>
                      <a:lnTo>
                        <a:pt x="1416" y="1110"/>
                      </a:lnTo>
                      <a:lnTo>
                        <a:pt x="1422" y="1122"/>
                      </a:lnTo>
                      <a:lnTo>
                        <a:pt x="1430" y="1122"/>
                      </a:lnTo>
                      <a:lnTo>
                        <a:pt x="1428" y="1282"/>
                      </a:lnTo>
                      <a:lnTo>
                        <a:pt x="1412" y="1362"/>
                      </a:lnTo>
                      <a:lnTo>
                        <a:pt x="1374" y="1371"/>
                      </a:lnTo>
                      <a:lnTo>
                        <a:pt x="1348" y="1381"/>
                      </a:lnTo>
                      <a:lnTo>
                        <a:pt x="1328" y="1383"/>
                      </a:lnTo>
                      <a:lnTo>
                        <a:pt x="1318" y="1395"/>
                      </a:lnTo>
                      <a:lnTo>
                        <a:pt x="1304" y="1395"/>
                      </a:lnTo>
                      <a:lnTo>
                        <a:pt x="1268" y="1427"/>
                      </a:lnTo>
                      <a:lnTo>
                        <a:pt x="1268" y="1441"/>
                      </a:lnTo>
                      <a:lnTo>
                        <a:pt x="1248" y="1447"/>
                      </a:lnTo>
                      <a:lnTo>
                        <a:pt x="1244" y="1461"/>
                      </a:lnTo>
                      <a:lnTo>
                        <a:pt x="1236" y="1463"/>
                      </a:lnTo>
                      <a:lnTo>
                        <a:pt x="1236" y="1479"/>
                      </a:lnTo>
                      <a:lnTo>
                        <a:pt x="1220" y="1467"/>
                      </a:lnTo>
                      <a:lnTo>
                        <a:pt x="1200" y="1475"/>
                      </a:lnTo>
                      <a:lnTo>
                        <a:pt x="1192" y="1499"/>
                      </a:lnTo>
                      <a:lnTo>
                        <a:pt x="1182" y="1503"/>
                      </a:lnTo>
                      <a:lnTo>
                        <a:pt x="1178" y="1489"/>
                      </a:lnTo>
                      <a:lnTo>
                        <a:pt x="1164" y="1493"/>
                      </a:lnTo>
                      <a:lnTo>
                        <a:pt x="1148" y="1493"/>
                      </a:lnTo>
                      <a:lnTo>
                        <a:pt x="1142" y="1525"/>
                      </a:lnTo>
                      <a:lnTo>
                        <a:pt x="1120" y="1547"/>
                      </a:lnTo>
                      <a:lnTo>
                        <a:pt x="1122" y="1557"/>
                      </a:lnTo>
                      <a:lnTo>
                        <a:pt x="1108" y="1563"/>
                      </a:lnTo>
                      <a:lnTo>
                        <a:pt x="1100" y="1595"/>
                      </a:lnTo>
                      <a:lnTo>
                        <a:pt x="1084" y="1617"/>
                      </a:lnTo>
                      <a:lnTo>
                        <a:pt x="1072" y="1619"/>
                      </a:lnTo>
                      <a:lnTo>
                        <a:pt x="1102" y="1655"/>
                      </a:lnTo>
                      <a:lnTo>
                        <a:pt x="1100" y="1667"/>
                      </a:lnTo>
                      <a:lnTo>
                        <a:pt x="1090" y="1679"/>
                      </a:lnTo>
                      <a:lnTo>
                        <a:pt x="1076" y="1679"/>
                      </a:lnTo>
                      <a:lnTo>
                        <a:pt x="1052" y="1655"/>
                      </a:lnTo>
                      <a:lnTo>
                        <a:pt x="1036" y="1647"/>
                      </a:lnTo>
                      <a:lnTo>
                        <a:pt x="1022" y="1665"/>
                      </a:lnTo>
                      <a:lnTo>
                        <a:pt x="1028" y="1687"/>
                      </a:lnTo>
                      <a:lnTo>
                        <a:pt x="1018" y="1701"/>
                      </a:lnTo>
                      <a:lnTo>
                        <a:pt x="1018" y="1739"/>
                      </a:lnTo>
                      <a:lnTo>
                        <a:pt x="1032" y="1747"/>
                      </a:lnTo>
                      <a:lnTo>
                        <a:pt x="1040" y="1767"/>
                      </a:lnTo>
                      <a:lnTo>
                        <a:pt x="1028" y="1809"/>
                      </a:lnTo>
                      <a:lnTo>
                        <a:pt x="1048" y="1823"/>
                      </a:lnTo>
                      <a:lnTo>
                        <a:pt x="1066" y="1833"/>
                      </a:lnTo>
                      <a:lnTo>
                        <a:pt x="1072" y="1855"/>
                      </a:lnTo>
                      <a:lnTo>
                        <a:pt x="1090" y="1861"/>
                      </a:lnTo>
                      <a:lnTo>
                        <a:pt x="1120" y="1845"/>
                      </a:lnTo>
                      <a:lnTo>
                        <a:pt x="1158" y="1863"/>
                      </a:lnTo>
                      <a:lnTo>
                        <a:pt x="1172" y="1887"/>
                      </a:lnTo>
                      <a:lnTo>
                        <a:pt x="1194" y="1899"/>
                      </a:lnTo>
                      <a:lnTo>
                        <a:pt x="1184" y="1915"/>
                      </a:lnTo>
                      <a:lnTo>
                        <a:pt x="1176" y="1907"/>
                      </a:lnTo>
                      <a:lnTo>
                        <a:pt x="1170" y="1917"/>
                      </a:lnTo>
                      <a:lnTo>
                        <a:pt x="1208" y="1931"/>
                      </a:lnTo>
                      <a:lnTo>
                        <a:pt x="1216" y="1945"/>
                      </a:lnTo>
                      <a:lnTo>
                        <a:pt x="1188" y="1959"/>
                      </a:lnTo>
                      <a:lnTo>
                        <a:pt x="1200" y="1979"/>
                      </a:lnTo>
                      <a:lnTo>
                        <a:pt x="1188" y="1973"/>
                      </a:lnTo>
                      <a:lnTo>
                        <a:pt x="1180" y="1991"/>
                      </a:lnTo>
                      <a:lnTo>
                        <a:pt x="1158" y="2001"/>
                      </a:lnTo>
                      <a:lnTo>
                        <a:pt x="1156" y="2013"/>
                      </a:lnTo>
                      <a:lnTo>
                        <a:pt x="1140" y="2007"/>
                      </a:lnTo>
                      <a:lnTo>
                        <a:pt x="1132" y="2011"/>
                      </a:lnTo>
                      <a:lnTo>
                        <a:pt x="1150" y="2019"/>
                      </a:lnTo>
                      <a:lnTo>
                        <a:pt x="1144" y="2055"/>
                      </a:lnTo>
                      <a:lnTo>
                        <a:pt x="1126" y="2087"/>
                      </a:lnTo>
                      <a:lnTo>
                        <a:pt x="1124" y="2111"/>
                      </a:lnTo>
                      <a:lnTo>
                        <a:pt x="1156" y="2123"/>
                      </a:lnTo>
                      <a:lnTo>
                        <a:pt x="1180" y="2151"/>
                      </a:lnTo>
                      <a:lnTo>
                        <a:pt x="1184" y="2171"/>
                      </a:lnTo>
                      <a:lnTo>
                        <a:pt x="1186" y="2139"/>
                      </a:lnTo>
                      <a:lnTo>
                        <a:pt x="1200" y="2199"/>
                      </a:lnTo>
                      <a:lnTo>
                        <a:pt x="1200" y="2217"/>
                      </a:lnTo>
                      <a:lnTo>
                        <a:pt x="1240" y="2249"/>
                      </a:lnTo>
                      <a:lnTo>
                        <a:pt x="1266" y="2263"/>
                      </a:lnTo>
                      <a:lnTo>
                        <a:pt x="1280" y="2283"/>
                      </a:lnTo>
                      <a:lnTo>
                        <a:pt x="1274" y="2311"/>
                      </a:lnTo>
                      <a:lnTo>
                        <a:pt x="1258" y="2317"/>
                      </a:lnTo>
                      <a:lnTo>
                        <a:pt x="1256" y="2337"/>
                      </a:lnTo>
                      <a:lnTo>
                        <a:pt x="1252" y="2351"/>
                      </a:lnTo>
                      <a:lnTo>
                        <a:pt x="1216" y="2341"/>
                      </a:lnTo>
                      <a:lnTo>
                        <a:pt x="1182" y="2313"/>
                      </a:lnTo>
                      <a:lnTo>
                        <a:pt x="1160" y="2319"/>
                      </a:lnTo>
                      <a:lnTo>
                        <a:pt x="1116" y="2305"/>
                      </a:lnTo>
                      <a:lnTo>
                        <a:pt x="1114" y="2287"/>
                      </a:lnTo>
                      <a:lnTo>
                        <a:pt x="1094" y="2289"/>
                      </a:lnTo>
                      <a:lnTo>
                        <a:pt x="1070" y="2279"/>
                      </a:lnTo>
                      <a:lnTo>
                        <a:pt x="1058" y="2289"/>
                      </a:lnTo>
                      <a:lnTo>
                        <a:pt x="1044" y="2285"/>
                      </a:lnTo>
                      <a:lnTo>
                        <a:pt x="1028" y="2289"/>
                      </a:lnTo>
                      <a:lnTo>
                        <a:pt x="1008" y="2313"/>
                      </a:lnTo>
                      <a:lnTo>
                        <a:pt x="1002" y="2311"/>
                      </a:lnTo>
                      <a:lnTo>
                        <a:pt x="1002" y="2297"/>
                      </a:lnTo>
                      <a:lnTo>
                        <a:pt x="964" y="2291"/>
                      </a:lnTo>
                      <a:lnTo>
                        <a:pt x="946" y="2285"/>
                      </a:lnTo>
                      <a:lnTo>
                        <a:pt x="896" y="2287"/>
                      </a:lnTo>
                      <a:lnTo>
                        <a:pt x="866" y="2293"/>
                      </a:lnTo>
                      <a:lnTo>
                        <a:pt x="828" y="2287"/>
                      </a:lnTo>
                      <a:lnTo>
                        <a:pt x="784" y="2285"/>
                      </a:lnTo>
                      <a:lnTo>
                        <a:pt x="772" y="2299"/>
                      </a:lnTo>
                      <a:lnTo>
                        <a:pt x="728" y="2273"/>
                      </a:lnTo>
                      <a:lnTo>
                        <a:pt x="692" y="2255"/>
                      </a:lnTo>
                      <a:lnTo>
                        <a:pt x="654" y="2249"/>
                      </a:lnTo>
                      <a:lnTo>
                        <a:pt x="640" y="2229"/>
                      </a:lnTo>
                      <a:lnTo>
                        <a:pt x="616" y="2233"/>
                      </a:lnTo>
                      <a:lnTo>
                        <a:pt x="596" y="2211"/>
                      </a:lnTo>
                      <a:lnTo>
                        <a:pt x="566" y="2201"/>
                      </a:lnTo>
                      <a:lnTo>
                        <a:pt x="558" y="2199"/>
                      </a:lnTo>
                      <a:lnTo>
                        <a:pt x="570" y="2185"/>
                      </a:lnTo>
                      <a:lnTo>
                        <a:pt x="592" y="2187"/>
                      </a:lnTo>
                      <a:lnTo>
                        <a:pt x="616" y="2179"/>
                      </a:lnTo>
                      <a:lnTo>
                        <a:pt x="608" y="2151"/>
                      </a:lnTo>
                      <a:lnTo>
                        <a:pt x="632" y="2119"/>
                      </a:lnTo>
                      <a:lnTo>
                        <a:pt x="636" y="2135"/>
                      </a:lnTo>
                      <a:lnTo>
                        <a:pt x="636" y="2109"/>
                      </a:lnTo>
                      <a:lnTo>
                        <a:pt x="656" y="2111"/>
                      </a:lnTo>
                      <a:lnTo>
                        <a:pt x="632" y="2099"/>
                      </a:lnTo>
                      <a:lnTo>
                        <a:pt x="614" y="2091"/>
                      </a:lnTo>
                      <a:lnTo>
                        <a:pt x="608" y="2079"/>
                      </a:lnTo>
                      <a:lnTo>
                        <a:pt x="610" y="2071"/>
                      </a:lnTo>
                      <a:lnTo>
                        <a:pt x="646" y="2067"/>
                      </a:lnTo>
                      <a:lnTo>
                        <a:pt x="640" y="2057"/>
                      </a:lnTo>
                      <a:lnTo>
                        <a:pt x="664" y="2039"/>
                      </a:lnTo>
                      <a:lnTo>
                        <a:pt x="684" y="2021"/>
                      </a:lnTo>
                      <a:lnTo>
                        <a:pt x="682" y="2011"/>
                      </a:lnTo>
                      <a:lnTo>
                        <a:pt x="668" y="2007"/>
                      </a:lnTo>
                      <a:lnTo>
                        <a:pt x="656" y="2013"/>
                      </a:lnTo>
                      <a:lnTo>
                        <a:pt x="636" y="2027"/>
                      </a:lnTo>
                      <a:lnTo>
                        <a:pt x="624" y="2033"/>
                      </a:lnTo>
                      <a:lnTo>
                        <a:pt x="630" y="2015"/>
                      </a:lnTo>
                      <a:lnTo>
                        <a:pt x="616" y="2001"/>
                      </a:lnTo>
                      <a:lnTo>
                        <a:pt x="644" y="1981"/>
                      </a:lnTo>
                      <a:lnTo>
                        <a:pt x="646" y="1965"/>
                      </a:lnTo>
                      <a:lnTo>
                        <a:pt x="696" y="1955"/>
                      </a:lnTo>
                      <a:lnTo>
                        <a:pt x="696" y="1931"/>
                      </a:lnTo>
                      <a:lnTo>
                        <a:pt x="704" y="1919"/>
                      </a:lnTo>
                      <a:lnTo>
                        <a:pt x="692" y="1913"/>
                      </a:lnTo>
                      <a:lnTo>
                        <a:pt x="692" y="1903"/>
                      </a:lnTo>
                      <a:lnTo>
                        <a:pt x="676" y="1897"/>
                      </a:lnTo>
                      <a:lnTo>
                        <a:pt x="684" y="1881"/>
                      </a:lnTo>
                      <a:lnTo>
                        <a:pt x="676" y="1867"/>
                      </a:lnTo>
                      <a:lnTo>
                        <a:pt x="692" y="1843"/>
                      </a:lnTo>
                      <a:lnTo>
                        <a:pt x="688" y="1815"/>
                      </a:lnTo>
                      <a:lnTo>
                        <a:pt x="664" y="1821"/>
                      </a:lnTo>
                      <a:lnTo>
                        <a:pt x="652" y="1813"/>
                      </a:lnTo>
                      <a:lnTo>
                        <a:pt x="584" y="1799"/>
                      </a:lnTo>
                      <a:lnTo>
                        <a:pt x="570" y="1807"/>
                      </a:lnTo>
                      <a:lnTo>
                        <a:pt x="556" y="1799"/>
                      </a:lnTo>
                      <a:lnTo>
                        <a:pt x="538" y="1779"/>
                      </a:lnTo>
                      <a:lnTo>
                        <a:pt x="496" y="1803"/>
                      </a:lnTo>
                      <a:lnTo>
                        <a:pt x="474" y="1791"/>
                      </a:lnTo>
                      <a:lnTo>
                        <a:pt x="448" y="1801"/>
                      </a:lnTo>
                      <a:lnTo>
                        <a:pt x="432" y="1783"/>
                      </a:lnTo>
                      <a:lnTo>
                        <a:pt x="434" y="1769"/>
                      </a:lnTo>
                      <a:lnTo>
                        <a:pt x="432" y="1755"/>
                      </a:lnTo>
                      <a:lnTo>
                        <a:pt x="426" y="1741"/>
                      </a:lnTo>
                      <a:lnTo>
                        <a:pt x="408" y="1739"/>
                      </a:lnTo>
                      <a:lnTo>
                        <a:pt x="390" y="1741"/>
                      </a:lnTo>
                      <a:lnTo>
                        <a:pt x="374" y="1741"/>
                      </a:lnTo>
                      <a:lnTo>
                        <a:pt x="366" y="1739"/>
                      </a:lnTo>
                      <a:lnTo>
                        <a:pt x="364" y="1705"/>
                      </a:lnTo>
                      <a:lnTo>
                        <a:pt x="374" y="1695"/>
                      </a:lnTo>
                      <a:lnTo>
                        <a:pt x="362" y="1689"/>
                      </a:lnTo>
                      <a:lnTo>
                        <a:pt x="340" y="1659"/>
                      </a:lnTo>
                      <a:lnTo>
                        <a:pt x="308" y="1657"/>
                      </a:lnTo>
                      <a:lnTo>
                        <a:pt x="290" y="1669"/>
                      </a:lnTo>
                      <a:lnTo>
                        <a:pt x="266" y="1665"/>
                      </a:lnTo>
                      <a:lnTo>
                        <a:pt x="264" y="1681"/>
                      </a:lnTo>
                      <a:lnTo>
                        <a:pt x="250" y="1683"/>
                      </a:lnTo>
                      <a:lnTo>
                        <a:pt x="246" y="1687"/>
                      </a:lnTo>
                      <a:lnTo>
                        <a:pt x="240" y="1687"/>
                      </a:lnTo>
                      <a:lnTo>
                        <a:pt x="236" y="1671"/>
                      </a:lnTo>
                      <a:lnTo>
                        <a:pt x="232" y="1655"/>
                      </a:lnTo>
                      <a:lnTo>
                        <a:pt x="224" y="1631"/>
                      </a:lnTo>
                      <a:lnTo>
                        <a:pt x="206" y="1615"/>
                      </a:lnTo>
                      <a:lnTo>
                        <a:pt x="214" y="1599"/>
                      </a:lnTo>
                      <a:lnTo>
                        <a:pt x="230" y="1599"/>
                      </a:lnTo>
                      <a:lnTo>
                        <a:pt x="244" y="1605"/>
                      </a:lnTo>
                      <a:lnTo>
                        <a:pt x="258" y="1595"/>
                      </a:lnTo>
                      <a:lnTo>
                        <a:pt x="268" y="1569"/>
                      </a:lnTo>
                      <a:lnTo>
                        <a:pt x="252" y="1549"/>
                      </a:lnTo>
                      <a:lnTo>
                        <a:pt x="222" y="1549"/>
                      </a:lnTo>
                      <a:lnTo>
                        <a:pt x="226" y="1533"/>
                      </a:lnTo>
                      <a:lnTo>
                        <a:pt x="212" y="1515"/>
                      </a:lnTo>
                      <a:lnTo>
                        <a:pt x="192" y="1497"/>
                      </a:lnTo>
                      <a:lnTo>
                        <a:pt x="176" y="1467"/>
                      </a:lnTo>
                      <a:lnTo>
                        <a:pt x="176" y="1449"/>
                      </a:lnTo>
                      <a:lnTo>
                        <a:pt x="166" y="1435"/>
                      </a:lnTo>
                      <a:lnTo>
                        <a:pt x="174" y="1419"/>
                      </a:lnTo>
                      <a:lnTo>
                        <a:pt x="172" y="1405"/>
                      </a:lnTo>
                      <a:lnTo>
                        <a:pt x="146" y="1393"/>
                      </a:lnTo>
                      <a:lnTo>
                        <a:pt x="118" y="1395"/>
                      </a:lnTo>
                      <a:lnTo>
                        <a:pt x="100" y="1401"/>
                      </a:lnTo>
                      <a:lnTo>
                        <a:pt x="100" y="1387"/>
                      </a:lnTo>
                      <a:lnTo>
                        <a:pt x="94" y="1383"/>
                      </a:lnTo>
                      <a:lnTo>
                        <a:pt x="84" y="1377"/>
                      </a:lnTo>
                      <a:lnTo>
                        <a:pt x="72" y="1381"/>
                      </a:lnTo>
                      <a:lnTo>
                        <a:pt x="42" y="1373"/>
                      </a:lnTo>
                      <a:lnTo>
                        <a:pt x="50" y="1360"/>
                      </a:lnTo>
                      <a:lnTo>
                        <a:pt x="44" y="1356"/>
                      </a:lnTo>
                      <a:lnTo>
                        <a:pt x="42" y="1344"/>
                      </a:lnTo>
                      <a:lnTo>
                        <a:pt x="38" y="1332"/>
                      </a:lnTo>
                      <a:lnTo>
                        <a:pt x="28" y="1306"/>
                      </a:lnTo>
                      <a:lnTo>
                        <a:pt x="22" y="1294"/>
                      </a:lnTo>
                      <a:lnTo>
                        <a:pt x="18" y="1272"/>
                      </a:lnTo>
                      <a:lnTo>
                        <a:pt x="8" y="1268"/>
                      </a:lnTo>
                      <a:lnTo>
                        <a:pt x="0" y="1260"/>
                      </a:lnTo>
                      <a:lnTo>
                        <a:pt x="0" y="1254"/>
                      </a:lnTo>
                      <a:lnTo>
                        <a:pt x="24" y="1236"/>
                      </a:lnTo>
                      <a:lnTo>
                        <a:pt x="18" y="1224"/>
                      </a:lnTo>
                      <a:lnTo>
                        <a:pt x="26" y="1226"/>
                      </a:lnTo>
                      <a:lnTo>
                        <a:pt x="36" y="1234"/>
                      </a:lnTo>
                      <a:lnTo>
                        <a:pt x="32" y="1222"/>
                      </a:lnTo>
                      <a:lnTo>
                        <a:pt x="26" y="1208"/>
                      </a:lnTo>
                      <a:lnTo>
                        <a:pt x="12" y="1204"/>
                      </a:lnTo>
                      <a:lnTo>
                        <a:pt x="20" y="1188"/>
                      </a:lnTo>
                      <a:lnTo>
                        <a:pt x="24" y="1182"/>
                      </a:lnTo>
                      <a:lnTo>
                        <a:pt x="18" y="1166"/>
                      </a:lnTo>
                      <a:lnTo>
                        <a:pt x="16" y="1152"/>
                      </a:lnTo>
                      <a:lnTo>
                        <a:pt x="12" y="1148"/>
                      </a:lnTo>
                      <a:lnTo>
                        <a:pt x="16" y="1134"/>
                      </a:lnTo>
                      <a:lnTo>
                        <a:pt x="22" y="1118"/>
                      </a:lnTo>
                      <a:lnTo>
                        <a:pt x="26" y="1104"/>
                      </a:lnTo>
                      <a:lnTo>
                        <a:pt x="26" y="1080"/>
                      </a:lnTo>
                      <a:lnTo>
                        <a:pt x="40" y="1086"/>
                      </a:lnTo>
                      <a:lnTo>
                        <a:pt x="44" y="1076"/>
                      </a:lnTo>
                      <a:lnTo>
                        <a:pt x="54" y="1080"/>
                      </a:lnTo>
                      <a:lnTo>
                        <a:pt x="64" y="1064"/>
                      </a:lnTo>
                      <a:lnTo>
                        <a:pt x="110" y="1068"/>
                      </a:lnTo>
                      <a:lnTo>
                        <a:pt x="114" y="1060"/>
                      </a:lnTo>
                      <a:lnTo>
                        <a:pt x="94" y="1048"/>
                      </a:lnTo>
                      <a:lnTo>
                        <a:pt x="60" y="1046"/>
                      </a:lnTo>
                      <a:lnTo>
                        <a:pt x="38" y="1026"/>
                      </a:lnTo>
                      <a:lnTo>
                        <a:pt x="40" y="1020"/>
                      </a:lnTo>
                      <a:lnTo>
                        <a:pt x="48" y="1026"/>
                      </a:lnTo>
                      <a:lnTo>
                        <a:pt x="48" y="1014"/>
                      </a:lnTo>
                      <a:lnTo>
                        <a:pt x="42" y="1006"/>
                      </a:lnTo>
                      <a:lnTo>
                        <a:pt x="20" y="1012"/>
                      </a:lnTo>
                      <a:lnTo>
                        <a:pt x="22" y="1002"/>
                      </a:lnTo>
                      <a:lnTo>
                        <a:pt x="38" y="988"/>
                      </a:lnTo>
                      <a:lnTo>
                        <a:pt x="60" y="956"/>
                      </a:lnTo>
                      <a:lnTo>
                        <a:pt x="76" y="936"/>
                      </a:lnTo>
                      <a:lnTo>
                        <a:pt x="100" y="906"/>
                      </a:lnTo>
                      <a:lnTo>
                        <a:pt x="130" y="856"/>
                      </a:lnTo>
                      <a:lnTo>
                        <a:pt x="140" y="816"/>
                      </a:lnTo>
                      <a:lnTo>
                        <a:pt x="78" y="754"/>
                      </a:lnTo>
                      <a:lnTo>
                        <a:pt x="96" y="724"/>
                      </a:lnTo>
                      <a:lnTo>
                        <a:pt x="76" y="706"/>
                      </a:lnTo>
                      <a:lnTo>
                        <a:pt x="78" y="676"/>
                      </a:lnTo>
                      <a:lnTo>
                        <a:pt x="60" y="670"/>
                      </a:lnTo>
                      <a:lnTo>
                        <a:pt x="56" y="662"/>
                      </a:lnTo>
                      <a:lnTo>
                        <a:pt x="62" y="646"/>
                      </a:lnTo>
                      <a:lnTo>
                        <a:pt x="54" y="640"/>
                      </a:lnTo>
                      <a:lnTo>
                        <a:pt x="54" y="608"/>
                      </a:lnTo>
                      <a:lnTo>
                        <a:pt x="68" y="598"/>
                      </a:lnTo>
                      <a:lnTo>
                        <a:pt x="24" y="506"/>
                      </a:lnTo>
                      <a:lnTo>
                        <a:pt x="52" y="446"/>
                      </a:lnTo>
                      <a:lnTo>
                        <a:pt x="38" y="434"/>
                      </a:lnTo>
                      <a:lnTo>
                        <a:pt x="30" y="416"/>
                      </a:lnTo>
                      <a:lnTo>
                        <a:pt x="12" y="410"/>
                      </a:lnTo>
                      <a:lnTo>
                        <a:pt x="4" y="398"/>
                      </a:lnTo>
                      <a:lnTo>
                        <a:pt x="0" y="380"/>
                      </a:lnTo>
                      <a:lnTo>
                        <a:pt x="8" y="360"/>
                      </a:lnTo>
                      <a:lnTo>
                        <a:pt x="0" y="356"/>
                      </a:lnTo>
                      <a:lnTo>
                        <a:pt x="0" y="348"/>
                      </a:lnTo>
                      <a:lnTo>
                        <a:pt x="10" y="348"/>
                      </a:lnTo>
                      <a:lnTo>
                        <a:pt x="14" y="342"/>
                      </a:lnTo>
                      <a:lnTo>
                        <a:pt x="20" y="326"/>
                      </a:lnTo>
                      <a:lnTo>
                        <a:pt x="26" y="310"/>
                      </a:lnTo>
                      <a:lnTo>
                        <a:pt x="36" y="310"/>
                      </a:lnTo>
                      <a:lnTo>
                        <a:pt x="44" y="300"/>
                      </a:lnTo>
                      <a:lnTo>
                        <a:pt x="46" y="290"/>
                      </a:lnTo>
                      <a:lnTo>
                        <a:pt x="62" y="292"/>
                      </a:lnTo>
                      <a:lnTo>
                        <a:pt x="60" y="280"/>
                      </a:lnTo>
                      <a:lnTo>
                        <a:pt x="84" y="284"/>
                      </a:lnTo>
                      <a:lnTo>
                        <a:pt x="90" y="276"/>
                      </a:lnTo>
                      <a:lnTo>
                        <a:pt x="88" y="264"/>
                      </a:lnTo>
                      <a:lnTo>
                        <a:pt x="122" y="278"/>
                      </a:lnTo>
                      <a:lnTo>
                        <a:pt x="116" y="290"/>
                      </a:lnTo>
                      <a:lnTo>
                        <a:pt x="100" y="280"/>
                      </a:lnTo>
                      <a:lnTo>
                        <a:pt x="96" y="290"/>
                      </a:lnTo>
                      <a:lnTo>
                        <a:pt x="108" y="300"/>
                      </a:lnTo>
                      <a:lnTo>
                        <a:pt x="126" y="296"/>
                      </a:lnTo>
                      <a:lnTo>
                        <a:pt x="136" y="306"/>
                      </a:lnTo>
                      <a:lnTo>
                        <a:pt x="140" y="318"/>
                      </a:lnTo>
                      <a:lnTo>
                        <a:pt x="154" y="304"/>
                      </a:lnTo>
                      <a:lnTo>
                        <a:pt x="198" y="306"/>
                      </a:lnTo>
                      <a:lnTo>
                        <a:pt x="246" y="332"/>
                      </a:lnTo>
                      <a:lnTo>
                        <a:pt x="284" y="354"/>
                      </a:lnTo>
                      <a:lnTo>
                        <a:pt x="324" y="370"/>
                      </a:lnTo>
                      <a:lnTo>
                        <a:pt x="338" y="378"/>
                      </a:lnTo>
                      <a:lnTo>
                        <a:pt x="338" y="366"/>
                      </a:lnTo>
                      <a:lnTo>
                        <a:pt x="356" y="384"/>
                      </a:lnTo>
                      <a:lnTo>
                        <a:pt x="368" y="394"/>
                      </a:lnTo>
                      <a:lnTo>
                        <a:pt x="384" y="396"/>
                      </a:lnTo>
                      <a:lnTo>
                        <a:pt x="398" y="418"/>
                      </a:lnTo>
                      <a:lnTo>
                        <a:pt x="402" y="432"/>
                      </a:lnTo>
                      <a:lnTo>
                        <a:pt x="408" y="456"/>
                      </a:lnTo>
                      <a:lnTo>
                        <a:pt x="394" y="484"/>
                      </a:lnTo>
                      <a:lnTo>
                        <a:pt x="382" y="508"/>
                      </a:lnTo>
                      <a:lnTo>
                        <a:pt x="362" y="526"/>
                      </a:lnTo>
                      <a:lnTo>
                        <a:pt x="350" y="532"/>
                      </a:lnTo>
                      <a:lnTo>
                        <a:pt x="318" y="538"/>
                      </a:lnTo>
                      <a:lnTo>
                        <a:pt x="290" y="536"/>
                      </a:lnTo>
                      <a:lnTo>
                        <a:pt x="252" y="532"/>
                      </a:lnTo>
                      <a:lnTo>
                        <a:pt x="224" y="528"/>
                      </a:lnTo>
                      <a:lnTo>
                        <a:pt x="198" y="520"/>
                      </a:lnTo>
                      <a:lnTo>
                        <a:pt x="188" y="506"/>
                      </a:lnTo>
                      <a:lnTo>
                        <a:pt x="166" y="510"/>
                      </a:lnTo>
                      <a:lnTo>
                        <a:pt x="144" y="494"/>
                      </a:lnTo>
                      <a:lnTo>
                        <a:pt x="142" y="486"/>
                      </a:lnTo>
                      <a:lnTo>
                        <a:pt x="124" y="482"/>
                      </a:lnTo>
                      <a:lnTo>
                        <a:pt x="130" y="490"/>
                      </a:lnTo>
                      <a:lnTo>
                        <a:pt x="148" y="514"/>
                      </a:lnTo>
                      <a:lnTo>
                        <a:pt x="164" y="520"/>
                      </a:lnTo>
                      <a:lnTo>
                        <a:pt x="154" y="526"/>
                      </a:lnTo>
                      <a:lnTo>
                        <a:pt x="178" y="532"/>
                      </a:lnTo>
                      <a:lnTo>
                        <a:pt x="172" y="544"/>
                      </a:lnTo>
                      <a:lnTo>
                        <a:pt x="200" y="550"/>
                      </a:lnTo>
                      <a:lnTo>
                        <a:pt x="216" y="572"/>
                      </a:lnTo>
                      <a:lnTo>
                        <a:pt x="224" y="578"/>
                      </a:lnTo>
                      <a:lnTo>
                        <a:pt x="218" y="582"/>
                      </a:lnTo>
                      <a:lnTo>
                        <a:pt x="222" y="594"/>
                      </a:lnTo>
                      <a:lnTo>
                        <a:pt x="222" y="606"/>
                      </a:lnTo>
                      <a:lnTo>
                        <a:pt x="212" y="612"/>
                      </a:lnTo>
                      <a:lnTo>
                        <a:pt x="232" y="632"/>
                      </a:lnTo>
                      <a:lnTo>
                        <a:pt x="232" y="658"/>
                      </a:lnTo>
                      <a:lnTo>
                        <a:pt x="244" y="660"/>
                      </a:lnTo>
                      <a:lnTo>
                        <a:pt x="234" y="678"/>
                      </a:lnTo>
                      <a:lnTo>
                        <a:pt x="260" y="690"/>
                      </a:lnTo>
                      <a:lnTo>
                        <a:pt x="264" y="682"/>
                      </a:lnTo>
                      <a:lnTo>
                        <a:pt x="280" y="690"/>
                      </a:lnTo>
                      <a:lnTo>
                        <a:pt x="288" y="702"/>
                      </a:lnTo>
                      <a:lnTo>
                        <a:pt x="292" y="710"/>
                      </a:lnTo>
                      <a:lnTo>
                        <a:pt x="340" y="716"/>
                      </a:lnTo>
                      <a:lnTo>
                        <a:pt x="358" y="698"/>
                      </a:lnTo>
                      <a:lnTo>
                        <a:pt x="352" y="678"/>
                      </a:lnTo>
                      <a:lnTo>
                        <a:pt x="318" y="676"/>
                      </a:lnTo>
                      <a:lnTo>
                        <a:pt x="290" y="648"/>
                      </a:lnTo>
                      <a:lnTo>
                        <a:pt x="286" y="636"/>
                      </a:lnTo>
                      <a:lnTo>
                        <a:pt x="300" y="628"/>
                      </a:lnTo>
                      <a:lnTo>
                        <a:pt x="298" y="616"/>
                      </a:lnTo>
                      <a:lnTo>
                        <a:pt x="332" y="628"/>
                      </a:lnTo>
                      <a:lnTo>
                        <a:pt x="344" y="632"/>
                      </a:lnTo>
                      <a:lnTo>
                        <a:pt x="352" y="628"/>
                      </a:lnTo>
                      <a:lnTo>
                        <a:pt x="362" y="632"/>
                      </a:lnTo>
                      <a:lnTo>
                        <a:pt x="384" y="638"/>
                      </a:lnTo>
                      <a:lnTo>
                        <a:pt x="400" y="644"/>
                      </a:lnTo>
                      <a:lnTo>
                        <a:pt x="412" y="636"/>
                      </a:lnTo>
                      <a:lnTo>
                        <a:pt x="432" y="640"/>
                      </a:lnTo>
                      <a:lnTo>
                        <a:pt x="428" y="624"/>
                      </a:lnTo>
                      <a:lnTo>
                        <a:pt x="408" y="604"/>
                      </a:lnTo>
                      <a:lnTo>
                        <a:pt x="394" y="584"/>
                      </a:lnTo>
                      <a:lnTo>
                        <a:pt x="386" y="562"/>
                      </a:lnTo>
                      <a:lnTo>
                        <a:pt x="404" y="540"/>
                      </a:lnTo>
                      <a:lnTo>
                        <a:pt x="422" y="514"/>
                      </a:lnTo>
                      <a:lnTo>
                        <a:pt x="438" y="496"/>
                      </a:lnTo>
                      <a:lnTo>
                        <a:pt x="446" y="472"/>
                      </a:lnTo>
                      <a:lnTo>
                        <a:pt x="478" y="474"/>
                      </a:lnTo>
                      <a:lnTo>
                        <a:pt x="494" y="484"/>
                      </a:lnTo>
                      <a:lnTo>
                        <a:pt x="496" y="490"/>
                      </a:lnTo>
                      <a:lnTo>
                        <a:pt x="502" y="484"/>
                      </a:lnTo>
                      <a:lnTo>
                        <a:pt x="512" y="492"/>
                      </a:lnTo>
                      <a:lnTo>
                        <a:pt x="512" y="480"/>
                      </a:lnTo>
                      <a:lnTo>
                        <a:pt x="506" y="460"/>
                      </a:lnTo>
                      <a:lnTo>
                        <a:pt x="512" y="442"/>
                      </a:lnTo>
                      <a:lnTo>
                        <a:pt x="496" y="412"/>
                      </a:lnTo>
                      <a:lnTo>
                        <a:pt x="472" y="410"/>
                      </a:lnTo>
                      <a:lnTo>
                        <a:pt x="470" y="368"/>
                      </a:lnTo>
                      <a:lnTo>
                        <a:pt x="466" y="352"/>
                      </a:lnTo>
                      <a:lnTo>
                        <a:pt x="472" y="340"/>
                      </a:lnTo>
                      <a:lnTo>
                        <a:pt x="462" y="336"/>
                      </a:lnTo>
                      <a:lnTo>
                        <a:pt x="460" y="326"/>
                      </a:lnTo>
                      <a:lnTo>
                        <a:pt x="438" y="306"/>
                      </a:lnTo>
                      <a:lnTo>
                        <a:pt x="430" y="302"/>
                      </a:lnTo>
                      <a:lnTo>
                        <a:pt x="452" y="306"/>
                      </a:lnTo>
                      <a:lnTo>
                        <a:pt x="466" y="300"/>
                      </a:lnTo>
                      <a:lnTo>
                        <a:pt x="490" y="302"/>
                      </a:lnTo>
                      <a:lnTo>
                        <a:pt x="506" y="296"/>
                      </a:lnTo>
                      <a:lnTo>
                        <a:pt x="526" y="314"/>
                      </a:lnTo>
                      <a:lnTo>
                        <a:pt x="522" y="320"/>
                      </a:lnTo>
                      <a:lnTo>
                        <a:pt x="536" y="330"/>
                      </a:lnTo>
                      <a:lnTo>
                        <a:pt x="544" y="338"/>
                      </a:lnTo>
                      <a:lnTo>
                        <a:pt x="510" y="354"/>
                      </a:lnTo>
                      <a:lnTo>
                        <a:pt x="502" y="388"/>
                      </a:lnTo>
                      <a:lnTo>
                        <a:pt x="520" y="394"/>
                      </a:lnTo>
                      <a:lnTo>
                        <a:pt x="538" y="406"/>
                      </a:lnTo>
                      <a:lnTo>
                        <a:pt x="548" y="418"/>
                      </a:lnTo>
                      <a:lnTo>
                        <a:pt x="564" y="410"/>
                      </a:lnTo>
                      <a:lnTo>
                        <a:pt x="566" y="422"/>
                      </a:lnTo>
                      <a:lnTo>
                        <a:pt x="596" y="396"/>
                      </a:lnTo>
                      <a:lnTo>
                        <a:pt x="582" y="344"/>
                      </a:lnTo>
                      <a:lnTo>
                        <a:pt x="614" y="326"/>
                      </a:lnTo>
                      <a:lnTo>
                        <a:pt x="594" y="310"/>
                      </a:lnTo>
                      <a:lnTo>
                        <a:pt x="612" y="308"/>
                      </a:lnTo>
                      <a:lnTo>
                        <a:pt x="622" y="286"/>
                      </a:lnTo>
                      <a:lnTo>
                        <a:pt x="638" y="256"/>
                      </a:lnTo>
                      <a:lnTo>
                        <a:pt x="658" y="236"/>
                      </a:lnTo>
                      <a:lnTo>
                        <a:pt x="670" y="226"/>
                      </a:lnTo>
                      <a:lnTo>
                        <a:pt x="680" y="242"/>
                      </a:lnTo>
                      <a:lnTo>
                        <a:pt x="682" y="226"/>
                      </a:lnTo>
                      <a:lnTo>
                        <a:pt x="672" y="220"/>
                      </a:lnTo>
                      <a:lnTo>
                        <a:pt x="688" y="190"/>
                      </a:lnTo>
                      <a:lnTo>
                        <a:pt x="706" y="176"/>
                      </a:lnTo>
                      <a:lnTo>
                        <a:pt x="706" y="184"/>
                      </a:lnTo>
                      <a:lnTo>
                        <a:pt x="712" y="204"/>
                      </a:lnTo>
                      <a:lnTo>
                        <a:pt x="720" y="216"/>
                      </a:lnTo>
                      <a:lnTo>
                        <a:pt x="710" y="230"/>
                      </a:lnTo>
                      <a:lnTo>
                        <a:pt x="712" y="240"/>
                      </a:lnTo>
                      <a:lnTo>
                        <a:pt x="728" y="222"/>
                      </a:lnTo>
                      <a:lnTo>
                        <a:pt x="734" y="230"/>
                      </a:lnTo>
                      <a:lnTo>
                        <a:pt x="746" y="218"/>
                      </a:lnTo>
                      <a:lnTo>
                        <a:pt x="754" y="222"/>
                      </a:lnTo>
                      <a:lnTo>
                        <a:pt x="754" y="208"/>
                      </a:lnTo>
                      <a:lnTo>
                        <a:pt x="750" y="188"/>
                      </a:lnTo>
                      <a:lnTo>
                        <a:pt x="764" y="172"/>
                      </a:lnTo>
                      <a:lnTo>
                        <a:pt x="786" y="168"/>
                      </a:lnTo>
                      <a:lnTo>
                        <a:pt x="800" y="162"/>
                      </a:lnTo>
                      <a:lnTo>
                        <a:pt x="804" y="138"/>
                      </a:lnTo>
                      <a:lnTo>
                        <a:pt x="818" y="134"/>
                      </a:lnTo>
                      <a:lnTo>
                        <a:pt x="810" y="130"/>
                      </a:lnTo>
                      <a:lnTo>
                        <a:pt x="818" y="118"/>
                      </a:lnTo>
                      <a:lnTo>
                        <a:pt x="822" y="114"/>
                      </a:lnTo>
                      <a:lnTo>
                        <a:pt x="846" y="122"/>
                      </a:lnTo>
                      <a:lnTo>
                        <a:pt x="852" y="150"/>
                      </a:lnTo>
                      <a:lnTo>
                        <a:pt x="872" y="136"/>
                      </a:lnTo>
                      <a:lnTo>
                        <a:pt x="860" y="124"/>
                      </a:lnTo>
                      <a:lnTo>
                        <a:pt x="870" y="110"/>
                      </a:lnTo>
                      <a:lnTo>
                        <a:pt x="876" y="92"/>
                      </a:lnTo>
                      <a:lnTo>
                        <a:pt x="854" y="80"/>
                      </a:lnTo>
                      <a:lnTo>
                        <a:pt x="838" y="62"/>
                      </a:lnTo>
                      <a:lnTo>
                        <a:pt x="826" y="56"/>
                      </a:lnTo>
                      <a:lnTo>
                        <a:pt x="834" y="44"/>
                      </a:lnTo>
                      <a:lnTo>
                        <a:pt x="830" y="32"/>
                      </a:lnTo>
                      <a:lnTo>
                        <a:pt x="846" y="22"/>
                      </a:lnTo>
                      <a:lnTo>
                        <a:pt x="886" y="8"/>
                      </a:lnTo>
                      <a:lnTo>
                        <a:pt x="920" y="4"/>
                      </a:lnTo>
                      <a:lnTo>
                        <a:pt x="964" y="8"/>
                      </a:lnTo>
                      <a:lnTo>
                        <a:pt x="996" y="4"/>
                      </a:lnTo>
                      <a:lnTo>
                        <a:pt x="1010" y="0"/>
                      </a:lnTo>
                      <a:lnTo>
                        <a:pt x="1040" y="8"/>
                      </a:lnTo>
                      <a:lnTo>
                        <a:pt x="1066" y="16"/>
                      </a:lnTo>
                      <a:lnTo>
                        <a:pt x="1078" y="24"/>
                      </a:lnTo>
                      <a:close/>
                    </a:path>
                  </a:pathLst>
                </a:custGeom>
                <a:grpFill/>
                <a:ln w="3175">
                  <a:solidFill>
                    <a:schemeClr val="accent3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 dirty="0"/>
                </a:p>
              </p:txBody>
            </p:sp>
            <p:sp>
              <p:nvSpPr>
                <p:cNvPr id="72" name="Russia"/>
                <p:cNvSpPr>
                  <a:spLocks/>
                </p:cNvSpPr>
                <p:nvPr/>
              </p:nvSpPr>
              <p:spPr bwMode="auto">
                <a:xfrm>
                  <a:off x="6937693" y="2214245"/>
                  <a:ext cx="92075" cy="101600"/>
                </a:xfrm>
                <a:custGeom>
                  <a:avLst/>
                  <a:gdLst/>
                  <a:ahLst/>
                  <a:cxnLst>
                    <a:cxn ang="0">
                      <a:pos x="28" y="64"/>
                    </a:cxn>
                    <a:cxn ang="0">
                      <a:pos x="36" y="54"/>
                    </a:cxn>
                    <a:cxn ang="0">
                      <a:pos x="42" y="46"/>
                    </a:cxn>
                    <a:cxn ang="0">
                      <a:pos x="48" y="36"/>
                    </a:cxn>
                    <a:cxn ang="0">
                      <a:pos x="54" y="28"/>
                    </a:cxn>
                    <a:cxn ang="0">
                      <a:pos x="58" y="22"/>
                    </a:cxn>
                    <a:cxn ang="0">
                      <a:pos x="42" y="8"/>
                    </a:cxn>
                    <a:cxn ang="0">
                      <a:pos x="24" y="4"/>
                    </a:cxn>
                    <a:cxn ang="0">
                      <a:pos x="14" y="0"/>
                    </a:cxn>
                    <a:cxn ang="0">
                      <a:pos x="8" y="10"/>
                    </a:cxn>
                    <a:cxn ang="0">
                      <a:pos x="0" y="20"/>
                    </a:cxn>
                    <a:cxn ang="0">
                      <a:pos x="2" y="32"/>
                    </a:cxn>
                    <a:cxn ang="0">
                      <a:pos x="2" y="42"/>
                    </a:cxn>
                    <a:cxn ang="0">
                      <a:pos x="10" y="54"/>
                    </a:cxn>
                    <a:cxn ang="0">
                      <a:pos x="18" y="60"/>
                    </a:cxn>
                    <a:cxn ang="0">
                      <a:pos x="28" y="64"/>
                    </a:cxn>
                  </a:cxnLst>
                  <a:rect l="0" t="0" r="r" b="b"/>
                  <a:pathLst>
                    <a:path w="58" h="64">
                      <a:moveTo>
                        <a:pt x="28" y="64"/>
                      </a:moveTo>
                      <a:lnTo>
                        <a:pt x="36" y="54"/>
                      </a:lnTo>
                      <a:lnTo>
                        <a:pt x="42" y="46"/>
                      </a:lnTo>
                      <a:lnTo>
                        <a:pt x="48" y="36"/>
                      </a:lnTo>
                      <a:lnTo>
                        <a:pt x="54" y="28"/>
                      </a:lnTo>
                      <a:lnTo>
                        <a:pt x="58" y="22"/>
                      </a:lnTo>
                      <a:lnTo>
                        <a:pt x="42" y="8"/>
                      </a:lnTo>
                      <a:lnTo>
                        <a:pt x="24" y="4"/>
                      </a:lnTo>
                      <a:lnTo>
                        <a:pt x="14" y="0"/>
                      </a:lnTo>
                      <a:lnTo>
                        <a:pt x="8" y="10"/>
                      </a:lnTo>
                      <a:lnTo>
                        <a:pt x="0" y="20"/>
                      </a:lnTo>
                      <a:lnTo>
                        <a:pt x="2" y="32"/>
                      </a:lnTo>
                      <a:lnTo>
                        <a:pt x="2" y="42"/>
                      </a:lnTo>
                      <a:lnTo>
                        <a:pt x="10" y="54"/>
                      </a:lnTo>
                      <a:lnTo>
                        <a:pt x="18" y="60"/>
                      </a:lnTo>
                      <a:lnTo>
                        <a:pt x="28" y="64"/>
                      </a:lnTo>
                      <a:close/>
                    </a:path>
                  </a:pathLst>
                </a:custGeom>
                <a:grpFill/>
                <a:ln w="3175">
                  <a:solidFill>
                    <a:schemeClr val="accent3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 dirty="0"/>
                </a:p>
              </p:txBody>
            </p:sp>
            <p:sp>
              <p:nvSpPr>
                <p:cNvPr id="73" name="Russia"/>
                <p:cNvSpPr>
                  <a:spLocks/>
                </p:cNvSpPr>
                <p:nvPr/>
              </p:nvSpPr>
              <p:spPr bwMode="auto">
                <a:xfrm>
                  <a:off x="6905943" y="1687195"/>
                  <a:ext cx="307975" cy="307975"/>
                </a:xfrm>
                <a:custGeom>
                  <a:avLst/>
                  <a:gdLst/>
                  <a:ahLst/>
                  <a:cxnLst>
                    <a:cxn ang="0">
                      <a:pos x="194" y="170"/>
                    </a:cxn>
                    <a:cxn ang="0">
                      <a:pos x="166" y="168"/>
                    </a:cxn>
                    <a:cxn ang="0">
                      <a:pos x="164" y="174"/>
                    </a:cxn>
                    <a:cxn ang="0">
                      <a:pos x="178" y="180"/>
                    </a:cxn>
                    <a:cxn ang="0">
                      <a:pos x="156" y="186"/>
                    </a:cxn>
                    <a:cxn ang="0">
                      <a:pos x="146" y="180"/>
                    </a:cxn>
                    <a:cxn ang="0">
                      <a:pos x="140" y="184"/>
                    </a:cxn>
                    <a:cxn ang="0">
                      <a:pos x="142" y="194"/>
                    </a:cxn>
                    <a:cxn ang="0">
                      <a:pos x="132" y="194"/>
                    </a:cxn>
                    <a:cxn ang="0">
                      <a:pos x="124" y="188"/>
                    </a:cxn>
                    <a:cxn ang="0">
                      <a:pos x="122" y="194"/>
                    </a:cxn>
                    <a:cxn ang="0">
                      <a:pos x="98" y="194"/>
                    </a:cxn>
                    <a:cxn ang="0">
                      <a:pos x="94" y="190"/>
                    </a:cxn>
                    <a:cxn ang="0">
                      <a:pos x="98" y="186"/>
                    </a:cxn>
                    <a:cxn ang="0">
                      <a:pos x="84" y="176"/>
                    </a:cxn>
                    <a:cxn ang="0">
                      <a:pos x="98" y="168"/>
                    </a:cxn>
                    <a:cxn ang="0">
                      <a:pos x="84" y="166"/>
                    </a:cxn>
                    <a:cxn ang="0">
                      <a:pos x="76" y="160"/>
                    </a:cxn>
                    <a:cxn ang="0">
                      <a:pos x="68" y="152"/>
                    </a:cxn>
                    <a:cxn ang="0">
                      <a:pos x="62" y="160"/>
                    </a:cxn>
                    <a:cxn ang="0">
                      <a:pos x="50" y="158"/>
                    </a:cxn>
                    <a:cxn ang="0">
                      <a:pos x="46" y="150"/>
                    </a:cxn>
                    <a:cxn ang="0">
                      <a:pos x="42" y="162"/>
                    </a:cxn>
                    <a:cxn ang="0">
                      <a:pos x="36" y="168"/>
                    </a:cxn>
                    <a:cxn ang="0">
                      <a:pos x="20" y="154"/>
                    </a:cxn>
                    <a:cxn ang="0">
                      <a:pos x="12" y="140"/>
                    </a:cxn>
                    <a:cxn ang="0">
                      <a:pos x="6" y="130"/>
                    </a:cxn>
                    <a:cxn ang="0">
                      <a:pos x="24" y="118"/>
                    </a:cxn>
                    <a:cxn ang="0">
                      <a:pos x="18" y="104"/>
                    </a:cxn>
                    <a:cxn ang="0">
                      <a:pos x="24" y="94"/>
                    </a:cxn>
                    <a:cxn ang="0">
                      <a:pos x="16" y="88"/>
                    </a:cxn>
                    <a:cxn ang="0">
                      <a:pos x="22" y="78"/>
                    </a:cxn>
                    <a:cxn ang="0">
                      <a:pos x="18" y="70"/>
                    </a:cxn>
                    <a:cxn ang="0">
                      <a:pos x="10" y="76"/>
                    </a:cxn>
                    <a:cxn ang="0">
                      <a:pos x="0" y="70"/>
                    </a:cxn>
                    <a:cxn ang="0">
                      <a:pos x="8" y="58"/>
                    </a:cxn>
                    <a:cxn ang="0">
                      <a:pos x="16" y="52"/>
                    </a:cxn>
                    <a:cxn ang="0">
                      <a:pos x="2" y="36"/>
                    </a:cxn>
                    <a:cxn ang="0">
                      <a:pos x="10" y="24"/>
                    </a:cxn>
                    <a:cxn ang="0">
                      <a:pos x="26" y="8"/>
                    </a:cxn>
                    <a:cxn ang="0">
                      <a:pos x="50" y="0"/>
                    </a:cxn>
                    <a:cxn ang="0">
                      <a:pos x="64" y="4"/>
                    </a:cxn>
                    <a:cxn ang="0">
                      <a:pos x="60" y="18"/>
                    </a:cxn>
                    <a:cxn ang="0">
                      <a:pos x="70" y="18"/>
                    </a:cxn>
                    <a:cxn ang="0">
                      <a:pos x="62" y="26"/>
                    </a:cxn>
                    <a:cxn ang="0">
                      <a:pos x="74" y="28"/>
                    </a:cxn>
                    <a:cxn ang="0">
                      <a:pos x="64" y="40"/>
                    </a:cxn>
                    <a:cxn ang="0">
                      <a:pos x="78" y="46"/>
                    </a:cxn>
                    <a:cxn ang="0">
                      <a:pos x="78" y="62"/>
                    </a:cxn>
                    <a:cxn ang="0">
                      <a:pos x="70" y="62"/>
                    </a:cxn>
                    <a:cxn ang="0">
                      <a:pos x="74" y="68"/>
                    </a:cxn>
                    <a:cxn ang="0">
                      <a:pos x="88" y="76"/>
                    </a:cxn>
                    <a:cxn ang="0">
                      <a:pos x="96" y="102"/>
                    </a:cxn>
                    <a:cxn ang="0">
                      <a:pos x="112" y="118"/>
                    </a:cxn>
                    <a:cxn ang="0">
                      <a:pos x="134" y="130"/>
                    </a:cxn>
                    <a:cxn ang="0">
                      <a:pos x="148" y="140"/>
                    </a:cxn>
                    <a:cxn ang="0">
                      <a:pos x="172" y="150"/>
                    </a:cxn>
                    <a:cxn ang="0">
                      <a:pos x="192" y="156"/>
                    </a:cxn>
                    <a:cxn ang="0">
                      <a:pos x="194" y="170"/>
                    </a:cxn>
                  </a:cxnLst>
                  <a:rect l="0" t="0" r="r" b="b"/>
                  <a:pathLst>
                    <a:path w="194" h="194">
                      <a:moveTo>
                        <a:pt x="194" y="170"/>
                      </a:moveTo>
                      <a:lnTo>
                        <a:pt x="166" y="168"/>
                      </a:lnTo>
                      <a:lnTo>
                        <a:pt x="164" y="174"/>
                      </a:lnTo>
                      <a:lnTo>
                        <a:pt x="178" y="180"/>
                      </a:lnTo>
                      <a:lnTo>
                        <a:pt x="156" y="186"/>
                      </a:lnTo>
                      <a:lnTo>
                        <a:pt x="146" y="180"/>
                      </a:lnTo>
                      <a:lnTo>
                        <a:pt x="140" y="184"/>
                      </a:lnTo>
                      <a:lnTo>
                        <a:pt x="142" y="194"/>
                      </a:lnTo>
                      <a:lnTo>
                        <a:pt x="132" y="194"/>
                      </a:lnTo>
                      <a:lnTo>
                        <a:pt x="124" y="188"/>
                      </a:lnTo>
                      <a:lnTo>
                        <a:pt x="122" y="194"/>
                      </a:lnTo>
                      <a:lnTo>
                        <a:pt x="98" y="194"/>
                      </a:lnTo>
                      <a:lnTo>
                        <a:pt x="94" y="190"/>
                      </a:lnTo>
                      <a:lnTo>
                        <a:pt x="98" y="186"/>
                      </a:lnTo>
                      <a:lnTo>
                        <a:pt x="84" y="176"/>
                      </a:lnTo>
                      <a:lnTo>
                        <a:pt x="98" y="168"/>
                      </a:lnTo>
                      <a:lnTo>
                        <a:pt x="84" y="166"/>
                      </a:lnTo>
                      <a:lnTo>
                        <a:pt x="76" y="160"/>
                      </a:lnTo>
                      <a:lnTo>
                        <a:pt x="68" y="152"/>
                      </a:lnTo>
                      <a:lnTo>
                        <a:pt x="62" y="160"/>
                      </a:lnTo>
                      <a:lnTo>
                        <a:pt x="50" y="158"/>
                      </a:lnTo>
                      <a:lnTo>
                        <a:pt x="46" y="150"/>
                      </a:lnTo>
                      <a:lnTo>
                        <a:pt x="42" y="162"/>
                      </a:lnTo>
                      <a:lnTo>
                        <a:pt x="36" y="168"/>
                      </a:lnTo>
                      <a:lnTo>
                        <a:pt x="20" y="154"/>
                      </a:lnTo>
                      <a:lnTo>
                        <a:pt x="12" y="140"/>
                      </a:lnTo>
                      <a:lnTo>
                        <a:pt x="6" y="130"/>
                      </a:lnTo>
                      <a:lnTo>
                        <a:pt x="24" y="118"/>
                      </a:lnTo>
                      <a:lnTo>
                        <a:pt x="18" y="104"/>
                      </a:lnTo>
                      <a:lnTo>
                        <a:pt x="24" y="94"/>
                      </a:lnTo>
                      <a:lnTo>
                        <a:pt x="16" y="88"/>
                      </a:lnTo>
                      <a:lnTo>
                        <a:pt x="22" y="78"/>
                      </a:lnTo>
                      <a:lnTo>
                        <a:pt x="18" y="70"/>
                      </a:lnTo>
                      <a:lnTo>
                        <a:pt x="10" y="76"/>
                      </a:lnTo>
                      <a:lnTo>
                        <a:pt x="0" y="70"/>
                      </a:lnTo>
                      <a:lnTo>
                        <a:pt x="8" y="58"/>
                      </a:lnTo>
                      <a:lnTo>
                        <a:pt x="16" y="52"/>
                      </a:lnTo>
                      <a:lnTo>
                        <a:pt x="2" y="36"/>
                      </a:lnTo>
                      <a:lnTo>
                        <a:pt x="10" y="24"/>
                      </a:lnTo>
                      <a:lnTo>
                        <a:pt x="26" y="8"/>
                      </a:lnTo>
                      <a:lnTo>
                        <a:pt x="50" y="0"/>
                      </a:lnTo>
                      <a:lnTo>
                        <a:pt x="64" y="4"/>
                      </a:lnTo>
                      <a:lnTo>
                        <a:pt x="60" y="18"/>
                      </a:lnTo>
                      <a:lnTo>
                        <a:pt x="70" y="18"/>
                      </a:lnTo>
                      <a:lnTo>
                        <a:pt x="62" y="26"/>
                      </a:lnTo>
                      <a:lnTo>
                        <a:pt x="74" y="28"/>
                      </a:lnTo>
                      <a:lnTo>
                        <a:pt x="64" y="40"/>
                      </a:lnTo>
                      <a:lnTo>
                        <a:pt x="78" y="46"/>
                      </a:lnTo>
                      <a:lnTo>
                        <a:pt x="78" y="62"/>
                      </a:lnTo>
                      <a:lnTo>
                        <a:pt x="70" y="62"/>
                      </a:lnTo>
                      <a:lnTo>
                        <a:pt x="74" y="68"/>
                      </a:lnTo>
                      <a:lnTo>
                        <a:pt x="88" y="76"/>
                      </a:lnTo>
                      <a:lnTo>
                        <a:pt x="96" y="102"/>
                      </a:lnTo>
                      <a:lnTo>
                        <a:pt x="112" y="118"/>
                      </a:lnTo>
                      <a:lnTo>
                        <a:pt x="134" y="130"/>
                      </a:lnTo>
                      <a:lnTo>
                        <a:pt x="148" y="140"/>
                      </a:lnTo>
                      <a:lnTo>
                        <a:pt x="172" y="150"/>
                      </a:lnTo>
                      <a:lnTo>
                        <a:pt x="192" y="156"/>
                      </a:lnTo>
                      <a:lnTo>
                        <a:pt x="194" y="170"/>
                      </a:lnTo>
                      <a:close/>
                    </a:path>
                  </a:pathLst>
                </a:custGeom>
                <a:grpFill/>
                <a:ln w="3175">
                  <a:solidFill>
                    <a:schemeClr val="accent3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 dirty="0"/>
                </a:p>
              </p:txBody>
            </p:sp>
            <p:sp>
              <p:nvSpPr>
                <p:cNvPr id="74" name="Russia"/>
                <p:cNvSpPr>
                  <a:spLocks/>
                </p:cNvSpPr>
                <p:nvPr/>
              </p:nvSpPr>
              <p:spPr bwMode="auto">
                <a:xfrm>
                  <a:off x="5743893" y="1077595"/>
                  <a:ext cx="206375" cy="152400"/>
                </a:xfrm>
                <a:custGeom>
                  <a:avLst/>
                  <a:gdLst/>
                  <a:ahLst/>
                  <a:cxnLst>
                    <a:cxn ang="0">
                      <a:pos x="4" y="52"/>
                    </a:cxn>
                    <a:cxn ang="0">
                      <a:pos x="54" y="52"/>
                    </a:cxn>
                    <a:cxn ang="0">
                      <a:pos x="38" y="64"/>
                    </a:cxn>
                    <a:cxn ang="0">
                      <a:pos x="26" y="62"/>
                    </a:cxn>
                    <a:cxn ang="0">
                      <a:pos x="24" y="66"/>
                    </a:cxn>
                    <a:cxn ang="0">
                      <a:pos x="40" y="80"/>
                    </a:cxn>
                    <a:cxn ang="0">
                      <a:pos x="66" y="80"/>
                    </a:cxn>
                    <a:cxn ang="0">
                      <a:pos x="68" y="90"/>
                    </a:cxn>
                    <a:cxn ang="0">
                      <a:pos x="78" y="96"/>
                    </a:cxn>
                    <a:cxn ang="0">
                      <a:pos x="108" y="80"/>
                    </a:cxn>
                    <a:cxn ang="0">
                      <a:pos x="110" y="66"/>
                    </a:cxn>
                    <a:cxn ang="0">
                      <a:pos x="130" y="46"/>
                    </a:cxn>
                    <a:cxn ang="0">
                      <a:pos x="130" y="30"/>
                    </a:cxn>
                    <a:cxn ang="0">
                      <a:pos x="106" y="20"/>
                    </a:cxn>
                    <a:cxn ang="0">
                      <a:pos x="96" y="14"/>
                    </a:cxn>
                    <a:cxn ang="0">
                      <a:pos x="88" y="10"/>
                    </a:cxn>
                    <a:cxn ang="0">
                      <a:pos x="72" y="30"/>
                    </a:cxn>
                    <a:cxn ang="0">
                      <a:pos x="78" y="8"/>
                    </a:cxn>
                    <a:cxn ang="0">
                      <a:pos x="68" y="2"/>
                    </a:cxn>
                    <a:cxn ang="0">
                      <a:pos x="70" y="18"/>
                    </a:cxn>
                    <a:cxn ang="0">
                      <a:pos x="60" y="34"/>
                    </a:cxn>
                    <a:cxn ang="0">
                      <a:pos x="58" y="20"/>
                    </a:cxn>
                    <a:cxn ang="0">
                      <a:pos x="46" y="22"/>
                    </a:cxn>
                    <a:cxn ang="0">
                      <a:pos x="30" y="0"/>
                    </a:cxn>
                    <a:cxn ang="0">
                      <a:pos x="30" y="14"/>
                    </a:cxn>
                    <a:cxn ang="0">
                      <a:pos x="18" y="12"/>
                    </a:cxn>
                    <a:cxn ang="0">
                      <a:pos x="20" y="18"/>
                    </a:cxn>
                    <a:cxn ang="0">
                      <a:pos x="22" y="24"/>
                    </a:cxn>
                    <a:cxn ang="0">
                      <a:pos x="12" y="24"/>
                    </a:cxn>
                    <a:cxn ang="0">
                      <a:pos x="0" y="20"/>
                    </a:cxn>
                    <a:cxn ang="0">
                      <a:pos x="14" y="32"/>
                    </a:cxn>
                    <a:cxn ang="0">
                      <a:pos x="4" y="40"/>
                    </a:cxn>
                    <a:cxn ang="0">
                      <a:pos x="4" y="52"/>
                    </a:cxn>
                  </a:cxnLst>
                  <a:rect l="0" t="0" r="r" b="b"/>
                  <a:pathLst>
                    <a:path w="130" h="96">
                      <a:moveTo>
                        <a:pt x="4" y="52"/>
                      </a:moveTo>
                      <a:lnTo>
                        <a:pt x="54" y="52"/>
                      </a:lnTo>
                      <a:lnTo>
                        <a:pt x="38" y="64"/>
                      </a:lnTo>
                      <a:lnTo>
                        <a:pt x="26" y="62"/>
                      </a:lnTo>
                      <a:lnTo>
                        <a:pt x="24" y="66"/>
                      </a:lnTo>
                      <a:lnTo>
                        <a:pt x="40" y="80"/>
                      </a:lnTo>
                      <a:lnTo>
                        <a:pt x="66" y="80"/>
                      </a:lnTo>
                      <a:lnTo>
                        <a:pt x="68" y="90"/>
                      </a:lnTo>
                      <a:lnTo>
                        <a:pt x="78" y="96"/>
                      </a:lnTo>
                      <a:lnTo>
                        <a:pt x="108" y="80"/>
                      </a:lnTo>
                      <a:lnTo>
                        <a:pt x="110" y="66"/>
                      </a:lnTo>
                      <a:lnTo>
                        <a:pt x="130" y="46"/>
                      </a:lnTo>
                      <a:lnTo>
                        <a:pt x="130" y="30"/>
                      </a:lnTo>
                      <a:lnTo>
                        <a:pt x="106" y="20"/>
                      </a:lnTo>
                      <a:lnTo>
                        <a:pt x="96" y="14"/>
                      </a:lnTo>
                      <a:lnTo>
                        <a:pt x="88" y="10"/>
                      </a:lnTo>
                      <a:lnTo>
                        <a:pt x="72" y="30"/>
                      </a:lnTo>
                      <a:lnTo>
                        <a:pt x="78" y="8"/>
                      </a:lnTo>
                      <a:lnTo>
                        <a:pt x="68" y="2"/>
                      </a:lnTo>
                      <a:lnTo>
                        <a:pt x="70" y="18"/>
                      </a:lnTo>
                      <a:lnTo>
                        <a:pt x="60" y="34"/>
                      </a:lnTo>
                      <a:lnTo>
                        <a:pt x="58" y="20"/>
                      </a:lnTo>
                      <a:lnTo>
                        <a:pt x="46" y="22"/>
                      </a:lnTo>
                      <a:lnTo>
                        <a:pt x="30" y="0"/>
                      </a:lnTo>
                      <a:lnTo>
                        <a:pt x="30" y="14"/>
                      </a:lnTo>
                      <a:lnTo>
                        <a:pt x="18" y="12"/>
                      </a:lnTo>
                      <a:lnTo>
                        <a:pt x="20" y="18"/>
                      </a:lnTo>
                      <a:lnTo>
                        <a:pt x="22" y="24"/>
                      </a:lnTo>
                      <a:lnTo>
                        <a:pt x="12" y="24"/>
                      </a:lnTo>
                      <a:lnTo>
                        <a:pt x="0" y="20"/>
                      </a:lnTo>
                      <a:lnTo>
                        <a:pt x="14" y="32"/>
                      </a:lnTo>
                      <a:lnTo>
                        <a:pt x="4" y="40"/>
                      </a:lnTo>
                      <a:lnTo>
                        <a:pt x="4" y="52"/>
                      </a:lnTo>
                      <a:close/>
                    </a:path>
                  </a:pathLst>
                </a:custGeom>
                <a:grpFill/>
                <a:ln w="3175">
                  <a:solidFill>
                    <a:schemeClr val="accent3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 dirty="0"/>
                </a:p>
              </p:txBody>
            </p:sp>
            <p:sp>
              <p:nvSpPr>
                <p:cNvPr id="75" name="Russia"/>
                <p:cNvSpPr>
                  <a:spLocks/>
                </p:cNvSpPr>
                <p:nvPr/>
              </p:nvSpPr>
              <p:spPr bwMode="auto">
                <a:xfrm>
                  <a:off x="5781993" y="1306195"/>
                  <a:ext cx="44450" cy="41275"/>
                </a:xfrm>
                <a:custGeom>
                  <a:avLst/>
                  <a:gdLst/>
                  <a:ahLst/>
                  <a:cxnLst>
                    <a:cxn ang="0">
                      <a:pos x="0" y="6"/>
                    </a:cxn>
                    <a:cxn ang="0">
                      <a:pos x="28" y="0"/>
                    </a:cxn>
                    <a:cxn ang="0">
                      <a:pos x="26" y="20"/>
                    </a:cxn>
                    <a:cxn ang="0">
                      <a:pos x="8" y="26"/>
                    </a:cxn>
                    <a:cxn ang="0">
                      <a:pos x="0" y="18"/>
                    </a:cxn>
                    <a:cxn ang="0">
                      <a:pos x="0" y="6"/>
                    </a:cxn>
                  </a:cxnLst>
                  <a:rect l="0" t="0" r="r" b="b"/>
                  <a:pathLst>
                    <a:path w="28" h="26">
                      <a:moveTo>
                        <a:pt x="0" y="6"/>
                      </a:moveTo>
                      <a:lnTo>
                        <a:pt x="28" y="0"/>
                      </a:lnTo>
                      <a:lnTo>
                        <a:pt x="26" y="20"/>
                      </a:lnTo>
                      <a:lnTo>
                        <a:pt x="8" y="26"/>
                      </a:lnTo>
                      <a:lnTo>
                        <a:pt x="0" y="18"/>
                      </a:lnTo>
                      <a:lnTo>
                        <a:pt x="0" y="6"/>
                      </a:lnTo>
                      <a:close/>
                    </a:path>
                  </a:pathLst>
                </a:custGeom>
                <a:grpFill/>
                <a:ln w="3175">
                  <a:solidFill>
                    <a:schemeClr val="accent3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 dirty="0"/>
                </a:p>
              </p:txBody>
            </p:sp>
            <p:sp>
              <p:nvSpPr>
                <p:cNvPr id="76" name="Russia"/>
                <p:cNvSpPr>
                  <a:spLocks/>
                </p:cNvSpPr>
                <p:nvPr/>
              </p:nvSpPr>
              <p:spPr bwMode="auto">
                <a:xfrm>
                  <a:off x="5791518" y="1344295"/>
                  <a:ext cx="101600" cy="114300"/>
                </a:xfrm>
                <a:custGeom>
                  <a:avLst/>
                  <a:gdLst/>
                  <a:ahLst/>
                  <a:cxnLst>
                    <a:cxn ang="0">
                      <a:pos x="4" y="6"/>
                    </a:cxn>
                    <a:cxn ang="0">
                      <a:pos x="22" y="0"/>
                    </a:cxn>
                    <a:cxn ang="0">
                      <a:pos x="34" y="2"/>
                    </a:cxn>
                    <a:cxn ang="0">
                      <a:pos x="40" y="12"/>
                    </a:cxn>
                    <a:cxn ang="0">
                      <a:pos x="42" y="28"/>
                    </a:cxn>
                    <a:cxn ang="0">
                      <a:pos x="64" y="36"/>
                    </a:cxn>
                    <a:cxn ang="0">
                      <a:pos x="54" y="52"/>
                    </a:cxn>
                    <a:cxn ang="0">
                      <a:pos x="34" y="68"/>
                    </a:cxn>
                    <a:cxn ang="0">
                      <a:pos x="26" y="72"/>
                    </a:cxn>
                    <a:cxn ang="0">
                      <a:pos x="32" y="50"/>
                    </a:cxn>
                    <a:cxn ang="0">
                      <a:pos x="0" y="58"/>
                    </a:cxn>
                    <a:cxn ang="0">
                      <a:pos x="12" y="22"/>
                    </a:cxn>
                    <a:cxn ang="0">
                      <a:pos x="4" y="6"/>
                    </a:cxn>
                  </a:cxnLst>
                  <a:rect l="0" t="0" r="r" b="b"/>
                  <a:pathLst>
                    <a:path w="64" h="72">
                      <a:moveTo>
                        <a:pt x="4" y="6"/>
                      </a:moveTo>
                      <a:lnTo>
                        <a:pt x="22" y="0"/>
                      </a:lnTo>
                      <a:lnTo>
                        <a:pt x="34" y="2"/>
                      </a:lnTo>
                      <a:lnTo>
                        <a:pt x="40" y="12"/>
                      </a:lnTo>
                      <a:lnTo>
                        <a:pt x="42" y="28"/>
                      </a:lnTo>
                      <a:lnTo>
                        <a:pt x="64" y="36"/>
                      </a:lnTo>
                      <a:lnTo>
                        <a:pt x="54" y="52"/>
                      </a:lnTo>
                      <a:lnTo>
                        <a:pt x="34" y="68"/>
                      </a:lnTo>
                      <a:lnTo>
                        <a:pt x="26" y="72"/>
                      </a:lnTo>
                      <a:lnTo>
                        <a:pt x="32" y="50"/>
                      </a:lnTo>
                      <a:lnTo>
                        <a:pt x="0" y="58"/>
                      </a:lnTo>
                      <a:lnTo>
                        <a:pt x="12" y="22"/>
                      </a:lnTo>
                      <a:lnTo>
                        <a:pt x="4" y="6"/>
                      </a:lnTo>
                      <a:close/>
                    </a:path>
                  </a:pathLst>
                </a:custGeom>
                <a:grpFill/>
                <a:ln w="3175">
                  <a:solidFill>
                    <a:schemeClr val="accent3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 dirty="0"/>
                </a:p>
              </p:txBody>
            </p:sp>
            <p:sp>
              <p:nvSpPr>
                <p:cNvPr id="77" name="Russia"/>
                <p:cNvSpPr>
                  <a:spLocks/>
                </p:cNvSpPr>
                <p:nvPr/>
              </p:nvSpPr>
              <p:spPr bwMode="auto">
                <a:xfrm>
                  <a:off x="5566093" y="1118870"/>
                  <a:ext cx="241300" cy="412750"/>
                </a:xfrm>
                <a:custGeom>
                  <a:avLst/>
                  <a:gdLst/>
                  <a:ahLst/>
                  <a:cxnLst>
                    <a:cxn ang="0">
                      <a:pos x="52" y="260"/>
                    </a:cxn>
                    <a:cxn ang="0">
                      <a:pos x="70" y="248"/>
                    </a:cxn>
                    <a:cxn ang="0">
                      <a:pos x="72" y="218"/>
                    </a:cxn>
                    <a:cxn ang="0">
                      <a:pos x="86" y="192"/>
                    </a:cxn>
                    <a:cxn ang="0">
                      <a:pos x="98" y="192"/>
                    </a:cxn>
                    <a:cxn ang="0">
                      <a:pos x="102" y="154"/>
                    </a:cxn>
                    <a:cxn ang="0">
                      <a:pos x="114" y="150"/>
                    </a:cxn>
                    <a:cxn ang="0">
                      <a:pos x="114" y="118"/>
                    </a:cxn>
                    <a:cxn ang="0">
                      <a:pos x="152" y="98"/>
                    </a:cxn>
                    <a:cxn ang="0">
                      <a:pos x="146" y="86"/>
                    </a:cxn>
                    <a:cxn ang="0">
                      <a:pos x="136" y="72"/>
                    </a:cxn>
                    <a:cxn ang="0">
                      <a:pos x="118" y="70"/>
                    </a:cxn>
                    <a:cxn ang="0">
                      <a:pos x="114" y="34"/>
                    </a:cxn>
                    <a:cxn ang="0">
                      <a:pos x="102" y="52"/>
                    </a:cxn>
                    <a:cxn ang="0">
                      <a:pos x="110" y="30"/>
                    </a:cxn>
                    <a:cxn ang="0">
                      <a:pos x="102" y="14"/>
                    </a:cxn>
                    <a:cxn ang="0">
                      <a:pos x="88" y="0"/>
                    </a:cxn>
                    <a:cxn ang="0">
                      <a:pos x="76" y="20"/>
                    </a:cxn>
                    <a:cxn ang="0">
                      <a:pos x="82" y="68"/>
                    </a:cxn>
                    <a:cxn ang="0">
                      <a:pos x="70" y="54"/>
                    </a:cxn>
                    <a:cxn ang="0">
                      <a:pos x="64" y="22"/>
                    </a:cxn>
                    <a:cxn ang="0">
                      <a:pos x="48" y="50"/>
                    </a:cxn>
                    <a:cxn ang="0">
                      <a:pos x="40" y="32"/>
                    </a:cxn>
                    <a:cxn ang="0">
                      <a:pos x="32" y="28"/>
                    </a:cxn>
                    <a:cxn ang="0">
                      <a:pos x="54" y="12"/>
                    </a:cxn>
                    <a:cxn ang="0">
                      <a:pos x="32" y="18"/>
                    </a:cxn>
                    <a:cxn ang="0">
                      <a:pos x="24" y="10"/>
                    </a:cxn>
                    <a:cxn ang="0">
                      <a:pos x="8" y="22"/>
                    </a:cxn>
                    <a:cxn ang="0">
                      <a:pos x="6" y="56"/>
                    </a:cxn>
                    <a:cxn ang="0">
                      <a:pos x="18" y="46"/>
                    </a:cxn>
                    <a:cxn ang="0">
                      <a:pos x="12" y="62"/>
                    </a:cxn>
                    <a:cxn ang="0">
                      <a:pos x="16" y="74"/>
                    </a:cxn>
                    <a:cxn ang="0">
                      <a:pos x="4" y="70"/>
                    </a:cxn>
                    <a:cxn ang="0">
                      <a:pos x="0" y="82"/>
                    </a:cxn>
                    <a:cxn ang="0">
                      <a:pos x="18" y="102"/>
                    </a:cxn>
                    <a:cxn ang="0">
                      <a:pos x="8" y="108"/>
                    </a:cxn>
                    <a:cxn ang="0">
                      <a:pos x="16" y="130"/>
                    </a:cxn>
                    <a:cxn ang="0">
                      <a:pos x="32" y="124"/>
                    </a:cxn>
                    <a:cxn ang="0">
                      <a:pos x="46" y="118"/>
                    </a:cxn>
                    <a:cxn ang="0">
                      <a:pos x="50" y="96"/>
                    </a:cxn>
                    <a:cxn ang="0">
                      <a:pos x="54" y="100"/>
                    </a:cxn>
                    <a:cxn ang="0">
                      <a:pos x="64" y="92"/>
                    </a:cxn>
                    <a:cxn ang="0">
                      <a:pos x="60" y="112"/>
                    </a:cxn>
                    <a:cxn ang="0">
                      <a:pos x="78" y="102"/>
                    </a:cxn>
                    <a:cxn ang="0">
                      <a:pos x="74" y="116"/>
                    </a:cxn>
                    <a:cxn ang="0">
                      <a:pos x="86" y="122"/>
                    </a:cxn>
                    <a:cxn ang="0">
                      <a:pos x="70" y="126"/>
                    </a:cxn>
                    <a:cxn ang="0">
                      <a:pos x="46" y="130"/>
                    </a:cxn>
                    <a:cxn ang="0">
                      <a:pos x="34" y="138"/>
                    </a:cxn>
                    <a:cxn ang="0">
                      <a:pos x="34" y="150"/>
                    </a:cxn>
                    <a:cxn ang="0">
                      <a:pos x="22" y="144"/>
                    </a:cxn>
                    <a:cxn ang="0">
                      <a:pos x="22" y="166"/>
                    </a:cxn>
                    <a:cxn ang="0">
                      <a:pos x="66" y="160"/>
                    </a:cxn>
                    <a:cxn ang="0">
                      <a:pos x="76" y="162"/>
                    </a:cxn>
                    <a:cxn ang="0">
                      <a:pos x="74" y="170"/>
                    </a:cxn>
                    <a:cxn ang="0">
                      <a:pos x="38" y="172"/>
                    </a:cxn>
                    <a:cxn ang="0">
                      <a:pos x="58" y="190"/>
                    </a:cxn>
                    <a:cxn ang="0">
                      <a:pos x="24" y="180"/>
                    </a:cxn>
                    <a:cxn ang="0">
                      <a:pos x="26" y="212"/>
                    </a:cxn>
                    <a:cxn ang="0">
                      <a:pos x="44" y="226"/>
                    </a:cxn>
                    <a:cxn ang="0">
                      <a:pos x="54" y="224"/>
                    </a:cxn>
                    <a:cxn ang="0">
                      <a:pos x="40" y="240"/>
                    </a:cxn>
                    <a:cxn ang="0">
                      <a:pos x="52" y="260"/>
                    </a:cxn>
                  </a:cxnLst>
                  <a:rect l="0" t="0" r="r" b="b"/>
                  <a:pathLst>
                    <a:path w="152" h="260">
                      <a:moveTo>
                        <a:pt x="52" y="260"/>
                      </a:moveTo>
                      <a:lnTo>
                        <a:pt x="70" y="248"/>
                      </a:lnTo>
                      <a:lnTo>
                        <a:pt x="72" y="218"/>
                      </a:lnTo>
                      <a:lnTo>
                        <a:pt x="86" y="192"/>
                      </a:lnTo>
                      <a:lnTo>
                        <a:pt x="98" y="192"/>
                      </a:lnTo>
                      <a:lnTo>
                        <a:pt x="102" y="154"/>
                      </a:lnTo>
                      <a:lnTo>
                        <a:pt x="114" y="150"/>
                      </a:lnTo>
                      <a:lnTo>
                        <a:pt x="114" y="118"/>
                      </a:lnTo>
                      <a:lnTo>
                        <a:pt x="152" y="98"/>
                      </a:lnTo>
                      <a:lnTo>
                        <a:pt x="146" y="86"/>
                      </a:lnTo>
                      <a:lnTo>
                        <a:pt x="136" y="72"/>
                      </a:lnTo>
                      <a:lnTo>
                        <a:pt x="118" y="70"/>
                      </a:lnTo>
                      <a:lnTo>
                        <a:pt x="114" y="34"/>
                      </a:lnTo>
                      <a:lnTo>
                        <a:pt x="102" y="52"/>
                      </a:lnTo>
                      <a:lnTo>
                        <a:pt x="110" y="30"/>
                      </a:lnTo>
                      <a:lnTo>
                        <a:pt x="102" y="14"/>
                      </a:lnTo>
                      <a:lnTo>
                        <a:pt x="88" y="0"/>
                      </a:lnTo>
                      <a:lnTo>
                        <a:pt x="76" y="20"/>
                      </a:lnTo>
                      <a:lnTo>
                        <a:pt x="82" y="68"/>
                      </a:lnTo>
                      <a:lnTo>
                        <a:pt x="70" y="54"/>
                      </a:lnTo>
                      <a:lnTo>
                        <a:pt x="64" y="22"/>
                      </a:lnTo>
                      <a:lnTo>
                        <a:pt x="48" y="50"/>
                      </a:lnTo>
                      <a:lnTo>
                        <a:pt x="40" y="32"/>
                      </a:lnTo>
                      <a:lnTo>
                        <a:pt x="32" y="28"/>
                      </a:lnTo>
                      <a:lnTo>
                        <a:pt x="54" y="12"/>
                      </a:lnTo>
                      <a:lnTo>
                        <a:pt x="32" y="18"/>
                      </a:lnTo>
                      <a:lnTo>
                        <a:pt x="24" y="10"/>
                      </a:lnTo>
                      <a:lnTo>
                        <a:pt x="8" y="22"/>
                      </a:lnTo>
                      <a:lnTo>
                        <a:pt x="6" y="56"/>
                      </a:lnTo>
                      <a:lnTo>
                        <a:pt x="18" y="46"/>
                      </a:lnTo>
                      <a:lnTo>
                        <a:pt x="12" y="62"/>
                      </a:lnTo>
                      <a:lnTo>
                        <a:pt x="16" y="74"/>
                      </a:lnTo>
                      <a:lnTo>
                        <a:pt x="4" y="70"/>
                      </a:lnTo>
                      <a:lnTo>
                        <a:pt x="0" y="82"/>
                      </a:lnTo>
                      <a:lnTo>
                        <a:pt x="18" y="102"/>
                      </a:lnTo>
                      <a:lnTo>
                        <a:pt x="8" y="108"/>
                      </a:lnTo>
                      <a:lnTo>
                        <a:pt x="16" y="130"/>
                      </a:lnTo>
                      <a:lnTo>
                        <a:pt x="32" y="124"/>
                      </a:lnTo>
                      <a:lnTo>
                        <a:pt x="46" y="118"/>
                      </a:lnTo>
                      <a:lnTo>
                        <a:pt x="50" y="96"/>
                      </a:lnTo>
                      <a:lnTo>
                        <a:pt x="54" y="100"/>
                      </a:lnTo>
                      <a:lnTo>
                        <a:pt x="64" y="92"/>
                      </a:lnTo>
                      <a:lnTo>
                        <a:pt x="60" y="112"/>
                      </a:lnTo>
                      <a:lnTo>
                        <a:pt x="78" y="102"/>
                      </a:lnTo>
                      <a:lnTo>
                        <a:pt x="74" y="116"/>
                      </a:lnTo>
                      <a:lnTo>
                        <a:pt x="86" y="122"/>
                      </a:lnTo>
                      <a:lnTo>
                        <a:pt x="70" y="126"/>
                      </a:lnTo>
                      <a:lnTo>
                        <a:pt x="46" y="130"/>
                      </a:lnTo>
                      <a:lnTo>
                        <a:pt x="34" y="138"/>
                      </a:lnTo>
                      <a:lnTo>
                        <a:pt x="34" y="150"/>
                      </a:lnTo>
                      <a:lnTo>
                        <a:pt x="22" y="144"/>
                      </a:lnTo>
                      <a:lnTo>
                        <a:pt x="22" y="166"/>
                      </a:lnTo>
                      <a:lnTo>
                        <a:pt x="66" y="160"/>
                      </a:lnTo>
                      <a:lnTo>
                        <a:pt x="76" y="162"/>
                      </a:lnTo>
                      <a:lnTo>
                        <a:pt x="74" y="170"/>
                      </a:lnTo>
                      <a:lnTo>
                        <a:pt x="38" y="172"/>
                      </a:lnTo>
                      <a:lnTo>
                        <a:pt x="58" y="190"/>
                      </a:lnTo>
                      <a:lnTo>
                        <a:pt x="24" y="180"/>
                      </a:lnTo>
                      <a:lnTo>
                        <a:pt x="26" y="212"/>
                      </a:lnTo>
                      <a:lnTo>
                        <a:pt x="44" y="226"/>
                      </a:lnTo>
                      <a:lnTo>
                        <a:pt x="54" y="224"/>
                      </a:lnTo>
                      <a:lnTo>
                        <a:pt x="40" y="240"/>
                      </a:lnTo>
                      <a:lnTo>
                        <a:pt x="52" y="260"/>
                      </a:lnTo>
                      <a:close/>
                    </a:path>
                  </a:pathLst>
                </a:custGeom>
                <a:grpFill/>
                <a:ln w="3175">
                  <a:solidFill>
                    <a:schemeClr val="accent3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 dirty="0"/>
                </a:p>
              </p:txBody>
            </p:sp>
            <p:sp>
              <p:nvSpPr>
                <p:cNvPr id="78" name="Russia"/>
                <p:cNvSpPr>
                  <a:spLocks/>
                </p:cNvSpPr>
                <p:nvPr/>
              </p:nvSpPr>
              <p:spPr bwMode="auto">
                <a:xfrm>
                  <a:off x="6871018" y="1131570"/>
                  <a:ext cx="225425" cy="577850"/>
                </a:xfrm>
                <a:custGeom>
                  <a:avLst/>
                  <a:gdLst/>
                  <a:ahLst/>
                  <a:cxnLst>
                    <a:cxn ang="0">
                      <a:pos x="50" y="352"/>
                    </a:cxn>
                    <a:cxn ang="0">
                      <a:pos x="72" y="344"/>
                    </a:cxn>
                    <a:cxn ang="0">
                      <a:pos x="96" y="332"/>
                    </a:cxn>
                    <a:cxn ang="0">
                      <a:pos x="92" y="316"/>
                    </a:cxn>
                    <a:cxn ang="0">
                      <a:pos x="78" y="306"/>
                    </a:cxn>
                    <a:cxn ang="0">
                      <a:pos x="82" y="304"/>
                    </a:cxn>
                    <a:cxn ang="0">
                      <a:pos x="92" y="292"/>
                    </a:cxn>
                    <a:cxn ang="0">
                      <a:pos x="68" y="276"/>
                    </a:cxn>
                    <a:cxn ang="0">
                      <a:pos x="88" y="280"/>
                    </a:cxn>
                    <a:cxn ang="0">
                      <a:pos x="82" y="260"/>
                    </a:cxn>
                    <a:cxn ang="0">
                      <a:pos x="70" y="244"/>
                    </a:cxn>
                    <a:cxn ang="0">
                      <a:pos x="76" y="222"/>
                    </a:cxn>
                    <a:cxn ang="0">
                      <a:pos x="88" y="226"/>
                    </a:cxn>
                    <a:cxn ang="0">
                      <a:pos x="82" y="218"/>
                    </a:cxn>
                    <a:cxn ang="0">
                      <a:pos x="86" y="208"/>
                    </a:cxn>
                    <a:cxn ang="0">
                      <a:pos x="90" y="198"/>
                    </a:cxn>
                    <a:cxn ang="0">
                      <a:pos x="78" y="198"/>
                    </a:cxn>
                    <a:cxn ang="0">
                      <a:pos x="80" y="184"/>
                    </a:cxn>
                    <a:cxn ang="0">
                      <a:pos x="84" y="176"/>
                    </a:cxn>
                    <a:cxn ang="0">
                      <a:pos x="106" y="116"/>
                    </a:cxn>
                    <a:cxn ang="0">
                      <a:pos x="124" y="74"/>
                    </a:cxn>
                    <a:cxn ang="0">
                      <a:pos x="142" y="34"/>
                    </a:cxn>
                    <a:cxn ang="0">
                      <a:pos x="116" y="0"/>
                    </a:cxn>
                    <a:cxn ang="0">
                      <a:pos x="92" y="18"/>
                    </a:cxn>
                    <a:cxn ang="0">
                      <a:pos x="94" y="42"/>
                    </a:cxn>
                    <a:cxn ang="0">
                      <a:pos x="72" y="80"/>
                    </a:cxn>
                    <a:cxn ang="0">
                      <a:pos x="44" y="102"/>
                    </a:cxn>
                    <a:cxn ang="0">
                      <a:pos x="42" y="120"/>
                    </a:cxn>
                    <a:cxn ang="0">
                      <a:pos x="38" y="122"/>
                    </a:cxn>
                    <a:cxn ang="0">
                      <a:pos x="30" y="142"/>
                    </a:cxn>
                    <a:cxn ang="0">
                      <a:pos x="20" y="178"/>
                    </a:cxn>
                    <a:cxn ang="0">
                      <a:pos x="20" y="194"/>
                    </a:cxn>
                    <a:cxn ang="0">
                      <a:pos x="12" y="230"/>
                    </a:cxn>
                    <a:cxn ang="0">
                      <a:pos x="2" y="224"/>
                    </a:cxn>
                    <a:cxn ang="0">
                      <a:pos x="4" y="234"/>
                    </a:cxn>
                    <a:cxn ang="0">
                      <a:pos x="18" y="232"/>
                    </a:cxn>
                    <a:cxn ang="0">
                      <a:pos x="12" y="250"/>
                    </a:cxn>
                    <a:cxn ang="0">
                      <a:pos x="36" y="248"/>
                    </a:cxn>
                    <a:cxn ang="0">
                      <a:pos x="20" y="272"/>
                    </a:cxn>
                    <a:cxn ang="0">
                      <a:pos x="32" y="268"/>
                    </a:cxn>
                    <a:cxn ang="0">
                      <a:pos x="22" y="282"/>
                    </a:cxn>
                    <a:cxn ang="0">
                      <a:pos x="22" y="292"/>
                    </a:cxn>
                    <a:cxn ang="0">
                      <a:pos x="24" y="306"/>
                    </a:cxn>
                    <a:cxn ang="0">
                      <a:pos x="24" y="314"/>
                    </a:cxn>
                    <a:cxn ang="0">
                      <a:pos x="28" y="346"/>
                    </a:cxn>
                    <a:cxn ang="0">
                      <a:pos x="44" y="330"/>
                    </a:cxn>
                    <a:cxn ang="0">
                      <a:pos x="36" y="356"/>
                    </a:cxn>
                    <a:cxn ang="0">
                      <a:pos x="36" y="364"/>
                    </a:cxn>
                  </a:cxnLst>
                  <a:rect l="0" t="0" r="r" b="b"/>
                  <a:pathLst>
                    <a:path w="142" h="364">
                      <a:moveTo>
                        <a:pt x="36" y="364"/>
                      </a:moveTo>
                      <a:lnTo>
                        <a:pt x="50" y="352"/>
                      </a:lnTo>
                      <a:lnTo>
                        <a:pt x="72" y="348"/>
                      </a:lnTo>
                      <a:lnTo>
                        <a:pt x="72" y="344"/>
                      </a:lnTo>
                      <a:lnTo>
                        <a:pt x="90" y="344"/>
                      </a:lnTo>
                      <a:lnTo>
                        <a:pt x="96" y="332"/>
                      </a:lnTo>
                      <a:lnTo>
                        <a:pt x="84" y="320"/>
                      </a:lnTo>
                      <a:lnTo>
                        <a:pt x="92" y="316"/>
                      </a:lnTo>
                      <a:lnTo>
                        <a:pt x="90" y="308"/>
                      </a:lnTo>
                      <a:lnTo>
                        <a:pt x="78" y="306"/>
                      </a:lnTo>
                      <a:lnTo>
                        <a:pt x="68" y="306"/>
                      </a:lnTo>
                      <a:lnTo>
                        <a:pt x="82" y="304"/>
                      </a:lnTo>
                      <a:lnTo>
                        <a:pt x="92" y="304"/>
                      </a:lnTo>
                      <a:lnTo>
                        <a:pt x="92" y="292"/>
                      </a:lnTo>
                      <a:lnTo>
                        <a:pt x="84" y="290"/>
                      </a:lnTo>
                      <a:lnTo>
                        <a:pt x="68" y="276"/>
                      </a:lnTo>
                      <a:lnTo>
                        <a:pt x="78" y="276"/>
                      </a:lnTo>
                      <a:lnTo>
                        <a:pt x="88" y="280"/>
                      </a:lnTo>
                      <a:lnTo>
                        <a:pt x="82" y="270"/>
                      </a:lnTo>
                      <a:lnTo>
                        <a:pt x="82" y="260"/>
                      </a:lnTo>
                      <a:lnTo>
                        <a:pt x="88" y="256"/>
                      </a:lnTo>
                      <a:lnTo>
                        <a:pt x="70" y="244"/>
                      </a:lnTo>
                      <a:lnTo>
                        <a:pt x="84" y="242"/>
                      </a:lnTo>
                      <a:lnTo>
                        <a:pt x="76" y="222"/>
                      </a:lnTo>
                      <a:lnTo>
                        <a:pt x="86" y="222"/>
                      </a:lnTo>
                      <a:lnTo>
                        <a:pt x="88" y="226"/>
                      </a:lnTo>
                      <a:lnTo>
                        <a:pt x="88" y="222"/>
                      </a:lnTo>
                      <a:lnTo>
                        <a:pt x="82" y="218"/>
                      </a:lnTo>
                      <a:lnTo>
                        <a:pt x="80" y="214"/>
                      </a:lnTo>
                      <a:lnTo>
                        <a:pt x="86" y="208"/>
                      </a:lnTo>
                      <a:lnTo>
                        <a:pt x="96" y="208"/>
                      </a:lnTo>
                      <a:lnTo>
                        <a:pt x="90" y="198"/>
                      </a:lnTo>
                      <a:lnTo>
                        <a:pt x="86" y="192"/>
                      </a:lnTo>
                      <a:lnTo>
                        <a:pt x="78" y="198"/>
                      </a:lnTo>
                      <a:lnTo>
                        <a:pt x="74" y="192"/>
                      </a:lnTo>
                      <a:lnTo>
                        <a:pt x="80" y="184"/>
                      </a:lnTo>
                      <a:lnTo>
                        <a:pt x="88" y="182"/>
                      </a:lnTo>
                      <a:lnTo>
                        <a:pt x="84" y="176"/>
                      </a:lnTo>
                      <a:lnTo>
                        <a:pt x="84" y="158"/>
                      </a:lnTo>
                      <a:lnTo>
                        <a:pt x="106" y="116"/>
                      </a:lnTo>
                      <a:lnTo>
                        <a:pt x="116" y="90"/>
                      </a:lnTo>
                      <a:lnTo>
                        <a:pt x="124" y="74"/>
                      </a:lnTo>
                      <a:lnTo>
                        <a:pt x="132" y="52"/>
                      </a:lnTo>
                      <a:lnTo>
                        <a:pt x="142" y="34"/>
                      </a:lnTo>
                      <a:lnTo>
                        <a:pt x="132" y="18"/>
                      </a:lnTo>
                      <a:lnTo>
                        <a:pt x="116" y="0"/>
                      </a:lnTo>
                      <a:lnTo>
                        <a:pt x="104" y="6"/>
                      </a:lnTo>
                      <a:lnTo>
                        <a:pt x="92" y="18"/>
                      </a:lnTo>
                      <a:lnTo>
                        <a:pt x="88" y="26"/>
                      </a:lnTo>
                      <a:lnTo>
                        <a:pt x="94" y="42"/>
                      </a:lnTo>
                      <a:lnTo>
                        <a:pt x="84" y="64"/>
                      </a:lnTo>
                      <a:lnTo>
                        <a:pt x="72" y="80"/>
                      </a:lnTo>
                      <a:lnTo>
                        <a:pt x="58" y="96"/>
                      </a:lnTo>
                      <a:lnTo>
                        <a:pt x="44" y="102"/>
                      </a:lnTo>
                      <a:lnTo>
                        <a:pt x="38" y="110"/>
                      </a:lnTo>
                      <a:lnTo>
                        <a:pt x="42" y="120"/>
                      </a:lnTo>
                      <a:lnTo>
                        <a:pt x="46" y="124"/>
                      </a:lnTo>
                      <a:lnTo>
                        <a:pt x="38" y="122"/>
                      </a:lnTo>
                      <a:lnTo>
                        <a:pt x="32" y="132"/>
                      </a:lnTo>
                      <a:lnTo>
                        <a:pt x="30" y="142"/>
                      </a:lnTo>
                      <a:lnTo>
                        <a:pt x="14" y="170"/>
                      </a:lnTo>
                      <a:lnTo>
                        <a:pt x="20" y="178"/>
                      </a:lnTo>
                      <a:lnTo>
                        <a:pt x="12" y="188"/>
                      </a:lnTo>
                      <a:lnTo>
                        <a:pt x="20" y="194"/>
                      </a:lnTo>
                      <a:lnTo>
                        <a:pt x="8" y="206"/>
                      </a:lnTo>
                      <a:lnTo>
                        <a:pt x="12" y="230"/>
                      </a:lnTo>
                      <a:lnTo>
                        <a:pt x="6" y="226"/>
                      </a:lnTo>
                      <a:lnTo>
                        <a:pt x="2" y="224"/>
                      </a:lnTo>
                      <a:lnTo>
                        <a:pt x="0" y="230"/>
                      </a:lnTo>
                      <a:lnTo>
                        <a:pt x="4" y="234"/>
                      </a:lnTo>
                      <a:lnTo>
                        <a:pt x="14" y="232"/>
                      </a:lnTo>
                      <a:lnTo>
                        <a:pt x="18" y="232"/>
                      </a:lnTo>
                      <a:lnTo>
                        <a:pt x="16" y="244"/>
                      </a:lnTo>
                      <a:lnTo>
                        <a:pt x="12" y="250"/>
                      </a:lnTo>
                      <a:lnTo>
                        <a:pt x="28" y="248"/>
                      </a:lnTo>
                      <a:lnTo>
                        <a:pt x="36" y="248"/>
                      </a:lnTo>
                      <a:lnTo>
                        <a:pt x="12" y="262"/>
                      </a:lnTo>
                      <a:lnTo>
                        <a:pt x="20" y="272"/>
                      </a:lnTo>
                      <a:lnTo>
                        <a:pt x="28" y="270"/>
                      </a:lnTo>
                      <a:lnTo>
                        <a:pt x="32" y="268"/>
                      </a:lnTo>
                      <a:lnTo>
                        <a:pt x="28" y="274"/>
                      </a:lnTo>
                      <a:lnTo>
                        <a:pt x="22" y="282"/>
                      </a:lnTo>
                      <a:lnTo>
                        <a:pt x="30" y="284"/>
                      </a:lnTo>
                      <a:lnTo>
                        <a:pt x="22" y="292"/>
                      </a:lnTo>
                      <a:lnTo>
                        <a:pt x="40" y="296"/>
                      </a:lnTo>
                      <a:lnTo>
                        <a:pt x="24" y="306"/>
                      </a:lnTo>
                      <a:lnTo>
                        <a:pt x="20" y="312"/>
                      </a:lnTo>
                      <a:lnTo>
                        <a:pt x="24" y="314"/>
                      </a:lnTo>
                      <a:lnTo>
                        <a:pt x="12" y="338"/>
                      </a:lnTo>
                      <a:lnTo>
                        <a:pt x="28" y="346"/>
                      </a:lnTo>
                      <a:lnTo>
                        <a:pt x="36" y="338"/>
                      </a:lnTo>
                      <a:lnTo>
                        <a:pt x="44" y="330"/>
                      </a:lnTo>
                      <a:lnTo>
                        <a:pt x="42" y="344"/>
                      </a:lnTo>
                      <a:lnTo>
                        <a:pt x="36" y="356"/>
                      </a:lnTo>
                      <a:lnTo>
                        <a:pt x="32" y="362"/>
                      </a:lnTo>
                      <a:lnTo>
                        <a:pt x="36" y="364"/>
                      </a:lnTo>
                      <a:close/>
                    </a:path>
                  </a:pathLst>
                </a:custGeom>
                <a:grpFill/>
                <a:ln w="3175">
                  <a:solidFill>
                    <a:schemeClr val="accent3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 dirty="0"/>
                </a:p>
              </p:txBody>
            </p:sp>
            <p:sp>
              <p:nvSpPr>
                <p:cNvPr id="79" name="Russia"/>
                <p:cNvSpPr>
                  <a:spLocks/>
                </p:cNvSpPr>
                <p:nvPr/>
              </p:nvSpPr>
              <p:spPr bwMode="auto">
                <a:xfrm>
                  <a:off x="7267893" y="1938020"/>
                  <a:ext cx="114300" cy="63500"/>
                </a:xfrm>
                <a:custGeom>
                  <a:avLst/>
                  <a:gdLst/>
                  <a:ahLst/>
                  <a:cxnLst>
                    <a:cxn ang="0">
                      <a:pos x="72" y="28"/>
                    </a:cxn>
                    <a:cxn ang="0">
                      <a:pos x="68" y="32"/>
                    </a:cxn>
                    <a:cxn ang="0">
                      <a:pos x="56" y="36"/>
                    </a:cxn>
                    <a:cxn ang="0">
                      <a:pos x="50" y="40"/>
                    </a:cxn>
                    <a:cxn ang="0">
                      <a:pos x="42" y="32"/>
                    </a:cxn>
                    <a:cxn ang="0">
                      <a:pos x="30" y="40"/>
                    </a:cxn>
                    <a:cxn ang="0">
                      <a:pos x="16" y="28"/>
                    </a:cxn>
                    <a:cxn ang="0">
                      <a:pos x="2" y="16"/>
                    </a:cxn>
                    <a:cxn ang="0">
                      <a:pos x="8" y="14"/>
                    </a:cxn>
                    <a:cxn ang="0">
                      <a:pos x="0" y="12"/>
                    </a:cxn>
                    <a:cxn ang="0">
                      <a:pos x="6" y="2"/>
                    </a:cxn>
                    <a:cxn ang="0">
                      <a:pos x="14" y="0"/>
                    </a:cxn>
                    <a:cxn ang="0">
                      <a:pos x="28" y="4"/>
                    </a:cxn>
                    <a:cxn ang="0">
                      <a:pos x="46" y="10"/>
                    </a:cxn>
                    <a:cxn ang="0">
                      <a:pos x="58" y="12"/>
                    </a:cxn>
                    <a:cxn ang="0">
                      <a:pos x="68" y="20"/>
                    </a:cxn>
                    <a:cxn ang="0">
                      <a:pos x="72" y="28"/>
                    </a:cxn>
                  </a:cxnLst>
                  <a:rect l="0" t="0" r="r" b="b"/>
                  <a:pathLst>
                    <a:path w="72" h="40">
                      <a:moveTo>
                        <a:pt x="72" y="28"/>
                      </a:moveTo>
                      <a:lnTo>
                        <a:pt x="68" y="32"/>
                      </a:lnTo>
                      <a:lnTo>
                        <a:pt x="56" y="36"/>
                      </a:lnTo>
                      <a:lnTo>
                        <a:pt x="50" y="40"/>
                      </a:lnTo>
                      <a:lnTo>
                        <a:pt x="42" y="32"/>
                      </a:lnTo>
                      <a:lnTo>
                        <a:pt x="30" y="40"/>
                      </a:lnTo>
                      <a:lnTo>
                        <a:pt x="16" y="28"/>
                      </a:lnTo>
                      <a:lnTo>
                        <a:pt x="2" y="16"/>
                      </a:lnTo>
                      <a:lnTo>
                        <a:pt x="8" y="14"/>
                      </a:lnTo>
                      <a:lnTo>
                        <a:pt x="0" y="12"/>
                      </a:lnTo>
                      <a:lnTo>
                        <a:pt x="6" y="2"/>
                      </a:lnTo>
                      <a:lnTo>
                        <a:pt x="14" y="0"/>
                      </a:lnTo>
                      <a:lnTo>
                        <a:pt x="28" y="4"/>
                      </a:lnTo>
                      <a:lnTo>
                        <a:pt x="46" y="10"/>
                      </a:lnTo>
                      <a:lnTo>
                        <a:pt x="58" y="12"/>
                      </a:lnTo>
                      <a:lnTo>
                        <a:pt x="68" y="20"/>
                      </a:lnTo>
                      <a:lnTo>
                        <a:pt x="72" y="28"/>
                      </a:lnTo>
                      <a:close/>
                    </a:path>
                  </a:pathLst>
                </a:custGeom>
                <a:grpFill/>
                <a:ln w="3175">
                  <a:solidFill>
                    <a:schemeClr val="accent3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 dirty="0"/>
                </a:p>
              </p:txBody>
            </p:sp>
            <p:sp>
              <p:nvSpPr>
                <p:cNvPr id="80" name="Russia (Kaliningrad)"/>
                <p:cNvSpPr>
                  <a:spLocks/>
                </p:cNvSpPr>
                <p:nvPr/>
              </p:nvSpPr>
              <p:spPr bwMode="auto">
                <a:xfrm>
                  <a:off x="5518468" y="4203383"/>
                  <a:ext cx="238125" cy="133350"/>
                </a:xfrm>
                <a:custGeom>
                  <a:avLst/>
                  <a:gdLst/>
                  <a:ahLst/>
                  <a:cxnLst>
                    <a:cxn ang="0">
                      <a:pos x="78" y="0"/>
                    </a:cxn>
                    <a:cxn ang="0">
                      <a:pos x="96" y="10"/>
                    </a:cxn>
                    <a:cxn ang="0">
                      <a:pos x="114" y="20"/>
                    </a:cxn>
                    <a:cxn ang="0">
                      <a:pos x="126" y="20"/>
                    </a:cxn>
                    <a:cxn ang="0">
                      <a:pos x="150" y="32"/>
                    </a:cxn>
                    <a:cxn ang="0">
                      <a:pos x="144" y="46"/>
                    </a:cxn>
                    <a:cxn ang="0">
                      <a:pos x="142" y="62"/>
                    </a:cxn>
                    <a:cxn ang="0">
                      <a:pos x="142" y="78"/>
                    </a:cxn>
                    <a:cxn ang="0">
                      <a:pos x="120" y="84"/>
                    </a:cxn>
                    <a:cxn ang="0">
                      <a:pos x="80" y="80"/>
                    </a:cxn>
                    <a:cxn ang="0">
                      <a:pos x="48" y="70"/>
                    </a:cxn>
                    <a:cxn ang="0">
                      <a:pos x="24" y="66"/>
                    </a:cxn>
                    <a:cxn ang="0">
                      <a:pos x="0" y="60"/>
                    </a:cxn>
                    <a:cxn ang="0">
                      <a:pos x="8" y="40"/>
                    </a:cxn>
                    <a:cxn ang="0">
                      <a:pos x="20" y="22"/>
                    </a:cxn>
                    <a:cxn ang="0">
                      <a:pos x="34" y="24"/>
                    </a:cxn>
                    <a:cxn ang="0">
                      <a:pos x="48" y="20"/>
                    </a:cxn>
                    <a:cxn ang="0">
                      <a:pos x="64" y="24"/>
                    </a:cxn>
                    <a:cxn ang="0">
                      <a:pos x="76" y="26"/>
                    </a:cxn>
                    <a:cxn ang="0">
                      <a:pos x="78" y="4"/>
                    </a:cxn>
                    <a:cxn ang="0">
                      <a:pos x="78" y="0"/>
                    </a:cxn>
                  </a:cxnLst>
                  <a:rect l="0" t="0" r="r" b="b"/>
                  <a:pathLst>
                    <a:path w="150" h="84">
                      <a:moveTo>
                        <a:pt x="78" y="0"/>
                      </a:moveTo>
                      <a:lnTo>
                        <a:pt x="96" y="10"/>
                      </a:lnTo>
                      <a:lnTo>
                        <a:pt x="114" y="20"/>
                      </a:lnTo>
                      <a:lnTo>
                        <a:pt x="126" y="20"/>
                      </a:lnTo>
                      <a:lnTo>
                        <a:pt x="150" y="32"/>
                      </a:lnTo>
                      <a:lnTo>
                        <a:pt x="144" y="46"/>
                      </a:lnTo>
                      <a:lnTo>
                        <a:pt x="142" y="62"/>
                      </a:lnTo>
                      <a:lnTo>
                        <a:pt x="142" y="78"/>
                      </a:lnTo>
                      <a:lnTo>
                        <a:pt x="120" y="84"/>
                      </a:lnTo>
                      <a:lnTo>
                        <a:pt x="80" y="80"/>
                      </a:lnTo>
                      <a:lnTo>
                        <a:pt x="48" y="70"/>
                      </a:lnTo>
                      <a:lnTo>
                        <a:pt x="24" y="66"/>
                      </a:lnTo>
                      <a:lnTo>
                        <a:pt x="0" y="60"/>
                      </a:lnTo>
                      <a:lnTo>
                        <a:pt x="8" y="40"/>
                      </a:lnTo>
                      <a:lnTo>
                        <a:pt x="20" y="22"/>
                      </a:lnTo>
                      <a:lnTo>
                        <a:pt x="34" y="24"/>
                      </a:lnTo>
                      <a:lnTo>
                        <a:pt x="48" y="20"/>
                      </a:lnTo>
                      <a:lnTo>
                        <a:pt x="64" y="24"/>
                      </a:lnTo>
                      <a:lnTo>
                        <a:pt x="76" y="26"/>
                      </a:lnTo>
                      <a:lnTo>
                        <a:pt x="78" y="4"/>
                      </a:lnTo>
                      <a:lnTo>
                        <a:pt x="78" y="0"/>
                      </a:lnTo>
                      <a:close/>
                    </a:path>
                  </a:pathLst>
                </a:custGeom>
                <a:grpFill/>
                <a:ln w="3175">
                  <a:solidFill>
                    <a:schemeClr val="accent3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 dirty="0"/>
                </a:p>
              </p:txBody>
            </p:sp>
          </p:grpSp>
          <p:sp>
            <p:nvSpPr>
              <p:cNvPr id="38" name="Liechtenstein"/>
              <p:cNvSpPr>
                <a:spLocks/>
              </p:cNvSpPr>
              <p:nvPr/>
            </p:nvSpPr>
            <p:spPr bwMode="auto">
              <a:xfrm>
                <a:off x="4564380" y="5089208"/>
                <a:ext cx="31750" cy="53975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20" y="10"/>
                  </a:cxn>
                  <a:cxn ang="0">
                    <a:pos x="20" y="28"/>
                  </a:cxn>
                  <a:cxn ang="0">
                    <a:pos x="14" y="34"/>
                  </a:cxn>
                  <a:cxn ang="0">
                    <a:pos x="8" y="34"/>
                  </a:cxn>
                  <a:cxn ang="0">
                    <a:pos x="0" y="26"/>
                  </a:cxn>
                  <a:cxn ang="0">
                    <a:pos x="2" y="8"/>
                  </a:cxn>
                  <a:cxn ang="0">
                    <a:pos x="4" y="2"/>
                  </a:cxn>
                  <a:cxn ang="0">
                    <a:pos x="12" y="0"/>
                  </a:cxn>
                </a:cxnLst>
                <a:rect l="0" t="0" r="r" b="b"/>
                <a:pathLst>
                  <a:path w="20" h="34">
                    <a:moveTo>
                      <a:pt x="12" y="0"/>
                    </a:moveTo>
                    <a:lnTo>
                      <a:pt x="20" y="10"/>
                    </a:lnTo>
                    <a:lnTo>
                      <a:pt x="20" y="28"/>
                    </a:lnTo>
                    <a:lnTo>
                      <a:pt x="14" y="34"/>
                    </a:lnTo>
                    <a:lnTo>
                      <a:pt x="8" y="34"/>
                    </a:lnTo>
                    <a:lnTo>
                      <a:pt x="0" y="26"/>
                    </a:lnTo>
                    <a:lnTo>
                      <a:pt x="2" y="8"/>
                    </a:lnTo>
                    <a:lnTo>
                      <a:pt x="4" y="2"/>
                    </a:lnTo>
                    <a:lnTo>
                      <a:pt x="12" y="0"/>
                    </a:lnTo>
                    <a:close/>
                  </a:path>
                </a:pathLst>
              </a:custGeom>
              <a:solidFill>
                <a:schemeClr val="accent5"/>
              </a:solidFill>
              <a:ln w="3175">
                <a:solidFill>
                  <a:schemeClr val="accent3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GB" dirty="0"/>
              </a:p>
            </p:txBody>
          </p:sp>
          <p:sp>
            <p:nvSpPr>
              <p:cNvPr id="39" name="Andorra"/>
              <p:cNvSpPr>
                <a:spLocks/>
              </p:cNvSpPr>
              <p:nvPr/>
            </p:nvSpPr>
            <p:spPr bwMode="auto">
              <a:xfrm>
                <a:off x="3754755" y="5457508"/>
                <a:ext cx="44450" cy="38100"/>
              </a:xfrm>
              <a:custGeom>
                <a:avLst/>
                <a:gdLst/>
                <a:ahLst/>
                <a:cxnLst>
                  <a:cxn ang="0">
                    <a:pos x="2" y="2"/>
                  </a:cxn>
                  <a:cxn ang="0">
                    <a:pos x="14" y="0"/>
                  </a:cxn>
                  <a:cxn ang="0">
                    <a:pos x="26" y="6"/>
                  </a:cxn>
                  <a:cxn ang="0">
                    <a:pos x="28" y="14"/>
                  </a:cxn>
                  <a:cxn ang="0">
                    <a:pos x="24" y="22"/>
                  </a:cxn>
                  <a:cxn ang="0">
                    <a:pos x="12" y="24"/>
                  </a:cxn>
                  <a:cxn ang="0">
                    <a:pos x="0" y="20"/>
                  </a:cxn>
                  <a:cxn ang="0">
                    <a:pos x="0" y="14"/>
                  </a:cxn>
                  <a:cxn ang="0">
                    <a:pos x="2" y="2"/>
                  </a:cxn>
                </a:cxnLst>
                <a:rect l="0" t="0" r="r" b="b"/>
                <a:pathLst>
                  <a:path w="28" h="24">
                    <a:moveTo>
                      <a:pt x="2" y="2"/>
                    </a:moveTo>
                    <a:lnTo>
                      <a:pt x="14" y="0"/>
                    </a:lnTo>
                    <a:lnTo>
                      <a:pt x="26" y="6"/>
                    </a:lnTo>
                    <a:lnTo>
                      <a:pt x="28" y="14"/>
                    </a:lnTo>
                    <a:lnTo>
                      <a:pt x="24" y="22"/>
                    </a:lnTo>
                    <a:lnTo>
                      <a:pt x="12" y="24"/>
                    </a:lnTo>
                    <a:lnTo>
                      <a:pt x="0" y="20"/>
                    </a:lnTo>
                    <a:lnTo>
                      <a:pt x="0" y="14"/>
                    </a:lnTo>
                    <a:lnTo>
                      <a:pt x="2" y="2"/>
                    </a:lnTo>
                    <a:close/>
                  </a:path>
                </a:pathLst>
              </a:custGeom>
              <a:solidFill>
                <a:schemeClr val="accent5"/>
              </a:solidFill>
              <a:ln w="3175">
                <a:solidFill>
                  <a:schemeClr val="accent3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GB" dirty="0"/>
              </a:p>
            </p:txBody>
          </p:sp>
          <p:sp>
            <p:nvSpPr>
              <p:cNvPr id="40" name="Monaco"/>
              <p:cNvSpPr>
                <a:spLocks/>
              </p:cNvSpPr>
              <p:nvPr/>
            </p:nvSpPr>
            <p:spPr bwMode="auto">
              <a:xfrm>
                <a:off x="4269105" y="5476558"/>
                <a:ext cx="41275" cy="38100"/>
              </a:xfrm>
              <a:custGeom>
                <a:avLst/>
                <a:gdLst/>
                <a:ahLst/>
                <a:cxnLst>
                  <a:cxn ang="0">
                    <a:pos x="10" y="0"/>
                  </a:cxn>
                  <a:cxn ang="0">
                    <a:pos x="26" y="6"/>
                  </a:cxn>
                  <a:cxn ang="0">
                    <a:pos x="26" y="14"/>
                  </a:cxn>
                  <a:cxn ang="0">
                    <a:pos x="22" y="22"/>
                  </a:cxn>
                  <a:cxn ang="0">
                    <a:pos x="14" y="24"/>
                  </a:cxn>
                  <a:cxn ang="0">
                    <a:pos x="2" y="20"/>
                  </a:cxn>
                  <a:cxn ang="0">
                    <a:pos x="0" y="10"/>
                  </a:cxn>
                  <a:cxn ang="0">
                    <a:pos x="2" y="4"/>
                  </a:cxn>
                  <a:cxn ang="0">
                    <a:pos x="10" y="0"/>
                  </a:cxn>
                </a:cxnLst>
                <a:rect l="0" t="0" r="r" b="b"/>
                <a:pathLst>
                  <a:path w="26" h="24">
                    <a:moveTo>
                      <a:pt x="10" y="0"/>
                    </a:moveTo>
                    <a:lnTo>
                      <a:pt x="26" y="6"/>
                    </a:lnTo>
                    <a:lnTo>
                      <a:pt x="26" y="14"/>
                    </a:lnTo>
                    <a:lnTo>
                      <a:pt x="22" y="22"/>
                    </a:lnTo>
                    <a:lnTo>
                      <a:pt x="14" y="24"/>
                    </a:lnTo>
                    <a:lnTo>
                      <a:pt x="2" y="20"/>
                    </a:lnTo>
                    <a:lnTo>
                      <a:pt x="0" y="10"/>
                    </a:lnTo>
                    <a:lnTo>
                      <a:pt x="2" y="4"/>
                    </a:lnTo>
                    <a:lnTo>
                      <a:pt x="10" y="0"/>
                    </a:lnTo>
                    <a:close/>
                  </a:path>
                </a:pathLst>
              </a:custGeom>
              <a:solidFill>
                <a:schemeClr val="accent5"/>
              </a:solidFill>
              <a:ln w="3175">
                <a:solidFill>
                  <a:schemeClr val="accent3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GB" dirty="0"/>
              </a:p>
            </p:txBody>
          </p:sp>
          <p:sp>
            <p:nvSpPr>
              <p:cNvPr id="41" name="Kosovo"/>
              <p:cNvSpPr/>
              <p:nvPr/>
            </p:nvSpPr>
            <p:spPr>
              <a:xfrm>
                <a:off x="5447495" y="5718508"/>
                <a:ext cx="170151" cy="192844"/>
              </a:xfrm>
              <a:custGeom>
                <a:avLst/>
                <a:gdLst>
                  <a:gd name="connsiteX0" fmla="*/ 78581 w 159821"/>
                  <a:gd name="connsiteY0" fmla="*/ 3636 h 192844"/>
                  <a:gd name="connsiteX1" fmla="*/ 78581 w 159821"/>
                  <a:gd name="connsiteY1" fmla="*/ 3636 h 192844"/>
                  <a:gd name="connsiteX2" fmla="*/ 92869 w 159821"/>
                  <a:gd name="connsiteY2" fmla="*/ 27448 h 192844"/>
                  <a:gd name="connsiteX3" fmla="*/ 107156 w 159821"/>
                  <a:gd name="connsiteY3" fmla="*/ 32211 h 192844"/>
                  <a:gd name="connsiteX4" fmla="*/ 111919 w 159821"/>
                  <a:gd name="connsiteY4" fmla="*/ 46498 h 192844"/>
                  <a:gd name="connsiteX5" fmla="*/ 114300 w 159821"/>
                  <a:gd name="connsiteY5" fmla="*/ 53642 h 192844"/>
                  <a:gd name="connsiteX6" fmla="*/ 121444 w 159821"/>
                  <a:gd name="connsiteY6" fmla="*/ 56023 h 192844"/>
                  <a:gd name="connsiteX7" fmla="*/ 130969 w 159821"/>
                  <a:gd name="connsiteY7" fmla="*/ 75073 h 192844"/>
                  <a:gd name="connsiteX8" fmla="*/ 138113 w 159821"/>
                  <a:gd name="connsiteY8" fmla="*/ 77455 h 192844"/>
                  <a:gd name="connsiteX9" fmla="*/ 157163 w 159821"/>
                  <a:gd name="connsiteY9" fmla="*/ 79836 h 192844"/>
                  <a:gd name="connsiteX10" fmla="*/ 159544 w 159821"/>
                  <a:gd name="connsiteY10" fmla="*/ 86980 h 192844"/>
                  <a:gd name="connsiteX11" fmla="*/ 154781 w 159821"/>
                  <a:gd name="connsiteY11" fmla="*/ 101267 h 192844"/>
                  <a:gd name="connsiteX12" fmla="*/ 145256 w 159821"/>
                  <a:gd name="connsiteY12" fmla="*/ 129842 h 192844"/>
                  <a:gd name="connsiteX13" fmla="*/ 142875 w 159821"/>
                  <a:gd name="connsiteY13" fmla="*/ 136986 h 192844"/>
                  <a:gd name="connsiteX14" fmla="*/ 140494 w 159821"/>
                  <a:gd name="connsiteY14" fmla="*/ 144130 h 192844"/>
                  <a:gd name="connsiteX15" fmla="*/ 126206 w 159821"/>
                  <a:gd name="connsiteY15" fmla="*/ 151273 h 192844"/>
                  <a:gd name="connsiteX16" fmla="*/ 121444 w 159821"/>
                  <a:gd name="connsiteY16" fmla="*/ 144130 h 192844"/>
                  <a:gd name="connsiteX17" fmla="*/ 114300 w 159821"/>
                  <a:gd name="connsiteY17" fmla="*/ 146511 h 192844"/>
                  <a:gd name="connsiteX18" fmla="*/ 97631 w 159821"/>
                  <a:gd name="connsiteY18" fmla="*/ 163180 h 192844"/>
                  <a:gd name="connsiteX19" fmla="*/ 92869 w 159821"/>
                  <a:gd name="connsiteY19" fmla="*/ 156036 h 192844"/>
                  <a:gd name="connsiteX20" fmla="*/ 78581 w 159821"/>
                  <a:gd name="connsiteY20" fmla="*/ 151273 h 192844"/>
                  <a:gd name="connsiteX21" fmla="*/ 64294 w 159821"/>
                  <a:gd name="connsiteY21" fmla="*/ 163180 h 192844"/>
                  <a:gd name="connsiteX22" fmla="*/ 57150 w 159821"/>
                  <a:gd name="connsiteY22" fmla="*/ 184611 h 192844"/>
                  <a:gd name="connsiteX23" fmla="*/ 52388 w 159821"/>
                  <a:gd name="connsiteY23" fmla="*/ 191755 h 192844"/>
                  <a:gd name="connsiteX24" fmla="*/ 40481 w 159821"/>
                  <a:gd name="connsiteY24" fmla="*/ 189373 h 192844"/>
                  <a:gd name="connsiteX25" fmla="*/ 38100 w 159821"/>
                  <a:gd name="connsiteY25" fmla="*/ 167942 h 192844"/>
                  <a:gd name="connsiteX26" fmla="*/ 33338 w 159821"/>
                  <a:gd name="connsiteY26" fmla="*/ 160798 h 192844"/>
                  <a:gd name="connsiteX27" fmla="*/ 26194 w 159821"/>
                  <a:gd name="connsiteY27" fmla="*/ 146511 h 192844"/>
                  <a:gd name="connsiteX28" fmla="*/ 19050 w 159821"/>
                  <a:gd name="connsiteY28" fmla="*/ 141748 h 192844"/>
                  <a:gd name="connsiteX29" fmla="*/ 16669 w 159821"/>
                  <a:gd name="connsiteY29" fmla="*/ 129842 h 192844"/>
                  <a:gd name="connsiteX30" fmla="*/ 14288 w 159821"/>
                  <a:gd name="connsiteY30" fmla="*/ 113173 h 192844"/>
                  <a:gd name="connsiteX31" fmla="*/ 7144 w 159821"/>
                  <a:gd name="connsiteY31" fmla="*/ 98886 h 192844"/>
                  <a:gd name="connsiteX32" fmla="*/ 0 w 159821"/>
                  <a:gd name="connsiteY32" fmla="*/ 96505 h 192844"/>
                  <a:gd name="connsiteX33" fmla="*/ 2381 w 159821"/>
                  <a:gd name="connsiteY33" fmla="*/ 89361 h 192844"/>
                  <a:gd name="connsiteX34" fmla="*/ 7144 w 159821"/>
                  <a:gd name="connsiteY34" fmla="*/ 82217 h 192844"/>
                  <a:gd name="connsiteX35" fmla="*/ 9525 w 159821"/>
                  <a:gd name="connsiteY35" fmla="*/ 70311 h 192844"/>
                  <a:gd name="connsiteX36" fmla="*/ 14288 w 159821"/>
                  <a:gd name="connsiteY36" fmla="*/ 63167 h 192844"/>
                  <a:gd name="connsiteX37" fmla="*/ 35719 w 159821"/>
                  <a:gd name="connsiteY37" fmla="*/ 60786 h 192844"/>
                  <a:gd name="connsiteX38" fmla="*/ 50006 w 159821"/>
                  <a:gd name="connsiteY38" fmla="*/ 56023 h 192844"/>
                  <a:gd name="connsiteX39" fmla="*/ 45244 w 159821"/>
                  <a:gd name="connsiteY39" fmla="*/ 41736 h 192844"/>
                  <a:gd name="connsiteX40" fmla="*/ 50006 w 159821"/>
                  <a:gd name="connsiteY40" fmla="*/ 34592 h 192844"/>
                  <a:gd name="connsiteX41" fmla="*/ 61913 w 159821"/>
                  <a:gd name="connsiteY41" fmla="*/ 22686 h 192844"/>
                  <a:gd name="connsiteX42" fmla="*/ 57150 w 159821"/>
                  <a:gd name="connsiteY42" fmla="*/ 15542 h 192844"/>
                  <a:gd name="connsiteX43" fmla="*/ 59531 w 159821"/>
                  <a:gd name="connsiteY43" fmla="*/ 3636 h 192844"/>
                  <a:gd name="connsiteX44" fmla="*/ 78581 w 159821"/>
                  <a:gd name="connsiteY44" fmla="*/ 3636 h 192844"/>
                  <a:gd name="connsiteX0" fmla="*/ 78581 w 159821"/>
                  <a:gd name="connsiteY0" fmla="*/ 3636 h 192844"/>
                  <a:gd name="connsiteX1" fmla="*/ 78581 w 159821"/>
                  <a:gd name="connsiteY1" fmla="*/ 3636 h 192844"/>
                  <a:gd name="connsiteX2" fmla="*/ 92869 w 159821"/>
                  <a:gd name="connsiteY2" fmla="*/ 27448 h 192844"/>
                  <a:gd name="connsiteX3" fmla="*/ 107156 w 159821"/>
                  <a:gd name="connsiteY3" fmla="*/ 32211 h 192844"/>
                  <a:gd name="connsiteX4" fmla="*/ 111919 w 159821"/>
                  <a:gd name="connsiteY4" fmla="*/ 46498 h 192844"/>
                  <a:gd name="connsiteX5" fmla="*/ 114300 w 159821"/>
                  <a:gd name="connsiteY5" fmla="*/ 53642 h 192844"/>
                  <a:gd name="connsiteX6" fmla="*/ 121444 w 159821"/>
                  <a:gd name="connsiteY6" fmla="*/ 56023 h 192844"/>
                  <a:gd name="connsiteX7" fmla="*/ 130969 w 159821"/>
                  <a:gd name="connsiteY7" fmla="*/ 75073 h 192844"/>
                  <a:gd name="connsiteX8" fmla="*/ 138113 w 159821"/>
                  <a:gd name="connsiteY8" fmla="*/ 77455 h 192844"/>
                  <a:gd name="connsiteX9" fmla="*/ 157163 w 159821"/>
                  <a:gd name="connsiteY9" fmla="*/ 79836 h 192844"/>
                  <a:gd name="connsiteX10" fmla="*/ 159544 w 159821"/>
                  <a:gd name="connsiteY10" fmla="*/ 86980 h 192844"/>
                  <a:gd name="connsiteX11" fmla="*/ 154781 w 159821"/>
                  <a:gd name="connsiteY11" fmla="*/ 101267 h 192844"/>
                  <a:gd name="connsiteX12" fmla="*/ 145256 w 159821"/>
                  <a:gd name="connsiteY12" fmla="*/ 129842 h 192844"/>
                  <a:gd name="connsiteX13" fmla="*/ 142875 w 159821"/>
                  <a:gd name="connsiteY13" fmla="*/ 136986 h 192844"/>
                  <a:gd name="connsiteX14" fmla="*/ 140494 w 159821"/>
                  <a:gd name="connsiteY14" fmla="*/ 144130 h 192844"/>
                  <a:gd name="connsiteX15" fmla="*/ 126206 w 159821"/>
                  <a:gd name="connsiteY15" fmla="*/ 151273 h 192844"/>
                  <a:gd name="connsiteX16" fmla="*/ 121444 w 159821"/>
                  <a:gd name="connsiteY16" fmla="*/ 144130 h 192844"/>
                  <a:gd name="connsiteX17" fmla="*/ 114300 w 159821"/>
                  <a:gd name="connsiteY17" fmla="*/ 146511 h 192844"/>
                  <a:gd name="connsiteX18" fmla="*/ 97631 w 159821"/>
                  <a:gd name="connsiteY18" fmla="*/ 163180 h 192844"/>
                  <a:gd name="connsiteX19" fmla="*/ 92869 w 159821"/>
                  <a:gd name="connsiteY19" fmla="*/ 156036 h 192844"/>
                  <a:gd name="connsiteX20" fmla="*/ 78581 w 159821"/>
                  <a:gd name="connsiteY20" fmla="*/ 151273 h 192844"/>
                  <a:gd name="connsiteX21" fmla="*/ 73343 w 159821"/>
                  <a:gd name="connsiteY21" fmla="*/ 170800 h 192844"/>
                  <a:gd name="connsiteX22" fmla="*/ 57150 w 159821"/>
                  <a:gd name="connsiteY22" fmla="*/ 184611 h 192844"/>
                  <a:gd name="connsiteX23" fmla="*/ 52388 w 159821"/>
                  <a:gd name="connsiteY23" fmla="*/ 191755 h 192844"/>
                  <a:gd name="connsiteX24" fmla="*/ 40481 w 159821"/>
                  <a:gd name="connsiteY24" fmla="*/ 189373 h 192844"/>
                  <a:gd name="connsiteX25" fmla="*/ 38100 w 159821"/>
                  <a:gd name="connsiteY25" fmla="*/ 167942 h 192844"/>
                  <a:gd name="connsiteX26" fmla="*/ 33338 w 159821"/>
                  <a:gd name="connsiteY26" fmla="*/ 160798 h 192844"/>
                  <a:gd name="connsiteX27" fmla="*/ 26194 w 159821"/>
                  <a:gd name="connsiteY27" fmla="*/ 146511 h 192844"/>
                  <a:gd name="connsiteX28" fmla="*/ 19050 w 159821"/>
                  <a:gd name="connsiteY28" fmla="*/ 141748 h 192844"/>
                  <a:gd name="connsiteX29" fmla="*/ 16669 w 159821"/>
                  <a:gd name="connsiteY29" fmla="*/ 129842 h 192844"/>
                  <a:gd name="connsiteX30" fmla="*/ 14288 w 159821"/>
                  <a:gd name="connsiteY30" fmla="*/ 113173 h 192844"/>
                  <a:gd name="connsiteX31" fmla="*/ 7144 w 159821"/>
                  <a:gd name="connsiteY31" fmla="*/ 98886 h 192844"/>
                  <a:gd name="connsiteX32" fmla="*/ 0 w 159821"/>
                  <a:gd name="connsiteY32" fmla="*/ 96505 h 192844"/>
                  <a:gd name="connsiteX33" fmla="*/ 2381 w 159821"/>
                  <a:gd name="connsiteY33" fmla="*/ 89361 h 192844"/>
                  <a:gd name="connsiteX34" fmla="*/ 7144 w 159821"/>
                  <a:gd name="connsiteY34" fmla="*/ 82217 h 192844"/>
                  <a:gd name="connsiteX35" fmla="*/ 9525 w 159821"/>
                  <a:gd name="connsiteY35" fmla="*/ 70311 h 192844"/>
                  <a:gd name="connsiteX36" fmla="*/ 14288 w 159821"/>
                  <a:gd name="connsiteY36" fmla="*/ 63167 h 192844"/>
                  <a:gd name="connsiteX37" fmla="*/ 35719 w 159821"/>
                  <a:gd name="connsiteY37" fmla="*/ 60786 h 192844"/>
                  <a:gd name="connsiteX38" fmla="*/ 50006 w 159821"/>
                  <a:gd name="connsiteY38" fmla="*/ 56023 h 192844"/>
                  <a:gd name="connsiteX39" fmla="*/ 45244 w 159821"/>
                  <a:gd name="connsiteY39" fmla="*/ 41736 h 192844"/>
                  <a:gd name="connsiteX40" fmla="*/ 50006 w 159821"/>
                  <a:gd name="connsiteY40" fmla="*/ 34592 h 192844"/>
                  <a:gd name="connsiteX41" fmla="*/ 61913 w 159821"/>
                  <a:gd name="connsiteY41" fmla="*/ 22686 h 192844"/>
                  <a:gd name="connsiteX42" fmla="*/ 57150 w 159821"/>
                  <a:gd name="connsiteY42" fmla="*/ 15542 h 192844"/>
                  <a:gd name="connsiteX43" fmla="*/ 59531 w 159821"/>
                  <a:gd name="connsiteY43" fmla="*/ 3636 h 192844"/>
                  <a:gd name="connsiteX44" fmla="*/ 78581 w 159821"/>
                  <a:gd name="connsiteY44" fmla="*/ 3636 h 192844"/>
                  <a:gd name="connsiteX0" fmla="*/ 78581 w 159821"/>
                  <a:gd name="connsiteY0" fmla="*/ 3636 h 192844"/>
                  <a:gd name="connsiteX1" fmla="*/ 78581 w 159821"/>
                  <a:gd name="connsiteY1" fmla="*/ 3636 h 192844"/>
                  <a:gd name="connsiteX2" fmla="*/ 92869 w 159821"/>
                  <a:gd name="connsiteY2" fmla="*/ 27448 h 192844"/>
                  <a:gd name="connsiteX3" fmla="*/ 107156 w 159821"/>
                  <a:gd name="connsiteY3" fmla="*/ 32211 h 192844"/>
                  <a:gd name="connsiteX4" fmla="*/ 111919 w 159821"/>
                  <a:gd name="connsiteY4" fmla="*/ 46498 h 192844"/>
                  <a:gd name="connsiteX5" fmla="*/ 114300 w 159821"/>
                  <a:gd name="connsiteY5" fmla="*/ 53642 h 192844"/>
                  <a:gd name="connsiteX6" fmla="*/ 121444 w 159821"/>
                  <a:gd name="connsiteY6" fmla="*/ 56023 h 192844"/>
                  <a:gd name="connsiteX7" fmla="*/ 130969 w 159821"/>
                  <a:gd name="connsiteY7" fmla="*/ 75073 h 192844"/>
                  <a:gd name="connsiteX8" fmla="*/ 138113 w 159821"/>
                  <a:gd name="connsiteY8" fmla="*/ 77455 h 192844"/>
                  <a:gd name="connsiteX9" fmla="*/ 157163 w 159821"/>
                  <a:gd name="connsiteY9" fmla="*/ 79836 h 192844"/>
                  <a:gd name="connsiteX10" fmla="*/ 159544 w 159821"/>
                  <a:gd name="connsiteY10" fmla="*/ 86980 h 192844"/>
                  <a:gd name="connsiteX11" fmla="*/ 154781 w 159821"/>
                  <a:gd name="connsiteY11" fmla="*/ 101267 h 192844"/>
                  <a:gd name="connsiteX12" fmla="*/ 145256 w 159821"/>
                  <a:gd name="connsiteY12" fmla="*/ 129842 h 192844"/>
                  <a:gd name="connsiteX13" fmla="*/ 142875 w 159821"/>
                  <a:gd name="connsiteY13" fmla="*/ 136986 h 192844"/>
                  <a:gd name="connsiteX14" fmla="*/ 140494 w 159821"/>
                  <a:gd name="connsiteY14" fmla="*/ 144130 h 192844"/>
                  <a:gd name="connsiteX15" fmla="*/ 126206 w 159821"/>
                  <a:gd name="connsiteY15" fmla="*/ 151273 h 192844"/>
                  <a:gd name="connsiteX16" fmla="*/ 121444 w 159821"/>
                  <a:gd name="connsiteY16" fmla="*/ 144130 h 192844"/>
                  <a:gd name="connsiteX17" fmla="*/ 114300 w 159821"/>
                  <a:gd name="connsiteY17" fmla="*/ 146511 h 192844"/>
                  <a:gd name="connsiteX18" fmla="*/ 97631 w 159821"/>
                  <a:gd name="connsiteY18" fmla="*/ 163180 h 192844"/>
                  <a:gd name="connsiteX19" fmla="*/ 92869 w 159821"/>
                  <a:gd name="connsiteY19" fmla="*/ 156036 h 192844"/>
                  <a:gd name="connsiteX20" fmla="*/ 78581 w 159821"/>
                  <a:gd name="connsiteY20" fmla="*/ 151273 h 192844"/>
                  <a:gd name="connsiteX21" fmla="*/ 73343 w 159821"/>
                  <a:gd name="connsiteY21" fmla="*/ 170800 h 192844"/>
                  <a:gd name="connsiteX22" fmla="*/ 57150 w 159821"/>
                  <a:gd name="connsiteY22" fmla="*/ 184611 h 192844"/>
                  <a:gd name="connsiteX23" fmla="*/ 52388 w 159821"/>
                  <a:gd name="connsiteY23" fmla="*/ 191755 h 192844"/>
                  <a:gd name="connsiteX24" fmla="*/ 40481 w 159821"/>
                  <a:gd name="connsiteY24" fmla="*/ 189373 h 192844"/>
                  <a:gd name="connsiteX25" fmla="*/ 38100 w 159821"/>
                  <a:gd name="connsiteY25" fmla="*/ 167942 h 192844"/>
                  <a:gd name="connsiteX26" fmla="*/ 33338 w 159821"/>
                  <a:gd name="connsiteY26" fmla="*/ 160798 h 192844"/>
                  <a:gd name="connsiteX27" fmla="*/ 26194 w 159821"/>
                  <a:gd name="connsiteY27" fmla="*/ 146511 h 192844"/>
                  <a:gd name="connsiteX28" fmla="*/ 19050 w 159821"/>
                  <a:gd name="connsiteY28" fmla="*/ 141748 h 192844"/>
                  <a:gd name="connsiteX29" fmla="*/ 16669 w 159821"/>
                  <a:gd name="connsiteY29" fmla="*/ 129842 h 192844"/>
                  <a:gd name="connsiteX30" fmla="*/ 14288 w 159821"/>
                  <a:gd name="connsiteY30" fmla="*/ 113173 h 192844"/>
                  <a:gd name="connsiteX31" fmla="*/ 7144 w 159821"/>
                  <a:gd name="connsiteY31" fmla="*/ 98886 h 192844"/>
                  <a:gd name="connsiteX32" fmla="*/ 0 w 159821"/>
                  <a:gd name="connsiteY32" fmla="*/ 96505 h 192844"/>
                  <a:gd name="connsiteX33" fmla="*/ 2381 w 159821"/>
                  <a:gd name="connsiteY33" fmla="*/ 89361 h 192844"/>
                  <a:gd name="connsiteX34" fmla="*/ 7144 w 159821"/>
                  <a:gd name="connsiteY34" fmla="*/ 82217 h 192844"/>
                  <a:gd name="connsiteX35" fmla="*/ 6668 w 159821"/>
                  <a:gd name="connsiteY35" fmla="*/ 60905 h 192844"/>
                  <a:gd name="connsiteX36" fmla="*/ 14288 w 159821"/>
                  <a:gd name="connsiteY36" fmla="*/ 63167 h 192844"/>
                  <a:gd name="connsiteX37" fmla="*/ 35719 w 159821"/>
                  <a:gd name="connsiteY37" fmla="*/ 60786 h 192844"/>
                  <a:gd name="connsiteX38" fmla="*/ 50006 w 159821"/>
                  <a:gd name="connsiteY38" fmla="*/ 56023 h 192844"/>
                  <a:gd name="connsiteX39" fmla="*/ 45244 w 159821"/>
                  <a:gd name="connsiteY39" fmla="*/ 41736 h 192844"/>
                  <a:gd name="connsiteX40" fmla="*/ 50006 w 159821"/>
                  <a:gd name="connsiteY40" fmla="*/ 34592 h 192844"/>
                  <a:gd name="connsiteX41" fmla="*/ 61913 w 159821"/>
                  <a:gd name="connsiteY41" fmla="*/ 22686 h 192844"/>
                  <a:gd name="connsiteX42" fmla="*/ 57150 w 159821"/>
                  <a:gd name="connsiteY42" fmla="*/ 15542 h 192844"/>
                  <a:gd name="connsiteX43" fmla="*/ 59531 w 159821"/>
                  <a:gd name="connsiteY43" fmla="*/ 3636 h 192844"/>
                  <a:gd name="connsiteX44" fmla="*/ 78581 w 159821"/>
                  <a:gd name="connsiteY44" fmla="*/ 3636 h 192844"/>
                  <a:gd name="connsiteX0" fmla="*/ 78581 w 159821"/>
                  <a:gd name="connsiteY0" fmla="*/ 3636 h 192844"/>
                  <a:gd name="connsiteX1" fmla="*/ 78581 w 159821"/>
                  <a:gd name="connsiteY1" fmla="*/ 3636 h 192844"/>
                  <a:gd name="connsiteX2" fmla="*/ 92869 w 159821"/>
                  <a:gd name="connsiteY2" fmla="*/ 27448 h 192844"/>
                  <a:gd name="connsiteX3" fmla="*/ 107156 w 159821"/>
                  <a:gd name="connsiteY3" fmla="*/ 32211 h 192844"/>
                  <a:gd name="connsiteX4" fmla="*/ 111919 w 159821"/>
                  <a:gd name="connsiteY4" fmla="*/ 46498 h 192844"/>
                  <a:gd name="connsiteX5" fmla="*/ 114300 w 159821"/>
                  <a:gd name="connsiteY5" fmla="*/ 53642 h 192844"/>
                  <a:gd name="connsiteX6" fmla="*/ 121444 w 159821"/>
                  <a:gd name="connsiteY6" fmla="*/ 56023 h 192844"/>
                  <a:gd name="connsiteX7" fmla="*/ 130969 w 159821"/>
                  <a:gd name="connsiteY7" fmla="*/ 75073 h 192844"/>
                  <a:gd name="connsiteX8" fmla="*/ 138113 w 159821"/>
                  <a:gd name="connsiteY8" fmla="*/ 77455 h 192844"/>
                  <a:gd name="connsiteX9" fmla="*/ 157163 w 159821"/>
                  <a:gd name="connsiteY9" fmla="*/ 79836 h 192844"/>
                  <a:gd name="connsiteX10" fmla="*/ 159544 w 159821"/>
                  <a:gd name="connsiteY10" fmla="*/ 86980 h 192844"/>
                  <a:gd name="connsiteX11" fmla="*/ 154781 w 159821"/>
                  <a:gd name="connsiteY11" fmla="*/ 101267 h 192844"/>
                  <a:gd name="connsiteX12" fmla="*/ 145256 w 159821"/>
                  <a:gd name="connsiteY12" fmla="*/ 129842 h 192844"/>
                  <a:gd name="connsiteX13" fmla="*/ 142875 w 159821"/>
                  <a:gd name="connsiteY13" fmla="*/ 136986 h 192844"/>
                  <a:gd name="connsiteX14" fmla="*/ 140494 w 159821"/>
                  <a:gd name="connsiteY14" fmla="*/ 144130 h 192844"/>
                  <a:gd name="connsiteX15" fmla="*/ 126206 w 159821"/>
                  <a:gd name="connsiteY15" fmla="*/ 151273 h 192844"/>
                  <a:gd name="connsiteX16" fmla="*/ 121444 w 159821"/>
                  <a:gd name="connsiteY16" fmla="*/ 144130 h 192844"/>
                  <a:gd name="connsiteX17" fmla="*/ 114300 w 159821"/>
                  <a:gd name="connsiteY17" fmla="*/ 146511 h 192844"/>
                  <a:gd name="connsiteX18" fmla="*/ 97631 w 159821"/>
                  <a:gd name="connsiteY18" fmla="*/ 163180 h 192844"/>
                  <a:gd name="connsiteX19" fmla="*/ 92869 w 159821"/>
                  <a:gd name="connsiteY19" fmla="*/ 156036 h 192844"/>
                  <a:gd name="connsiteX20" fmla="*/ 78581 w 159821"/>
                  <a:gd name="connsiteY20" fmla="*/ 151273 h 192844"/>
                  <a:gd name="connsiteX21" fmla="*/ 73343 w 159821"/>
                  <a:gd name="connsiteY21" fmla="*/ 170800 h 192844"/>
                  <a:gd name="connsiteX22" fmla="*/ 57150 w 159821"/>
                  <a:gd name="connsiteY22" fmla="*/ 184611 h 192844"/>
                  <a:gd name="connsiteX23" fmla="*/ 52388 w 159821"/>
                  <a:gd name="connsiteY23" fmla="*/ 191755 h 192844"/>
                  <a:gd name="connsiteX24" fmla="*/ 40481 w 159821"/>
                  <a:gd name="connsiteY24" fmla="*/ 189373 h 192844"/>
                  <a:gd name="connsiteX25" fmla="*/ 38100 w 159821"/>
                  <a:gd name="connsiteY25" fmla="*/ 167942 h 192844"/>
                  <a:gd name="connsiteX26" fmla="*/ 33338 w 159821"/>
                  <a:gd name="connsiteY26" fmla="*/ 160798 h 192844"/>
                  <a:gd name="connsiteX27" fmla="*/ 26194 w 159821"/>
                  <a:gd name="connsiteY27" fmla="*/ 146511 h 192844"/>
                  <a:gd name="connsiteX28" fmla="*/ 19050 w 159821"/>
                  <a:gd name="connsiteY28" fmla="*/ 141748 h 192844"/>
                  <a:gd name="connsiteX29" fmla="*/ 16669 w 159821"/>
                  <a:gd name="connsiteY29" fmla="*/ 129842 h 192844"/>
                  <a:gd name="connsiteX30" fmla="*/ 14288 w 159821"/>
                  <a:gd name="connsiteY30" fmla="*/ 113173 h 192844"/>
                  <a:gd name="connsiteX31" fmla="*/ 7144 w 159821"/>
                  <a:gd name="connsiteY31" fmla="*/ 98886 h 192844"/>
                  <a:gd name="connsiteX32" fmla="*/ 0 w 159821"/>
                  <a:gd name="connsiteY32" fmla="*/ 96505 h 192844"/>
                  <a:gd name="connsiteX33" fmla="*/ 2381 w 159821"/>
                  <a:gd name="connsiteY33" fmla="*/ 89361 h 192844"/>
                  <a:gd name="connsiteX34" fmla="*/ 7144 w 159821"/>
                  <a:gd name="connsiteY34" fmla="*/ 82217 h 192844"/>
                  <a:gd name="connsiteX35" fmla="*/ 6668 w 159821"/>
                  <a:gd name="connsiteY35" fmla="*/ 60905 h 192844"/>
                  <a:gd name="connsiteX36" fmla="*/ 14354 w 159821"/>
                  <a:gd name="connsiteY36" fmla="*/ 50150 h 192844"/>
                  <a:gd name="connsiteX37" fmla="*/ 35719 w 159821"/>
                  <a:gd name="connsiteY37" fmla="*/ 60786 h 192844"/>
                  <a:gd name="connsiteX38" fmla="*/ 50006 w 159821"/>
                  <a:gd name="connsiteY38" fmla="*/ 56023 h 192844"/>
                  <a:gd name="connsiteX39" fmla="*/ 45244 w 159821"/>
                  <a:gd name="connsiteY39" fmla="*/ 41736 h 192844"/>
                  <a:gd name="connsiteX40" fmla="*/ 50006 w 159821"/>
                  <a:gd name="connsiteY40" fmla="*/ 34592 h 192844"/>
                  <a:gd name="connsiteX41" fmla="*/ 61913 w 159821"/>
                  <a:gd name="connsiteY41" fmla="*/ 22686 h 192844"/>
                  <a:gd name="connsiteX42" fmla="*/ 57150 w 159821"/>
                  <a:gd name="connsiteY42" fmla="*/ 15542 h 192844"/>
                  <a:gd name="connsiteX43" fmla="*/ 59531 w 159821"/>
                  <a:gd name="connsiteY43" fmla="*/ 3636 h 192844"/>
                  <a:gd name="connsiteX44" fmla="*/ 78581 w 159821"/>
                  <a:gd name="connsiteY44" fmla="*/ 3636 h 192844"/>
                  <a:gd name="connsiteX0" fmla="*/ 88911 w 170151"/>
                  <a:gd name="connsiteY0" fmla="*/ 3636 h 192844"/>
                  <a:gd name="connsiteX1" fmla="*/ 88911 w 170151"/>
                  <a:gd name="connsiteY1" fmla="*/ 3636 h 192844"/>
                  <a:gd name="connsiteX2" fmla="*/ 103199 w 170151"/>
                  <a:gd name="connsiteY2" fmla="*/ 27448 h 192844"/>
                  <a:gd name="connsiteX3" fmla="*/ 117486 w 170151"/>
                  <a:gd name="connsiteY3" fmla="*/ 32211 h 192844"/>
                  <a:gd name="connsiteX4" fmla="*/ 122249 w 170151"/>
                  <a:gd name="connsiteY4" fmla="*/ 46498 h 192844"/>
                  <a:gd name="connsiteX5" fmla="*/ 124630 w 170151"/>
                  <a:gd name="connsiteY5" fmla="*/ 53642 h 192844"/>
                  <a:gd name="connsiteX6" fmla="*/ 131774 w 170151"/>
                  <a:gd name="connsiteY6" fmla="*/ 56023 h 192844"/>
                  <a:gd name="connsiteX7" fmla="*/ 141299 w 170151"/>
                  <a:gd name="connsiteY7" fmla="*/ 75073 h 192844"/>
                  <a:gd name="connsiteX8" fmla="*/ 148443 w 170151"/>
                  <a:gd name="connsiteY8" fmla="*/ 77455 h 192844"/>
                  <a:gd name="connsiteX9" fmla="*/ 167493 w 170151"/>
                  <a:gd name="connsiteY9" fmla="*/ 79836 h 192844"/>
                  <a:gd name="connsiteX10" fmla="*/ 169874 w 170151"/>
                  <a:gd name="connsiteY10" fmla="*/ 86980 h 192844"/>
                  <a:gd name="connsiteX11" fmla="*/ 165111 w 170151"/>
                  <a:gd name="connsiteY11" fmla="*/ 101267 h 192844"/>
                  <a:gd name="connsiteX12" fmla="*/ 155586 w 170151"/>
                  <a:gd name="connsiteY12" fmla="*/ 129842 h 192844"/>
                  <a:gd name="connsiteX13" fmla="*/ 153205 w 170151"/>
                  <a:gd name="connsiteY13" fmla="*/ 136986 h 192844"/>
                  <a:gd name="connsiteX14" fmla="*/ 150824 w 170151"/>
                  <a:gd name="connsiteY14" fmla="*/ 144130 h 192844"/>
                  <a:gd name="connsiteX15" fmla="*/ 136536 w 170151"/>
                  <a:gd name="connsiteY15" fmla="*/ 151273 h 192844"/>
                  <a:gd name="connsiteX16" fmla="*/ 131774 w 170151"/>
                  <a:gd name="connsiteY16" fmla="*/ 144130 h 192844"/>
                  <a:gd name="connsiteX17" fmla="*/ 124630 w 170151"/>
                  <a:gd name="connsiteY17" fmla="*/ 146511 h 192844"/>
                  <a:gd name="connsiteX18" fmla="*/ 107961 w 170151"/>
                  <a:gd name="connsiteY18" fmla="*/ 163180 h 192844"/>
                  <a:gd name="connsiteX19" fmla="*/ 103199 w 170151"/>
                  <a:gd name="connsiteY19" fmla="*/ 156036 h 192844"/>
                  <a:gd name="connsiteX20" fmla="*/ 88911 w 170151"/>
                  <a:gd name="connsiteY20" fmla="*/ 151273 h 192844"/>
                  <a:gd name="connsiteX21" fmla="*/ 83673 w 170151"/>
                  <a:gd name="connsiteY21" fmla="*/ 170800 h 192844"/>
                  <a:gd name="connsiteX22" fmla="*/ 67480 w 170151"/>
                  <a:gd name="connsiteY22" fmla="*/ 184611 h 192844"/>
                  <a:gd name="connsiteX23" fmla="*/ 62718 w 170151"/>
                  <a:gd name="connsiteY23" fmla="*/ 191755 h 192844"/>
                  <a:gd name="connsiteX24" fmla="*/ 50811 w 170151"/>
                  <a:gd name="connsiteY24" fmla="*/ 189373 h 192844"/>
                  <a:gd name="connsiteX25" fmla="*/ 48430 w 170151"/>
                  <a:gd name="connsiteY25" fmla="*/ 167942 h 192844"/>
                  <a:gd name="connsiteX26" fmla="*/ 43668 w 170151"/>
                  <a:gd name="connsiteY26" fmla="*/ 160798 h 192844"/>
                  <a:gd name="connsiteX27" fmla="*/ 36524 w 170151"/>
                  <a:gd name="connsiteY27" fmla="*/ 146511 h 192844"/>
                  <a:gd name="connsiteX28" fmla="*/ 29380 w 170151"/>
                  <a:gd name="connsiteY28" fmla="*/ 141748 h 192844"/>
                  <a:gd name="connsiteX29" fmla="*/ 26999 w 170151"/>
                  <a:gd name="connsiteY29" fmla="*/ 129842 h 192844"/>
                  <a:gd name="connsiteX30" fmla="*/ 24618 w 170151"/>
                  <a:gd name="connsiteY30" fmla="*/ 113173 h 192844"/>
                  <a:gd name="connsiteX31" fmla="*/ 17474 w 170151"/>
                  <a:gd name="connsiteY31" fmla="*/ 98886 h 192844"/>
                  <a:gd name="connsiteX32" fmla="*/ 10330 w 170151"/>
                  <a:gd name="connsiteY32" fmla="*/ 96505 h 192844"/>
                  <a:gd name="connsiteX33" fmla="*/ 1123 w 170151"/>
                  <a:gd name="connsiteY33" fmla="*/ 94600 h 192844"/>
                  <a:gd name="connsiteX34" fmla="*/ 17474 w 170151"/>
                  <a:gd name="connsiteY34" fmla="*/ 82217 h 192844"/>
                  <a:gd name="connsiteX35" fmla="*/ 16998 w 170151"/>
                  <a:gd name="connsiteY35" fmla="*/ 60905 h 192844"/>
                  <a:gd name="connsiteX36" fmla="*/ 24684 w 170151"/>
                  <a:gd name="connsiteY36" fmla="*/ 50150 h 192844"/>
                  <a:gd name="connsiteX37" fmla="*/ 46049 w 170151"/>
                  <a:gd name="connsiteY37" fmla="*/ 60786 h 192844"/>
                  <a:gd name="connsiteX38" fmla="*/ 60336 w 170151"/>
                  <a:gd name="connsiteY38" fmla="*/ 56023 h 192844"/>
                  <a:gd name="connsiteX39" fmla="*/ 55574 w 170151"/>
                  <a:gd name="connsiteY39" fmla="*/ 41736 h 192844"/>
                  <a:gd name="connsiteX40" fmla="*/ 60336 w 170151"/>
                  <a:gd name="connsiteY40" fmla="*/ 34592 h 192844"/>
                  <a:gd name="connsiteX41" fmla="*/ 72243 w 170151"/>
                  <a:gd name="connsiteY41" fmla="*/ 22686 h 192844"/>
                  <a:gd name="connsiteX42" fmla="*/ 67480 w 170151"/>
                  <a:gd name="connsiteY42" fmla="*/ 15542 h 192844"/>
                  <a:gd name="connsiteX43" fmla="*/ 69861 w 170151"/>
                  <a:gd name="connsiteY43" fmla="*/ 3636 h 192844"/>
                  <a:gd name="connsiteX44" fmla="*/ 88911 w 170151"/>
                  <a:gd name="connsiteY44" fmla="*/ 3636 h 19284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</a:cxnLst>
                <a:rect l="l" t="t" r="r" b="b"/>
                <a:pathLst>
                  <a:path w="170151" h="192844">
                    <a:moveTo>
                      <a:pt x="88911" y="3636"/>
                    </a:moveTo>
                    <a:lnTo>
                      <a:pt x="88911" y="3636"/>
                    </a:lnTo>
                    <a:cubicBezTo>
                      <a:pt x="94031" y="17289"/>
                      <a:pt x="91690" y="22333"/>
                      <a:pt x="103199" y="27448"/>
                    </a:cubicBezTo>
                    <a:cubicBezTo>
                      <a:pt x="107786" y="29487"/>
                      <a:pt x="117486" y="32211"/>
                      <a:pt x="117486" y="32211"/>
                    </a:cubicBezTo>
                    <a:lnTo>
                      <a:pt x="122249" y="46498"/>
                    </a:lnTo>
                    <a:cubicBezTo>
                      <a:pt x="123043" y="48879"/>
                      <a:pt x="122249" y="52848"/>
                      <a:pt x="124630" y="53642"/>
                    </a:cubicBezTo>
                    <a:lnTo>
                      <a:pt x="131774" y="56023"/>
                    </a:lnTo>
                    <a:cubicBezTo>
                      <a:pt x="149567" y="67886"/>
                      <a:pt x="127260" y="50504"/>
                      <a:pt x="141299" y="75073"/>
                    </a:cubicBezTo>
                    <a:cubicBezTo>
                      <a:pt x="142544" y="77252"/>
                      <a:pt x="145973" y="77006"/>
                      <a:pt x="148443" y="77455"/>
                    </a:cubicBezTo>
                    <a:cubicBezTo>
                      <a:pt x="154739" y="78600"/>
                      <a:pt x="161143" y="79042"/>
                      <a:pt x="167493" y="79836"/>
                    </a:cubicBezTo>
                    <a:cubicBezTo>
                      <a:pt x="168287" y="82217"/>
                      <a:pt x="170151" y="84485"/>
                      <a:pt x="169874" y="86980"/>
                    </a:cubicBezTo>
                    <a:cubicBezTo>
                      <a:pt x="169319" y="91969"/>
                      <a:pt x="166699" y="96505"/>
                      <a:pt x="165111" y="101267"/>
                    </a:cubicBezTo>
                    <a:lnTo>
                      <a:pt x="155586" y="129842"/>
                    </a:lnTo>
                    <a:lnTo>
                      <a:pt x="153205" y="136986"/>
                    </a:lnTo>
                    <a:cubicBezTo>
                      <a:pt x="152411" y="139367"/>
                      <a:pt x="152913" y="142738"/>
                      <a:pt x="150824" y="144130"/>
                    </a:cubicBezTo>
                    <a:cubicBezTo>
                      <a:pt x="141591" y="150284"/>
                      <a:pt x="146395" y="147987"/>
                      <a:pt x="136536" y="151273"/>
                    </a:cubicBezTo>
                    <a:cubicBezTo>
                      <a:pt x="134949" y="148892"/>
                      <a:pt x="134431" y="145193"/>
                      <a:pt x="131774" y="144130"/>
                    </a:cubicBezTo>
                    <a:cubicBezTo>
                      <a:pt x="129443" y="143198"/>
                      <a:pt x="126405" y="144736"/>
                      <a:pt x="124630" y="146511"/>
                    </a:cubicBezTo>
                    <a:cubicBezTo>
                      <a:pt x="105522" y="165617"/>
                      <a:pt x="124127" y="157790"/>
                      <a:pt x="107961" y="163180"/>
                    </a:cubicBezTo>
                    <a:cubicBezTo>
                      <a:pt x="106374" y="160799"/>
                      <a:pt x="105626" y="157553"/>
                      <a:pt x="103199" y="156036"/>
                    </a:cubicBezTo>
                    <a:cubicBezTo>
                      <a:pt x="98942" y="153375"/>
                      <a:pt x="88911" y="151273"/>
                      <a:pt x="88911" y="151273"/>
                    </a:cubicBezTo>
                    <a:cubicBezTo>
                      <a:pt x="84466" y="154237"/>
                      <a:pt x="86369" y="165948"/>
                      <a:pt x="83673" y="170800"/>
                    </a:cubicBezTo>
                    <a:cubicBezTo>
                      <a:pt x="83669" y="170807"/>
                      <a:pt x="68672" y="181036"/>
                      <a:pt x="67480" y="184611"/>
                    </a:cubicBezTo>
                    <a:cubicBezTo>
                      <a:pt x="66575" y="187326"/>
                      <a:pt x="64305" y="189374"/>
                      <a:pt x="62718" y="191755"/>
                    </a:cubicBezTo>
                    <a:cubicBezTo>
                      <a:pt x="58749" y="190961"/>
                      <a:pt x="52894" y="192844"/>
                      <a:pt x="50811" y="189373"/>
                    </a:cubicBezTo>
                    <a:cubicBezTo>
                      <a:pt x="47113" y="183210"/>
                      <a:pt x="50173" y="174915"/>
                      <a:pt x="48430" y="167942"/>
                    </a:cubicBezTo>
                    <a:cubicBezTo>
                      <a:pt x="47736" y="165166"/>
                      <a:pt x="44948" y="163358"/>
                      <a:pt x="43668" y="160798"/>
                    </a:cubicBezTo>
                    <a:cubicBezTo>
                      <a:pt x="39796" y="153055"/>
                      <a:pt x="43345" y="153332"/>
                      <a:pt x="36524" y="146511"/>
                    </a:cubicBezTo>
                    <a:cubicBezTo>
                      <a:pt x="34500" y="144487"/>
                      <a:pt x="31761" y="143336"/>
                      <a:pt x="29380" y="141748"/>
                    </a:cubicBezTo>
                    <a:cubicBezTo>
                      <a:pt x="28586" y="137779"/>
                      <a:pt x="27664" y="133834"/>
                      <a:pt x="26999" y="129842"/>
                    </a:cubicBezTo>
                    <a:cubicBezTo>
                      <a:pt x="26076" y="124306"/>
                      <a:pt x="25719" y="118677"/>
                      <a:pt x="24618" y="113173"/>
                    </a:cubicBezTo>
                    <a:cubicBezTo>
                      <a:pt x="23797" y="109067"/>
                      <a:pt x="20816" y="101560"/>
                      <a:pt x="17474" y="98886"/>
                    </a:cubicBezTo>
                    <a:cubicBezTo>
                      <a:pt x="15514" y="97318"/>
                      <a:pt x="12711" y="97299"/>
                      <a:pt x="10330" y="96505"/>
                    </a:cubicBezTo>
                    <a:cubicBezTo>
                      <a:pt x="11124" y="94124"/>
                      <a:pt x="0" y="96845"/>
                      <a:pt x="1123" y="94600"/>
                    </a:cubicBezTo>
                    <a:cubicBezTo>
                      <a:pt x="2403" y="92040"/>
                      <a:pt x="16469" y="84897"/>
                      <a:pt x="17474" y="82217"/>
                    </a:cubicBezTo>
                    <a:cubicBezTo>
                      <a:pt x="18895" y="78427"/>
                      <a:pt x="15577" y="64695"/>
                      <a:pt x="16998" y="60905"/>
                    </a:cubicBezTo>
                    <a:cubicBezTo>
                      <a:pt x="18003" y="58225"/>
                      <a:pt x="21994" y="51128"/>
                      <a:pt x="24684" y="50150"/>
                    </a:cubicBezTo>
                    <a:cubicBezTo>
                      <a:pt x="31439" y="47694"/>
                      <a:pt x="38905" y="61580"/>
                      <a:pt x="46049" y="60786"/>
                    </a:cubicBezTo>
                    <a:lnTo>
                      <a:pt x="60336" y="56023"/>
                    </a:lnTo>
                    <a:cubicBezTo>
                      <a:pt x="65098" y="54435"/>
                      <a:pt x="55574" y="41736"/>
                      <a:pt x="55574" y="41736"/>
                    </a:cubicBezTo>
                    <a:cubicBezTo>
                      <a:pt x="57161" y="39355"/>
                      <a:pt x="58312" y="36616"/>
                      <a:pt x="60336" y="34592"/>
                    </a:cubicBezTo>
                    <a:cubicBezTo>
                      <a:pt x="76215" y="18713"/>
                      <a:pt x="59539" y="41741"/>
                      <a:pt x="72243" y="22686"/>
                    </a:cubicBezTo>
                    <a:cubicBezTo>
                      <a:pt x="70655" y="20305"/>
                      <a:pt x="67835" y="18382"/>
                      <a:pt x="67480" y="15542"/>
                    </a:cubicBezTo>
                    <a:cubicBezTo>
                      <a:pt x="66978" y="11526"/>
                      <a:pt x="67616" y="7003"/>
                      <a:pt x="69861" y="3636"/>
                    </a:cubicBezTo>
                    <a:cubicBezTo>
                      <a:pt x="72285" y="0"/>
                      <a:pt x="85736" y="3636"/>
                      <a:pt x="88911" y="3636"/>
                    </a:cubicBezTo>
                    <a:close/>
                  </a:path>
                </a:pathLst>
              </a:custGeom>
              <a:solidFill>
                <a:schemeClr val="accent5"/>
              </a:solidFill>
              <a:ln w="3175">
                <a:solidFill>
                  <a:schemeClr val="accent3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45720" rIns="45720" rtlCol="0" anchor="t" anchorCtr="0"/>
              <a:lstStyle/>
              <a:p>
                <a:pPr algn="ctr"/>
                <a:endParaRPr lang="en-GB" sz="10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42" name="Georgia"/>
              <p:cNvSpPr>
                <a:spLocks/>
              </p:cNvSpPr>
              <p:nvPr/>
            </p:nvSpPr>
            <p:spPr bwMode="auto">
              <a:xfrm>
                <a:off x="7296468" y="5533708"/>
                <a:ext cx="663575" cy="234950"/>
              </a:xfrm>
              <a:custGeom>
                <a:avLst/>
                <a:gdLst/>
                <a:ahLst/>
                <a:cxnLst>
                  <a:cxn ang="0">
                    <a:pos x="388" y="42"/>
                  </a:cxn>
                  <a:cxn ang="0">
                    <a:pos x="344" y="26"/>
                  </a:cxn>
                  <a:cxn ang="0">
                    <a:pos x="342" y="8"/>
                  </a:cxn>
                  <a:cxn ang="0">
                    <a:pos x="322" y="10"/>
                  </a:cxn>
                  <a:cxn ang="0">
                    <a:pos x="298" y="0"/>
                  </a:cxn>
                  <a:cxn ang="0">
                    <a:pos x="286" y="10"/>
                  </a:cxn>
                  <a:cxn ang="0">
                    <a:pos x="272" y="6"/>
                  </a:cxn>
                  <a:cxn ang="0">
                    <a:pos x="256" y="10"/>
                  </a:cxn>
                  <a:cxn ang="0">
                    <a:pos x="236" y="34"/>
                  </a:cxn>
                  <a:cxn ang="0">
                    <a:pos x="230" y="34"/>
                  </a:cxn>
                  <a:cxn ang="0">
                    <a:pos x="230" y="18"/>
                  </a:cxn>
                  <a:cxn ang="0">
                    <a:pos x="192" y="12"/>
                  </a:cxn>
                  <a:cxn ang="0">
                    <a:pos x="174" y="6"/>
                  </a:cxn>
                  <a:cxn ang="0">
                    <a:pos x="124" y="8"/>
                  </a:cxn>
                  <a:cxn ang="0">
                    <a:pos x="94" y="14"/>
                  </a:cxn>
                  <a:cxn ang="0">
                    <a:pos x="56" y="8"/>
                  </a:cxn>
                  <a:cxn ang="0">
                    <a:pos x="12" y="6"/>
                  </a:cxn>
                  <a:cxn ang="0">
                    <a:pos x="0" y="20"/>
                  </a:cxn>
                  <a:cxn ang="0">
                    <a:pos x="32" y="30"/>
                  </a:cxn>
                  <a:cxn ang="0">
                    <a:pos x="52" y="36"/>
                  </a:cxn>
                  <a:cxn ang="0">
                    <a:pos x="82" y="48"/>
                  </a:cxn>
                  <a:cxn ang="0">
                    <a:pos x="96" y="56"/>
                  </a:cxn>
                  <a:cxn ang="0">
                    <a:pos x="100" y="64"/>
                  </a:cxn>
                  <a:cxn ang="0">
                    <a:pos x="108" y="80"/>
                  </a:cxn>
                  <a:cxn ang="0">
                    <a:pos x="112" y="90"/>
                  </a:cxn>
                  <a:cxn ang="0">
                    <a:pos x="118" y="102"/>
                  </a:cxn>
                  <a:cxn ang="0">
                    <a:pos x="122" y="112"/>
                  </a:cxn>
                  <a:cxn ang="0">
                    <a:pos x="128" y="120"/>
                  </a:cxn>
                  <a:cxn ang="0">
                    <a:pos x="124" y="128"/>
                  </a:cxn>
                  <a:cxn ang="0">
                    <a:pos x="122" y="148"/>
                  </a:cxn>
                  <a:cxn ang="0">
                    <a:pos x="138" y="148"/>
                  </a:cxn>
                  <a:cxn ang="0">
                    <a:pos x="148" y="138"/>
                  </a:cxn>
                  <a:cxn ang="0">
                    <a:pos x="174" y="140"/>
                  </a:cxn>
                  <a:cxn ang="0">
                    <a:pos x="184" y="124"/>
                  </a:cxn>
                  <a:cxn ang="0">
                    <a:pos x="192" y="124"/>
                  </a:cxn>
                  <a:cxn ang="0">
                    <a:pos x="226" y="140"/>
                  </a:cxn>
                  <a:cxn ang="0">
                    <a:pos x="238" y="148"/>
                  </a:cxn>
                  <a:cxn ang="0">
                    <a:pos x="256" y="144"/>
                  </a:cxn>
                  <a:cxn ang="0">
                    <a:pos x="274" y="128"/>
                  </a:cxn>
                  <a:cxn ang="0">
                    <a:pos x="308" y="120"/>
                  </a:cxn>
                  <a:cxn ang="0">
                    <a:pos x="320" y="112"/>
                  </a:cxn>
                  <a:cxn ang="0">
                    <a:pos x="322" y="110"/>
                  </a:cxn>
                  <a:cxn ang="0">
                    <a:pos x="332" y="90"/>
                  </a:cxn>
                  <a:cxn ang="0">
                    <a:pos x="348" y="90"/>
                  </a:cxn>
                  <a:cxn ang="0">
                    <a:pos x="368" y="102"/>
                  </a:cxn>
                  <a:cxn ang="0">
                    <a:pos x="378" y="98"/>
                  </a:cxn>
                  <a:cxn ang="0">
                    <a:pos x="416" y="96"/>
                  </a:cxn>
                  <a:cxn ang="0">
                    <a:pos x="418" y="76"/>
                  </a:cxn>
                  <a:cxn ang="0">
                    <a:pos x="398" y="70"/>
                  </a:cxn>
                  <a:cxn ang="0">
                    <a:pos x="388" y="64"/>
                  </a:cxn>
                  <a:cxn ang="0">
                    <a:pos x="388" y="42"/>
                  </a:cxn>
                </a:cxnLst>
                <a:rect l="0" t="0" r="r" b="b"/>
                <a:pathLst>
                  <a:path w="418" h="148">
                    <a:moveTo>
                      <a:pt x="388" y="42"/>
                    </a:moveTo>
                    <a:lnTo>
                      <a:pt x="344" y="26"/>
                    </a:lnTo>
                    <a:lnTo>
                      <a:pt x="342" y="8"/>
                    </a:lnTo>
                    <a:lnTo>
                      <a:pt x="322" y="10"/>
                    </a:lnTo>
                    <a:lnTo>
                      <a:pt x="298" y="0"/>
                    </a:lnTo>
                    <a:lnTo>
                      <a:pt x="286" y="10"/>
                    </a:lnTo>
                    <a:lnTo>
                      <a:pt x="272" y="6"/>
                    </a:lnTo>
                    <a:lnTo>
                      <a:pt x="256" y="10"/>
                    </a:lnTo>
                    <a:lnTo>
                      <a:pt x="236" y="34"/>
                    </a:lnTo>
                    <a:lnTo>
                      <a:pt x="230" y="34"/>
                    </a:lnTo>
                    <a:lnTo>
                      <a:pt x="230" y="18"/>
                    </a:lnTo>
                    <a:lnTo>
                      <a:pt x="192" y="12"/>
                    </a:lnTo>
                    <a:lnTo>
                      <a:pt x="174" y="6"/>
                    </a:lnTo>
                    <a:lnTo>
                      <a:pt x="124" y="8"/>
                    </a:lnTo>
                    <a:lnTo>
                      <a:pt x="94" y="14"/>
                    </a:lnTo>
                    <a:lnTo>
                      <a:pt x="56" y="8"/>
                    </a:lnTo>
                    <a:lnTo>
                      <a:pt x="12" y="6"/>
                    </a:lnTo>
                    <a:lnTo>
                      <a:pt x="0" y="20"/>
                    </a:lnTo>
                    <a:lnTo>
                      <a:pt x="32" y="30"/>
                    </a:lnTo>
                    <a:lnTo>
                      <a:pt x="52" y="36"/>
                    </a:lnTo>
                    <a:lnTo>
                      <a:pt x="82" y="48"/>
                    </a:lnTo>
                    <a:lnTo>
                      <a:pt x="96" y="56"/>
                    </a:lnTo>
                    <a:lnTo>
                      <a:pt x="100" y="64"/>
                    </a:lnTo>
                    <a:lnTo>
                      <a:pt x="108" y="80"/>
                    </a:lnTo>
                    <a:lnTo>
                      <a:pt x="112" y="90"/>
                    </a:lnTo>
                    <a:lnTo>
                      <a:pt x="118" y="102"/>
                    </a:lnTo>
                    <a:lnTo>
                      <a:pt x="122" y="112"/>
                    </a:lnTo>
                    <a:lnTo>
                      <a:pt x="128" y="120"/>
                    </a:lnTo>
                    <a:lnTo>
                      <a:pt x="124" y="128"/>
                    </a:lnTo>
                    <a:lnTo>
                      <a:pt x="122" y="148"/>
                    </a:lnTo>
                    <a:lnTo>
                      <a:pt x="138" y="148"/>
                    </a:lnTo>
                    <a:lnTo>
                      <a:pt x="148" y="138"/>
                    </a:lnTo>
                    <a:lnTo>
                      <a:pt x="174" y="140"/>
                    </a:lnTo>
                    <a:lnTo>
                      <a:pt x="184" y="124"/>
                    </a:lnTo>
                    <a:lnTo>
                      <a:pt x="192" y="124"/>
                    </a:lnTo>
                    <a:lnTo>
                      <a:pt x="226" y="140"/>
                    </a:lnTo>
                    <a:lnTo>
                      <a:pt x="238" y="148"/>
                    </a:lnTo>
                    <a:lnTo>
                      <a:pt x="256" y="144"/>
                    </a:lnTo>
                    <a:lnTo>
                      <a:pt x="274" y="128"/>
                    </a:lnTo>
                    <a:lnTo>
                      <a:pt x="308" y="120"/>
                    </a:lnTo>
                    <a:lnTo>
                      <a:pt x="320" y="112"/>
                    </a:lnTo>
                    <a:lnTo>
                      <a:pt x="322" y="110"/>
                    </a:lnTo>
                    <a:lnTo>
                      <a:pt x="332" y="90"/>
                    </a:lnTo>
                    <a:lnTo>
                      <a:pt x="348" y="90"/>
                    </a:lnTo>
                    <a:lnTo>
                      <a:pt x="368" y="102"/>
                    </a:lnTo>
                    <a:lnTo>
                      <a:pt x="378" y="98"/>
                    </a:lnTo>
                    <a:lnTo>
                      <a:pt x="416" y="96"/>
                    </a:lnTo>
                    <a:lnTo>
                      <a:pt x="418" y="76"/>
                    </a:lnTo>
                    <a:lnTo>
                      <a:pt x="398" y="70"/>
                    </a:lnTo>
                    <a:lnTo>
                      <a:pt x="388" y="64"/>
                    </a:lnTo>
                    <a:lnTo>
                      <a:pt x="388" y="42"/>
                    </a:lnTo>
                    <a:close/>
                  </a:path>
                </a:pathLst>
              </a:custGeom>
              <a:solidFill>
                <a:schemeClr val="accent5"/>
              </a:solidFill>
              <a:ln w="3175">
                <a:solidFill>
                  <a:schemeClr val="accent3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GB" dirty="0"/>
              </a:p>
            </p:txBody>
          </p:sp>
          <p:sp>
            <p:nvSpPr>
              <p:cNvPr id="43" name="Western Sahara"/>
              <p:cNvSpPr>
                <a:spLocks/>
              </p:cNvSpPr>
              <p:nvPr/>
            </p:nvSpPr>
            <p:spPr bwMode="auto">
              <a:xfrm>
                <a:off x="1338580" y="6483033"/>
                <a:ext cx="971550" cy="485775"/>
              </a:xfrm>
              <a:custGeom>
                <a:avLst/>
                <a:gdLst/>
                <a:ahLst/>
                <a:cxnLst>
                  <a:cxn ang="0">
                    <a:pos x="356" y="0"/>
                  </a:cxn>
                  <a:cxn ang="0">
                    <a:pos x="378" y="14"/>
                  </a:cxn>
                  <a:cxn ang="0">
                    <a:pos x="420" y="42"/>
                  </a:cxn>
                  <a:cxn ang="0">
                    <a:pos x="612" y="154"/>
                  </a:cxn>
                  <a:cxn ang="0">
                    <a:pos x="580" y="266"/>
                  </a:cxn>
                  <a:cxn ang="0">
                    <a:pos x="470" y="206"/>
                  </a:cxn>
                  <a:cxn ang="0">
                    <a:pos x="450" y="186"/>
                  </a:cxn>
                  <a:cxn ang="0">
                    <a:pos x="384" y="152"/>
                  </a:cxn>
                  <a:cxn ang="0">
                    <a:pos x="332" y="306"/>
                  </a:cxn>
                  <a:cxn ang="0">
                    <a:pos x="76" y="306"/>
                  </a:cxn>
                  <a:cxn ang="0">
                    <a:pos x="76" y="304"/>
                  </a:cxn>
                  <a:cxn ang="0">
                    <a:pos x="42" y="280"/>
                  </a:cxn>
                  <a:cxn ang="0">
                    <a:pos x="2" y="254"/>
                  </a:cxn>
                  <a:cxn ang="0">
                    <a:pos x="0" y="244"/>
                  </a:cxn>
                  <a:cxn ang="0">
                    <a:pos x="20" y="210"/>
                  </a:cxn>
                  <a:cxn ang="0">
                    <a:pos x="38" y="204"/>
                  </a:cxn>
                  <a:cxn ang="0">
                    <a:pos x="50" y="212"/>
                  </a:cxn>
                  <a:cxn ang="0">
                    <a:pos x="80" y="180"/>
                  </a:cxn>
                  <a:cxn ang="0">
                    <a:pos x="116" y="150"/>
                  </a:cxn>
                  <a:cxn ang="0">
                    <a:pos x="108" y="144"/>
                  </a:cxn>
                  <a:cxn ang="0">
                    <a:pos x="138" y="136"/>
                  </a:cxn>
                  <a:cxn ang="0">
                    <a:pos x="188" y="128"/>
                  </a:cxn>
                  <a:cxn ang="0">
                    <a:pos x="202" y="94"/>
                  </a:cxn>
                  <a:cxn ang="0">
                    <a:pos x="240" y="52"/>
                  </a:cxn>
                  <a:cxn ang="0">
                    <a:pos x="306" y="46"/>
                  </a:cxn>
                  <a:cxn ang="0">
                    <a:pos x="356" y="0"/>
                  </a:cxn>
                </a:cxnLst>
                <a:rect l="0" t="0" r="r" b="b"/>
                <a:pathLst>
                  <a:path w="612" h="306">
                    <a:moveTo>
                      <a:pt x="356" y="0"/>
                    </a:moveTo>
                    <a:lnTo>
                      <a:pt x="378" y="14"/>
                    </a:lnTo>
                    <a:lnTo>
                      <a:pt x="420" y="42"/>
                    </a:lnTo>
                    <a:lnTo>
                      <a:pt x="612" y="154"/>
                    </a:lnTo>
                    <a:lnTo>
                      <a:pt x="580" y="266"/>
                    </a:lnTo>
                    <a:lnTo>
                      <a:pt x="470" y="206"/>
                    </a:lnTo>
                    <a:lnTo>
                      <a:pt x="450" y="186"/>
                    </a:lnTo>
                    <a:lnTo>
                      <a:pt x="384" y="152"/>
                    </a:lnTo>
                    <a:lnTo>
                      <a:pt x="332" y="306"/>
                    </a:lnTo>
                    <a:lnTo>
                      <a:pt x="76" y="306"/>
                    </a:lnTo>
                    <a:lnTo>
                      <a:pt x="76" y="304"/>
                    </a:lnTo>
                    <a:lnTo>
                      <a:pt x="42" y="280"/>
                    </a:lnTo>
                    <a:lnTo>
                      <a:pt x="2" y="254"/>
                    </a:lnTo>
                    <a:lnTo>
                      <a:pt x="0" y="244"/>
                    </a:lnTo>
                    <a:lnTo>
                      <a:pt x="20" y="210"/>
                    </a:lnTo>
                    <a:lnTo>
                      <a:pt x="38" y="204"/>
                    </a:lnTo>
                    <a:lnTo>
                      <a:pt x="50" y="212"/>
                    </a:lnTo>
                    <a:lnTo>
                      <a:pt x="80" y="180"/>
                    </a:lnTo>
                    <a:lnTo>
                      <a:pt x="116" y="150"/>
                    </a:lnTo>
                    <a:lnTo>
                      <a:pt x="108" y="144"/>
                    </a:lnTo>
                    <a:lnTo>
                      <a:pt x="138" y="136"/>
                    </a:lnTo>
                    <a:lnTo>
                      <a:pt x="188" y="128"/>
                    </a:lnTo>
                    <a:lnTo>
                      <a:pt x="202" y="94"/>
                    </a:lnTo>
                    <a:lnTo>
                      <a:pt x="240" y="52"/>
                    </a:lnTo>
                    <a:lnTo>
                      <a:pt x="306" y="46"/>
                    </a:lnTo>
                    <a:lnTo>
                      <a:pt x="356" y="0"/>
                    </a:lnTo>
                    <a:close/>
                  </a:path>
                </a:pathLst>
              </a:custGeom>
              <a:solidFill>
                <a:schemeClr val="accent5"/>
              </a:solidFill>
              <a:ln w="3175">
                <a:solidFill>
                  <a:schemeClr val="accent3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GB" dirty="0"/>
              </a:p>
            </p:txBody>
          </p:sp>
          <p:grpSp>
            <p:nvGrpSpPr>
              <p:cNvPr id="44" name="Mauritania"/>
              <p:cNvGrpSpPr/>
              <p:nvPr/>
            </p:nvGrpSpPr>
            <p:grpSpPr>
              <a:xfrm>
                <a:off x="1319530" y="6724333"/>
                <a:ext cx="1127125" cy="244475"/>
                <a:chOff x="1319530" y="6724333"/>
                <a:chExt cx="1127125" cy="244475"/>
              </a:xfrm>
              <a:solidFill>
                <a:schemeClr val="accent5"/>
              </a:solidFill>
            </p:grpSpPr>
            <p:sp>
              <p:nvSpPr>
                <p:cNvPr id="69" name="Mauritania"/>
                <p:cNvSpPr>
                  <a:spLocks/>
                </p:cNvSpPr>
                <p:nvPr/>
              </p:nvSpPr>
              <p:spPr bwMode="auto">
                <a:xfrm>
                  <a:off x="1319530" y="6886258"/>
                  <a:ext cx="139700" cy="79375"/>
                </a:xfrm>
                <a:custGeom>
                  <a:avLst/>
                  <a:gdLst/>
                  <a:ahLst/>
                  <a:cxnLst>
                    <a:cxn ang="0">
                      <a:pos x="16" y="50"/>
                    </a:cxn>
                    <a:cxn ang="0">
                      <a:pos x="10" y="14"/>
                    </a:cxn>
                    <a:cxn ang="0">
                      <a:pos x="0" y="22"/>
                    </a:cxn>
                    <a:cxn ang="0">
                      <a:pos x="14" y="0"/>
                    </a:cxn>
                    <a:cxn ang="0">
                      <a:pos x="54" y="26"/>
                    </a:cxn>
                    <a:cxn ang="0">
                      <a:pos x="76" y="44"/>
                    </a:cxn>
                    <a:cxn ang="0">
                      <a:pos x="88" y="50"/>
                    </a:cxn>
                    <a:cxn ang="0">
                      <a:pos x="16" y="50"/>
                    </a:cxn>
                  </a:cxnLst>
                  <a:rect l="0" t="0" r="r" b="b"/>
                  <a:pathLst>
                    <a:path w="88" h="50">
                      <a:moveTo>
                        <a:pt x="16" y="50"/>
                      </a:moveTo>
                      <a:lnTo>
                        <a:pt x="10" y="14"/>
                      </a:lnTo>
                      <a:lnTo>
                        <a:pt x="0" y="22"/>
                      </a:lnTo>
                      <a:lnTo>
                        <a:pt x="14" y="0"/>
                      </a:lnTo>
                      <a:lnTo>
                        <a:pt x="54" y="26"/>
                      </a:lnTo>
                      <a:lnTo>
                        <a:pt x="76" y="44"/>
                      </a:lnTo>
                      <a:lnTo>
                        <a:pt x="88" y="50"/>
                      </a:lnTo>
                      <a:lnTo>
                        <a:pt x="16" y="50"/>
                      </a:lnTo>
                      <a:close/>
                    </a:path>
                  </a:pathLst>
                </a:custGeom>
                <a:grpFill/>
                <a:ln w="3175">
                  <a:solidFill>
                    <a:schemeClr val="accent3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 dirty="0"/>
                </a:p>
              </p:txBody>
            </p:sp>
            <p:sp>
              <p:nvSpPr>
                <p:cNvPr id="70" name="Mauritania"/>
                <p:cNvSpPr>
                  <a:spLocks/>
                </p:cNvSpPr>
                <p:nvPr/>
              </p:nvSpPr>
              <p:spPr bwMode="auto">
                <a:xfrm>
                  <a:off x="1865630" y="6724333"/>
                  <a:ext cx="581025" cy="244475"/>
                </a:xfrm>
                <a:custGeom>
                  <a:avLst/>
                  <a:gdLst/>
                  <a:ahLst/>
                  <a:cxnLst>
                    <a:cxn ang="0">
                      <a:pos x="366" y="154"/>
                    </a:cxn>
                    <a:cxn ang="0">
                      <a:pos x="324" y="104"/>
                    </a:cxn>
                    <a:cxn ang="0">
                      <a:pos x="310" y="74"/>
                    </a:cxn>
                    <a:cxn ang="0">
                      <a:pos x="270" y="30"/>
                    </a:cxn>
                    <a:cxn ang="0">
                      <a:pos x="248" y="114"/>
                    </a:cxn>
                    <a:cxn ang="0">
                      <a:pos x="138" y="54"/>
                    </a:cxn>
                    <a:cxn ang="0">
                      <a:pos x="118" y="34"/>
                    </a:cxn>
                    <a:cxn ang="0">
                      <a:pos x="52" y="0"/>
                    </a:cxn>
                    <a:cxn ang="0">
                      <a:pos x="0" y="154"/>
                    </a:cxn>
                    <a:cxn ang="0">
                      <a:pos x="366" y="154"/>
                    </a:cxn>
                  </a:cxnLst>
                  <a:rect l="0" t="0" r="r" b="b"/>
                  <a:pathLst>
                    <a:path w="366" h="154">
                      <a:moveTo>
                        <a:pt x="366" y="154"/>
                      </a:moveTo>
                      <a:lnTo>
                        <a:pt x="324" y="104"/>
                      </a:lnTo>
                      <a:lnTo>
                        <a:pt x="310" y="74"/>
                      </a:lnTo>
                      <a:lnTo>
                        <a:pt x="270" y="30"/>
                      </a:lnTo>
                      <a:lnTo>
                        <a:pt x="248" y="114"/>
                      </a:lnTo>
                      <a:lnTo>
                        <a:pt x="138" y="54"/>
                      </a:lnTo>
                      <a:lnTo>
                        <a:pt x="118" y="34"/>
                      </a:lnTo>
                      <a:lnTo>
                        <a:pt x="52" y="0"/>
                      </a:lnTo>
                      <a:lnTo>
                        <a:pt x="0" y="154"/>
                      </a:lnTo>
                      <a:lnTo>
                        <a:pt x="366" y="154"/>
                      </a:lnTo>
                      <a:close/>
                    </a:path>
                  </a:pathLst>
                </a:custGeom>
                <a:grpFill/>
                <a:ln w="3175">
                  <a:solidFill>
                    <a:schemeClr val="accent3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 dirty="0"/>
                </a:p>
              </p:txBody>
            </p:sp>
          </p:grpSp>
          <p:sp>
            <p:nvSpPr>
              <p:cNvPr id="45" name="Morocco"/>
              <p:cNvSpPr>
                <a:spLocks/>
              </p:cNvSpPr>
              <p:nvPr/>
            </p:nvSpPr>
            <p:spPr bwMode="auto">
              <a:xfrm>
                <a:off x="1903730" y="5975033"/>
                <a:ext cx="1295400" cy="752475"/>
              </a:xfrm>
              <a:custGeom>
                <a:avLst/>
                <a:gdLst/>
                <a:ahLst/>
                <a:cxnLst>
                  <a:cxn ang="0">
                    <a:pos x="176" y="426"/>
                  </a:cxn>
                  <a:cxn ang="0">
                    <a:pos x="54" y="356"/>
                  </a:cxn>
                  <a:cxn ang="0">
                    <a:pos x="0" y="320"/>
                  </a:cxn>
                  <a:cxn ang="0">
                    <a:pos x="104" y="338"/>
                  </a:cxn>
                  <a:cxn ang="0">
                    <a:pos x="250" y="280"/>
                  </a:cxn>
                  <a:cxn ang="0">
                    <a:pos x="252" y="236"/>
                  </a:cxn>
                  <a:cxn ang="0">
                    <a:pos x="316" y="156"/>
                  </a:cxn>
                  <a:cxn ang="0">
                    <a:pos x="332" y="124"/>
                  </a:cxn>
                  <a:cxn ang="0">
                    <a:pos x="384" y="100"/>
                  </a:cxn>
                  <a:cxn ang="0">
                    <a:pos x="544" y="58"/>
                  </a:cxn>
                  <a:cxn ang="0">
                    <a:pos x="590" y="14"/>
                  </a:cxn>
                  <a:cxn ang="0">
                    <a:pos x="620" y="4"/>
                  </a:cxn>
                  <a:cxn ang="0">
                    <a:pos x="638" y="10"/>
                  </a:cxn>
                  <a:cxn ang="0">
                    <a:pos x="642" y="54"/>
                  </a:cxn>
                  <a:cxn ang="0">
                    <a:pos x="656" y="80"/>
                  </a:cxn>
                  <a:cxn ang="0">
                    <a:pos x="718" y="98"/>
                  </a:cxn>
                  <a:cxn ang="0">
                    <a:pos x="750" y="106"/>
                  </a:cxn>
                  <a:cxn ang="0">
                    <a:pos x="760" y="114"/>
                  </a:cxn>
                  <a:cxn ang="0">
                    <a:pos x="758" y="128"/>
                  </a:cxn>
                  <a:cxn ang="0">
                    <a:pos x="782" y="138"/>
                  </a:cxn>
                  <a:cxn ang="0">
                    <a:pos x="802" y="156"/>
                  </a:cxn>
                  <a:cxn ang="0">
                    <a:pos x="808" y="192"/>
                  </a:cxn>
                  <a:cxn ang="0">
                    <a:pos x="810" y="212"/>
                  </a:cxn>
                  <a:cxn ang="0">
                    <a:pos x="792" y="288"/>
                  </a:cxn>
                  <a:cxn ang="0">
                    <a:pos x="816" y="358"/>
                  </a:cxn>
                  <a:cxn ang="0">
                    <a:pos x="798" y="386"/>
                  </a:cxn>
                  <a:cxn ang="0">
                    <a:pos x="678" y="358"/>
                  </a:cxn>
                  <a:cxn ang="0">
                    <a:pos x="628" y="348"/>
                  </a:cxn>
                  <a:cxn ang="0">
                    <a:pos x="634" y="394"/>
                  </a:cxn>
                  <a:cxn ang="0">
                    <a:pos x="562" y="402"/>
                  </a:cxn>
                  <a:cxn ang="0">
                    <a:pos x="490" y="424"/>
                  </a:cxn>
                  <a:cxn ang="0">
                    <a:pos x="418" y="414"/>
                  </a:cxn>
                  <a:cxn ang="0">
                    <a:pos x="278" y="408"/>
                  </a:cxn>
                </a:cxnLst>
                <a:rect l="0" t="0" r="r" b="b"/>
                <a:pathLst>
                  <a:path w="816" h="474">
                    <a:moveTo>
                      <a:pt x="256" y="474"/>
                    </a:moveTo>
                    <a:lnTo>
                      <a:pt x="176" y="426"/>
                    </a:lnTo>
                    <a:lnTo>
                      <a:pt x="86" y="376"/>
                    </a:lnTo>
                    <a:lnTo>
                      <a:pt x="54" y="356"/>
                    </a:lnTo>
                    <a:lnTo>
                      <a:pt x="24" y="336"/>
                    </a:lnTo>
                    <a:lnTo>
                      <a:pt x="0" y="320"/>
                    </a:lnTo>
                    <a:lnTo>
                      <a:pt x="20" y="310"/>
                    </a:lnTo>
                    <a:lnTo>
                      <a:pt x="104" y="338"/>
                    </a:lnTo>
                    <a:lnTo>
                      <a:pt x="198" y="314"/>
                    </a:lnTo>
                    <a:lnTo>
                      <a:pt x="250" y="280"/>
                    </a:lnTo>
                    <a:lnTo>
                      <a:pt x="262" y="260"/>
                    </a:lnTo>
                    <a:lnTo>
                      <a:pt x="252" y="236"/>
                    </a:lnTo>
                    <a:lnTo>
                      <a:pt x="270" y="190"/>
                    </a:lnTo>
                    <a:lnTo>
                      <a:pt x="316" y="156"/>
                    </a:lnTo>
                    <a:lnTo>
                      <a:pt x="324" y="150"/>
                    </a:lnTo>
                    <a:lnTo>
                      <a:pt x="332" y="124"/>
                    </a:lnTo>
                    <a:lnTo>
                      <a:pt x="366" y="114"/>
                    </a:lnTo>
                    <a:lnTo>
                      <a:pt x="384" y="100"/>
                    </a:lnTo>
                    <a:lnTo>
                      <a:pt x="500" y="100"/>
                    </a:lnTo>
                    <a:lnTo>
                      <a:pt x="544" y="58"/>
                    </a:lnTo>
                    <a:lnTo>
                      <a:pt x="580" y="24"/>
                    </a:lnTo>
                    <a:lnTo>
                      <a:pt x="590" y="14"/>
                    </a:lnTo>
                    <a:lnTo>
                      <a:pt x="602" y="0"/>
                    </a:lnTo>
                    <a:lnTo>
                      <a:pt x="620" y="4"/>
                    </a:lnTo>
                    <a:lnTo>
                      <a:pt x="636" y="10"/>
                    </a:lnTo>
                    <a:lnTo>
                      <a:pt x="638" y="10"/>
                    </a:lnTo>
                    <a:lnTo>
                      <a:pt x="634" y="24"/>
                    </a:lnTo>
                    <a:lnTo>
                      <a:pt x="642" y="54"/>
                    </a:lnTo>
                    <a:lnTo>
                      <a:pt x="650" y="70"/>
                    </a:lnTo>
                    <a:lnTo>
                      <a:pt x="656" y="80"/>
                    </a:lnTo>
                    <a:lnTo>
                      <a:pt x="680" y="88"/>
                    </a:lnTo>
                    <a:lnTo>
                      <a:pt x="718" y="98"/>
                    </a:lnTo>
                    <a:lnTo>
                      <a:pt x="734" y="114"/>
                    </a:lnTo>
                    <a:lnTo>
                      <a:pt x="750" y="106"/>
                    </a:lnTo>
                    <a:lnTo>
                      <a:pt x="754" y="96"/>
                    </a:lnTo>
                    <a:lnTo>
                      <a:pt x="760" y="114"/>
                    </a:lnTo>
                    <a:lnTo>
                      <a:pt x="764" y="120"/>
                    </a:lnTo>
                    <a:lnTo>
                      <a:pt x="758" y="128"/>
                    </a:lnTo>
                    <a:lnTo>
                      <a:pt x="768" y="128"/>
                    </a:lnTo>
                    <a:lnTo>
                      <a:pt x="782" y="138"/>
                    </a:lnTo>
                    <a:lnTo>
                      <a:pt x="798" y="146"/>
                    </a:lnTo>
                    <a:lnTo>
                      <a:pt x="802" y="156"/>
                    </a:lnTo>
                    <a:lnTo>
                      <a:pt x="816" y="184"/>
                    </a:lnTo>
                    <a:lnTo>
                      <a:pt x="808" y="192"/>
                    </a:lnTo>
                    <a:lnTo>
                      <a:pt x="814" y="204"/>
                    </a:lnTo>
                    <a:lnTo>
                      <a:pt x="810" y="212"/>
                    </a:lnTo>
                    <a:lnTo>
                      <a:pt x="804" y="260"/>
                    </a:lnTo>
                    <a:lnTo>
                      <a:pt x="792" y="288"/>
                    </a:lnTo>
                    <a:lnTo>
                      <a:pt x="800" y="326"/>
                    </a:lnTo>
                    <a:lnTo>
                      <a:pt x="816" y="358"/>
                    </a:lnTo>
                    <a:lnTo>
                      <a:pt x="802" y="368"/>
                    </a:lnTo>
                    <a:lnTo>
                      <a:pt x="798" y="386"/>
                    </a:lnTo>
                    <a:lnTo>
                      <a:pt x="698" y="344"/>
                    </a:lnTo>
                    <a:lnTo>
                      <a:pt x="678" y="358"/>
                    </a:lnTo>
                    <a:lnTo>
                      <a:pt x="634" y="342"/>
                    </a:lnTo>
                    <a:lnTo>
                      <a:pt x="628" y="348"/>
                    </a:lnTo>
                    <a:lnTo>
                      <a:pt x="620" y="380"/>
                    </a:lnTo>
                    <a:lnTo>
                      <a:pt x="634" y="394"/>
                    </a:lnTo>
                    <a:lnTo>
                      <a:pt x="628" y="400"/>
                    </a:lnTo>
                    <a:lnTo>
                      <a:pt x="562" y="402"/>
                    </a:lnTo>
                    <a:lnTo>
                      <a:pt x="538" y="398"/>
                    </a:lnTo>
                    <a:lnTo>
                      <a:pt x="490" y="424"/>
                    </a:lnTo>
                    <a:lnTo>
                      <a:pt x="434" y="396"/>
                    </a:lnTo>
                    <a:lnTo>
                      <a:pt x="418" y="414"/>
                    </a:lnTo>
                    <a:lnTo>
                      <a:pt x="390" y="394"/>
                    </a:lnTo>
                    <a:lnTo>
                      <a:pt x="278" y="408"/>
                    </a:lnTo>
                    <a:lnTo>
                      <a:pt x="256" y="474"/>
                    </a:lnTo>
                    <a:close/>
                  </a:path>
                </a:pathLst>
              </a:custGeom>
              <a:solidFill>
                <a:schemeClr val="accent5"/>
              </a:solidFill>
              <a:ln w="3175">
                <a:solidFill>
                  <a:schemeClr val="accent3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GB" dirty="0"/>
              </a:p>
            </p:txBody>
          </p:sp>
          <p:sp>
            <p:nvSpPr>
              <p:cNvPr id="46" name="Algeria"/>
              <p:cNvSpPr>
                <a:spLocks/>
              </p:cNvSpPr>
              <p:nvPr/>
            </p:nvSpPr>
            <p:spPr bwMode="auto">
              <a:xfrm>
                <a:off x="2294255" y="6168708"/>
                <a:ext cx="1971675" cy="800100"/>
              </a:xfrm>
              <a:custGeom>
                <a:avLst/>
                <a:gdLst/>
                <a:ahLst/>
                <a:cxnLst>
                  <a:cxn ang="0">
                    <a:pos x="54" y="454"/>
                  </a:cxn>
                  <a:cxn ang="0">
                    <a:pos x="0" y="380"/>
                  </a:cxn>
                  <a:cxn ang="0">
                    <a:pos x="32" y="286"/>
                  </a:cxn>
                  <a:cxn ang="0">
                    <a:pos x="172" y="292"/>
                  </a:cxn>
                  <a:cxn ang="0">
                    <a:pos x="244" y="302"/>
                  </a:cxn>
                  <a:cxn ang="0">
                    <a:pos x="314" y="280"/>
                  </a:cxn>
                  <a:cxn ang="0">
                    <a:pos x="388" y="272"/>
                  </a:cxn>
                  <a:cxn ang="0">
                    <a:pos x="382" y="226"/>
                  </a:cxn>
                  <a:cxn ang="0">
                    <a:pos x="432" y="236"/>
                  </a:cxn>
                  <a:cxn ang="0">
                    <a:pos x="552" y="264"/>
                  </a:cxn>
                  <a:cxn ang="0">
                    <a:pos x="570" y="236"/>
                  </a:cxn>
                  <a:cxn ang="0">
                    <a:pos x="546" y="166"/>
                  </a:cxn>
                  <a:cxn ang="0">
                    <a:pos x="564" y="90"/>
                  </a:cxn>
                  <a:cxn ang="0">
                    <a:pos x="562" y="70"/>
                  </a:cxn>
                  <a:cxn ang="0">
                    <a:pos x="556" y="34"/>
                  </a:cxn>
                  <a:cxn ang="0">
                    <a:pos x="576" y="32"/>
                  </a:cxn>
                  <a:cxn ang="0">
                    <a:pos x="646" y="8"/>
                  </a:cxn>
                  <a:cxn ang="0">
                    <a:pos x="694" y="26"/>
                  </a:cxn>
                  <a:cxn ang="0">
                    <a:pos x="766" y="0"/>
                  </a:cxn>
                  <a:cxn ang="0">
                    <a:pos x="896" y="16"/>
                  </a:cxn>
                  <a:cxn ang="0">
                    <a:pos x="1006" y="44"/>
                  </a:cxn>
                  <a:cxn ang="0">
                    <a:pos x="1034" y="76"/>
                  </a:cxn>
                  <a:cxn ang="0">
                    <a:pos x="1088" y="68"/>
                  </a:cxn>
                  <a:cxn ang="0">
                    <a:pos x="1128" y="72"/>
                  </a:cxn>
                  <a:cxn ang="0">
                    <a:pos x="1158" y="70"/>
                  </a:cxn>
                  <a:cxn ang="0">
                    <a:pos x="1196" y="100"/>
                  </a:cxn>
                  <a:cxn ang="0">
                    <a:pos x="1242" y="114"/>
                  </a:cxn>
                  <a:cxn ang="0">
                    <a:pos x="1228" y="122"/>
                  </a:cxn>
                  <a:cxn ang="0">
                    <a:pos x="1222" y="140"/>
                  </a:cxn>
                  <a:cxn ang="0">
                    <a:pos x="1200" y="212"/>
                  </a:cxn>
                  <a:cxn ang="0">
                    <a:pos x="1186" y="268"/>
                  </a:cxn>
                  <a:cxn ang="0">
                    <a:pos x="1128" y="316"/>
                  </a:cxn>
                  <a:cxn ang="0">
                    <a:pos x="1152" y="376"/>
                  </a:cxn>
                  <a:cxn ang="0">
                    <a:pos x="1166" y="428"/>
                  </a:cxn>
                  <a:cxn ang="0">
                    <a:pos x="1204" y="460"/>
                  </a:cxn>
                  <a:cxn ang="0">
                    <a:pos x="96" y="504"/>
                  </a:cxn>
                </a:cxnLst>
                <a:rect l="0" t="0" r="r" b="b"/>
                <a:pathLst>
                  <a:path w="1242" h="504">
                    <a:moveTo>
                      <a:pt x="96" y="504"/>
                    </a:moveTo>
                    <a:lnTo>
                      <a:pt x="54" y="454"/>
                    </a:lnTo>
                    <a:lnTo>
                      <a:pt x="40" y="424"/>
                    </a:lnTo>
                    <a:lnTo>
                      <a:pt x="0" y="380"/>
                    </a:lnTo>
                    <a:lnTo>
                      <a:pt x="10" y="352"/>
                    </a:lnTo>
                    <a:lnTo>
                      <a:pt x="32" y="286"/>
                    </a:lnTo>
                    <a:lnTo>
                      <a:pt x="144" y="272"/>
                    </a:lnTo>
                    <a:lnTo>
                      <a:pt x="172" y="292"/>
                    </a:lnTo>
                    <a:lnTo>
                      <a:pt x="188" y="274"/>
                    </a:lnTo>
                    <a:lnTo>
                      <a:pt x="244" y="302"/>
                    </a:lnTo>
                    <a:lnTo>
                      <a:pt x="292" y="276"/>
                    </a:lnTo>
                    <a:lnTo>
                      <a:pt x="314" y="280"/>
                    </a:lnTo>
                    <a:lnTo>
                      <a:pt x="382" y="278"/>
                    </a:lnTo>
                    <a:lnTo>
                      <a:pt x="388" y="272"/>
                    </a:lnTo>
                    <a:lnTo>
                      <a:pt x="374" y="258"/>
                    </a:lnTo>
                    <a:lnTo>
                      <a:pt x="382" y="226"/>
                    </a:lnTo>
                    <a:lnTo>
                      <a:pt x="388" y="220"/>
                    </a:lnTo>
                    <a:lnTo>
                      <a:pt x="432" y="236"/>
                    </a:lnTo>
                    <a:lnTo>
                      <a:pt x="452" y="222"/>
                    </a:lnTo>
                    <a:lnTo>
                      <a:pt x="552" y="264"/>
                    </a:lnTo>
                    <a:lnTo>
                      <a:pt x="556" y="246"/>
                    </a:lnTo>
                    <a:lnTo>
                      <a:pt x="570" y="236"/>
                    </a:lnTo>
                    <a:lnTo>
                      <a:pt x="554" y="204"/>
                    </a:lnTo>
                    <a:lnTo>
                      <a:pt x="546" y="166"/>
                    </a:lnTo>
                    <a:lnTo>
                      <a:pt x="558" y="138"/>
                    </a:lnTo>
                    <a:lnTo>
                      <a:pt x="564" y="90"/>
                    </a:lnTo>
                    <a:lnTo>
                      <a:pt x="568" y="82"/>
                    </a:lnTo>
                    <a:lnTo>
                      <a:pt x="562" y="70"/>
                    </a:lnTo>
                    <a:lnTo>
                      <a:pt x="570" y="62"/>
                    </a:lnTo>
                    <a:lnTo>
                      <a:pt x="556" y="34"/>
                    </a:lnTo>
                    <a:lnTo>
                      <a:pt x="552" y="24"/>
                    </a:lnTo>
                    <a:lnTo>
                      <a:pt x="576" y="32"/>
                    </a:lnTo>
                    <a:lnTo>
                      <a:pt x="608" y="26"/>
                    </a:lnTo>
                    <a:lnTo>
                      <a:pt x="646" y="8"/>
                    </a:lnTo>
                    <a:lnTo>
                      <a:pt x="676" y="14"/>
                    </a:lnTo>
                    <a:lnTo>
                      <a:pt x="694" y="26"/>
                    </a:lnTo>
                    <a:lnTo>
                      <a:pt x="726" y="4"/>
                    </a:lnTo>
                    <a:lnTo>
                      <a:pt x="766" y="0"/>
                    </a:lnTo>
                    <a:lnTo>
                      <a:pt x="868" y="24"/>
                    </a:lnTo>
                    <a:lnTo>
                      <a:pt x="896" y="16"/>
                    </a:lnTo>
                    <a:lnTo>
                      <a:pt x="994" y="38"/>
                    </a:lnTo>
                    <a:lnTo>
                      <a:pt x="1006" y="44"/>
                    </a:lnTo>
                    <a:lnTo>
                      <a:pt x="1016" y="60"/>
                    </a:lnTo>
                    <a:lnTo>
                      <a:pt x="1034" y="76"/>
                    </a:lnTo>
                    <a:lnTo>
                      <a:pt x="1054" y="70"/>
                    </a:lnTo>
                    <a:lnTo>
                      <a:pt x="1088" y="68"/>
                    </a:lnTo>
                    <a:lnTo>
                      <a:pt x="1110" y="60"/>
                    </a:lnTo>
                    <a:lnTo>
                      <a:pt x="1128" y="72"/>
                    </a:lnTo>
                    <a:lnTo>
                      <a:pt x="1150" y="82"/>
                    </a:lnTo>
                    <a:lnTo>
                      <a:pt x="1158" y="70"/>
                    </a:lnTo>
                    <a:lnTo>
                      <a:pt x="1174" y="82"/>
                    </a:lnTo>
                    <a:lnTo>
                      <a:pt x="1196" y="100"/>
                    </a:lnTo>
                    <a:lnTo>
                      <a:pt x="1242" y="104"/>
                    </a:lnTo>
                    <a:lnTo>
                      <a:pt x="1242" y="114"/>
                    </a:lnTo>
                    <a:lnTo>
                      <a:pt x="1230" y="114"/>
                    </a:lnTo>
                    <a:lnTo>
                      <a:pt x="1228" y="122"/>
                    </a:lnTo>
                    <a:lnTo>
                      <a:pt x="1208" y="130"/>
                    </a:lnTo>
                    <a:lnTo>
                      <a:pt x="1222" y="140"/>
                    </a:lnTo>
                    <a:lnTo>
                      <a:pt x="1204" y="180"/>
                    </a:lnTo>
                    <a:lnTo>
                      <a:pt x="1200" y="212"/>
                    </a:lnTo>
                    <a:lnTo>
                      <a:pt x="1208" y="230"/>
                    </a:lnTo>
                    <a:lnTo>
                      <a:pt x="1186" y="268"/>
                    </a:lnTo>
                    <a:lnTo>
                      <a:pt x="1134" y="294"/>
                    </a:lnTo>
                    <a:lnTo>
                      <a:pt x="1128" y="316"/>
                    </a:lnTo>
                    <a:lnTo>
                      <a:pt x="1136" y="366"/>
                    </a:lnTo>
                    <a:lnTo>
                      <a:pt x="1152" y="376"/>
                    </a:lnTo>
                    <a:lnTo>
                      <a:pt x="1166" y="394"/>
                    </a:lnTo>
                    <a:lnTo>
                      <a:pt x="1166" y="428"/>
                    </a:lnTo>
                    <a:lnTo>
                      <a:pt x="1190" y="452"/>
                    </a:lnTo>
                    <a:lnTo>
                      <a:pt x="1204" y="460"/>
                    </a:lnTo>
                    <a:lnTo>
                      <a:pt x="1212" y="504"/>
                    </a:lnTo>
                    <a:lnTo>
                      <a:pt x="96" y="504"/>
                    </a:lnTo>
                    <a:close/>
                  </a:path>
                </a:pathLst>
              </a:custGeom>
              <a:solidFill>
                <a:schemeClr val="accent5"/>
              </a:solidFill>
              <a:ln w="3175">
                <a:solidFill>
                  <a:schemeClr val="accent3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GB" dirty="0"/>
              </a:p>
            </p:txBody>
          </p:sp>
          <p:sp>
            <p:nvSpPr>
              <p:cNvPr id="47" name="Libya"/>
              <p:cNvSpPr>
                <a:spLocks/>
              </p:cNvSpPr>
              <p:nvPr/>
            </p:nvSpPr>
            <p:spPr bwMode="auto">
              <a:xfrm>
                <a:off x="4396105" y="6844983"/>
                <a:ext cx="406400" cy="123825"/>
              </a:xfrm>
              <a:custGeom>
                <a:avLst/>
                <a:gdLst/>
                <a:ahLst/>
                <a:cxnLst>
                  <a:cxn ang="0">
                    <a:pos x="256" y="78"/>
                  </a:cxn>
                  <a:cxn ang="0">
                    <a:pos x="220" y="60"/>
                  </a:cxn>
                  <a:cxn ang="0">
                    <a:pos x="176" y="40"/>
                  </a:cxn>
                  <a:cxn ang="0">
                    <a:pos x="110" y="34"/>
                  </a:cxn>
                  <a:cxn ang="0">
                    <a:pos x="72" y="4"/>
                  </a:cxn>
                  <a:cxn ang="0">
                    <a:pos x="60" y="0"/>
                  </a:cxn>
                  <a:cxn ang="0">
                    <a:pos x="54" y="50"/>
                  </a:cxn>
                  <a:cxn ang="0">
                    <a:pos x="28" y="64"/>
                  </a:cxn>
                  <a:cxn ang="0">
                    <a:pos x="0" y="78"/>
                  </a:cxn>
                  <a:cxn ang="0">
                    <a:pos x="256" y="78"/>
                  </a:cxn>
                </a:cxnLst>
                <a:rect l="0" t="0" r="r" b="b"/>
                <a:pathLst>
                  <a:path w="256" h="78">
                    <a:moveTo>
                      <a:pt x="256" y="78"/>
                    </a:moveTo>
                    <a:lnTo>
                      <a:pt x="220" y="60"/>
                    </a:lnTo>
                    <a:lnTo>
                      <a:pt x="176" y="40"/>
                    </a:lnTo>
                    <a:lnTo>
                      <a:pt x="110" y="34"/>
                    </a:lnTo>
                    <a:lnTo>
                      <a:pt x="72" y="4"/>
                    </a:lnTo>
                    <a:lnTo>
                      <a:pt x="60" y="0"/>
                    </a:lnTo>
                    <a:lnTo>
                      <a:pt x="54" y="50"/>
                    </a:lnTo>
                    <a:lnTo>
                      <a:pt x="28" y="64"/>
                    </a:lnTo>
                    <a:lnTo>
                      <a:pt x="0" y="78"/>
                    </a:lnTo>
                    <a:lnTo>
                      <a:pt x="256" y="78"/>
                    </a:lnTo>
                    <a:close/>
                  </a:path>
                </a:pathLst>
              </a:custGeom>
              <a:solidFill>
                <a:schemeClr val="accent5"/>
              </a:solidFill>
              <a:ln w="3175">
                <a:solidFill>
                  <a:schemeClr val="accent3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GB" dirty="0"/>
              </a:p>
            </p:txBody>
          </p:sp>
          <p:sp>
            <p:nvSpPr>
              <p:cNvPr id="48" name="Tunisia"/>
              <p:cNvSpPr>
                <a:spLocks/>
              </p:cNvSpPr>
              <p:nvPr/>
            </p:nvSpPr>
            <p:spPr bwMode="auto">
              <a:xfrm>
                <a:off x="4084955" y="6311583"/>
                <a:ext cx="425450" cy="657225"/>
              </a:xfrm>
              <a:custGeom>
                <a:avLst/>
                <a:gdLst/>
                <a:ahLst/>
                <a:cxnLst>
                  <a:cxn ang="0">
                    <a:pos x="114" y="14"/>
                  </a:cxn>
                  <a:cxn ang="0">
                    <a:pos x="114" y="24"/>
                  </a:cxn>
                  <a:cxn ang="0">
                    <a:pos x="102" y="24"/>
                  </a:cxn>
                  <a:cxn ang="0">
                    <a:pos x="100" y="32"/>
                  </a:cxn>
                  <a:cxn ang="0">
                    <a:pos x="80" y="40"/>
                  </a:cxn>
                  <a:cxn ang="0">
                    <a:pos x="94" y="50"/>
                  </a:cxn>
                  <a:cxn ang="0">
                    <a:pos x="76" y="90"/>
                  </a:cxn>
                  <a:cxn ang="0">
                    <a:pos x="72" y="122"/>
                  </a:cxn>
                  <a:cxn ang="0">
                    <a:pos x="80" y="140"/>
                  </a:cxn>
                  <a:cxn ang="0">
                    <a:pos x="58" y="178"/>
                  </a:cxn>
                  <a:cxn ang="0">
                    <a:pos x="6" y="204"/>
                  </a:cxn>
                  <a:cxn ang="0">
                    <a:pos x="0" y="226"/>
                  </a:cxn>
                  <a:cxn ang="0">
                    <a:pos x="8" y="276"/>
                  </a:cxn>
                  <a:cxn ang="0">
                    <a:pos x="24" y="286"/>
                  </a:cxn>
                  <a:cxn ang="0">
                    <a:pos x="38" y="304"/>
                  </a:cxn>
                  <a:cxn ang="0">
                    <a:pos x="38" y="338"/>
                  </a:cxn>
                  <a:cxn ang="0">
                    <a:pos x="62" y="362"/>
                  </a:cxn>
                  <a:cxn ang="0">
                    <a:pos x="76" y="370"/>
                  </a:cxn>
                  <a:cxn ang="0">
                    <a:pos x="84" y="414"/>
                  </a:cxn>
                  <a:cxn ang="0">
                    <a:pos x="196" y="414"/>
                  </a:cxn>
                  <a:cxn ang="0">
                    <a:pos x="224" y="400"/>
                  </a:cxn>
                  <a:cxn ang="0">
                    <a:pos x="250" y="386"/>
                  </a:cxn>
                  <a:cxn ang="0">
                    <a:pos x="256" y="336"/>
                  </a:cxn>
                  <a:cxn ang="0">
                    <a:pos x="240" y="328"/>
                  </a:cxn>
                  <a:cxn ang="0">
                    <a:pos x="230" y="328"/>
                  </a:cxn>
                  <a:cxn ang="0">
                    <a:pos x="226" y="296"/>
                  </a:cxn>
                  <a:cxn ang="0">
                    <a:pos x="208" y="302"/>
                  </a:cxn>
                  <a:cxn ang="0">
                    <a:pos x="202" y="286"/>
                  </a:cxn>
                  <a:cxn ang="0">
                    <a:pos x="180" y="278"/>
                  </a:cxn>
                  <a:cxn ang="0">
                    <a:pos x="168" y="242"/>
                  </a:cxn>
                  <a:cxn ang="0">
                    <a:pos x="210" y="216"/>
                  </a:cxn>
                  <a:cxn ang="0">
                    <a:pos x="252" y="178"/>
                  </a:cxn>
                  <a:cxn ang="0">
                    <a:pos x="246" y="140"/>
                  </a:cxn>
                  <a:cxn ang="0">
                    <a:pos x="228" y="132"/>
                  </a:cxn>
                  <a:cxn ang="0">
                    <a:pos x="220" y="110"/>
                  </a:cxn>
                  <a:cxn ang="0">
                    <a:pos x="216" y="102"/>
                  </a:cxn>
                  <a:cxn ang="0">
                    <a:pos x="226" y="82"/>
                  </a:cxn>
                  <a:cxn ang="0">
                    <a:pos x="246" y="80"/>
                  </a:cxn>
                  <a:cxn ang="0">
                    <a:pos x="268" y="52"/>
                  </a:cxn>
                  <a:cxn ang="0">
                    <a:pos x="268" y="36"/>
                  </a:cxn>
                  <a:cxn ang="0">
                    <a:pos x="264" y="36"/>
                  </a:cxn>
                  <a:cxn ang="0">
                    <a:pos x="222" y="56"/>
                  </a:cxn>
                  <a:cxn ang="0">
                    <a:pos x="210" y="48"/>
                  </a:cxn>
                  <a:cxn ang="0">
                    <a:pos x="218" y="40"/>
                  </a:cxn>
                  <a:cxn ang="0">
                    <a:pos x="212" y="28"/>
                  </a:cxn>
                  <a:cxn ang="0">
                    <a:pos x="210" y="22"/>
                  </a:cxn>
                  <a:cxn ang="0">
                    <a:pos x="212" y="18"/>
                  </a:cxn>
                  <a:cxn ang="0">
                    <a:pos x="194" y="14"/>
                  </a:cxn>
                  <a:cxn ang="0">
                    <a:pos x="188" y="8"/>
                  </a:cxn>
                  <a:cxn ang="0">
                    <a:pos x="192" y="0"/>
                  </a:cxn>
                  <a:cxn ang="0">
                    <a:pos x="146" y="0"/>
                  </a:cxn>
                  <a:cxn ang="0">
                    <a:pos x="122" y="12"/>
                  </a:cxn>
                  <a:cxn ang="0">
                    <a:pos x="114" y="14"/>
                  </a:cxn>
                </a:cxnLst>
                <a:rect l="0" t="0" r="r" b="b"/>
                <a:pathLst>
                  <a:path w="268" h="414">
                    <a:moveTo>
                      <a:pt x="114" y="14"/>
                    </a:moveTo>
                    <a:lnTo>
                      <a:pt x="114" y="24"/>
                    </a:lnTo>
                    <a:lnTo>
                      <a:pt x="102" y="24"/>
                    </a:lnTo>
                    <a:lnTo>
                      <a:pt x="100" y="32"/>
                    </a:lnTo>
                    <a:lnTo>
                      <a:pt x="80" y="40"/>
                    </a:lnTo>
                    <a:lnTo>
                      <a:pt x="94" y="50"/>
                    </a:lnTo>
                    <a:lnTo>
                      <a:pt x="76" y="90"/>
                    </a:lnTo>
                    <a:lnTo>
                      <a:pt x="72" y="122"/>
                    </a:lnTo>
                    <a:lnTo>
                      <a:pt x="80" y="140"/>
                    </a:lnTo>
                    <a:lnTo>
                      <a:pt x="58" y="178"/>
                    </a:lnTo>
                    <a:lnTo>
                      <a:pt x="6" y="204"/>
                    </a:lnTo>
                    <a:lnTo>
                      <a:pt x="0" y="226"/>
                    </a:lnTo>
                    <a:lnTo>
                      <a:pt x="8" y="276"/>
                    </a:lnTo>
                    <a:lnTo>
                      <a:pt x="24" y="286"/>
                    </a:lnTo>
                    <a:lnTo>
                      <a:pt x="38" y="304"/>
                    </a:lnTo>
                    <a:lnTo>
                      <a:pt x="38" y="338"/>
                    </a:lnTo>
                    <a:lnTo>
                      <a:pt x="62" y="362"/>
                    </a:lnTo>
                    <a:lnTo>
                      <a:pt x="76" y="370"/>
                    </a:lnTo>
                    <a:lnTo>
                      <a:pt x="84" y="414"/>
                    </a:lnTo>
                    <a:lnTo>
                      <a:pt x="196" y="414"/>
                    </a:lnTo>
                    <a:lnTo>
                      <a:pt x="224" y="400"/>
                    </a:lnTo>
                    <a:lnTo>
                      <a:pt x="250" y="386"/>
                    </a:lnTo>
                    <a:lnTo>
                      <a:pt x="256" y="336"/>
                    </a:lnTo>
                    <a:lnTo>
                      <a:pt x="240" y="328"/>
                    </a:lnTo>
                    <a:lnTo>
                      <a:pt x="230" y="328"/>
                    </a:lnTo>
                    <a:lnTo>
                      <a:pt x="226" y="296"/>
                    </a:lnTo>
                    <a:lnTo>
                      <a:pt x="208" y="302"/>
                    </a:lnTo>
                    <a:lnTo>
                      <a:pt x="202" y="286"/>
                    </a:lnTo>
                    <a:lnTo>
                      <a:pt x="180" y="278"/>
                    </a:lnTo>
                    <a:lnTo>
                      <a:pt x="168" y="242"/>
                    </a:lnTo>
                    <a:lnTo>
                      <a:pt x="210" y="216"/>
                    </a:lnTo>
                    <a:lnTo>
                      <a:pt x="252" y="178"/>
                    </a:lnTo>
                    <a:lnTo>
                      <a:pt x="246" y="140"/>
                    </a:lnTo>
                    <a:lnTo>
                      <a:pt x="228" y="132"/>
                    </a:lnTo>
                    <a:lnTo>
                      <a:pt x="220" y="110"/>
                    </a:lnTo>
                    <a:lnTo>
                      <a:pt x="216" y="102"/>
                    </a:lnTo>
                    <a:lnTo>
                      <a:pt x="226" y="82"/>
                    </a:lnTo>
                    <a:lnTo>
                      <a:pt x="246" y="80"/>
                    </a:lnTo>
                    <a:lnTo>
                      <a:pt x="268" y="52"/>
                    </a:lnTo>
                    <a:lnTo>
                      <a:pt x="268" y="36"/>
                    </a:lnTo>
                    <a:lnTo>
                      <a:pt x="264" y="36"/>
                    </a:lnTo>
                    <a:lnTo>
                      <a:pt x="222" y="56"/>
                    </a:lnTo>
                    <a:lnTo>
                      <a:pt x="210" y="48"/>
                    </a:lnTo>
                    <a:lnTo>
                      <a:pt x="218" y="40"/>
                    </a:lnTo>
                    <a:lnTo>
                      <a:pt x="212" y="28"/>
                    </a:lnTo>
                    <a:lnTo>
                      <a:pt x="210" y="22"/>
                    </a:lnTo>
                    <a:lnTo>
                      <a:pt x="212" y="18"/>
                    </a:lnTo>
                    <a:lnTo>
                      <a:pt x="194" y="14"/>
                    </a:lnTo>
                    <a:lnTo>
                      <a:pt x="188" y="8"/>
                    </a:lnTo>
                    <a:lnTo>
                      <a:pt x="192" y="0"/>
                    </a:lnTo>
                    <a:lnTo>
                      <a:pt x="146" y="0"/>
                    </a:lnTo>
                    <a:lnTo>
                      <a:pt x="122" y="12"/>
                    </a:lnTo>
                    <a:lnTo>
                      <a:pt x="114" y="14"/>
                    </a:lnTo>
                    <a:close/>
                  </a:path>
                </a:pathLst>
              </a:custGeom>
              <a:solidFill>
                <a:schemeClr val="accent5"/>
              </a:solidFill>
              <a:ln w="3175">
                <a:solidFill>
                  <a:schemeClr val="accent3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GB" dirty="0"/>
              </a:p>
            </p:txBody>
          </p:sp>
          <p:sp>
            <p:nvSpPr>
              <p:cNvPr id="49" name="Saudi Arabia"/>
              <p:cNvSpPr>
                <a:spLocks/>
              </p:cNvSpPr>
              <p:nvPr/>
            </p:nvSpPr>
            <p:spPr bwMode="auto">
              <a:xfrm>
                <a:off x="7407593" y="6924358"/>
                <a:ext cx="279400" cy="41275"/>
              </a:xfrm>
              <a:custGeom>
                <a:avLst/>
                <a:gdLst/>
                <a:ahLst/>
                <a:cxnLst>
                  <a:cxn ang="0">
                    <a:pos x="176" y="26"/>
                  </a:cxn>
                  <a:cxn ang="0">
                    <a:pos x="84" y="0"/>
                  </a:cxn>
                  <a:cxn ang="0">
                    <a:pos x="32" y="0"/>
                  </a:cxn>
                  <a:cxn ang="0">
                    <a:pos x="0" y="26"/>
                  </a:cxn>
                  <a:cxn ang="0">
                    <a:pos x="176" y="26"/>
                  </a:cxn>
                </a:cxnLst>
                <a:rect l="0" t="0" r="r" b="b"/>
                <a:pathLst>
                  <a:path w="176" h="26">
                    <a:moveTo>
                      <a:pt x="176" y="26"/>
                    </a:moveTo>
                    <a:lnTo>
                      <a:pt x="84" y="0"/>
                    </a:lnTo>
                    <a:lnTo>
                      <a:pt x="32" y="0"/>
                    </a:lnTo>
                    <a:lnTo>
                      <a:pt x="0" y="26"/>
                    </a:lnTo>
                    <a:lnTo>
                      <a:pt x="176" y="26"/>
                    </a:lnTo>
                    <a:close/>
                  </a:path>
                </a:pathLst>
              </a:custGeom>
              <a:solidFill>
                <a:schemeClr val="accent5"/>
              </a:solidFill>
              <a:ln w="3175">
                <a:solidFill>
                  <a:schemeClr val="accent3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GB" dirty="0"/>
              </a:p>
            </p:txBody>
          </p:sp>
          <p:sp>
            <p:nvSpPr>
              <p:cNvPr id="50" name="Iraq"/>
              <p:cNvSpPr>
                <a:spLocks/>
              </p:cNvSpPr>
              <p:nvPr/>
            </p:nvSpPr>
            <p:spPr bwMode="auto">
              <a:xfrm>
                <a:off x="7382193" y="6206808"/>
                <a:ext cx="1079500" cy="758825"/>
              </a:xfrm>
              <a:custGeom>
                <a:avLst/>
                <a:gdLst/>
                <a:ahLst/>
                <a:cxnLst>
                  <a:cxn ang="0">
                    <a:pos x="590" y="478"/>
                  </a:cxn>
                  <a:cxn ang="0">
                    <a:pos x="610" y="462"/>
                  </a:cxn>
                  <a:cxn ang="0">
                    <a:pos x="638" y="448"/>
                  </a:cxn>
                  <a:cxn ang="0">
                    <a:pos x="644" y="450"/>
                  </a:cxn>
                  <a:cxn ang="0">
                    <a:pos x="662" y="448"/>
                  </a:cxn>
                  <a:cxn ang="0">
                    <a:pos x="680" y="440"/>
                  </a:cxn>
                  <a:cxn ang="0">
                    <a:pos x="664" y="432"/>
                  </a:cxn>
                  <a:cxn ang="0">
                    <a:pos x="642" y="418"/>
                  </a:cxn>
                  <a:cxn ang="0">
                    <a:pos x="630" y="382"/>
                  </a:cxn>
                  <a:cxn ang="0">
                    <a:pos x="612" y="384"/>
                  </a:cxn>
                  <a:cxn ang="0">
                    <a:pos x="608" y="326"/>
                  </a:cxn>
                  <a:cxn ang="0">
                    <a:pos x="574" y="296"/>
                  </a:cxn>
                  <a:cxn ang="0">
                    <a:pos x="510" y="280"/>
                  </a:cxn>
                  <a:cxn ang="0">
                    <a:pos x="494" y="276"/>
                  </a:cxn>
                  <a:cxn ang="0">
                    <a:pos x="478" y="282"/>
                  </a:cxn>
                  <a:cxn ang="0">
                    <a:pos x="472" y="256"/>
                  </a:cxn>
                  <a:cxn ang="0">
                    <a:pos x="418" y="222"/>
                  </a:cxn>
                  <a:cxn ang="0">
                    <a:pos x="426" y="204"/>
                  </a:cxn>
                  <a:cxn ang="0">
                    <a:pos x="414" y="178"/>
                  </a:cxn>
                  <a:cxn ang="0">
                    <a:pos x="424" y="170"/>
                  </a:cxn>
                  <a:cxn ang="0">
                    <a:pos x="422" y="160"/>
                  </a:cxn>
                  <a:cxn ang="0">
                    <a:pos x="430" y="134"/>
                  </a:cxn>
                  <a:cxn ang="0">
                    <a:pos x="446" y="122"/>
                  </a:cxn>
                  <a:cxn ang="0">
                    <a:pos x="426" y="84"/>
                  </a:cxn>
                  <a:cxn ang="0">
                    <a:pos x="444" y="70"/>
                  </a:cxn>
                  <a:cxn ang="0">
                    <a:pos x="410" y="78"/>
                  </a:cxn>
                  <a:cxn ang="0">
                    <a:pos x="390" y="72"/>
                  </a:cxn>
                  <a:cxn ang="0">
                    <a:pos x="382" y="76"/>
                  </a:cxn>
                  <a:cxn ang="0">
                    <a:pos x="372" y="48"/>
                  </a:cxn>
                  <a:cxn ang="0">
                    <a:pos x="350" y="28"/>
                  </a:cxn>
                  <a:cxn ang="0">
                    <a:pos x="338" y="26"/>
                  </a:cxn>
                  <a:cxn ang="0">
                    <a:pos x="322" y="0"/>
                  </a:cxn>
                  <a:cxn ang="0">
                    <a:pos x="314" y="2"/>
                  </a:cxn>
                  <a:cxn ang="0">
                    <a:pos x="302" y="20"/>
                  </a:cxn>
                  <a:cxn ang="0">
                    <a:pos x="284" y="0"/>
                  </a:cxn>
                  <a:cxn ang="0">
                    <a:pos x="266" y="12"/>
                  </a:cxn>
                  <a:cxn ang="0">
                    <a:pos x="204" y="18"/>
                  </a:cxn>
                  <a:cxn ang="0">
                    <a:pos x="180" y="48"/>
                  </a:cxn>
                  <a:cxn ang="0">
                    <a:pos x="156" y="88"/>
                  </a:cxn>
                  <a:cxn ang="0">
                    <a:pos x="128" y="100"/>
                  </a:cxn>
                  <a:cxn ang="0">
                    <a:pos x="124" y="120"/>
                  </a:cxn>
                  <a:cxn ang="0">
                    <a:pos x="140" y="168"/>
                  </a:cxn>
                  <a:cxn ang="0">
                    <a:pos x="142" y="238"/>
                  </a:cxn>
                  <a:cxn ang="0">
                    <a:pos x="132" y="266"/>
                  </a:cxn>
                  <a:cxn ang="0">
                    <a:pos x="0" y="376"/>
                  </a:cxn>
                  <a:cxn ang="0">
                    <a:pos x="48" y="452"/>
                  </a:cxn>
                  <a:cxn ang="0">
                    <a:pos x="100" y="452"/>
                  </a:cxn>
                  <a:cxn ang="0">
                    <a:pos x="192" y="478"/>
                  </a:cxn>
                  <a:cxn ang="0">
                    <a:pos x="590" y="478"/>
                  </a:cxn>
                </a:cxnLst>
                <a:rect l="0" t="0" r="r" b="b"/>
                <a:pathLst>
                  <a:path w="680" h="478">
                    <a:moveTo>
                      <a:pt x="590" y="478"/>
                    </a:moveTo>
                    <a:lnTo>
                      <a:pt x="610" y="462"/>
                    </a:lnTo>
                    <a:lnTo>
                      <a:pt x="638" y="448"/>
                    </a:lnTo>
                    <a:lnTo>
                      <a:pt x="644" y="450"/>
                    </a:lnTo>
                    <a:lnTo>
                      <a:pt x="662" y="448"/>
                    </a:lnTo>
                    <a:lnTo>
                      <a:pt x="680" y="440"/>
                    </a:lnTo>
                    <a:lnTo>
                      <a:pt x="664" y="432"/>
                    </a:lnTo>
                    <a:lnTo>
                      <a:pt x="642" y="418"/>
                    </a:lnTo>
                    <a:lnTo>
                      <a:pt x="630" y="382"/>
                    </a:lnTo>
                    <a:lnTo>
                      <a:pt x="612" y="384"/>
                    </a:lnTo>
                    <a:lnTo>
                      <a:pt x="608" y="326"/>
                    </a:lnTo>
                    <a:lnTo>
                      <a:pt x="574" y="296"/>
                    </a:lnTo>
                    <a:lnTo>
                      <a:pt x="510" y="280"/>
                    </a:lnTo>
                    <a:lnTo>
                      <a:pt x="494" y="276"/>
                    </a:lnTo>
                    <a:lnTo>
                      <a:pt x="478" y="282"/>
                    </a:lnTo>
                    <a:lnTo>
                      <a:pt x="472" y="256"/>
                    </a:lnTo>
                    <a:lnTo>
                      <a:pt x="418" y="222"/>
                    </a:lnTo>
                    <a:lnTo>
                      <a:pt x="426" y="204"/>
                    </a:lnTo>
                    <a:lnTo>
                      <a:pt x="414" y="178"/>
                    </a:lnTo>
                    <a:lnTo>
                      <a:pt x="424" y="170"/>
                    </a:lnTo>
                    <a:lnTo>
                      <a:pt x="422" y="160"/>
                    </a:lnTo>
                    <a:lnTo>
                      <a:pt x="430" y="134"/>
                    </a:lnTo>
                    <a:lnTo>
                      <a:pt x="446" y="122"/>
                    </a:lnTo>
                    <a:lnTo>
                      <a:pt x="426" y="84"/>
                    </a:lnTo>
                    <a:lnTo>
                      <a:pt x="444" y="70"/>
                    </a:lnTo>
                    <a:lnTo>
                      <a:pt x="410" y="78"/>
                    </a:lnTo>
                    <a:lnTo>
                      <a:pt x="390" y="72"/>
                    </a:lnTo>
                    <a:lnTo>
                      <a:pt x="382" y="76"/>
                    </a:lnTo>
                    <a:lnTo>
                      <a:pt x="372" y="48"/>
                    </a:lnTo>
                    <a:lnTo>
                      <a:pt x="350" y="28"/>
                    </a:lnTo>
                    <a:lnTo>
                      <a:pt x="338" y="26"/>
                    </a:lnTo>
                    <a:lnTo>
                      <a:pt x="322" y="0"/>
                    </a:lnTo>
                    <a:lnTo>
                      <a:pt x="314" y="2"/>
                    </a:lnTo>
                    <a:lnTo>
                      <a:pt x="302" y="20"/>
                    </a:lnTo>
                    <a:lnTo>
                      <a:pt x="284" y="0"/>
                    </a:lnTo>
                    <a:lnTo>
                      <a:pt x="266" y="12"/>
                    </a:lnTo>
                    <a:lnTo>
                      <a:pt x="204" y="18"/>
                    </a:lnTo>
                    <a:lnTo>
                      <a:pt x="180" y="48"/>
                    </a:lnTo>
                    <a:lnTo>
                      <a:pt x="156" y="88"/>
                    </a:lnTo>
                    <a:lnTo>
                      <a:pt x="128" y="100"/>
                    </a:lnTo>
                    <a:lnTo>
                      <a:pt x="124" y="120"/>
                    </a:lnTo>
                    <a:lnTo>
                      <a:pt x="140" y="168"/>
                    </a:lnTo>
                    <a:lnTo>
                      <a:pt x="142" y="238"/>
                    </a:lnTo>
                    <a:lnTo>
                      <a:pt x="132" y="266"/>
                    </a:lnTo>
                    <a:lnTo>
                      <a:pt x="0" y="376"/>
                    </a:lnTo>
                    <a:lnTo>
                      <a:pt x="48" y="452"/>
                    </a:lnTo>
                    <a:lnTo>
                      <a:pt x="100" y="452"/>
                    </a:lnTo>
                    <a:lnTo>
                      <a:pt x="192" y="478"/>
                    </a:lnTo>
                    <a:lnTo>
                      <a:pt x="590" y="478"/>
                    </a:lnTo>
                    <a:close/>
                  </a:path>
                </a:pathLst>
              </a:custGeom>
              <a:solidFill>
                <a:schemeClr val="accent5"/>
              </a:solidFill>
              <a:ln w="3175">
                <a:solidFill>
                  <a:schemeClr val="accent3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GB" dirty="0"/>
              </a:p>
            </p:txBody>
          </p:sp>
          <p:sp>
            <p:nvSpPr>
              <p:cNvPr id="51" name="Jordan"/>
              <p:cNvSpPr>
                <a:spLocks/>
              </p:cNvSpPr>
              <p:nvPr/>
            </p:nvSpPr>
            <p:spPr bwMode="auto">
              <a:xfrm>
                <a:off x="7198043" y="6803708"/>
                <a:ext cx="260350" cy="165100"/>
              </a:xfrm>
              <a:custGeom>
                <a:avLst/>
                <a:gdLst/>
                <a:ahLst/>
                <a:cxnLst>
                  <a:cxn ang="0">
                    <a:pos x="132" y="102"/>
                  </a:cxn>
                  <a:cxn ang="0">
                    <a:pos x="164" y="76"/>
                  </a:cxn>
                  <a:cxn ang="0">
                    <a:pos x="116" y="0"/>
                  </a:cxn>
                  <a:cxn ang="0">
                    <a:pos x="54" y="50"/>
                  </a:cxn>
                  <a:cxn ang="0">
                    <a:pos x="38" y="72"/>
                  </a:cxn>
                  <a:cxn ang="0">
                    <a:pos x="0" y="96"/>
                  </a:cxn>
                  <a:cxn ang="0">
                    <a:pos x="0" y="104"/>
                  </a:cxn>
                  <a:cxn ang="0">
                    <a:pos x="132" y="102"/>
                  </a:cxn>
                </a:cxnLst>
                <a:rect l="0" t="0" r="r" b="b"/>
                <a:pathLst>
                  <a:path w="164" h="104">
                    <a:moveTo>
                      <a:pt x="132" y="102"/>
                    </a:moveTo>
                    <a:lnTo>
                      <a:pt x="164" y="76"/>
                    </a:lnTo>
                    <a:lnTo>
                      <a:pt x="116" y="0"/>
                    </a:lnTo>
                    <a:lnTo>
                      <a:pt x="54" y="50"/>
                    </a:lnTo>
                    <a:lnTo>
                      <a:pt x="38" y="72"/>
                    </a:lnTo>
                    <a:lnTo>
                      <a:pt x="0" y="96"/>
                    </a:lnTo>
                    <a:lnTo>
                      <a:pt x="0" y="104"/>
                    </a:lnTo>
                    <a:lnTo>
                      <a:pt x="132" y="102"/>
                    </a:lnTo>
                    <a:close/>
                  </a:path>
                </a:pathLst>
              </a:custGeom>
              <a:solidFill>
                <a:schemeClr val="accent5"/>
              </a:solidFill>
              <a:ln w="3175">
                <a:solidFill>
                  <a:schemeClr val="accent3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GB" dirty="0"/>
              </a:p>
            </p:txBody>
          </p:sp>
          <p:sp>
            <p:nvSpPr>
              <p:cNvPr id="56" name="Iran"/>
              <p:cNvSpPr>
                <a:spLocks/>
              </p:cNvSpPr>
              <p:nvPr/>
            </p:nvSpPr>
            <p:spPr bwMode="auto">
              <a:xfrm>
                <a:off x="7772718" y="5749608"/>
                <a:ext cx="1057275" cy="1219200"/>
              </a:xfrm>
              <a:custGeom>
                <a:avLst/>
                <a:gdLst/>
                <a:ahLst/>
                <a:cxnLst>
                  <a:cxn ang="0">
                    <a:pos x="92" y="314"/>
                  </a:cxn>
                  <a:cxn ang="0">
                    <a:pos x="126" y="336"/>
                  </a:cxn>
                  <a:cxn ang="0">
                    <a:pos x="144" y="360"/>
                  </a:cxn>
                  <a:cxn ang="0">
                    <a:pos x="198" y="358"/>
                  </a:cxn>
                  <a:cxn ang="0">
                    <a:pos x="200" y="410"/>
                  </a:cxn>
                  <a:cxn ang="0">
                    <a:pos x="176" y="448"/>
                  </a:cxn>
                  <a:cxn ang="0">
                    <a:pos x="168" y="466"/>
                  </a:cxn>
                  <a:cxn ang="0">
                    <a:pos x="172" y="510"/>
                  </a:cxn>
                  <a:cxn ang="0">
                    <a:pos x="232" y="570"/>
                  </a:cxn>
                  <a:cxn ang="0">
                    <a:pos x="264" y="568"/>
                  </a:cxn>
                  <a:cxn ang="0">
                    <a:pos x="362" y="614"/>
                  </a:cxn>
                  <a:cxn ang="0">
                    <a:pos x="384" y="670"/>
                  </a:cxn>
                  <a:cxn ang="0">
                    <a:pos x="434" y="728"/>
                  </a:cxn>
                  <a:cxn ang="0">
                    <a:pos x="450" y="694"/>
                  </a:cxn>
                  <a:cxn ang="0">
                    <a:pos x="470" y="676"/>
                  </a:cxn>
                  <a:cxn ang="0">
                    <a:pos x="458" y="692"/>
                  </a:cxn>
                  <a:cxn ang="0">
                    <a:pos x="488" y="694"/>
                  </a:cxn>
                  <a:cxn ang="0">
                    <a:pos x="520" y="678"/>
                  </a:cxn>
                  <a:cxn ang="0">
                    <a:pos x="538" y="692"/>
                  </a:cxn>
                  <a:cxn ang="0">
                    <a:pos x="582" y="736"/>
                  </a:cxn>
                  <a:cxn ang="0">
                    <a:pos x="600" y="744"/>
                  </a:cxn>
                  <a:cxn ang="0">
                    <a:pos x="624" y="768"/>
                  </a:cxn>
                  <a:cxn ang="0">
                    <a:pos x="666" y="0"/>
                  </a:cxn>
                  <a:cxn ang="0">
                    <a:pos x="654" y="22"/>
                  </a:cxn>
                  <a:cxn ang="0">
                    <a:pos x="612" y="66"/>
                  </a:cxn>
                  <a:cxn ang="0">
                    <a:pos x="626" y="96"/>
                  </a:cxn>
                  <a:cxn ang="0">
                    <a:pos x="628" y="108"/>
                  </a:cxn>
                  <a:cxn ang="0">
                    <a:pos x="586" y="128"/>
                  </a:cxn>
                  <a:cxn ang="0">
                    <a:pos x="466" y="184"/>
                  </a:cxn>
                  <a:cxn ang="0">
                    <a:pos x="396" y="158"/>
                  </a:cxn>
                  <a:cxn ang="0">
                    <a:pos x="300" y="112"/>
                  </a:cxn>
                  <a:cxn ang="0">
                    <a:pos x="250" y="102"/>
                  </a:cxn>
                  <a:cxn ang="0">
                    <a:pos x="256" y="78"/>
                  </a:cxn>
                  <a:cxn ang="0">
                    <a:pos x="250" y="54"/>
                  </a:cxn>
                  <a:cxn ang="0">
                    <a:pos x="212" y="42"/>
                  </a:cxn>
                  <a:cxn ang="0">
                    <a:pos x="150" y="132"/>
                  </a:cxn>
                  <a:cxn ang="0">
                    <a:pos x="86" y="138"/>
                  </a:cxn>
                  <a:cxn ang="0">
                    <a:pos x="18" y="126"/>
                  </a:cxn>
                  <a:cxn ang="0">
                    <a:pos x="26" y="180"/>
                  </a:cxn>
                  <a:cxn ang="0">
                    <a:pos x="40" y="206"/>
                  </a:cxn>
                  <a:cxn ang="0">
                    <a:pos x="62" y="248"/>
                  </a:cxn>
                  <a:cxn ang="0">
                    <a:pos x="78" y="278"/>
                  </a:cxn>
                </a:cxnLst>
                <a:rect l="0" t="0" r="r" b="b"/>
                <a:pathLst>
                  <a:path w="666" h="768">
                    <a:moveTo>
                      <a:pt x="76" y="288"/>
                    </a:moveTo>
                    <a:lnTo>
                      <a:pt x="92" y="314"/>
                    </a:lnTo>
                    <a:lnTo>
                      <a:pt x="104" y="316"/>
                    </a:lnTo>
                    <a:lnTo>
                      <a:pt x="126" y="336"/>
                    </a:lnTo>
                    <a:lnTo>
                      <a:pt x="136" y="364"/>
                    </a:lnTo>
                    <a:lnTo>
                      <a:pt x="144" y="360"/>
                    </a:lnTo>
                    <a:lnTo>
                      <a:pt x="164" y="366"/>
                    </a:lnTo>
                    <a:lnTo>
                      <a:pt x="198" y="358"/>
                    </a:lnTo>
                    <a:lnTo>
                      <a:pt x="180" y="372"/>
                    </a:lnTo>
                    <a:lnTo>
                      <a:pt x="200" y="410"/>
                    </a:lnTo>
                    <a:lnTo>
                      <a:pt x="184" y="422"/>
                    </a:lnTo>
                    <a:lnTo>
                      <a:pt x="176" y="448"/>
                    </a:lnTo>
                    <a:lnTo>
                      <a:pt x="178" y="458"/>
                    </a:lnTo>
                    <a:lnTo>
                      <a:pt x="168" y="466"/>
                    </a:lnTo>
                    <a:lnTo>
                      <a:pt x="180" y="492"/>
                    </a:lnTo>
                    <a:lnTo>
                      <a:pt x="172" y="510"/>
                    </a:lnTo>
                    <a:lnTo>
                      <a:pt x="226" y="544"/>
                    </a:lnTo>
                    <a:lnTo>
                      <a:pt x="232" y="570"/>
                    </a:lnTo>
                    <a:lnTo>
                      <a:pt x="248" y="564"/>
                    </a:lnTo>
                    <a:lnTo>
                      <a:pt x="264" y="568"/>
                    </a:lnTo>
                    <a:lnTo>
                      <a:pt x="328" y="584"/>
                    </a:lnTo>
                    <a:lnTo>
                      <a:pt x="362" y="614"/>
                    </a:lnTo>
                    <a:lnTo>
                      <a:pt x="366" y="672"/>
                    </a:lnTo>
                    <a:lnTo>
                      <a:pt x="384" y="670"/>
                    </a:lnTo>
                    <a:lnTo>
                      <a:pt x="396" y="706"/>
                    </a:lnTo>
                    <a:lnTo>
                      <a:pt x="434" y="728"/>
                    </a:lnTo>
                    <a:lnTo>
                      <a:pt x="460" y="714"/>
                    </a:lnTo>
                    <a:lnTo>
                      <a:pt x="450" y="694"/>
                    </a:lnTo>
                    <a:lnTo>
                      <a:pt x="458" y="678"/>
                    </a:lnTo>
                    <a:lnTo>
                      <a:pt x="470" y="676"/>
                    </a:lnTo>
                    <a:lnTo>
                      <a:pt x="474" y="684"/>
                    </a:lnTo>
                    <a:lnTo>
                      <a:pt x="458" y="692"/>
                    </a:lnTo>
                    <a:lnTo>
                      <a:pt x="476" y="700"/>
                    </a:lnTo>
                    <a:lnTo>
                      <a:pt x="488" y="694"/>
                    </a:lnTo>
                    <a:lnTo>
                      <a:pt x="502" y="704"/>
                    </a:lnTo>
                    <a:lnTo>
                      <a:pt x="520" y="678"/>
                    </a:lnTo>
                    <a:lnTo>
                      <a:pt x="530" y="676"/>
                    </a:lnTo>
                    <a:lnTo>
                      <a:pt x="538" y="692"/>
                    </a:lnTo>
                    <a:lnTo>
                      <a:pt x="578" y="710"/>
                    </a:lnTo>
                    <a:lnTo>
                      <a:pt x="582" y="736"/>
                    </a:lnTo>
                    <a:lnTo>
                      <a:pt x="602" y="732"/>
                    </a:lnTo>
                    <a:lnTo>
                      <a:pt x="600" y="744"/>
                    </a:lnTo>
                    <a:lnTo>
                      <a:pt x="622" y="762"/>
                    </a:lnTo>
                    <a:lnTo>
                      <a:pt x="624" y="768"/>
                    </a:lnTo>
                    <a:lnTo>
                      <a:pt x="666" y="768"/>
                    </a:lnTo>
                    <a:lnTo>
                      <a:pt x="666" y="0"/>
                    </a:lnTo>
                    <a:lnTo>
                      <a:pt x="660" y="6"/>
                    </a:lnTo>
                    <a:lnTo>
                      <a:pt x="654" y="22"/>
                    </a:lnTo>
                    <a:lnTo>
                      <a:pt x="652" y="46"/>
                    </a:lnTo>
                    <a:lnTo>
                      <a:pt x="612" y="66"/>
                    </a:lnTo>
                    <a:lnTo>
                      <a:pt x="610" y="76"/>
                    </a:lnTo>
                    <a:lnTo>
                      <a:pt x="626" y="96"/>
                    </a:lnTo>
                    <a:lnTo>
                      <a:pt x="620" y="102"/>
                    </a:lnTo>
                    <a:lnTo>
                      <a:pt x="628" y="108"/>
                    </a:lnTo>
                    <a:lnTo>
                      <a:pt x="612" y="108"/>
                    </a:lnTo>
                    <a:lnTo>
                      <a:pt x="586" y="128"/>
                    </a:lnTo>
                    <a:lnTo>
                      <a:pt x="518" y="174"/>
                    </a:lnTo>
                    <a:lnTo>
                      <a:pt x="466" y="184"/>
                    </a:lnTo>
                    <a:lnTo>
                      <a:pt x="414" y="176"/>
                    </a:lnTo>
                    <a:lnTo>
                      <a:pt x="396" y="158"/>
                    </a:lnTo>
                    <a:lnTo>
                      <a:pt x="330" y="166"/>
                    </a:lnTo>
                    <a:lnTo>
                      <a:pt x="300" y="112"/>
                    </a:lnTo>
                    <a:lnTo>
                      <a:pt x="282" y="122"/>
                    </a:lnTo>
                    <a:lnTo>
                      <a:pt x="250" y="102"/>
                    </a:lnTo>
                    <a:lnTo>
                      <a:pt x="244" y="98"/>
                    </a:lnTo>
                    <a:lnTo>
                      <a:pt x="256" y="78"/>
                    </a:lnTo>
                    <a:lnTo>
                      <a:pt x="240" y="66"/>
                    </a:lnTo>
                    <a:lnTo>
                      <a:pt x="250" y="54"/>
                    </a:lnTo>
                    <a:lnTo>
                      <a:pt x="232" y="40"/>
                    </a:lnTo>
                    <a:lnTo>
                      <a:pt x="212" y="42"/>
                    </a:lnTo>
                    <a:lnTo>
                      <a:pt x="166" y="106"/>
                    </a:lnTo>
                    <a:lnTo>
                      <a:pt x="150" y="132"/>
                    </a:lnTo>
                    <a:lnTo>
                      <a:pt x="134" y="136"/>
                    </a:lnTo>
                    <a:lnTo>
                      <a:pt x="86" y="138"/>
                    </a:lnTo>
                    <a:lnTo>
                      <a:pt x="32" y="92"/>
                    </a:lnTo>
                    <a:lnTo>
                      <a:pt x="18" y="126"/>
                    </a:lnTo>
                    <a:lnTo>
                      <a:pt x="0" y="134"/>
                    </a:lnTo>
                    <a:lnTo>
                      <a:pt x="26" y="180"/>
                    </a:lnTo>
                    <a:lnTo>
                      <a:pt x="32" y="198"/>
                    </a:lnTo>
                    <a:lnTo>
                      <a:pt x="40" y="206"/>
                    </a:lnTo>
                    <a:lnTo>
                      <a:pt x="32" y="242"/>
                    </a:lnTo>
                    <a:lnTo>
                      <a:pt x="62" y="248"/>
                    </a:lnTo>
                    <a:lnTo>
                      <a:pt x="64" y="268"/>
                    </a:lnTo>
                    <a:lnTo>
                      <a:pt x="78" y="278"/>
                    </a:lnTo>
                    <a:lnTo>
                      <a:pt x="76" y="288"/>
                    </a:lnTo>
                    <a:close/>
                  </a:path>
                </a:pathLst>
              </a:custGeom>
              <a:solidFill>
                <a:schemeClr val="accent5"/>
              </a:solidFill>
              <a:ln w="3175">
                <a:solidFill>
                  <a:schemeClr val="accent3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GB" dirty="0"/>
              </a:p>
            </p:txBody>
          </p:sp>
          <p:sp>
            <p:nvSpPr>
              <p:cNvPr id="57" name="Syria"/>
              <p:cNvSpPr>
                <a:spLocks/>
              </p:cNvSpPr>
              <p:nvPr/>
            </p:nvSpPr>
            <p:spPr bwMode="auto">
              <a:xfrm>
                <a:off x="7036118" y="6251258"/>
                <a:ext cx="631825" cy="717550"/>
              </a:xfrm>
              <a:custGeom>
                <a:avLst/>
                <a:gdLst/>
                <a:ahLst/>
                <a:cxnLst>
                  <a:cxn ang="0">
                    <a:pos x="26" y="286"/>
                  </a:cxn>
                  <a:cxn ang="0">
                    <a:pos x="50" y="282"/>
                  </a:cxn>
                  <a:cxn ang="0">
                    <a:pos x="46" y="290"/>
                  </a:cxn>
                  <a:cxn ang="0">
                    <a:pos x="64" y="298"/>
                  </a:cxn>
                  <a:cxn ang="0">
                    <a:pos x="72" y="310"/>
                  </a:cxn>
                  <a:cxn ang="0">
                    <a:pos x="54" y="334"/>
                  </a:cxn>
                  <a:cxn ang="0">
                    <a:pos x="56" y="342"/>
                  </a:cxn>
                  <a:cxn ang="0">
                    <a:pos x="36" y="346"/>
                  </a:cxn>
                  <a:cxn ang="0">
                    <a:pos x="30" y="360"/>
                  </a:cxn>
                  <a:cxn ang="0">
                    <a:pos x="36" y="366"/>
                  </a:cxn>
                  <a:cxn ang="0">
                    <a:pos x="8" y="398"/>
                  </a:cxn>
                  <a:cxn ang="0">
                    <a:pos x="16" y="416"/>
                  </a:cxn>
                  <a:cxn ang="0">
                    <a:pos x="18" y="428"/>
                  </a:cxn>
                  <a:cxn ang="0">
                    <a:pos x="12" y="436"/>
                  </a:cxn>
                  <a:cxn ang="0">
                    <a:pos x="40" y="434"/>
                  </a:cxn>
                  <a:cxn ang="0">
                    <a:pos x="64" y="446"/>
                  </a:cxn>
                  <a:cxn ang="0">
                    <a:pos x="100" y="448"/>
                  </a:cxn>
                  <a:cxn ang="0">
                    <a:pos x="102" y="452"/>
                  </a:cxn>
                  <a:cxn ang="0">
                    <a:pos x="102" y="444"/>
                  </a:cxn>
                  <a:cxn ang="0">
                    <a:pos x="140" y="420"/>
                  </a:cxn>
                  <a:cxn ang="0">
                    <a:pos x="156" y="398"/>
                  </a:cxn>
                  <a:cxn ang="0">
                    <a:pos x="218" y="348"/>
                  </a:cxn>
                  <a:cxn ang="0">
                    <a:pos x="350" y="238"/>
                  </a:cxn>
                  <a:cxn ang="0">
                    <a:pos x="360" y="210"/>
                  </a:cxn>
                  <a:cxn ang="0">
                    <a:pos x="358" y="140"/>
                  </a:cxn>
                  <a:cxn ang="0">
                    <a:pos x="342" y="92"/>
                  </a:cxn>
                  <a:cxn ang="0">
                    <a:pos x="346" y="72"/>
                  </a:cxn>
                  <a:cxn ang="0">
                    <a:pos x="374" y="60"/>
                  </a:cxn>
                  <a:cxn ang="0">
                    <a:pos x="398" y="18"/>
                  </a:cxn>
                  <a:cxn ang="0">
                    <a:pos x="388" y="12"/>
                  </a:cxn>
                  <a:cxn ang="0">
                    <a:pos x="384" y="0"/>
                  </a:cxn>
                  <a:cxn ang="0">
                    <a:pos x="354" y="30"/>
                  </a:cxn>
                  <a:cxn ang="0">
                    <a:pos x="294" y="44"/>
                  </a:cxn>
                  <a:cxn ang="0">
                    <a:pos x="208" y="92"/>
                  </a:cxn>
                  <a:cxn ang="0">
                    <a:pos x="180" y="98"/>
                  </a:cxn>
                  <a:cxn ang="0">
                    <a:pos x="148" y="88"/>
                  </a:cxn>
                  <a:cxn ang="0">
                    <a:pos x="100" y="118"/>
                  </a:cxn>
                  <a:cxn ang="0">
                    <a:pos x="76" y="126"/>
                  </a:cxn>
                  <a:cxn ang="0">
                    <a:pos x="48" y="114"/>
                  </a:cxn>
                  <a:cxn ang="0">
                    <a:pos x="42" y="138"/>
                  </a:cxn>
                  <a:cxn ang="0">
                    <a:pos x="52" y="160"/>
                  </a:cxn>
                  <a:cxn ang="0">
                    <a:pos x="32" y="168"/>
                  </a:cxn>
                  <a:cxn ang="0">
                    <a:pos x="24" y="192"/>
                  </a:cxn>
                  <a:cxn ang="0">
                    <a:pos x="8" y="190"/>
                  </a:cxn>
                  <a:cxn ang="0">
                    <a:pos x="0" y="218"/>
                  </a:cxn>
                  <a:cxn ang="0">
                    <a:pos x="10" y="224"/>
                  </a:cxn>
                  <a:cxn ang="0">
                    <a:pos x="20" y="272"/>
                  </a:cxn>
                  <a:cxn ang="0">
                    <a:pos x="26" y="286"/>
                  </a:cxn>
                </a:cxnLst>
                <a:rect l="0" t="0" r="r" b="b"/>
                <a:pathLst>
                  <a:path w="398" h="452">
                    <a:moveTo>
                      <a:pt x="26" y="286"/>
                    </a:moveTo>
                    <a:lnTo>
                      <a:pt x="50" y="282"/>
                    </a:lnTo>
                    <a:lnTo>
                      <a:pt x="46" y="290"/>
                    </a:lnTo>
                    <a:lnTo>
                      <a:pt x="64" y="298"/>
                    </a:lnTo>
                    <a:lnTo>
                      <a:pt x="72" y="310"/>
                    </a:lnTo>
                    <a:lnTo>
                      <a:pt x="54" y="334"/>
                    </a:lnTo>
                    <a:lnTo>
                      <a:pt x="56" y="342"/>
                    </a:lnTo>
                    <a:lnTo>
                      <a:pt x="36" y="346"/>
                    </a:lnTo>
                    <a:lnTo>
                      <a:pt x="30" y="360"/>
                    </a:lnTo>
                    <a:lnTo>
                      <a:pt x="36" y="366"/>
                    </a:lnTo>
                    <a:lnTo>
                      <a:pt x="8" y="398"/>
                    </a:lnTo>
                    <a:lnTo>
                      <a:pt x="16" y="416"/>
                    </a:lnTo>
                    <a:lnTo>
                      <a:pt x="18" y="428"/>
                    </a:lnTo>
                    <a:lnTo>
                      <a:pt x="12" y="436"/>
                    </a:lnTo>
                    <a:lnTo>
                      <a:pt x="40" y="434"/>
                    </a:lnTo>
                    <a:lnTo>
                      <a:pt x="64" y="446"/>
                    </a:lnTo>
                    <a:lnTo>
                      <a:pt x="100" y="448"/>
                    </a:lnTo>
                    <a:lnTo>
                      <a:pt x="102" y="452"/>
                    </a:lnTo>
                    <a:lnTo>
                      <a:pt x="102" y="444"/>
                    </a:lnTo>
                    <a:lnTo>
                      <a:pt x="140" y="420"/>
                    </a:lnTo>
                    <a:lnTo>
                      <a:pt x="156" y="398"/>
                    </a:lnTo>
                    <a:lnTo>
                      <a:pt x="218" y="348"/>
                    </a:lnTo>
                    <a:lnTo>
                      <a:pt x="350" y="238"/>
                    </a:lnTo>
                    <a:lnTo>
                      <a:pt x="360" y="210"/>
                    </a:lnTo>
                    <a:lnTo>
                      <a:pt x="358" y="140"/>
                    </a:lnTo>
                    <a:lnTo>
                      <a:pt x="342" y="92"/>
                    </a:lnTo>
                    <a:lnTo>
                      <a:pt x="346" y="72"/>
                    </a:lnTo>
                    <a:lnTo>
                      <a:pt x="374" y="60"/>
                    </a:lnTo>
                    <a:lnTo>
                      <a:pt x="398" y="18"/>
                    </a:lnTo>
                    <a:lnTo>
                      <a:pt x="388" y="12"/>
                    </a:lnTo>
                    <a:lnTo>
                      <a:pt x="384" y="0"/>
                    </a:lnTo>
                    <a:lnTo>
                      <a:pt x="354" y="30"/>
                    </a:lnTo>
                    <a:lnTo>
                      <a:pt x="294" y="44"/>
                    </a:lnTo>
                    <a:lnTo>
                      <a:pt x="208" y="92"/>
                    </a:lnTo>
                    <a:lnTo>
                      <a:pt x="180" y="98"/>
                    </a:lnTo>
                    <a:lnTo>
                      <a:pt x="148" y="88"/>
                    </a:lnTo>
                    <a:lnTo>
                      <a:pt x="100" y="118"/>
                    </a:lnTo>
                    <a:lnTo>
                      <a:pt x="76" y="126"/>
                    </a:lnTo>
                    <a:lnTo>
                      <a:pt x="48" y="114"/>
                    </a:lnTo>
                    <a:lnTo>
                      <a:pt x="42" y="138"/>
                    </a:lnTo>
                    <a:lnTo>
                      <a:pt x="52" y="160"/>
                    </a:lnTo>
                    <a:lnTo>
                      <a:pt x="32" y="168"/>
                    </a:lnTo>
                    <a:lnTo>
                      <a:pt x="24" y="192"/>
                    </a:lnTo>
                    <a:lnTo>
                      <a:pt x="8" y="190"/>
                    </a:lnTo>
                    <a:lnTo>
                      <a:pt x="0" y="218"/>
                    </a:lnTo>
                    <a:lnTo>
                      <a:pt x="10" y="224"/>
                    </a:lnTo>
                    <a:lnTo>
                      <a:pt x="20" y="272"/>
                    </a:lnTo>
                    <a:lnTo>
                      <a:pt x="26" y="286"/>
                    </a:lnTo>
                    <a:close/>
                  </a:path>
                </a:pathLst>
              </a:custGeom>
              <a:solidFill>
                <a:schemeClr val="accent5"/>
              </a:solidFill>
              <a:ln w="3175">
                <a:solidFill>
                  <a:schemeClr val="accent3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GB" dirty="0"/>
              </a:p>
            </p:txBody>
          </p:sp>
          <p:sp>
            <p:nvSpPr>
              <p:cNvPr id="58" name="Turkmenistan"/>
              <p:cNvSpPr>
                <a:spLocks/>
              </p:cNvSpPr>
              <p:nvPr/>
            </p:nvSpPr>
            <p:spPr bwMode="auto">
              <a:xfrm>
                <a:off x="8442643" y="5286058"/>
                <a:ext cx="387350" cy="568325"/>
              </a:xfrm>
              <a:custGeom>
                <a:avLst/>
                <a:gdLst/>
                <a:ahLst/>
                <a:cxnLst>
                  <a:cxn ang="0">
                    <a:pos x="244" y="292"/>
                  </a:cxn>
                  <a:cxn ang="0">
                    <a:pos x="238" y="298"/>
                  </a:cxn>
                  <a:cxn ang="0">
                    <a:pos x="234" y="312"/>
                  </a:cxn>
                  <a:cxn ang="0">
                    <a:pos x="230" y="338"/>
                  </a:cxn>
                  <a:cxn ang="0">
                    <a:pos x="190" y="358"/>
                  </a:cxn>
                  <a:cxn ang="0">
                    <a:pos x="156" y="288"/>
                  </a:cxn>
                  <a:cxn ang="0">
                    <a:pos x="156" y="250"/>
                  </a:cxn>
                  <a:cxn ang="0">
                    <a:pos x="138" y="240"/>
                  </a:cxn>
                  <a:cxn ang="0">
                    <a:pos x="132" y="238"/>
                  </a:cxn>
                  <a:cxn ang="0">
                    <a:pos x="132" y="242"/>
                  </a:cxn>
                  <a:cxn ang="0">
                    <a:pos x="118" y="230"/>
                  </a:cxn>
                  <a:cxn ang="0">
                    <a:pos x="104" y="236"/>
                  </a:cxn>
                  <a:cxn ang="0">
                    <a:pos x="100" y="244"/>
                  </a:cxn>
                  <a:cxn ang="0">
                    <a:pos x="98" y="230"/>
                  </a:cxn>
                  <a:cxn ang="0">
                    <a:pos x="122" y="212"/>
                  </a:cxn>
                  <a:cxn ang="0">
                    <a:pos x="106" y="206"/>
                  </a:cxn>
                  <a:cxn ang="0">
                    <a:pos x="104" y="184"/>
                  </a:cxn>
                  <a:cxn ang="0">
                    <a:pos x="76" y="192"/>
                  </a:cxn>
                  <a:cxn ang="0">
                    <a:pos x="68" y="196"/>
                  </a:cxn>
                  <a:cxn ang="0">
                    <a:pos x="72" y="206"/>
                  </a:cxn>
                  <a:cxn ang="0">
                    <a:pos x="58" y="200"/>
                  </a:cxn>
                  <a:cxn ang="0">
                    <a:pos x="50" y="178"/>
                  </a:cxn>
                  <a:cxn ang="0">
                    <a:pos x="44" y="128"/>
                  </a:cxn>
                  <a:cxn ang="0">
                    <a:pos x="64" y="136"/>
                  </a:cxn>
                  <a:cxn ang="0">
                    <a:pos x="84" y="118"/>
                  </a:cxn>
                  <a:cxn ang="0">
                    <a:pos x="100" y="132"/>
                  </a:cxn>
                  <a:cxn ang="0">
                    <a:pos x="130" y="112"/>
                  </a:cxn>
                  <a:cxn ang="0">
                    <a:pos x="120" y="102"/>
                  </a:cxn>
                  <a:cxn ang="0">
                    <a:pos x="138" y="94"/>
                  </a:cxn>
                  <a:cxn ang="0">
                    <a:pos x="144" y="78"/>
                  </a:cxn>
                  <a:cxn ang="0">
                    <a:pos x="90" y="60"/>
                  </a:cxn>
                  <a:cxn ang="0">
                    <a:pos x="70" y="24"/>
                  </a:cxn>
                  <a:cxn ang="0">
                    <a:pos x="54" y="24"/>
                  </a:cxn>
                  <a:cxn ang="0">
                    <a:pos x="28" y="40"/>
                  </a:cxn>
                  <a:cxn ang="0">
                    <a:pos x="22" y="76"/>
                  </a:cxn>
                  <a:cxn ang="0">
                    <a:pos x="36" y="100"/>
                  </a:cxn>
                  <a:cxn ang="0">
                    <a:pos x="42" y="116"/>
                  </a:cxn>
                  <a:cxn ang="0">
                    <a:pos x="0" y="80"/>
                  </a:cxn>
                  <a:cxn ang="0">
                    <a:pos x="20" y="38"/>
                  </a:cxn>
                  <a:cxn ang="0">
                    <a:pos x="66" y="0"/>
                  </a:cxn>
                  <a:cxn ang="0">
                    <a:pos x="110" y="0"/>
                  </a:cxn>
                  <a:cxn ang="0">
                    <a:pos x="166" y="40"/>
                  </a:cxn>
                  <a:cxn ang="0">
                    <a:pos x="182" y="40"/>
                  </a:cxn>
                  <a:cxn ang="0">
                    <a:pos x="200" y="26"/>
                  </a:cxn>
                  <a:cxn ang="0">
                    <a:pos x="244" y="4"/>
                  </a:cxn>
                  <a:cxn ang="0">
                    <a:pos x="244" y="292"/>
                  </a:cxn>
                </a:cxnLst>
                <a:rect l="0" t="0" r="r" b="b"/>
                <a:pathLst>
                  <a:path w="244" h="358">
                    <a:moveTo>
                      <a:pt x="244" y="292"/>
                    </a:moveTo>
                    <a:lnTo>
                      <a:pt x="238" y="298"/>
                    </a:lnTo>
                    <a:lnTo>
                      <a:pt x="234" y="312"/>
                    </a:lnTo>
                    <a:lnTo>
                      <a:pt x="230" y="338"/>
                    </a:lnTo>
                    <a:lnTo>
                      <a:pt x="190" y="358"/>
                    </a:lnTo>
                    <a:lnTo>
                      <a:pt x="156" y="288"/>
                    </a:lnTo>
                    <a:lnTo>
                      <a:pt x="156" y="250"/>
                    </a:lnTo>
                    <a:lnTo>
                      <a:pt x="138" y="240"/>
                    </a:lnTo>
                    <a:lnTo>
                      <a:pt x="132" y="238"/>
                    </a:lnTo>
                    <a:lnTo>
                      <a:pt x="132" y="242"/>
                    </a:lnTo>
                    <a:lnTo>
                      <a:pt x="118" y="230"/>
                    </a:lnTo>
                    <a:lnTo>
                      <a:pt x="104" y="236"/>
                    </a:lnTo>
                    <a:lnTo>
                      <a:pt x="100" y="244"/>
                    </a:lnTo>
                    <a:lnTo>
                      <a:pt x="98" y="230"/>
                    </a:lnTo>
                    <a:lnTo>
                      <a:pt x="122" y="212"/>
                    </a:lnTo>
                    <a:lnTo>
                      <a:pt x="106" y="206"/>
                    </a:lnTo>
                    <a:lnTo>
                      <a:pt x="104" y="184"/>
                    </a:lnTo>
                    <a:lnTo>
                      <a:pt x="76" y="192"/>
                    </a:lnTo>
                    <a:lnTo>
                      <a:pt x="68" y="196"/>
                    </a:lnTo>
                    <a:lnTo>
                      <a:pt x="72" y="206"/>
                    </a:lnTo>
                    <a:lnTo>
                      <a:pt x="58" y="200"/>
                    </a:lnTo>
                    <a:lnTo>
                      <a:pt x="50" y="178"/>
                    </a:lnTo>
                    <a:lnTo>
                      <a:pt x="44" y="128"/>
                    </a:lnTo>
                    <a:lnTo>
                      <a:pt x="64" y="136"/>
                    </a:lnTo>
                    <a:lnTo>
                      <a:pt x="84" y="118"/>
                    </a:lnTo>
                    <a:lnTo>
                      <a:pt x="100" y="132"/>
                    </a:lnTo>
                    <a:lnTo>
                      <a:pt x="130" y="112"/>
                    </a:lnTo>
                    <a:lnTo>
                      <a:pt x="120" y="102"/>
                    </a:lnTo>
                    <a:lnTo>
                      <a:pt x="138" y="94"/>
                    </a:lnTo>
                    <a:lnTo>
                      <a:pt x="144" y="78"/>
                    </a:lnTo>
                    <a:lnTo>
                      <a:pt x="90" y="60"/>
                    </a:lnTo>
                    <a:lnTo>
                      <a:pt x="70" y="24"/>
                    </a:lnTo>
                    <a:lnTo>
                      <a:pt x="54" y="24"/>
                    </a:lnTo>
                    <a:lnTo>
                      <a:pt x="28" y="40"/>
                    </a:lnTo>
                    <a:lnTo>
                      <a:pt x="22" y="76"/>
                    </a:lnTo>
                    <a:lnTo>
                      <a:pt x="36" y="100"/>
                    </a:lnTo>
                    <a:lnTo>
                      <a:pt x="42" y="116"/>
                    </a:lnTo>
                    <a:lnTo>
                      <a:pt x="0" y="80"/>
                    </a:lnTo>
                    <a:lnTo>
                      <a:pt x="20" y="38"/>
                    </a:lnTo>
                    <a:lnTo>
                      <a:pt x="66" y="0"/>
                    </a:lnTo>
                    <a:lnTo>
                      <a:pt x="110" y="0"/>
                    </a:lnTo>
                    <a:lnTo>
                      <a:pt x="166" y="40"/>
                    </a:lnTo>
                    <a:lnTo>
                      <a:pt x="182" y="40"/>
                    </a:lnTo>
                    <a:lnTo>
                      <a:pt x="200" y="26"/>
                    </a:lnTo>
                    <a:lnTo>
                      <a:pt x="244" y="4"/>
                    </a:lnTo>
                    <a:lnTo>
                      <a:pt x="244" y="292"/>
                    </a:lnTo>
                    <a:close/>
                  </a:path>
                </a:pathLst>
              </a:custGeom>
              <a:solidFill>
                <a:schemeClr val="accent5"/>
              </a:solidFill>
              <a:ln w="3175">
                <a:solidFill>
                  <a:schemeClr val="accent3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GB" dirty="0"/>
              </a:p>
            </p:txBody>
          </p:sp>
          <p:sp>
            <p:nvSpPr>
              <p:cNvPr id="59" name="Russia"/>
              <p:cNvSpPr>
                <a:spLocks/>
              </p:cNvSpPr>
              <p:nvPr/>
            </p:nvSpPr>
            <p:spPr bwMode="auto">
              <a:xfrm>
                <a:off x="7417118" y="1122045"/>
                <a:ext cx="1416050" cy="3195638"/>
              </a:xfrm>
              <a:custGeom>
                <a:avLst/>
                <a:gdLst/>
                <a:ahLst/>
                <a:cxnLst>
                  <a:cxn ang="0">
                    <a:pos x="160" y="44"/>
                  </a:cxn>
                  <a:cxn ang="0">
                    <a:pos x="252" y="70"/>
                  </a:cxn>
                  <a:cxn ang="0">
                    <a:pos x="180" y="102"/>
                  </a:cxn>
                  <a:cxn ang="0">
                    <a:pos x="170" y="140"/>
                  </a:cxn>
                  <a:cxn ang="0">
                    <a:pos x="174" y="156"/>
                  </a:cxn>
                  <a:cxn ang="0">
                    <a:pos x="230" y="168"/>
                  </a:cxn>
                  <a:cxn ang="0">
                    <a:pos x="150" y="186"/>
                  </a:cxn>
                  <a:cxn ang="0">
                    <a:pos x="130" y="204"/>
                  </a:cxn>
                  <a:cxn ang="0">
                    <a:pos x="146" y="252"/>
                  </a:cxn>
                  <a:cxn ang="0">
                    <a:pos x="288" y="372"/>
                  </a:cxn>
                  <a:cxn ang="0">
                    <a:pos x="414" y="330"/>
                  </a:cxn>
                  <a:cxn ang="0">
                    <a:pos x="446" y="376"/>
                  </a:cxn>
                  <a:cxn ang="0">
                    <a:pos x="346" y="328"/>
                  </a:cxn>
                  <a:cxn ang="0">
                    <a:pos x="384" y="432"/>
                  </a:cxn>
                  <a:cxn ang="0">
                    <a:pos x="400" y="538"/>
                  </a:cxn>
                  <a:cxn ang="0">
                    <a:pos x="368" y="586"/>
                  </a:cxn>
                  <a:cxn ang="0">
                    <a:pos x="356" y="576"/>
                  </a:cxn>
                  <a:cxn ang="0">
                    <a:pos x="366" y="512"/>
                  </a:cxn>
                  <a:cxn ang="0">
                    <a:pos x="324" y="412"/>
                  </a:cxn>
                  <a:cxn ang="0">
                    <a:pos x="164" y="288"/>
                  </a:cxn>
                  <a:cxn ang="0">
                    <a:pos x="66" y="180"/>
                  </a:cxn>
                  <a:cxn ang="0">
                    <a:pos x="28" y="276"/>
                  </a:cxn>
                  <a:cxn ang="0">
                    <a:pos x="42" y="370"/>
                  </a:cxn>
                  <a:cxn ang="0">
                    <a:pos x="86" y="396"/>
                  </a:cxn>
                  <a:cxn ang="0">
                    <a:pos x="148" y="438"/>
                  </a:cxn>
                  <a:cxn ang="0">
                    <a:pos x="230" y="524"/>
                  </a:cxn>
                  <a:cxn ang="0">
                    <a:pos x="250" y="908"/>
                  </a:cxn>
                  <a:cxn ang="0">
                    <a:pos x="272" y="1016"/>
                  </a:cxn>
                  <a:cxn ang="0">
                    <a:pos x="324" y="1212"/>
                  </a:cxn>
                  <a:cxn ang="0">
                    <a:pos x="384" y="1286"/>
                  </a:cxn>
                  <a:cxn ang="0">
                    <a:pos x="428" y="1368"/>
                  </a:cxn>
                  <a:cxn ang="0">
                    <a:pos x="508" y="1458"/>
                  </a:cxn>
                  <a:cxn ang="0">
                    <a:pos x="556" y="1604"/>
                  </a:cxn>
                  <a:cxn ang="0">
                    <a:pos x="580" y="1782"/>
                  </a:cxn>
                  <a:cxn ang="0">
                    <a:pos x="480" y="1883"/>
                  </a:cxn>
                  <a:cxn ang="0">
                    <a:pos x="420" y="1941"/>
                  </a:cxn>
                  <a:cxn ang="0">
                    <a:pos x="388" y="1979"/>
                  </a:cxn>
                  <a:cxn ang="0">
                    <a:pos x="470" y="1979"/>
                  </a:cxn>
                  <a:cxn ang="0">
                    <a:pos x="502" y="1981"/>
                  </a:cxn>
                  <a:cxn ang="0">
                    <a:pos x="598" y="1907"/>
                  </a:cxn>
                  <a:cxn ang="0">
                    <a:pos x="676" y="1895"/>
                  </a:cxn>
                  <a:cxn ang="0">
                    <a:pos x="758" y="1864"/>
                  </a:cxn>
                  <a:cxn ang="0">
                    <a:pos x="754" y="1790"/>
                  </a:cxn>
                  <a:cxn ang="0">
                    <a:pos x="714" y="1730"/>
                  </a:cxn>
                  <a:cxn ang="0">
                    <a:pos x="710" y="1652"/>
                  </a:cxn>
                  <a:cxn ang="0">
                    <a:pos x="670" y="1636"/>
                  </a:cxn>
                  <a:cxn ang="0">
                    <a:pos x="698" y="1578"/>
                  </a:cxn>
                  <a:cxn ang="0">
                    <a:pos x="788" y="1492"/>
                  </a:cxn>
                  <a:cxn ang="0">
                    <a:pos x="854" y="1354"/>
                  </a:cxn>
                  <a:cxn ang="0">
                    <a:pos x="892" y="0"/>
                  </a:cxn>
                </a:cxnLst>
                <a:rect l="0" t="0" r="r" b="b"/>
                <a:pathLst>
                  <a:path w="892" h="2013">
                    <a:moveTo>
                      <a:pt x="140" y="0"/>
                    </a:moveTo>
                    <a:lnTo>
                      <a:pt x="130" y="20"/>
                    </a:lnTo>
                    <a:lnTo>
                      <a:pt x="144" y="40"/>
                    </a:lnTo>
                    <a:lnTo>
                      <a:pt x="160" y="44"/>
                    </a:lnTo>
                    <a:lnTo>
                      <a:pt x="192" y="64"/>
                    </a:lnTo>
                    <a:lnTo>
                      <a:pt x="212" y="72"/>
                    </a:lnTo>
                    <a:lnTo>
                      <a:pt x="226" y="62"/>
                    </a:lnTo>
                    <a:lnTo>
                      <a:pt x="252" y="70"/>
                    </a:lnTo>
                    <a:lnTo>
                      <a:pt x="272" y="72"/>
                    </a:lnTo>
                    <a:lnTo>
                      <a:pt x="254" y="90"/>
                    </a:lnTo>
                    <a:lnTo>
                      <a:pt x="222" y="86"/>
                    </a:lnTo>
                    <a:lnTo>
                      <a:pt x="180" y="102"/>
                    </a:lnTo>
                    <a:lnTo>
                      <a:pt x="148" y="118"/>
                    </a:lnTo>
                    <a:lnTo>
                      <a:pt x="144" y="138"/>
                    </a:lnTo>
                    <a:lnTo>
                      <a:pt x="166" y="132"/>
                    </a:lnTo>
                    <a:lnTo>
                      <a:pt x="170" y="140"/>
                    </a:lnTo>
                    <a:lnTo>
                      <a:pt x="180" y="130"/>
                    </a:lnTo>
                    <a:lnTo>
                      <a:pt x="194" y="142"/>
                    </a:lnTo>
                    <a:lnTo>
                      <a:pt x="188" y="154"/>
                    </a:lnTo>
                    <a:lnTo>
                      <a:pt x="174" y="156"/>
                    </a:lnTo>
                    <a:lnTo>
                      <a:pt x="166" y="176"/>
                    </a:lnTo>
                    <a:lnTo>
                      <a:pt x="188" y="190"/>
                    </a:lnTo>
                    <a:lnTo>
                      <a:pt x="220" y="182"/>
                    </a:lnTo>
                    <a:lnTo>
                      <a:pt x="230" y="168"/>
                    </a:lnTo>
                    <a:lnTo>
                      <a:pt x="262" y="188"/>
                    </a:lnTo>
                    <a:lnTo>
                      <a:pt x="236" y="190"/>
                    </a:lnTo>
                    <a:lnTo>
                      <a:pt x="188" y="218"/>
                    </a:lnTo>
                    <a:lnTo>
                      <a:pt x="150" y="186"/>
                    </a:lnTo>
                    <a:lnTo>
                      <a:pt x="124" y="148"/>
                    </a:lnTo>
                    <a:lnTo>
                      <a:pt x="96" y="144"/>
                    </a:lnTo>
                    <a:lnTo>
                      <a:pt x="134" y="180"/>
                    </a:lnTo>
                    <a:lnTo>
                      <a:pt x="130" y="204"/>
                    </a:lnTo>
                    <a:lnTo>
                      <a:pt x="130" y="228"/>
                    </a:lnTo>
                    <a:lnTo>
                      <a:pt x="132" y="236"/>
                    </a:lnTo>
                    <a:lnTo>
                      <a:pt x="138" y="244"/>
                    </a:lnTo>
                    <a:lnTo>
                      <a:pt x="146" y="252"/>
                    </a:lnTo>
                    <a:lnTo>
                      <a:pt x="176" y="262"/>
                    </a:lnTo>
                    <a:lnTo>
                      <a:pt x="210" y="276"/>
                    </a:lnTo>
                    <a:lnTo>
                      <a:pt x="236" y="332"/>
                    </a:lnTo>
                    <a:lnTo>
                      <a:pt x="288" y="372"/>
                    </a:lnTo>
                    <a:lnTo>
                      <a:pt x="312" y="346"/>
                    </a:lnTo>
                    <a:lnTo>
                      <a:pt x="316" y="326"/>
                    </a:lnTo>
                    <a:lnTo>
                      <a:pt x="366" y="310"/>
                    </a:lnTo>
                    <a:lnTo>
                      <a:pt x="414" y="330"/>
                    </a:lnTo>
                    <a:lnTo>
                      <a:pt x="414" y="344"/>
                    </a:lnTo>
                    <a:lnTo>
                      <a:pt x="432" y="364"/>
                    </a:lnTo>
                    <a:lnTo>
                      <a:pt x="474" y="352"/>
                    </a:lnTo>
                    <a:lnTo>
                      <a:pt x="446" y="376"/>
                    </a:lnTo>
                    <a:lnTo>
                      <a:pt x="426" y="378"/>
                    </a:lnTo>
                    <a:lnTo>
                      <a:pt x="404" y="356"/>
                    </a:lnTo>
                    <a:lnTo>
                      <a:pt x="386" y="336"/>
                    </a:lnTo>
                    <a:lnTo>
                      <a:pt x="346" y="328"/>
                    </a:lnTo>
                    <a:lnTo>
                      <a:pt x="324" y="380"/>
                    </a:lnTo>
                    <a:lnTo>
                      <a:pt x="342" y="404"/>
                    </a:lnTo>
                    <a:lnTo>
                      <a:pt x="364" y="408"/>
                    </a:lnTo>
                    <a:lnTo>
                      <a:pt x="384" y="432"/>
                    </a:lnTo>
                    <a:lnTo>
                      <a:pt x="392" y="468"/>
                    </a:lnTo>
                    <a:lnTo>
                      <a:pt x="408" y="488"/>
                    </a:lnTo>
                    <a:lnTo>
                      <a:pt x="404" y="504"/>
                    </a:lnTo>
                    <a:lnTo>
                      <a:pt x="400" y="538"/>
                    </a:lnTo>
                    <a:lnTo>
                      <a:pt x="416" y="560"/>
                    </a:lnTo>
                    <a:lnTo>
                      <a:pt x="412" y="570"/>
                    </a:lnTo>
                    <a:lnTo>
                      <a:pt x="396" y="572"/>
                    </a:lnTo>
                    <a:lnTo>
                      <a:pt x="368" y="586"/>
                    </a:lnTo>
                    <a:lnTo>
                      <a:pt x="338" y="602"/>
                    </a:lnTo>
                    <a:lnTo>
                      <a:pt x="314" y="594"/>
                    </a:lnTo>
                    <a:lnTo>
                      <a:pt x="334" y="584"/>
                    </a:lnTo>
                    <a:lnTo>
                      <a:pt x="356" y="576"/>
                    </a:lnTo>
                    <a:lnTo>
                      <a:pt x="372" y="576"/>
                    </a:lnTo>
                    <a:lnTo>
                      <a:pt x="380" y="558"/>
                    </a:lnTo>
                    <a:lnTo>
                      <a:pt x="356" y="544"/>
                    </a:lnTo>
                    <a:lnTo>
                      <a:pt x="366" y="512"/>
                    </a:lnTo>
                    <a:lnTo>
                      <a:pt x="354" y="484"/>
                    </a:lnTo>
                    <a:lnTo>
                      <a:pt x="354" y="464"/>
                    </a:lnTo>
                    <a:lnTo>
                      <a:pt x="318" y="438"/>
                    </a:lnTo>
                    <a:lnTo>
                      <a:pt x="324" y="412"/>
                    </a:lnTo>
                    <a:lnTo>
                      <a:pt x="274" y="396"/>
                    </a:lnTo>
                    <a:lnTo>
                      <a:pt x="252" y="376"/>
                    </a:lnTo>
                    <a:lnTo>
                      <a:pt x="192" y="322"/>
                    </a:lnTo>
                    <a:lnTo>
                      <a:pt x="164" y="288"/>
                    </a:lnTo>
                    <a:lnTo>
                      <a:pt x="146" y="276"/>
                    </a:lnTo>
                    <a:lnTo>
                      <a:pt x="120" y="268"/>
                    </a:lnTo>
                    <a:lnTo>
                      <a:pt x="90" y="214"/>
                    </a:lnTo>
                    <a:lnTo>
                      <a:pt x="66" y="180"/>
                    </a:lnTo>
                    <a:lnTo>
                      <a:pt x="36" y="184"/>
                    </a:lnTo>
                    <a:lnTo>
                      <a:pt x="0" y="218"/>
                    </a:lnTo>
                    <a:lnTo>
                      <a:pt x="8" y="250"/>
                    </a:lnTo>
                    <a:lnTo>
                      <a:pt x="28" y="276"/>
                    </a:lnTo>
                    <a:lnTo>
                      <a:pt x="42" y="308"/>
                    </a:lnTo>
                    <a:lnTo>
                      <a:pt x="42" y="330"/>
                    </a:lnTo>
                    <a:lnTo>
                      <a:pt x="40" y="362"/>
                    </a:lnTo>
                    <a:lnTo>
                      <a:pt x="42" y="370"/>
                    </a:lnTo>
                    <a:lnTo>
                      <a:pt x="48" y="376"/>
                    </a:lnTo>
                    <a:lnTo>
                      <a:pt x="58" y="382"/>
                    </a:lnTo>
                    <a:lnTo>
                      <a:pt x="70" y="376"/>
                    </a:lnTo>
                    <a:lnTo>
                      <a:pt x="86" y="396"/>
                    </a:lnTo>
                    <a:lnTo>
                      <a:pt x="108" y="418"/>
                    </a:lnTo>
                    <a:lnTo>
                      <a:pt x="102" y="428"/>
                    </a:lnTo>
                    <a:lnTo>
                      <a:pt x="116" y="450"/>
                    </a:lnTo>
                    <a:lnTo>
                      <a:pt x="148" y="438"/>
                    </a:lnTo>
                    <a:lnTo>
                      <a:pt x="188" y="472"/>
                    </a:lnTo>
                    <a:lnTo>
                      <a:pt x="208" y="460"/>
                    </a:lnTo>
                    <a:lnTo>
                      <a:pt x="230" y="502"/>
                    </a:lnTo>
                    <a:lnTo>
                      <a:pt x="230" y="524"/>
                    </a:lnTo>
                    <a:lnTo>
                      <a:pt x="226" y="792"/>
                    </a:lnTo>
                    <a:lnTo>
                      <a:pt x="240" y="804"/>
                    </a:lnTo>
                    <a:lnTo>
                      <a:pt x="240" y="898"/>
                    </a:lnTo>
                    <a:lnTo>
                      <a:pt x="250" y="908"/>
                    </a:lnTo>
                    <a:lnTo>
                      <a:pt x="248" y="946"/>
                    </a:lnTo>
                    <a:lnTo>
                      <a:pt x="260" y="962"/>
                    </a:lnTo>
                    <a:lnTo>
                      <a:pt x="260" y="994"/>
                    </a:lnTo>
                    <a:lnTo>
                      <a:pt x="272" y="1016"/>
                    </a:lnTo>
                    <a:lnTo>
                      <a:pt x="294" y="1044"/>
                    </a:lnTo>
                    <a:lnTo>
                      <a:pt x="322" y="1062"/>
                    </a:lnTo>
                    <a:lnTo>
                      <a:pt x="320" y="1114"/>
                    </a:lnTo>
                    <a:lnTo>
                      <a:pt x="324" y="1212"/>
                    </a:lnTo>
                    <a:lnTo>
                      <a:pt x="334" y="1234"/>
                    </a:lnTo>
                    <a:lnTo>
                      <a:pt x="354" y="1250"/>
                    </a:lnTo>
                    <a:lnTo>
                      <a:pt x="366" y="1258"/>
                    </a:lnTo>
                    <a:lnTo>
                      <a:pt x="384" y="1286"/>
                    </a:lnTo>
                    <a:lnTo>
                      <a:pt x="398" y="1300"/>
                    </a:lnTo>
                    <a:lnTo>
                      <a:pt x="398" y="1340"/>
                    </a:lnTo>
                    <a:lnTo>
                      <a:pt x="420" y="1364"/>
                    </a:lnTo>
                    <a:lnTo>
                      <a:pt x="428" y="1368"/>
                    </a:lnTo>
                    <a:lnTo>
                      <a:pt x="434" y="1416"/>
                    </a:lnTo>
                    <a:lnTo>
                      <a:pt x="450" y="1428"/>
                    </a:lnTo>
                    <a:lnTo>
                      <a:pt x="456" y="1442"/>
                    </a:lnTo>
                    <a:lnTo>
                      <a:pt x="508" y="1458"/>
                    </a:lnTo>
                    <a:lnTo>
                      <a:pt x="526" y="1482"/>
                    </a:lnTo>
                    <a:lnTo>
                      <a:pt x="544" y="1496"/>
                    </a:lnTo>
                    <a:lnTo>
                      <a:pt x="548" y="1588"/>
                    </a:lnTo>
                    <a:lnTo>
                      <a:pt x="556" y="1604"/>
                    </a:lnTo>
                    <a:lnTo>
                      <a:pt x="568" y="1610"/>
                    </a:lnTo>
                    <a:lnTo>
                      <a:pt x="574" y="1622"/>
                    </a:lnTo>
                    <a:lnTo>
                      <a:pt x="582" y="1622"/>
                    </a:lnTo>
                    <a:lnTo>
                      <a:pt x="580" y="1782"/>
                    </a:lnTo>
                    <a:lnTo>
                      <a:pt x="564" y="1862"/>
                    </a:lnTo>
                    <a:lnTo>
                      <a:pt x="526" y="1871"/>
                    </a:lnTo>
                    <a:lnTo>
                      <a:pt x="500" y="1881"/>
                    </a:lnTo>
                    <a:lnTo>
                      <a:pt x="480" y="1883"/>
                    </a:lnTo>
                    <a:lnTo>
                      <a:pt x="470" y="1895"/>
                    </a:lnTo>
                    <a:lnTo>
                      <a:pt x="456" y="1895"/>
                    </a:lnTo>
                    <a:lnTo>
                      <a:pt x="420" y="1927"/>
                    </a:lnTo>
                    <a:lnTo>
                      <a:pt x="420" y="1941"/>
                    </a:lnTo>
                    <a:lnTo>
                      <a:pt x="400" y="1947"/>
                    </a:lnTo>
                    <a:lnTo>
                      <a:pt x="396" y="1961"/>
                    </a:lnTo>
                    <a:lnTo>
                      <a:pt x="388" y="1963"/>
                    </a:lnTo>
                    <a:lnTo>
                      <a:pt x="388" y="1979"/>
                    </a:lnTo>
                    <a:lnTo>
                      <a:pt x="406" y="1971"/>
                    </a:lnTo>
                    <a:lnTo>
                      <a:pt x="424" y="1955"/>
                    </a:lnTo>
                    <a:lnTo>
                      <a:pt x="450" y="1977"/>
                    </a:lnTo>
                    <a:lnTo>
                      <a:pt x="470" y="1979"/>
                    </a:lnTo>
                    <a:lnTo>
                      <a:pt x="494" y="1991"/>
                    </a:lnTo>
                    <a:lnTo>
                      <a:pt x="504" y="2013"/>
                    </a:lnTo>
                    <a:lnTo>
                      <a:pt x="514" y="2005"/>
                    </a:lnTo>
                    <a:lnTo>
                      <a:pt x="502" y="1981"/>
                    </a:lnTo>
                    <a:lnTo>
                      <a:pt x="512" y="1969"/>
                    </a:lnTo>
                    <a:lnTo>
                      <a:pt x="554" y="1979"/>
                    </a:lnTo>
                    <a:lnTo>
                      <a:pt x="574" y="1923"/>
                    </a:lnTo>
                    <a:lnTo>
                      <a:pt x="598" y="1907"/>
                    </a:lnTo>
                    <a:lnTo>
                      <a:pt x="622" y="1919"/>
                    </a:lnTo>
                    <a:lnTo>
                      <a:pt x="624" y="1893"/>
                    </a:lnTo>
                    <a:lnTo>
                      <a:pt x="656" y="1875"/>
                    </a:lnTo>
                    <a:lnTo>
                      <a:pt x="676" y="1895"/>
                    </a:lnTo>
                    <a:lnTo>
                      <a:pt x="702" y="1889"/>
                    </a:lnTo>
                    <a:lnTo>
                      <a:pt x="726" y="1895"/>
                    </a:lnTo>
                    <a:lnTo>
                      <a:pt x="728" y="1860"/>
                    </a:lnTo>
                    <a:lnTo>
                      <a:pt x="758" y="1864"/>
                    </a:lnTo>
                    <a:lnTo>
                      <a:pt x="790" y="1830"/>
                    </a:lnTo>
                    <a:lnTo>
                      <a:pt x="782" y="1790"/>
                    </a:lnTo>
                    <a:lnTo>
                      <a:pt x="768" y="1782"/>
                    </a:lnTo>
                    <a:lnTo>
                      <a:pt x="754" y="1790"/>
                    </a:lnTo>
                    <a:lnTo>
                      <a:pt x="734" y="1780"/>
                    </a:lnTo>
                    <a:lnTo>
                      <a:pt x="722" y="1790"/>
                    </a:lnTo>
                    <a:lnTo>
                      <a:pt x="694" y="1776"/>
                    </a:lnTo>
                    <a:lnTo>
                      <a:pt x="714" y="1730"/>
                    </a:lnTo>
                    <a:lnTo>
                      <a:pt x="686" y="1714"/>
                    </a:lnTo>
                    <a:lnTo>
                      <a:pt x="698" y="1678"/>
                    </a:lnTo>
                    <a:lnTo>
                      <a:pt x="732" y="1662"/>
                    </a:lnTo>
                    <a:lnTo>
                      <a:pt x="710" y="1652"/>
                    </a:lnTo>
                    <a:lnTo>
                      <a:pt x="698" y="1660"/>
                    </a:lnTo>
                    <a:lnTo>
                      <a:pt x="686" y="1646"/>
                    </a:lnTo>
                    <a:lnTo>
                      <a:pt x="688" y="1630"/>
                    </a:lnTo>
                    <a:lnTo>
                      <a:pt x="670" y="1636"/>
                    </a:lnTo>
                    <a:lnTo>
                      <a:pt x="654" y="1612"/>
                    </a:lnTo>
                    <a:lnTo>
                      <a:pt x="664" y="1598"/>
                    </a:lnTo>
                    <a:lnTo>
                      <a:pt x="686" y="1594"/>
                    </a:lnTo>
                    <a:lnTo>
                      <a:pt x="698" y="1578"/>
                    </a:lnTo>
                    <a:lnTo>
                      <a:pt x="712" y="1586"/>
                    </a:lnTo>
                    <a:lnTo>
                      <a:pt x="742" y="1538"/>
                    </a:lnTo>
                    <a:lnTo>
                      <a:pt x="768" y="1498"/>
                    </a:lnTo>
                    <a:lnTo>
                      <a:pt x="788" y="1492"/>
                    </a:lnTo>
                    <a:lnTo>
                      <a:pt x="794" y="1456"/>
                    </a:lnTo>
                    <a:lnTo>
                      <a:pt x="808" y="1456"/>
                    </a:lnTo>
                    <a:lnTo>
                      <a:pt x="868" y="1368"/>
                    </a:lnTo>
                    <a:lnTo>
                      <a:pt x="854" y="1354"/>
                    </a:lnTo>
                    <a:lnTo>
                      <a:pt x="872" y="1342"/>
                    </a:lnTo>
                    <a:lnTo>
                      <a:pt x="870" y="1320"/>
                    </a:lnTo>
                    <a:lnTo>
                      <a:pt x="892" y="1318"/>
                    </a:lnTo>
                    <a:lnTo>
                      <a:pt x="892" y="0"/>
                    </a:lnTo>
                    <a:lnTo>
                      <a:pt x="140" y="0"/>
                    </a:lnTo>
                    <a:close/>
                  </a:path>
                </a:pathLst>
              </a:custGeom>
              <a:solidFill>
                <a:schemeClr val="accent5"/>
              </a:solidFill>
              <a:ln w="3175">
                <a:solidFill>
                  <a:schemeClr val="accent3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GB" dirty="0"/>
              </a:p>
            </p:txBody>
          </p:sp>
          <p:sp>
            <p:nvSpPr>
              <p:cNvPr id="60" name="Kazakhstan (Asia)"/>
              <p:cNvSpPr>
                <a:spLocks/>
              </p:cNvSpPr>
              <p:nvPr/>
            </p:nvSpPr>
            <p:spPr bwMode="auto">
              <a:xfrm>
                <a:off x="8033068" y="3214370"/>
                <a:ext cx="800100" cy="2198688"/>
              </a:xfrm>
              <a:custGeom>
                <a:avLst/>
                <a:gdLst/>
                <a:ahLst/>
                <a:cxnLst>
                  <a:cxn ang="0">
                    <a:pos x="504" y="829"/>
                  </a:cxn>
                  <a:cxn ang="0">
                    <a:pos x="478" y="857"/>
                  </a:cxn>
                  <a:cxn ang="0">
                    <a:pos x="502" y="883"/>
                  </a:cxn>
                  <a:cxn ang="0">
                    <a:pos x="488" y="897"/>
                  </a:cxn>
                  <a:cxn ang="0">
                    <a:pos x="460" y="953"/>
                  </a:cxn>
                  <a:cxn ang="0">
                    <a:pos x="458" y="1331"/>
                  </a:cxn>
                  <a:cxn ang="0">
                    <a:pos x="424" y="1345"/>
                  </a:cxn>
                  <a:cxn ang="0">
                    <a:pos x="324" y="1305"/>
                  </a:cxn>
                  <a:cxn ang="0">
                    <a:pos x="258" y="1385"/>
                  </a:cxn>
                  <a:cxn ang="0">
                    <a:pos x="244" y="1345"/>
                  </a:cxn>
                  <a:cxn ang="0">
                    <a:pos x="226" y="1313"/>
                  </a:cxn>
                  <a:cxn ang="0">
                    <a:pos x="182" y="1299"/>
                  </a:cxn>
                  <a:cxn ang="0">
                    <a:pos x="158" y="1287"/>
                  </a:cxn>
                  <a:cxn ang="0">
                    <a:pos x="78" y="1241"/>
                  </a:cxn>
                  <a:cxn ang="0">
                    <a:pos x="82" y="1213"/>
                  </a:cxn>
                  <a:cxn ang="0">
                    <a:pos x="134" y="1199"/>
                  </a:cxn>
                  <a:cxn ang="0">
                    <a:pos x="98" y="1183"/>
                  </a:cxn>
                  <a:cxn ang="0">
                    <a:pos x="114" y="1163"/>
                  </a:cxn>
                  <a:cxn ang="0">
                    <a:pos x="142" y="1123"/>
                  </a:cxn>
                  <a:cxn ang="0">
                    <a:pos x="198" y="1103"/>
                  </a:cxn>
                  <a:cxn ang="0">
                    <a:pos x="174" y="1097"/>
                  </a:cxn>
                  <a:cxn ang="0">
                    <a:pos x="162" y="1023"/>
                  </a:cxn>
                  <a:cxn ang="0">
                    <a:pos x="144" y="989"/>
                  </a:cxn>
                  <a:cxn ang="0">
                    <a:pos x="116" y="1019"/>
                  </a:cxn>
                  <a:cxn ang="0">
                    <a:pos x="66" y="1015"/>
                  </a:cxn>
                  <a:cxn ang="0">
                    <a:pos x="40" y="965"/>
                  </a:cxn>
                  <a:cxn ang="0">
                    <a:pos x="20" y="957"/>
                  </a:cxn>
                  <a:cxn ang="0">
                    <a:pos x="4" y="707"/>
                  </a:cxn>
                  <a:cxn ang="0">
                    <a:pos x="8" y="669"/>
                  </a:cxn>
                  <a:cxn ang="0">
                    <a:pos x="18" y="653"/>
                  </a:cxn>
                  <a:cxn ang="0">
                    <a:pos x="62" y="659"/>
                  </a:cxn>
                  <a:cxn ang="0">
                    <a:pos x="106" y="673"/>
                  </a:cxn>
                  <a:cxn ang="0">
                    <a:pos x="126" y="687"/>
                  </a:cxn>
                  <a:cxn ang="0">
                    <a:pos x="124" y="651"/>
                  </a:cxn>
                  <a:cxn ang="0">
                    <a:pos x="186" y="605"/>
                  </a:cxn>
                  <a:cxn ang="0">
                    <a:pos x="234" y="601"/>
                  </a:cxn>
                  <a:cxn ang="0">
                    <a:pos x="268" y="557"/>
                  </a:cxn>
                  <a:cxn ang="0">
                    <a:pos x="314" y="571"/>
                  </a:cxn>
                  <a:cxn ang="0">
                    <a:pos x="340" y="542"/>
                  </a:cxn>
                  <a:cxn ang="0">
                    <a:pos x="402" y="512"/>
                  </a:cxn>
                  <a:cxn ang="0">
                    <a:pos x="380" y="464"/>
                  </a:cxn>
                  <a:cxn ang="0">
                    <a:pos x="346" y="462"/>
                  </a:cxn>
                  <a:cxn ang="0">
                    <a:pos x="306" y="458"/>
                  </a:cxn>
                  <a:cxn ang="0">
                    <a:pos x="298" y="396"/>
                  </a:cxn>
                  <a:cxn ang="0">
                    <a:pos x="344" y="344"/>
                  </a:cxn>
                  <a:cxn ang="0">
                    <a:pos x="310" y="342"/>
                  </a:cxn>
                  <a:cxn ang="0">
                    <a:pos x="300" y="312"/>
                  </a:cxn>
                  <a:cxn ang="0">
                    <a:pos x="266" y="294"/>
                  </a:cxn>
                  <a:cxn ang="0">
                    <a:pos x="298" y="276"/>
                  </a:cxn>
                  <a:cxn ang="0">
                    <a:pos x="324" y="268"/>
                  </a:cxn>
                  <a:cxn ang="0">
                    <a:pos x="380" y="180"/>
                  </a:cxn>
                  <a:cxn ang="0">
                    <a:pos x="406" y="138"/>
                  </a:cxn>
                  <a:cxn ang="0">
                    <a:pos x="480" y="50"/>
                  </a:cxn>
                  <a:cxn ang="0">
                    <a:pos x="484" y="24"/>
                  </a:cxn>
                  <a:cxn ang="0">
                    <a:pos x="504" y="0"/>
                  </a:cxn>
                </a:cxnLst>
                <a:rect l="0" t="0" r="r" b="b"/>
                <a:pathLst>
                  <a:path w="504" h="1385">
                    <a:moveTo>
                      <a:pt x="504" y="0"/>
                    </a:moveTo>
                    <a:lnTo>
                      <a:pt x="504" y="829"/>
                    </a:lnTo>
                    <a:lnTo>
                      <a:pt x="486" y="843"/>
                    </a:lnTo>
                    <a:lnTo>
                      <a:pt x="478" y="857"/>
                    </a:lnTo>
                    <a:lnTo>
                      <a:pt x="500" y="869"/>
                    </a:lnTo>
                    <a:lnTo>
                      <a:pt x="502" y="883"/>
                    </a:lnTo>
                    <a:lnTo>
                      <a:pt x="480" y="873"/>
                    </a:lnTo>
                    <a:lnTo>
                      <a:pt x="488" y="897"/>
                    </a:lnTo>
                    <a:lnTo>
                      <a:pt x="460" y="931"/>
                    </a:lnTo>
                    <a:lnTo>
                      <a:pt x="460" y="953"/>
                    </a:lnTo>
                    <a:lnTo>
                      <a:pt x="352" y="1063"/>
                    </a:lnTo>
                    <a:lnTo>
                      <a:pt x="458" y="1331"/>
                    </a:lnTo>
                    <a:lnTo>
                      <a:pt x="440" y="1345"/>
                    </a:lnTo>
                    <a:lnTo>
                      <a:pt x="424" y="1345"/>
                    </a:lnTo>
                    <a:lnTo>
                      <a:pt x="368" y="1305"/>
                    </a:lnTo>
                    <a:lnTo>
                      <a:pt x="324" y="1305"/>
                    </a:lnTo>
                    <a:lnTo>
                      <a:pt x="278" y="1343"/>
                    </a:lnTo>
                    <a:lnTo>
                      <a:pt x="258" y="1385"/>
                    </a:lnTo>
                    <a:lnTo>
                      <a:pt x="244" y="1365"/>
                    </a:lnTo>
                    <a:lnTo>
                      <a:pt x="244" y="1345"/>
                    </a:lnTo>
                    <a:lnTo>
                      <a:pt x="248" y="1311"/>
                    </a:lnTo>
                    <a:lnTo>
                      <a:pt x="226" y="1313"/>
                    </a:lnTo>
                    <a:lnTo>
                      <a:pt x="202" y="1315"/>
                    </a:lnTo>
                    <a:lnTo>
                      <a:pt x="182" y="1299"/>
                    </a:lnTo>
                    <a:lnTo>
                      <a:pt x="162" y="1307"/>
                    </a:lnTo>
                    <a:lnTo>
                      <a:pt x="158" y="1287"/>
                    </a:lnTo>
                    <a:lnTo>
                      <a:pt x="114" y="1243"/>
                    </a:lnTo>
                    <a:lnTo>
                      <a:pt x="78" y="1241"/>
                    </a:lnTo>
                    <a:lnTo>
                      <a:pt x="68" y="1227"/>
                    </a:lnTo>
                    <a:lnTo>
                      <a:pt x="82" y="1213"/>
                    </a:lnTo>
                    <a:lnTo>
                      <a:pt x="110" y="1207"/>
                    </a:lnTo>
                    <a:lnTo>
                      <a:pt x="134" y="1199"/>
                    </a:lnTo>
                    <a:lnTo>
                      <a:pt x="110" y="1189"/>
                    </a:lnTo>
                    <a:lnTo>
                      <a:pt x="98" y="1183"/>
                    </a:lnTo>
                    <a:lnTo>
                      <a:pt x="110" y="1173"/>
                    </a:lnTo>
                    <a:lnTo>
                      <a:pt x="114" y="1163"/>
                    </a:lnTo>
                    <a:lnTo>
                      <a:pt x="116" y="1143"/>
                    </a:lnTo>
                    <a:lnTo>
                      <a:pt x="142" y="1123"/>
                    </a:lnTo>
                    <a:lnTo>
                      <a:pt x="178" y="1115"/>
                    </a:lnTo>
                    <a:lnTo>
                      <a:pt x="198" y="1103"/>
                    </a:lnTo>
                    <a:lnTo>
                      <a:pt x="194" y="1099"/>
                    </a:lnTo>
                    <a:lnTo>
                      <a:pt x="174" y="1097"/>
                    </a:lnTo>
                    <a:lnTo>
                      <a:pt x="174" y="1035"/>
                    </a:lnTo>
                    <a:lnTo>
                      <a:pt x="162" y="1023"/>
                    </a:lnTo>
                    <a:lnTo>
                      <a:pt x="168" y="1007"/>
                    </a:lnTo>
                    <a:lnTo>
                      <a:pt x="144" y="989"/>
                    </a:lnTo>
                    <a:lnTo>
                      <a:pt x="118" y="999"/>
                    </a:lnTo>
                    <a:lnTo>
                      <a:pt x="116" y="1019"/>
                    </a:lnTo>
                    <a:lnTo>
                      <a:pt x="78" y="1019"/>
                    </a:lnTo>
                    <a:lnTo>
                      <a:pt x="66" y="1015"/>
                    </a:lnTo>
                    <a:lnTo>
                      <a:pt x="66" y="989"/>
                    </a:lnTo>
                    <a:lnTo>
                      <a:pt x="40" y="965"/>
                    </a:lnTo>
                    <a:lnTo>
                      <a:pt x="22" y="965"/>
                    </a:lnTo>
                    <a:lnTo>
                      <a:pt x="20" y="957"/>
                    </a:lnTo>
                    <a:lnTo>
                      <a:pt x="4" y="935"/>
                    </a:lnTo>
                    <a:lnTo>
                      <a:pt x="4" y="707"/>
                    </a:lnTo>
                    <a:lnTo>
                      <a:pt x="8" y="703"/>
                    </a:lnTo>
                    <a:lnTo>
                      <a:pt x="8" y="669"/>
                    </a:lnTo>
                    <a:lnTo>
                      <a:pt x="0" y="661"/>
                    </a:lnTo>
                    <a:lnTo>
                      <a:pt x="18" y="653"/>
                    </a:lnTo>
                    <a:lnTo>
                      <a:pt x="36" y="637"/>
                    </a:lnTo>
                    <a:lnTo>
                      <a:pt x="62" y="659"/>
                    </a:lnTo>
                    <a:lnTo>
                      <a:pt x="82" y="661"/>
                    </a:lnTo>
                    <a:lnTo>
                      <a:pt x="106" y="673"/>
                    </a:lnTo>
                    <a:lnTo>
                      <a:pt x="116" y="695"/>
                    </a:lnTo>
                    <a:lnTo>
                      <a:pt x="126" y="687"/>
                    </a:lnTo>
                    <a:lnTo>
                      <a:pt x="114" y="663"/>
                    </a:lnTo>
                    <a:lnTo>
                      <a:pt x="124" y="651"/>
                    </a:lnTo>
                    <a:lnTo>
                      <a:pt x="166" y="661"/>
                    </a:lnTo>
                    <a:lnTo>
                      <a:pt x="186" y="605"/>
                    </a:lnTo>
                    <a:lnTo>
                      <a:pt x="210" y="589"/>
                    </a:lnTo>
                    <a:lnTo>
                      <a:pt x="234" y="601"/>
                    </a:lnTo>
                    <a:lnTo>
                      <a:pt x="236" y="575"/>
                    </a:lnTo>
                    <a:lnTo>
                      <a:pt x="268" y="557"/>
                    </a:lnTo>
                    <a:lnTo>
                      <a:pt x="288" y="577"/>
                    </a:lnTo>
                    <a:lnTo>
                      <a:pt x="314" y="571"/>
                    </a:lnTo>
                    <a:lnTo>
                      <a:pt x="338" y="577"/>
                    </a:lnTo>
                    <a:lnTo>
                      <a:pt x="340" y="542"/>
                    </a:lnTo>
                    <a:lnTo>
                      <a:pt x="370" y="546"/>
                    </a:lnTo>
                    <a:lnTo>
                      <a:pt x="402" y="512"/>
                    </a:lnTo>
                    <a:lnTo>
                      <a:pt x="394" y="472"/>
                    </a:lnTo>
                    <a:lnTo>
                      <a:pt x="380" y="464"/>
                    </a:lnTo>
                    <a:lnTo>
                      <a:pt x="366" y="472"/>
                    </a:lnTo>
                    <a:lnTo>
                      <a:pt x="346" y="462"/>
                    </a:lnTo>
                    <a:lnTo>
                      <a:pt x="334" y="472"/>
                    </a:lnTo>
                    <a:lnTo>
                      <a:pt x="306" y="458"/>
                    </a:lnTo>
                    <a:lnTo>
                      <a:pt x="326" y="412"/>
                    </a:lnTo>
                    <a:lnTo>
                      <a:pt x="298" y="396"/>
                    </a:lnTo>
                    <a:lnTo>
                      <a:pt x="310" y="360"/>
                    </a:lnTo>
                    <a:lnTo>
                      <a:pt x="344" y="344"/>
                    </a:lnTo>
                    <a:lnTo>
                      <a:pt x="322" y="334"/>
                    </a:lnTo>
                    <a:lnTo>
                      <a:pt x="310" y="342"/>
                    </a:lnTo>
                    <a:lnTo>
                      <a:pt x="298" y="328"/>
                    </a:lnTo>
                    <a:lnTo>
                      <a:pt x="300" y="312"/>
                    </a:lnTo>
                    <a:lnTo>
                      <a:pt x="282" y="318"/>
                    </a:lnTo>
                    <a:lnTo>
                      <a:pt x="266" y="294"/>
                    </a:lnTo>
                    <a:lnTo>
                      <a:pt x="276" y="280"/>
                    </a:lnTo>
                    <a:lnTo>
                      <a:pt x="298" y="276"/>
                    </a:lnTo>
                    <a:lnTo>
                      <a:pt x="310" y="260"/>
                    </a:lnTo>
                    <a:lnTo>
                      <a:pt x="324" y="268"/>
                    </a:lnTo>
                    <a:lnTo>
                      <a:pt x="348" y="230"/>
                    </a:lnTo>
                    <a:lnTo>
                      <a:pt x="380" y="180"/>
                    </a:lnTo>
                    <a:lnTo>
                      <a:pt x="400" y="174"/>
                    </a:lnTo>
                    <a:lnTo>
                      <a:pt x="406" y="138"/>
                    </a:lnTo>
                    <a:lnTo>
                      <a:pt x="420" y="138"/>
                    </a:lnTo>
                    <a:lnTo>
                      <a:pt x="480" y="50"/>
                    </a:lnTo>
                    <a:lnTo>
                      <a:pt x="466" y="36"/>
                    </a:lnTo>
                    <a:lnTo>
                      <a:pt x="484" y="24"/>
                    </a:lnTo>
                    <a:lnTo>
                      <a:pt x="482" y="2"/>
                    </a:lnTo>
                    <a:lnTo>
                      <a:pt x="504" y="0"/>
                    </a:lnTo>
                    <a:close/>
                  </a:path>
                </a:pathLst>
              </a:custGeom>
              <a:solidFill>
                <a:schemeClr val="accent5"/>
              </a:solidFill>
              <a:ln w="3175">
                <a:solidFill>
                  <a:schemeClr val="accent3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GB" dirty="0"/>
              </a:p>
            </p:txBody>
          </p:sp>
          <p:sp>
            <p:nvSpPr>
              <p:cNvPr id="61" name="Uzbekistan"/>
              <p:cNvSpPr>
                <a:spLocks/>
              </p:cNvSpPr>
              <p:nvPr/>
            </p:nvSpPr>
            <p:spPr bwMode="auto">
              <a:xfrm>
                <a:off x="8591868" y="4727258"/>
                <a:ext cx="238125" cy="600075"/>
              </a:xfrm>
              <a:custGeom>
                <a:avLst/>
                <a:gdLst/>
                <a:ahLst/>
                <a:cxnLst>
                  <a:cxn ang="0">
                    <a:pos x="108" y="0"/>
                  </a:cxn>
                  <a:cxn ang="0">
                    <a:pos x="114" y="72"/>
                  </a:cxn>
                  <a:cxn ang="0">
                    <a:pos x="134" y="116"/>
                  </a:cxn>
                  <a:cxn ang="0">
                    <a:pos x="150" y="126"/>
                  </a:cxn>
                  <a:cxn ang="0">
                    <a:pos x="150" y="356"/>
                  </a:cxn>
                  <a:cxn ang="0">
                    <a:pos x="106" y="378"/>
                  </a:cxn>
                  <a:cxn ang="0">
                    <a:pos x="0" y="110"/>
                  </a:cxn>
                  <a:cxn ang="0">
                    <a:pos x="108" y="0"/>
                  </a:cxn>
                </a:cxnLst>
                <a:rect l="0" t="0" r="r" b="b"/>
                <a:pathLst>
                  <a:path w="150" h="378">
                    <a:moveTo>
                      <a:pt x="108" y="0"/>
                    </a:moveTo>
                    <a:lnTo>
                      <a:pt x="114" y="72"/>
                    </a:lnTo>
                    <a:lnTo>
                      <a:pt x="134" y="116"/>
                    </a:lnTo>
                    <a:lnTo>
                      <a:pt x="150" y="126"/>
                    </a:lnTo>
                    <a:lnTo>
                      <a:pt x="150" y="356"/>
                    </a:lnTo>
                    <a:lnTo>
                      <a:pt x="106" y="378"/>
                    </a:lnTo>
                    <a:lnTo>
                      <a:pt x="0" y="110"/>
                    </a:lnTo>
                    <a:lnTo>
                      <a:pt x="108" y="0"/>
                    </a:lnTo>
                    <a:close/>
                  </a:path>
                </a:pathLst>
              </a:custGeom>
              <a:solidFill>
                <a:schemeClr val="accent5"/>
              </a:solidFill>
              <a:ln w="3175">
                <a:solidFill>
                  <a:schemeClr val="accent3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GB" dirty="0"/>
              </a:p>
            </p:txBody>
          </p:sp>
          <p:sp>
            <p:nvSpPr>
              <p:cNvPr id="62" name="Turkey"/>
              <p:cNvSpPr>
                <a:spLocks/>
              </p:cNvSpPr>
              <p:nvPr/>
            </p:nvSpPr>
            <p:spPr bwMode="auto">
              <a:xfrm>
                <a:off x="6032818" y="5730558"/>
                <a:ext cx="1863725" cy="869950"/>
              </a:xfrm>
              <a:custGeom>
                <a:avLst/>
                <a:gdLst/>
                <a:ahLst/>
                <a:cxnLst>
                  <a:cxn ang="0">
                    <a:pos x="656" y="458"/>
                  </a:cxn>
                  <a:cxn ang="0">
                    <a:pos x="598" y="478"/>
                  </a:cxn>
                  <a:cxn ang="0">
                    <a:pos x="540" y="484"/>
                  </a:cxn>
                  <a:cxn ang="0">
                    <a:pos x="494" y="520"/>
                  </a:cxn>
                  <a:cxn ang="0">
                    <a:pos x="400" y="520"/>
                  </a:cxn>
                  <a:cxn ang="0">
                    <a:pos x="304" y="488"/>
                  </a:cxn>
                  <a:cxn ang="0">
                    <a:pos x="270" y="540"/>
                  </a:cxn>
                  <a:cxn ang="0">
                    <a:pos x="192" y="508"/>
                  </a:cxn>
                  <a:cxn ang="0">
                    <a:pos x="132" y="516"/>
                  </a:cxn>
                  <a:cxn ang="0">
                    <a:pos x="124" y="500"/>
                  </a:cxn>
                  <a:cxn ang="0">
                    <a:pos x="106" y="490"/>
                  </a:cxn>
                  <a:cxn ang="0">
                    <a:pos x="90" y="480"/>
                  </a:cxn>
                  <a:cxn ang="0">
                    <a:pos x="72" y="460"/>
                  </a:cxn>
                  <a:cxn ang="0">
                    <a:pos x="78" y="424"/>
                  </a:cxn>
                  <a:cxn ang="0">
                    <a:pos x="48" y="410"/>
                  </a:cxn>
                  <a:cxn ang="0">
                    <a:pos x="10" y="396"/>
                  </a:cxn>
                  <a:cxn ang="0">
                    <a:pos x="38" y="390"/>
                  </a:cxn>
                  <a:cxn ang="0">
                    <a:pos x="42" y="364"/>
                  </a:cxn>
                  <a:cxn ang="0">
                    <a:pos x="44" y="330"/>
                  </a:cxn>
                  <a:cxn ang="0">
                    <a:pos x="34" y="298"/>
                  </a:cxn>
                  <a:cxn ang="0">
                    <a:pos x="2" y="280"/>
                  </a:cxn>
                  <a:cxn ang="0">
                    <a:pos x="24" y="242"/>
                  </a:cxn>
                  <a:cxn ang="0">
                    <a:pos x="68" y="234"/>
                  </a:cxn>
                  <a:cxn ang="0">
                    <a:pos x="102" y="224"/>
                  </a:cxn>
                  <a:cxn ang="0">
                    <a:pos x="114" y="228"/>
                  </a:cxn>
                  <a:cxn ang="0">
                    <a:pos x="182" y="226"/>
                  </a:cxn>
                  <a:cxn ang="0">
                    <a:pos x="190" y="202"/>
                  </a:cxn>
                  <a:cxn ang="0">
                    <a:pos x="214" y="190"/>
                  </a:cxn>
                  <a:cxn ang="0">
                    <a:pos x="174" y="180"/>
                  </a:cxn>
                  <a:cxn ang="0">
                    <a:pos x="250" y="164"/>
                  </a:cxn>
                  <a:cxn ang="0">
                    <a:pos x="366" y="108"/>
                  </a:cxn>
                  <a:cxn ang="0">
                    <a:pos x="446" y="72"/>
                  </a:cxn>
                  <a:cxn ang="0">
                    <a:pos x="524" y="52"/>
                  </a:cxn>
                  <a:cxn ang="0">
                    <a:pos x="564" y="78"/>
                  </a:cxn>
                  <a:cxn ang="0">
                    <a:pos x="604" y="92"/>
                  </a:cxn>
                  <a:cxn ang="0">
                    <a:pos x="646" y="100"/>
                  </a:cxn>
                  <a:cxn ang="0">
                    <a:pos x="716" y="108"/>
                  </a:cxn>
                  <a:cxn ang="0">
                    <a:pos x="798" y="82"/>
                  </a:cxn>
                  <a:cxn ang="0">
                    <a:pos x="870" y="62"/>
                  </a:cxn>
                  <a:cxn ang="0">
                    <a:pos x="934" y="24"/>
                  </a:cxn>
                  <a:cxn ang="0">
                    <a:pos x="988" y="0"/>
                  </a:cxn>
                  <a:cxn ang="0">
                    <a:pos x="1050" y="70"/>
                  </a:cxn>
                  <a:cxn ang="0">
                    <a:pos x="1104" y="92"/>
                  </a:cxn>
                  <a:cxn ang="0">
                    <a:pos x="1122" y="192"/>
                  </a:cxn>
                  <a:cxn ang="0">
                    <a:pos x="1158" y="260"/>
                  </a:cxn>
                  <a:cxn ang="0">
                    <a:pos x="1164" y="302"/>
                  </a:cxn>
                  <a:cxn ang="0">
                    <a:pos x="1054" y="318"/>
                  </a:cxn>
                  <a:cxn ang="0">
                    <a:pos x="986" y="358"/>
                  </a:cxn>
                  <a:cxn ang="0">
                    <a:pos x="812" y="426"/>
                  </a:cxn>
                  <a:cxn ang="0">
                    <a:pos x="680" y="442"/>
                  </a:cxn>
                  <a:cxn ang="0">
                    <a:pos x="656" y="520"/>
                  </a:cxn>
                </a:cxnLst>
                <a:rect l="0" t="0" r="r" b="b"/>
                <a:pathLst>
                  <a:path w="1174" h="548">
                    <a:moveTo>
                      <a:pt x="640" y="518"/>
                    </a:moveTo>
                    <a:lnTo>
                      <a:pt x="628" y="488"/>
                    </a:lnTo>
                    <a:lnTo>
                      <a:pt x="638" y="478"/>
                    </a:lnTo>
                    <a:lnTo>
                      <a:pt x="656" y="458"/>
                    </a:lnTo>
                    <a:lnTo>
                      <a:pt x="636" y="442"/>
                    </a:lnTo>
                    <a:lnTo>
                      <a:pt x="628" y="452"/>
                    </a:lnTo>
                    <a:lnTo>
                      <a:pt x="620" y="454"/>
                    </a:lnTo>
                    <a:lnTo>
                      <a:pt x="598" y="478"/>
                    </a:lnTo>
                    <a:lnTo>
                      <a:pt x="564" y="466"/>
                    </a:lnTo>
                    <a:lnTo>
                      <a:pt x="546" y="464"/>
                    </a:lnTo>
                    <a:lnTo>
                      <a:pt x="540" y="472"/>
                    </a:lnTo>
                    <a:lnTo>
                      <a:pt x="540" y="484"/>
                    </a:lnTo>
                    <a:lnTo>
                      <a:pt x="524" y="494"/>
                    </a:lnTo>
                    <a:lnTo>
                      <a:pt x="516" y="510"/>
                    </a:lnTo>
                    <a:lnTo>
                      <a:pt x="504" y="512"/>
                    </a:lnTo>
                    <a:lnTo>
                      <a:pt x="494" y="520"/>
                    </a:lnTo>
                    <a:lnTo>
                      <a:pt x="476" y="528"/>
                    </a:lnTo>
                    <a:lnTo>
                      <a:pt x="452" y="532"/>
                    </a:lnTo>
                    <a:lnTo>
                      <a:pt x="428" y="536"/>
                    </a:lnTo>
                    <a:lnTo>
                      <a:pt x="400" y="520"/>
                    </a:lnTo>
                    <a:lnTo>
                      <a:pt x="386" y="508"/>
                    </a:lnTo>
                    <a:lnTo>
                      <a:pt x="364" y="498"/>
                    </a:lnTo>
                    <a:lnTo>
                      <a:pt x="332" y="492"/>
                    </a:lnTo>
                    <a:lnTo>
                      <a:pt x="304" y="488"/>
                    </a:lnTo>
                    <a:lnTo>
                      <a:pt x="294" y="492"/>
                    </a:lnTo>
                    <a:lnTo>
                      <a:pt x="288" y="508"/>
                    </a:lnTo>
                    <a:lnTo>
                      <a:pt x="282" y="530"/>
                    </a:lnTo>
                    <a:lnTo>
                      <a:pt x="270" y="540"/>
                    </a:lnTo>
                    <a:lnTo>
                      <a:pt x="244" y="548"/>
                    </a:lnTo>
                    <a:lnTo>
                      <a:pt x="220" y="544"/>
                    </a:lnTo>
                    <a:lnTo>
                      <a:pt x="198" y="528"/>
                    </a:lnTo>
                    <a:lnTo>
                      <a:pt x="192" y="508"/>
                    </a:lnTo>
                    <a:lnTo>
                      <a:pt x="162" y="504"/>
                    </a:lnTo>
                    <a:lnTo>
                      <a:pt x="154" y="496"/>
                    </a:lnTo>
                    <a:lnTo>
                      <a:pt x="142" y="508"/>
                    </a:lnTo>
                    <a:lnTo>
                      <a:pt x="132" y="516"/>
                    </a:lnTo>
                    <a:lnTo>
                      <a:pt x="132" y="506"/>
                    </a:lnTo>
                    <a:lnTo>
                      <a:pt x="120" y="508"/>
                    </a:lnTo>
                    <a:lnTo>
                      <a:pt x="108" y="512"/>
                    </a:lnTo>
                    <a:lnTo>
                      <a:pt x="124" y="500"/>
                    </a:lnTo>
                    <a:lnTo>
                      <a:pt x="130" y="492"/>
                    </a:lnTo>
                    <a:lnTo>
                      <a:pt x="146" y="486"/>
                    </a:lnTo>
                    <a:lnTo>
                      <a:pt x="118" y="484"/>
                    </a:lnTo>
                    <a:lnTo>
                      <a:pt x="106" y="490"/>
                    </a:lnTo>
                    <a:lnTo>
                      <a:pt x="94" y="490"/>
                    </a:lnTo>
                    <a:lnTo>
                      <a:pt x="76" y="488"/>
                    </a:lnTo>
                    <a:lnTo>
                      <a:pt x="80" y="480"/>
                    </a:lnTo>
                    <a:lnTo>
                      <a:pt x="90" y="480"/>
                    </a:lnTo>
                    <a:lnTo>
                      <a:pt x="98" y="472"/>
                    </a:lnTo>
                    <a:lnTo>
                      <a:pt x="92" y="462"/>
                    </a:lnTo>
                    <a:lnTo>
                      <a:pt x="82" y="458"/>
                    </a:lnTo>
                    <a:lnTo>
                      <a:pt x="72" y="460"/>
                    </a:lnTo>
                    <a:lnTo>
                      <a:pt x="70" y="448"/>
                    </a:lnTo>
                    <a:lnTo>
                      <a:pt x="62" y="444"/>
                    </a:lnTo>
                    <a:lnTo>
                      <a:pt x="72" y="436"/>
                    </a:lnTo>
                    <a:lnTo>
                      <a:pt x="78" y="424"/>
                    </a:lnTo>
                    <a:lnTo>
                      <a:pt x="76" y="418"/>
                    </a:lnTo>
                    <a:lnTo>
                      <a:pt x="66" y="416"/>
                    </a:lnTo>
                    <a:lnTo>
                      <a:pt x="56" y="416"/>
                    </a:lnTo>
                    <a:lnTo>
                      <a:pt x="48" y="410"/>
                    </a:lnTo>
                    <a:lnTo>
                      <a:pt x="40" y="400"/>
                    </a:lnTo>
                    <a:lnTo>
                      <a:pt x="34" y="410"/>
                    </a:lnTo>
                    <a:lnTo>
                      <a:pt x="20" y="402"/>
                    </a:lnTo>
                    <a:lnTo>
                      <a:pt x="10" y="396"/>
                    </a:lnTo>
                    <a:lnTo>
                      <a:pt x="14" y="388"/>
                    </a:lnTo>
                    <a:lnTo>
                      <a:pt x="24" y="384"/>
                    </a:lnTo>
                    <a:lnTo>
                      <a:pt x="34" y="384"/>
                    </a:lnTo>
                    <a:lnTo>
                      <a:pt x="38" y="390"/>
                    </a:lnTo>
                    <a:lnTo>
                      <a:pt x="50" y="386"/>
                    </a:lnTo>
                    <a:lnTo>
                      <a:pt x="60" y="380"/>
                    </a:lnTo>
                    <a:lnTo>
                      <a:pt x="46" y="376"/>
                    </a:lnTo>
                    <a:lnTo>
                      <a:pt x="42" y="364"/>
                    </a:lnTo>
                    <a:lnTo>
                      <a:pt x="62" y="344"/>
                    </a:lnTo>
                    <a:lnTo>
                      <a:pt x="50" y="344"/>
                    </a:lnTo>
                    <a:lnTo>
                      <a:pt x="40" y="336"/>
                    </a:lnTo>
                    <a:lnTo>
                      <a:pt x="44" y="330"/>
                    </a:lnTo>
                    <a:lnTo>
                      <a:pt x="32" y="318"/>
                    </a:lnTo>
                    <a:lnTo>
                      <a:pt x="44" y="304"/>
                    </a:lnTo>
                    <a:lnTo>
                      <a:pt x="46" y="296"/>
                    </a:lnTo>
                    <a:lnTo>
                      <a:pt x="34" y="298"/>
                    </a:lnTo>
                    <a:lnTo>
                      <a:pt x="16" y="300"/>
                    </a:lnTo>
                    <a:lnTo>
                      <a:pt x="6" y="304"/>
                    </a:lnTo>
                    <a:lnTo>
                      <a:pt x="0" y="296"/>
                    </a:lnTo>
                    <a:lnTo>
                      <a:pt x="2" y="280"/>
                    </a:lnTo>
                    <a:lnTo>
                      <a:pt x="2" y="266"/>
                    </a:lnTo>
                    <a:lnTo>
                      <a:pt x="8" y="260"/>
                    </a:lnTo>
                    <a:lnTo>
                      <a:pt x="16" y="252"/>
                    </a:lnTo>
                    <a:lnTo>
                      <a:pt x="24" y="242"/>
                    </a:lnTo>
                    <a:lnTo>
                      <a:pt x="32" y="236"/>
                    </a:lnTo>
                    <a:lnTo>
                      <a:pt x="40" y="230"/>
                    </a:lnTo>
                    <a:lnTo>
                      <a:pt x="54" y="232"/>
                    </a:lnTo>
                    <a:lnTo>
                      <a:pt x="68" y="234"/>
                    </a:lnTo>
                    <a:lnTo>
                      <a:pt x="80" y="238"/>
                    </a:lnTo>
                    <a:lnTo>
                      <a:pt x="92" y="234"/>
                    </a:lnTo>
                    <a:lnTo>
                      <a:pt x="104" y="230"/>
                    </a:lnTo>
                    <a:lnTo>
                      <a:pt x="102" y="224"/>
                    </a:lnTo>
                    <a:lnTo>
                      <a:pt x="102" y="218"/>
                    </a:lnTo>
                    <a:lnTo>
                      <a:pt x="108" y="222"/>
                    </a:lnTo>
                    <a:lnTo>
                      <a:pt x="112" y="226"/>
                    </a:lnTo>
                    <a:lnTo>
                      <a:pt x="114" y="228"/>
                    </a:lnTo>
                    <a:lnTo>
                      <a:pt x="116" y="230"/>
                    </a:lnTo>
                    <a:lnTo>
                      <a:pt x="138" y="230"/>
                    </a:lnTo>
                    <a:lnTo>
                      <a:pt x="158" y="226"/>
                    </a:lnTo>
                    <a:lnTo>
                      <a:pt x="182" y="226"/>
                    </a:lnTo>
                    <a:lnTo>
                      <a:pt x="180" y="216"/>
                    </a:lnTo>
                    <a:lnTo>
                      <a:pt x="168" y="214"/>
                    </a:lnTo>
                    <a:lnTo>
                      <a:pt x="170" y="206"/>
                    </a:lnTo>
                    <a:lnTo>
                      <a:pt x="190" y="202"/>
                    </a:lnTo>
                    <a:lnTo>
                      <a:pt x="206" y="200"/>
                    </a:lnTo>
                    <a:lnTo>
                      <a:pt x="222" y="198"/>
                    </a:lnTo>
                    <a:lnTo>
                      <a:pt x="226" y="194"/>
                    </a:lnTo>
                    <a:lnTo>
                      <a:pt x="214" y="190"/>
                    </a:lnTo>
                    <a:lnTo>
                      <a:pt x="198" y="192"/>
                    </a:lnTo>
                    <a:lnTo>
                      <a:pt x="188" y="184"/>
                    </a:lnTo>
                    <a:lnTo>
                      <a:pt x="180" y="182"/>
                    </a:lnTo>
                    <a:lnTo>
                      <a:pt x="174" y="180"/>
                    </a:lnTo>
                    <a:lnTo>
                      <a:pt x="180" y="160"/>
                    </a:lnTo>
                    <a:lnTo>
                      <a:pt x="194" y="158"/>
                    </a:lnTo>
                    <a:lnTo>
                      <a:pt x="210" y="162"/>
                    </a:lnTo>
                    <a:lnTo>
                      <a:pt x="250" y="164"/>
                    </a:lnTo>
                    <a:lnTo>
                      <a:pt x="294" y="164"/>
                    </a:lnTo>
                    <a:lnTo>
                      <a:pt x="320" y="146"/>
                    </a:lnTo>
                    <a:lnTo>
                      <a:pt x="338" y="128"/>
                    </a:lnTo>
                    <a:lnTo>
                      <a:pt x="366" y="108"/>
                    </a:lnTo>
                    <a:lnTo>
                      <a:pt x="376" y="102"/>
                    </a:lnTo>
                    <a:lnTo>
                      <a:pt x="386" y="94"/>
                    </a:lnTo>
                    <a:lnTo>
                      <a:pt x="420" y="78"/>
                    </a:lnTo>
                    <a:lnTo>
                      <a:pt x="446" y="72"/>
                    </a:lnTo>
                    <a:lnTo>
                      <a:pt x="478" y="72"/>
                    </a:lnTo>
                    <a:lnTo>
                      <a:pt x="494" y="66"/>
                    </a:lnTo>
                    <a:lnTo>
                      <a:pt x="512" y="66"/>
                    </a:lnTo>
                    <a:lnTo>
                      <a:pt x="524" y="52"/>
                    </a:lnTo>
                    <a:lnTo>
                      <a:pt x="536" y="58"/>
                    </a:lnTo>
                    <a:lnTo>
                      <a:pt x="532" y="68"/>
                    </a:lnTo>
                    <a:lnTo>
                      <a:pt x="544" y="78"/>
                    </a:lnTo>
                    <a:lnTo>
                      <a:pt x="564" y="78"/>
                    </a:lnTo>
                    <a:lnTo>
                      <a:pt x="572" y="86"/>
                    </a:lnTo>
                    <a:lnTo>
                      <a:pt x="586" y="84"/>
                    </a:lnTo>
                    <a:lnTo>
                      <a:pt x="592" y="78"/>
                    </a:lnTo>
                    <a:lnTo>
                      <a:pt x="604" y="92"/>
                    </a:lnTo>
                    <a:lnTo>
                      <a:pt x="618" y="110"/>
                    </a:lnTo>
                    <a:lnTo>
                      <a:pt x="624" y="102"/>
                    </a:lnTo>
                    <a:lnTo>
                      <a:pt x="632" y="94"/>
                    </a:lnTo>
                    <a:lnTo>
                      <a:pt x="646" y="100"/>
                    </a:lnTo>
                    <a:lnTo>
                      <a:pt x="672" y="106"/>
                    </a:lnTo>
                    <a:lnTo>
                      <a:pt x="686" y="112"/>
                    </a:lnTo>
                    <a:lnTo>
                      <a:pt x="698" y="104"/>
                    </a:lnTo>
                    <a:lnTo>
                      <a:pt x="716" y="108"/>
                    </a:lnTo>
                    <a:lnTo>
                      <a:pt x="742" y="112"/>
                    </a:lnTo>
                    <a:lnTo>
                      <a:pt x="762" y="102"/>
                    </a:lnTo>
                    <a:lnTo>
                      <a:pt x="786" y="90"/>
                    </a:lnTo>
                    <a:lnTo>
                      <a:pt x="798" y="82"/>
                    </a:lnTo>
                    <a:lnTo>
                      <a:pt x="822" y="84"/>
                    </a:lnTo>
                    <a:lnTo>
                      <a:pt x="838" y="86"/>
                    </a:lnTo>
                    <a:lnTo>
                      <a:pt x="852" y="76"/>
                    </a:lnTo>
                    <a:lnTo>
                      <a:pt x="870" y="62"/>
                    </a:lnTo>
                    <a:lnTo>
                      <a:pt x="888" y="48"/>
                    </a:lnTo>
                    <a:lnTo>
                      <a:pt x="904" y="32"/>
                    </a:lnTo>
                    <a:lnTo>
                      <a:pt x="918" y="24"/>
                    </a:lnTo>
                    <a:lnTo>
                      <a:pt x="934" y="24"/>
                    </a:lnTo>
                    <a:lnTo>
                      <a:pt x="944" y="14"/>
                    </a:lnTo>
                    <a:lnTo>
                      <a:pt x="970" y="16"/>
                    </a:lnTo>
                    <a:lnTo>
                      <a:pt x="980" y="0"/>
                    </a:lnTo>
                    <a:lnTo>
                      <a:pt x="988" y="0"/>
                    </a:lnTo>
                    <a:lnTo>
                      <a:pt x="1022" y="16"/>
                    </a:lnTo>
                    <a:lnTo>
                      <a:pt x="1034" y="24"/>
                    </a:lnTo>
                    <a:lnTo>
                      <a:pt x="1060" y="54"/>
                    </a:lnTo>
                    <a:lnTo>
                      <a:pt x="1050" y="70"/>
                    </a:lnTo>
                    <a:lnTo>
                      <a:pt x="1058" y="96"/>
                    </a:lnTo>
                    <a:lnTo>
                      <a:pt x="1078" y="96"/>
                    </a:lnTo>
                    <a:lnTo>
                      <a:pt x="1082" y="92"/>
                    </a:lnTo>
                    <a:lnTo>
                      <a:pt x="1104" y="92"/>
                    </a:lnTo>
                    <a:lnTo>
                      <a:pt x="1128" y="104"/>
                    </a:lnTo>
                    <a:lnTo>
                      <a:pt x="1114" y="138"/>
                    </a:lnTo>
                    <a:lnTo>
                      <a:pt x="1096" y="146"/>
                    </a:lnTo>
                    <a:lnTo>
                      <a:pt x="1122" y="192"/>
                    </a:lnTo>
                    <a:lnTo>
                      <a:pt x="1128" y="210"/>
                    </a:lnTo>
                    <a:lnTo>
                      <a:pt x="1136" y="218"/>
                    </a:lnTo>
                    <a:lnTo>
                      <a:pt x="1128" y="254"/>
                    </a:lnTo>
                    <a:lnTo>
                      <a:pt x="1158" y="260"/>
                    </a:lnTo>
                    <a:lnTo>
                      <a:pt x="1160" y="280"/>
                    </a:lnTo>
                    <a:lnTo>
                      <a:pt x="1174" y="290"/>
                    </a:lnTo>
                    <a:lnTo>
                      <a:pt x="1172" y="300"/>
                    </a:lnTo>
                    <a:lnTo>
                      <a:pt x="1164" y="302"/>
                    </a:lnTo>
                    <a:lnTo>
                      <a:pt x="1152" y="320"/>
                    </a:lnTo>
                    <a:lnTo>
                      <a:pt x="1134" y="300"/>
                    </a:lnTo>
                    <a:lnTo>
                      <a:pt x="1116" y="312"/>
                    </a:lnTo>
                    <a:lnTo>
                      <a:pt x="1054" y="318"/>
                    </a:lnTo>
                    <a:lnTo>
                      <a:pt x="1030" y="346"/>
                    </a:lnTo>
                    <a:lnTo>
                      <a:pt x="1020" y="340"/>
                    </a:lnTo>
                    <a:lnTo>
                      <a:pt x="1016" y="328"/>
                    </a:lnTo>
                    <a:lnTo>
                      <a:pt x="986" y="358"/>
                    </a:lnTo>
                    <a:lnTo>
                      <a:pt x="926" y="372"/>
                    </a:lnTo>
                    <a:lnTo>
                      <a:pt x="880" y="398"/>
                    </a:lnTo>
                    <a:lnTo>
                      <a:pt x="840" y="420"/>
                    </a:lnTo>
                    <a:lnTo>
                      <a:pt x="812" y="426"/>
                    </a:lnTo>
                    <a:lnTo>
                      <a:pt x="780" y="416"/>
                    </a:lnTo>
                    <a:lnTo>
                      <a:pt x="732" y="446"/>
                    </a:lnTo>
                    <a:lnTo>
                      <a:pt x="708" y="454"/>
                    </a:lnTo>
                    <a:lnTo>
                      <a:pt x="680" y="442"/>
                    </a:lnTo>
                    <a:lnTo>
                      <a:pt x="674" y="466"/>
                    </a:lnTo>
                    <a:lnTo>
                      <a:pt x="684" y="488"/>
                    </a:lnTo>
                    <a:lnTo>
                      <a:pt x="664" y="496"/>
                    </a:lnTo>
                    <a:lnTo>
                      <a:pt x="656" y="520"/>
                    </a:lnTo>
                    <a:lnTo>
                      <a:pt x="640" y="518"/>
                    </a:lnTo>
                    <a:close/>
                  </a:path>
                </a:pathLst>
              </a:custGeom>
              <a:solidFill>
                <a:schemeClr val="accent5"/>
              </a:solidFill>
              <a:ln w="3175">
                <a:solidFill>
                  <a:schemeClr val="accent3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GB" dirty="0"/>
              </a:p>
            </p:txBody>
          </p:sp>
          <p:sp>
            <p:nvSpPr>
              <p:cNvPr id="63" name="Kuwait"/>
              <p:cNvSpPr>
                <a:spLocks/>
              </p:cNvSpPr>
              <p:nvPr/>
            </p:nvSpPr>
            <p:spPr bwMode="auto">
              <a:xfrm>
                <a:off x="8318818" y="6918008"/>
                <a:ext cx="114300" cy="50800"/>
              </a:xfrm>
              <a:custGeom>
                <a:avLst/>
                <a:gdLst/>
                <a:ahLst/>
                <a:cxnLst>
                  <a:cxn ang="0">
                    <a:pos x="72" y="32"/>
                  </a:cxn>
                  <a:cxn ang="0">
                    <a:pos x="54" y="2"/>
                  </a:cxn>
                  <a:cxn ang="0">
                    <a:pos x="48" y="0"/>
                  </a:cxn>
                  <a:cxn ang="0">
                    <a:pos x="20" y="14"/>
                  </a:cxn>
                  <a:cxn ang="0">
                    <a:pos x="0" y="30"/>
                  </a:cxn>
                  <a:cxn ang="0">
                    <a:pos x="72" y="32"/>
                  </a:cxn>
                </a:cxnLst>
                <a:rect l="0" t="0" r="r" b="b"/>
                <a:pathLst>
                  <a:path w="72" h="32">
                    <a:moveTo>
                      <a:pt x="72" y="32"/>
                    </a:moveTo>
                    <a:lnTo>
                      <a:pt x="54" y="2"/>
                    </a:lnTo>
                    <a:lnTo>
                      <a:pt x="48" y="0"/>
                    </a:lnTo>
                    <a:lnTo>
                      <a:pt x="20" y="14"/>
                    </a:lnTo>
                    <a:lnTo>
                      <a:pt x="0" y="30"/>
                    </a:lnTo>
                    <a:lnTo>
                      <a:pt x="72" y="32"/>
                    </a:lnTo>
                    <a:close/>
                  </a:path>
                </a:pathLst>
              </a:custGeom>
              <a:solidFill>
                <a:schemeClr val="accent5"/>
              </a:solidFill>
              <a:ln w="3175">
                <a:solidFill>
                  <a:schemeClr val="accent3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GB" dirty="0"/>
              </a:p>
            </p:txBody>
          </p:sp>
          <p:sp>
            <p:nvSpPr>
              <p:cNvPr id="64" name="Jordan"/>
              <p:cNvSpPr>
                <a:spLocks/>
              </p:cNvSpPr>
              <p:nvPr/>
            </p:nvSpPr>
            <p:spPr bwMode="auto">
              <a:xfrm>
                <a:off x="7055168" y="6940233"/>
                <a:ext cx="142875" cy="28575"/>
              </a:xfrm>
              <a:custGeom>
                <a:avLst/>
                <a:gdLst/>
                <a:ahLst/>
                <a:cxnLst>
                  <a:cxn ang="0">
                    <a:pos x="0" y="18"/>
                  </a:cxn>
                  <a:cxn ang="0">
                    <a:pos x="0" y="2"/>
                  </a:cxn>
                  <a:cxn ang="0">
                    <a:pos x="28" y="0"/>
                  </a:cxn>
                  <a:cxn ang="0">
                    <a:pos x="52" y="12"/>
                  </a:cxn>
                  <a:cxn ang="0">
                    <a:pos x="88" y="14"/>
                  </a:cxn>
                  <a:cxn ang="0">
                    <a:pos x="90" y="18"/>
                  </a:cxn>
                  <a:cxn ang="0">
                    <a:pos x="0" y="18"/>
                  </a:cxn>
                </a:cxnLst>
                <a:rect l="0" t="0" r="r" b="b"/>
                <a:pathLst>
                  <a:path w="90" h="18">
                    <a:moveTo>
                      <a:pt x="0" y="18"/>
                    </a:moveTo>
                    <a:lnTo>
                      <a:pt x="0" y="2"/>
                    </a:lnTo>
                    <a:lnTo>
                      <a:pt x="28" y="0"/>
                    </a:lnTo>
                    <a:lnTo>
                      <a:pt x="52" y="12"/>
                    </a:lnTo>
                    <a:lnTo>
                      <a:pt x="88" y="14"/>
                    </a:lnTo>
                    <a:lnTo>
                      <a:pt x="90" y="18"/>
                    </a:lnTo>
                    <a:lnTo>
                      <a:pt x="0" y="18"/>
                    </a:lnTo>
                    <a:close/>
                  </a:path>
                </a:pathLst>
              </a:custGeom>
              <a:solidFill>
                <a:schemeClr val="accent5"/>
              </a:solidFill>
              <a:ln w="3175">
                <a:solidFill>
                  <a:schemeClr val="accent3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GB" dirty="0"/>
              </a:p>
            </p:txBody>
          </p:sp>
          <p:sp>
            <p:nvSpPr>
              <p:cNvPr id="65" name="Israel"/>
              <p:cNvSpPr>
                <a:spLocks/>
              </p:cNvSpPr>
              <p:nvPr/>
            </p:nvSpPr>
            <p:spPr bwMode="auto">
              <a:xfrm>
                <a:off x="6991668" y="6883083"/>
                <a:ext cx="73025" cy="85725"/>
              </a:xfrm>
              <a:custGeom>
                <a:avLst/>
                <a:gdLst/>
                <a:ahLst/>
                <a:cxnLst>
                  <a:cxn ang="0">
                    <a:pos x="0" y="52"/>
                  </a:cxn>
                  <a:cxn ang="0">
                    <a:pos x="8" y="16"/>
                  </a:cxn>
                  <a:cxn ang="0">
                    <a:pos x="32" y="8"/>
                  </a:cxn>
                  <a:cxn ang="0">
                    <a:pos x="36" y="0"/>
                  </a:cxn>
                  <a:cxn ang="0">
                    <a:pos x="44" y="18"/>
                  </a:cxn>
                  <a:cxn ang="0">
                    <a:pos x="46" y="30"/>
                  </a:cxn>
                  <a:cxn ang="0">
                    <a:pos x="40" y="38"/>
                  </a:cxn>
                  <a:cxn ang="0">
                    <a:pos x="40" y="54"/>
                  </a:cxn>
                  <a:cxn ang="0">
                    <a:pos x="0" y="52"/>
                  </a:cxn>
                </a:cxnLst>
                <a:rect l="0" t="0" r="r" b="b"/>
                <a:pathLst>
                  <a:path w="46" h="54">
                    <a:moveTo>
                      <a:pt x="0" y="52"/>
                    </a:moveTo>
                    <a:lnTo>
                      <a:pt x="8" y="16"/>
                    </a:lnTo>
                    <a:lnTo>
                      <a:pt x="32" y="8"/>
                    </a:lnTo>
                    <a:lnTo>
                      <a:pt x="36" y="0"/>
                    </a:lnTo>
                    <a:lnTo>
                      <a:pt x="44" y="18"/>
                    </a:lnTo>
                    <a:lnTo>
                      <a:pt x="46" y="30"/>
                    </a:lnTo>
                    <a:lnTo>
                      <a:pt x="40" y="38"/>
                    </a:lnTo>
                    <a:lnTo>
                      <a:pt x="40" y="54"/>
                    </a:lnTo>
                    <a:lnTo>
                      <a:pt x="0" y="52"/>
                    </a:lnTo>
                    <a:close/>
                  </a:path>
                </a:pathLst>
              </a:custGeom>
              <a:solidFill>
                <a:schemeClr val="accent5"/>
              </a:solidFill>
              <a:ln w="3175">
                <a:solidFill>
                  <a:schemeClr val="accent3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GB" dirty="0"/>
              </a:p>
            </p:txBody>
          </p:sp>
          <p:sp>
            <p:nvSpPr>
              <p:cNvPr id="66" name="Lebanon"/>
              <p:cNvSpPr>
                <a:spLocks/>
              </p:cNvSpPr>
              <p:nvPr/>
            </p:nvSpPr>
            <p:spPr bwMode="auto">
              <a:xfrm>
                <a:off x="7004368" y="6698933"/>
                <a:ext cx="146050" cy="209550"/>
              </a:xfrm>
              <a:custGeom>
                <a:avLst/>
                <a:gdLst/>
                <a:ahLst/>
                <a:cxnLst>
                  <a:cxn ang="0">
                    <a:pos x="46" y="4"/>
                  </a:cxn>
                  <a:cxn ang="0">
                    <a:pos x="70" y="0"/>
                  </a:cxn>
                  <a:cxn ang="0">
                    <a:pos x="66" y="8"/>
                  </a:cxn>
                  <a:cxn ang="0">
                    <a:pos x="84" y="16"/>
                  </a:cxn>
                  <a:cxn ang="0">
                    <a:pos x="92" y="28"/>
                  </a:cxn>
                  <a:cxn ang="0">
                    <a:pos x="74" y="52"/>
                  </a:cxn>
                  <a:cxn ang="0">
                    <a:pos x="76" y="60"/>
                  </a:cxn>
                  <a:cxn ang="0">
                    <a:pos x="64" y="62"/>
                  </a:cxn>
                  <a:cxn ang="0">
                    <a:pos x="56" y="64"/>
                  </a:cxn>
                  <a:cxn ang="0">
                    <a:pos x="50" y="78"/>
                  </a:cxn>
                  <a:cxn ang="0">
                    <a:pos x="56" y="84"/>
                  </a:cxn>
                  <a:cxn ang="0">
                    <a:pos x="28" y="116"/>
                  </a:cxn>
                  <a:cxn ang="0">
                    <a:pos x="24" y="124"/>
                  </a:cxn>
                  <a:cxn ang="0">
                    <a:pos x="0" y="132"/>
                  </a:cxn>
                  <a:cxn ang="0">
                    <a:pos x="14" y="90"/>
                  </a:cxn>
                  <a:cxn ang="0">
                    <a:pos x="30" y="50"/>
                  </a:cxn>
                  <a:cxn ang="0">
                    <a:pos x="22" y="34"/>
                  </a:cxn>
                  <a:cxn ang="0">
                    <a:pos x="46" y="4"/>
                  </a:cxn>
                </a:cxnLst>
                <a:rect l="0" t="0" r="r" b="b"/>
                <a:pathLst>
                  <a:path w="92" h="132">
                    <a:moveTo>
                      <a:pt x="46" y="4"/>
                    </a:moveTo>
                    <a:lnTo>
                      <a:pt x="70" y="0"/>
                    </a:lnTo>
                    <a:lnTo>
                      <a:pt x="66" y="8"/>
                    </a:lnTo>
                    <a:lnTo>
                      <a:pt x="84" y="16"/>
                    </a:lnTo>
                    <a:lnTo>
                      <a:pt x="92" y="28"/>
                    </a:lnTo>
                    <a:lnTo>
                      <a:pt x="74" y="52"/>
                    </a:lnTo>
                    <a:lnTo>
                      <a:pt x="76" y="60"/>
                    </a:lnTo>
                    <a:lnTo>
                      <a:pt x="64" y="62"/>
                    </a:lnTo>
                    <a:lnTo>
                      <a:pt x="56" y="64"/>
                    </a:lnTo>
                    <a:lnTo>
                      <a:pt x="50" y="78"/>
                    </a:lnTo>
                    <a:lnTo>
                      <a:pt x="56" y="84"/>
                    </a:lnTo>
                    <a:lnTo>
                      <a:pt x="28" y="116"/>
                    </a:lnTo>
                    <a:lnTo>
                      <a:pt x="24" y="124"/>
                    </a:lnTo>
                    <a:lnTo>
                      <a:pt x="0" y="132"/>
                    </a:lnTo>
                    <a:lnTo>
                      <a:pt x="14" y="90"/>
                    </a:lnTo>
                    <a:lnTo>
                      <a:pt x="30" y="50"/>
                    </a:lnTo>
                    <a:lnTo>
                      <a:pt x="22" y="34"/>
                    </a:lnTo>
                    <a:lnTo>
                      <a:pt x="46" y="4"/>
                    </a:lnTo>
                    <a:close/>
                  </a:path>
                </a:pathLst>
              </a:custGeom>
              <a:solidFill>
                <a:schemeClr val="accent5"/>
              </a:solidFill>
              <a:ln w="3175">
                <a:solidFill>
                  <a:schemeClr val="accent3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GB" dirty="0"/>
              </a:p>
            </p:txBody>
          </p:sp>
          <p:sp>
            <p:nvSpPr>
              <p:cNvPr id="67" name="Azerbaijan"/>
              <p:cNvSpPr>
                <a:spLocks/>
              </p:cNvSpPr>
              <p:nvPr/>
            </p:nvSpPr>
            <p:spPr bwMode="auto">
              <a:xfrm>
                <a:off x="7823518" y="5889308"/>
                <a:ext cx="161925" cy="79375"/>
              </a:xfrm>
              <a:custGeom>
                <a:avLst/>
                <a:gdLst/>
                <a:ahLst/>
                <a:cxnLst>
                  <a:cxn ang="0">
                    <a:pos x="102" y="48"/>
                  </a:cxn>
                  <a:cxn ang="0">
                    <a:pos x="54" y="50"/>
                  </a:cxn>
                  <a:cxn ang="0">
                    <a:pos x="0" y="4"/>
                  </a:cxn>
                  <a:cxn ang="0">
                    <a:pos x="8" y="6"/>
                  </a:cxn>
                  <a:cxn ang="0">
                    <a:pos x="22" y="0"/>
                  </a:cxn>
                  <a:cxn ang="0">
                    <a:pos x="44" y="14"/>
                  </a:cxn>
                  <a:cxn ang="0">
                    <a:pos x="64" y="0"/>
                  </a:cxn>
                  <a:cxn ang="0">
                    <a:pos x="76" y="6"/>
                  </a:cxn>
                  <a:cxn ang="0">
                    <a:pos x="84" y="20"/>
                  </a:cxn>
                  <a:cxn ang="0">
                    <a:pos x="90" y="34"/>
                  </a:cxn>
                  <a:cxn ang="0">
                    <a:pos x="102" y="48"/>
                  </a:cxn>
                </a:cxnLst>
                <a:rect l="0" t="0" r="r" b="b"/>
                <a:pathLst>
                  <a:path w="102" h="50">
                    <a:moveTo>
                      <a:pt x="102" y="48"/>
                    </a:moveTo>
                    <a:lnTo>
                      <a:pt x="54" y="50"/>
                    </a:lnTo>
                    <a:lnTo>
                      <a:pt x="0" y="4"/>
                    </a:lnTo>
                    <a:lnTo>
                      <a:pt x="8" y="6"/>
                    </a:lnTo>
                    <a:lnTo>
                      <a:pt x="22" y="0"/>
                    </a:lnTo>
                    <a:lnTo>
                      <a:pt x="44" y="14"/>
                    </a:lnTo>
                    <a:lnTo>
                      <a:pt x="64" y="0"/>
                    </a:lnTo>
                    <a:lnTo>
                      <a:pt x="76" y="6"/>
                    </a:lnTo>
                    <a:lnTo>
                      <a:pt x="84" y="20"/>
                    </a:lnTo>
                    <a:lnTo>
                      <a:pt x="90" y="34"/>
                    </a:lnTo>
                    <a:lnTo>
                      <a:pt x="102" y="48"/>
                    </a:lnTo>
                    <a:close/>
                  </a:path>
                </a:pathLst>
              </a:custGeom>
              <a:solidFill>
                <a:schemeClr val="accent5"/>
              </a:solidFill>
              <a:ln w="3175">
                <a:solidFill>
                  <a:schemeClr val="accent3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GB" dirty="0"/>
              </a:p>
            </p:txBody>
          </p:sp>
          <p:sp>
            <p:nvSpPr>
              <p:cNvPr id="68" name="Armenia"/>
              <p:cNvSpPr>
                <a:spLocks/>
              </p:cNvSpPr>
              <p:nvPr/>
            </p:nvSpPr>
            <p:spPr bwMode="auto">
              <a:xfrm>
                <a:off x="7674293" y="5708333"/>
                <a:ext cx="346075" cy="257175"/>
              </a:xfrm>
              <a:custGeom>
                <a:avLst/>
                <a:gdLst/>
                <a:ahLst/>
                <a:cxnLst>
                  <a:cxn ang="0">
                    <a:pos x="0" y="38"/>
                  </a:cxn>
                  <a:cxn ang="0">
                    <a:pos x="18" y="34"/>
                  </a:cxn>
                  <a:cxn ang="0">
                    <a:pos x="36" y="18"/>
                  </a:cxn>
                  <a:cxn ang="0">
                    <a:pos x="70" y="10"/>
                  </a:cxn>
                  <a:cxn ang="0">
                    <a:pos x="82" y="2"/>
                  </a:cxn>
                  <a:cxn ang="0">
                    <a:pos x="84" y="0"/>
                  </a:cxn>
                  <a:cxn ang="0">
                    <a:pos x="86" y="6"/>
                  </a:cxn>
                  <a:cxn ang="0">
                    <a:pos x="106" y="18"/>
                  </a:cxn>
                  <a:cxn ang="0">
                    <a:pos x="118" y="14"/>
                  </a:cxn>
                  <a:cxn ang="0">
                    <a:pos x="124" y="18"/>
                  </a:cxn>
                  <a:cxn ang="0">
                    <a:pos x="116" y="38"/>
                  </a:cxn>
                  <a:cxn ang="0">
                    <a:pos x="138" y="56"/>
                  </a:cxn>
                  <a:cxn ang="0">
                    <a:pos x="158" y="60"/>
                  </a:cxn>
                  <a:cxn ang="0">
                    <a:pos x="160" y="78"/>
                  </a:cxn>
                  <a:cxn ang="0">
                    <a:pos x="144" y="84"/>
                  </a:cxn>
                  <a:cxn ang="0">
                    <a:pos x="164" y="94"/>
                  </a:cxn>
                  <a:cxn ang="0">
                    <a:pos x="186" y="106"/>
                  </a:cxn>
                  <a:cxn ang="0">
                    <a:pos x="192" y="100"/>
                  </a:cxn>
                  <a:cxn ang="0">
                    <a:pos x="202" y="102"/>
                  </a:cxn>
                  <a:cxn ang="0">
                    <a:pos x="214" y="120"/>
                  </a:cxn>
                  <a:cxn ang="0">
                    <a:pos x="208" y="128"/>
                  </a:cxn>
                  <a:cxn ang="0">
                    <a:pos x="212" y="144"/>
                  </a:cxn>
                  <a:cxn ang="0">
                    <a:pos x="218" y="148"/>
                  </a:cxn>
                  <a:cxn ang="0">
                    <a:pos x="212" y="158"/>
                  </a:cxn>
                  <a:cxn ang="0">
                    <a:pos x="196" y="162"/>
                  </a:cxn>
                  <a:cxn ang="0">
                    <a:pos x="184" y="148"/>
                  </a:cxn>
                  <a:cxn ang="0">
                    <a:pos x="180" y="136"/>
                  </a:cxn>
                  <a:cxn ang="0">
                    <a:pos x="170" y="120"/>
                  </a:cxn>
                  <a:cxn ang="0">
                    <a:pos x="158" y="114"/>
                  </a:cxn>
                  <a:cxn ang="0">
                    <a:pos x="138" y="128"/>
                  </a:cxn>
                  <a:cxn ang="0">
                    <a:pos x="116" y="114"/>
                  </a:cxn>
                  <a:cxn ang="0">
                    <a:pos x="102" y="120"/>
                  </a:cxn>
                  <a:cxn ang="0">
                    <a:pos x="94" y="118"/>
                  </a:cxn>
                  <a:cxn ang="0">
                    <a:pos x="70" y="106"/>
                  </a:cxn>
                  <a:cxn ang="0">
                    <a:pos x="48" y="106"/>
                  </a:cxn>
                  <a:cxn ang="0">
                    <a:pos x="44" y="110"/>
                  </a:cxn>
                  <a:cxn ang="0">
                    <a:pos x="24" y="110"/>
                  </a:cxn>
                  <a:cxn ang="0">
                    <a:pos x="16" y="84"/>
                  </a:cxn>
                  <a:cxn ang="0">
                    <a:pos x="26" y="68"/>
                  </a:cxn>
                  <a:cxn ang="0">
                    <a:pos x="2" y="42"/>
                  </a:cxn>
                  <a:cxn ang="0">
                    <a:pos x="0" y="38"/>
                  </a:cxn>
                </a:cxnLst>
                <a:rect l="0" t="0" r="r" b="b"/>
                <a:pathLst>
                  <a:path w="218" h="162">
                    <a:moveTo>
                      <a:pt x="0" y="38"/>
                    </a:moveTo>
                    <a:lnTo>
                      <a:pt x="18" y="34"/>
                    </a:lnTo>
                    <a:lnTo>
                      <a:pt x="36" y="18"/>
                    </a:lnTo>
                    <a:lnTo>
                      <a:pt x="70" y="10"/>
                    </a:lnTo>
                    <a:lnTo>
                      <a:pt x="82" y="2"/>
                    </a:lnTo>
                    <a:lnTo>
                      <a:pt x="84" y="0"/>
                    </a:lnTo>
                    <a:lnTo>
                      <a:pt x="86" y="6"/>
                    </a:lnTo>
                    <a:lnTo>
                      <a:pt x="106" y="18"/>
                    </a:lnTo>
                    <a:lnTo>
                      <a:pt x="118" y="14"/>
                    </a:lnTo>
                    <a:lnTo>
                      <a:pt x="124" y="18"/>
                    </a:lnTo>
                    <a:lnTo>
                      <a:pt x="116" y="38"/>
                    </a:lnTo>
                    <a:lnTo>
                      <a:pt x="138" y="56"/>
                    </a:lnTo>
                    <a:lnTo>
                      <a:pt x="158" y="60"/>
                    </a:lnTo>
                    <a:lnTo>
                      <a:pt x="160" y="78"/>
                    </a:lnTo>
                    <a:lnTo>
                      <a:pt x="144" y="84"/>
                    </a:lnTo>
                    <a:lnTo>
                      <a:pt x="164" y="94"/>
                    </a:lnTo>
                    <a:lnTo>
                      <a:pt x="186" y="106"/>
                    </a:lnTo>
                    <a:lnTo>
                      <a:pt x="192" y="100"/>
                    </a:lnTo>
                    <a:lnTo>
                      <a:pt x="202" y="102"/>
                    </a:lnTo>
                    <a:lnTo>
                      <a:pt x="214" y="120"/>
                    </a:lnTo>
                    <a:lnTo>
                      <a:pt x="208" y="128"/>
                    </a:lnTo>
                    <a:lnTo>
                      <a:pt x="212" y="144"/>
                    </a:lnTo>
                    <a:lnTo>
                      <a:pt x="218" y="148"/>
                    </a:lnTo>
                    <a:lnTo>
                      <a:pt x="212" y="158"/>
                    </a:lnTo>
                    <a:lnTo>
                      <a:pt x="196" y="162"/>
                    </a:lnTo>
                    <a:lnTo>
                      <a:pt x="184" y="148"/>
                    </a:lnTo>
                    <a:lnTo>
                      <a:pt x="180" y="136"/>
                    </a:lnTo>
                    <a:lnTo>
                      <a:pt x="170" y="120"/>
                    </a:lnTo>
                    <a:lnTo>
                      <a:pt x="158" y="114"/>
                    </a:lnTo>
                    <a:lnTo>
                      <a:pt x="138" y="128"/>
                    </a:lnTo>
                    <a:lnTo>
                      <a:pt x="116" y="114"/>
                    </a:lnTo>
                    <a:lnTo>
                      <a:pt x="102" y="120"/>
                    </a:lnTo>
                    <a:lnTo>
                      <a:pt x="94" y="118"/>
                    </a:lnTo>
                    <a:lnTo>
                      <a:pt x="70" y="106"/>
                    </a:lnTo>
                    <a:lnTo>
                      <a:pt x="48" y="106"/>
                    </a:lnTo>
                    <a:lnTo>
                      <a:pt x="44" y="110"/>
                    </a:lnTo>
                    <a:lnTo>
                      <a:pt x="24" y="110"/>
                    </a:lnTo>
                    <a:lnTo>
                      <a:pt x="16" y="84"/>
                    </a:lnTo>
                    <a:lnTo>
                      <a:pt x="26" y="68"/>
                    </a:lnTo>
                    <a:lnTo>
                      <a:pt x="2" y="42"/>
                    </a:lnTo>
                    <a:lnTo>
                      <a:pt x="0" y="38"/>
                    </a:lnTo>
                    <a:close/>
                  </a:path>
                </a:pathLst>
              </a:custGeom>
              <a:solidFill>
                <a:schemeClr val="accent5"/>
              </a:solidFill>
              <a:ln w="3175">
                <a:solidFill>
                  <a:schemeClr val="accent3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GB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49796202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TextBox 51"/>
          <p:cNvSpPr txBox="1"/>
          <p:nvPr/>
        </p:nvSpPr>
        <p:spPr>
          <a:xfrm>
            <a:off x="451100" y="533400"/>
            <a:ext cx="6705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002060"/>
                </a:solidFill>
              </a:rPr>
              <a:t>Maps – USA</a:t>
            </a:r>
            <a:endParaRPr lang="en-US" sz="2400" b="1" dirty="0">
              <a:solidFill>
                <a:srgbClr val="002060"/>
              </a:solidFill>
            </a:endParaRPr>
          </a:p>
        </p:txBody>
      </p:sp>
      <p:sp>
        <p:nvSpPr>
          <p:cNvPr id="53" name="Rectangle 52"/>
          <p:cNvSpPr/>
          <p:nvPr/>
        </p:nvSpPr>
        <p:spPr>
          <a:xfrm>
            <a:off x="381000" y="1039368"/>
            <a:ext cx="8071376" cy="27432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54" name="Rectangle 53"/>
          <p:cNvSpPr/>
          <p:nvPr/>
        </p:nvSpPr>
        <p:spPr>
          <a:xfrm rot="5400000">
            <a:off x="211836" y="870204"/>
            <a:ext cx="365760" cy="27432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2060"/>
              </a:solidFill>
            </a:endParaRPr>
          </a:p>
        </p:txBody>
      </p:sp>
      <p:pic>
        <p:nvPicPr>
          <p:cNvPr id="55" name="Picture 5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22990" y="565158"/>
            <a:ext cx="1987610" cy="540747"/>
          </a:xfrm>
          <a:prstGeom prst="rect">
            <a:avLst/>
          </a:prstGeom>
        </p:spPr>
      </p:pic>
      <p:grpSp>
        <p:nvGrpSpPr>
          <p:cNvPr id="2" name="Group 1"/>
          <p:cNvGrpSpPr/>
          <p:nvPr/>
        </p:nvGrpSpPr>
        <p:grpSpPr>
          <a:xfrm>
            <a:off x="1066800" y="1676400"/>
            <a:ext cx="6643149" cy="4177566"/>
            <a:chOff x="1743350" y="2195962"/>
            <a:chExt cx="6643149" cy="4177566"/>
          </a:xfrm>
          <a:solidFill>
            <a:srgbClr val="002060"/>
          </a:solidFill>
        </p:grpSpPr>
        <p:sp>
          <p:nvSpPr>
            <p:cNvPr id="388" name="LAKE SUPERIOR"/>
            <p:cNvSpPr>
              <a:spLocks/>
            </p:cNvSpPr>
            <p:nvPr/>
          </p:nvSpPr>
          <p:spPr bwMode="auto">
            <a:xfrm>
              <a:off x="5561891" y="2551635"/>
              <a:ext cx="882789" cy="408071"/>
            </a:xfrm>
            <a:custGeom>
              <a:avLst/>
              <a:gdLst/>
              <a:ahLst/>
              <a:cxnLst>
                <a:cxn ang="0">
                  <a:pos x="746" y="332"/>
                </a:cxn>
                <a:cxn ang="0">
                  <a:pos x="728" y="330"/>
                </a:cxn>
                <a:cxn ang="0">
                  <a:pos x="700" y="290"/>
                </a:cxn>
                <a:cxn ang="0">
                  <a:pos x="648" y="302"/>
                </a:cxn>
                <a:cxn ang="0">
                  <a:pos x="546" y="350"/>
                </a:cxn>
                <a:cxn ang="0">
                  <a:pos x="518" y="348"/>
                </a:cxn>
                <a:cxn ang="0">
                  <a:pos x="506" y="340"/>
                </a:cxn>
                <a:cxn ang="0">
                  <a:pos x="468" y="338"/>
                </a:cxn>
                <a:cxn ang="0">
                  <a:pos x="414" y="294"/>
                </a:cxn>
                <a:cxn ang="0">
                  <a:pos x="384" y="306"/>
                </a:cxn>
                <a:cxn ang="0">
                  <a:pos x="382" y="292"/>
                </a:cxn>
                <a:cxn ang="0">
                  <a:pos x="362" y="316"/>
                </a:cxn>
                <a:cxn ang="0">
                  <a:pos x="356" y="290"/>
                </a:cxn>
                <a:cxn ang="0">
                  <a:pos x="356" y="270"/>
                </a:cxn>
                <a:cxn ang="0">
                  <a:pos x="360" y="276"/>
                </a:cxn>
                <a:cxn ang="0">
                  <a:pos x="366" y="284"/>
                </a:cxn>
                <a:cxn ang="0">
                  <a:pos x="404" y="234"/>
                </a:cxn>
                <a:cxn ang="0">
                  <a:pos x="422" y="222"/>
                </a:cxn>
                <a:cxn ang="0">
                  <a:pos x="412" y="214"/>
                </a:cxn>
                <a:cxn ang="0">
                  <a:pos x="368" y="228"/>
                </a:cxn>
                <a:cxn ang="0">
                  <a:pos x="334" y="256"/>
                </a:cxn>
                <a:cxn ang="0">
                  <a:pos x="312" y="284"/>
                </a:cxn>
                <a:cxn ang="0">
                  <a:pos x="298" y="294"/>
                </a:cxn>
                <a:cxn ang="0">
                  <a:pos x="250" y="318"/>
                </a:cxn>
                <a:cxn ang="0">
                  <a:pos x="210" y="342"/>
                </a:cxn>
                <a:cxn ang="0">
                  <a:pos x="148" y="348"/>
                </a:cxn>
                <a:cxn ang="0">
                  <a:pos x="126" y="352"/>
                </a:cxn>
                <a:cxn ang="0">
                  <a:pos x="132" y="314"/>
                </a:cxn>
                <a:cxn ang="0">
                  <a:pos x="84" y="328"/>
                </a:cxn>
                <a:cxn ang="0">
                  <a:pos x="60" y="338"/>
                </a:cxn>
                <a:cxn ang="0">
                  <a:pos x="30" y="352"/>
                </a:cxn>
                <a:cxn ang="0">
                  <a:pos x="0" y="340"/>
                </a:cxn>
                <a:cxn ang="0">
                  <a:pos x="92" y="254"/>
                </a:cxn>
                <a:cxn ang="0">
                  <a:pos x="128" y="212"/>
                </a:cxn>
                <a:cxn ang="0">
                  <a:pos x="180" y="190"/>
                </a:cxn>
                <a:cxn ang="0">
                  <a:pos x="252" y="144"/>
                </a:cxn>
                <a:cxn ang="0">
                  <a:pos x="274" y="104"/>
                </a:cxn>
                <a:cxn ang="0">
                  <a:pos x="306" y="72"/>
                </a:cxn>
                <a:cxn ang="0">
                  <a:pos x="306" y="98"/>
                </a:cxn>
                <a:cxn ang="0">
                  <a:pos x="324" y="74"/>
                </a:cxn>
                <a:cxn ang="0">
                  <a:pos x="344" y="44"/>
                </a:cxn>
                <a:cxn ang="0">
                  <a:pos x="362" y="56"/>
                </a:cxn>
                <a:cxn ang="0">
                  <a:pos x="370" y="0"/>
                </a:cxn>
                <a:cxn ang="0">
                  <a:pos x="444" y="20"/>
                </a:cxn>
                <a:cxn ang="0">
                  <a:pos x="500" y="16"/>
                </a:cxn>
                <a:cxn ang="0">
                  <a:pos x="544" y="42"/>
                </a:cxn>
                <a:cxn ang="0">
                  <a:pos x="578" y="108"/>
                </a:cxn>
                <a:cxn ang="0">
                  <a:pos x="614" y="130"/>
                </a:cxn>
                <a:cxn ang="0">
                  <a:pos x="652" y="122"/>
                </a:cxn>
                <a:cxn ang="0">
                  <a:pos x="694" y="118"/>
                </a:cxn>
                <a:cxn ang="0">
                  <a:pos x="684" y="164"/>
                </a:cxn>
                <a:cxn ang="0">
                  <a:pos x="696" y="176"/>
                </a:cxn>
                <a:cxn ang="0">
                  <a:pos x="726" y="206"/>
                </a:cxn>
                <a:cxn ang="0">
                  <a:pos x="718" y="232"/>
                </a:cxn>
                <a:cxn ang="0">
                  <a:pos x="726" y="258"/>
                </a:cxn>
                <a:cxn ang="0">
                  <a:pos x="758" y="260"/>
                </a:cxn>
                <a:cxn ang="0">
                  <a:pos x="744" y="270"/>
                </a:cxn>
                <a:cxn ang="0">
                  <a:pos x="748" y="308"/>
                </a:cxn>
                <a:cxn ang="0">
                  <a:pos x="752" y="320"/>
                </a:cxn>
                <a:cxn ang="0">
                  <a:pos x="784" y="304"/>
                </a:cxn>
              </a:cxnLst>
              <a:rect l="0" t="0" r="r" b="b"/>
              <a:pathLst>
                <a:path w="784" h="362">
                  <a:moveTo>
                    <a:pt x="760" y="326"/>
                  </a:moveTo>
                  <a:lnTo>
                    <a:pt x="754" y="330"/>
                  </a:lnTo>
                  <a:lnTo>
                    <a:pt x="750" y="332"/>
                  </a:lnTo>
                  <a:lnTo>
                    <a:pt x="746" y="332"/>
                  </a:lnTo>
                  <a:lnTo>
                    <a:pt x="742" y="330"/>
                  </a:lnTo>
                  <a:lnTo>
                    <a:pt x="736" y="326"/>
                  </a:lnTo>
                  <a:lnTo>
                    <a:pt x="736" y="324"/>
                  </a:lnTo>
                  <a:lnTo>
                    <a:pt x="728" y="330"/>
                  </a:lnTo>
                  <a:lnTo>
                    <a:pt x="704" y="328"/>
                  </a:lnTo>
                  <a:lnTo>
                    <a:pt x="702" y="322"/>
                  </a:lnTo>
                  <a:lnTo>
                    <a:pt x="698" y="298"/>
                  </a:lnTo>
                  <a:lnTo>
                    <a:pt x="700" y="290"/>
                  </a:lnTo>
                  <a:lnTo>
                    <a:pt x="700" y="284"/>
                  </a:lnTo>
                  <a:lnTo>
                    <a:pt x="678" y="292"/>
                  </a:lnTo>
                  <a:lnTo>
                    <a:pt x="664" y="298"/>
                  </a:lnTo>
                  <a:lnTo>
                    <a:pt x="648" y="302"/>
                  </a:lnTo>
                  <a:lnTo>
                    <a:pt x="620" y="308"/>
                  </a:lnTo>
                  <a:lnTo>
                    <a:pt x="596" y="310"/>
                  </a:lnTo>
                  <a:lnTo>
                    <a:pt x="588" y="310"/>
                  </a:lnTo>
                  <a:lnTo>
                    <a:pt x="546" y="350"/>
                  </a:lnTo>
                  <a:lnTo>
                    <a:pt x="538" y="348"/>
                  </a:lnTo>
                  <a:lnTo>
                    <a:pt x="530" y="348"/>
                  </a:lnTo>
                  <a:lnTo>
                    <a:pt x="524" y="348"/>
                  </a:lnTo>
                  <a:lnTo>
                    <a:pt x="518" y="348"/>
                  </a:lnTo>
                  <a:lnTo>
                    <a:pt x="516" y="342"/>
                  </a:lnTo>
                  <a:lnTo>
                    <a:pt x="514" y="340"/>
                  </a:lnTo>
                  <a:lnTo>
                    <a:pt x="510" y="338"/>
                  </a:lnTo>
                  <a:lnTo>
                    <a:pt x="506" y="340"/>
                  </a:lnTo>
                  <a:lnTo>
                    <a:pt x="498" y="344"/>
                  </a:lnTo>
                  <a:lnTo>
                    <a:pt x="494" y="346"/>
                  </a:lnTo>
                  <a:lnTo>
                    <a:pt x="472" y="346"/>
                  </a:lnTo>
                  <a:lnTo>
                    <a:pt x="468" y="338"/>
                  </a:lnTo>
                  <a:lnTo>
                    <a:pt x="448" y="314"/>
                  </a:lnTo>
                  <a:lnTo>
                    <a:pt x="436" y="302"/>
                  </a:lnTo>
                  <a:lnTo>
                    <a:pt x="426" y="296"/>
                  </a:lnTo>
                  <a:lnTo>
                    <a:pt x="414" y="294"/>
                  </a:lnTo>
                  <a:lnTo>
                    <a:pt x="404" y="294"/>
                  </a:lnTo>
                  <a:lnTo>
                    <a:pt x="396" y="298"/>
                  </a:lnTo>
                  <a:lnTo>
                    <a:pt x="390" y="300"/>
                  </a:lnTo>
                  <a:lnTo>
                    <a:pt x="384" y="306"/>
                  </a:lnTo>
                  <a:lnTo>
                    <a:pt x="386" y="298"/>
                  </a:lnTo>
                  <a:lnTo>
                    <a:pt x="388" y="292"/>
                  </a:lnTo>
                  <a:lnTo>
                    <a:pt x="388" y="290"/>
                  </a:lnTo>
                  <a:lnTo>
                    <a:pt x="382" y="292"/>
                  </a:lnTo>
                  <a:lnTo>
                    <a:pt x="376" y="294"/>
                  </a:lnTo>
                  <a:lnTo>
                    <a:pt x="372" y="300"/>
                  </a:lnTo>
                  <a:lnTo>
                    <a:pt x="368" y="304"/>
                  </a:lnTo>
                  <a:lnTo>
                    <a:pt x="362" y="316"/>
                  </a:lnTo>
                  <a:lnTo>
                    <a:pt x="360" y="320"/>
                  </a:lnTo>
                  <a:lnTo>
                    <a:pt x="360" y="288"/>
                  </a:lnTo>
                  <a:lnTo>
                    <a:pt x="358" y="290"/>
                  </a:lnTo>
                  <a:lnTo>
                    <a:pt x="356" y="290"/>
                  </a:lnTo>
                  <a:lnTo>
                    <a:pt x="352" y="286"/>
                  </a:lnTo>
                  <a:lnTo>
                    <a:pt x="352" y="278"/>
                  </a:lnTo>
                  <a:lnTo>
                    <a:pt x="354" y="270"/>
                  </a:lnTo>
                  <a:lnTo>
                    <a:pt x="356" y="270"/>
                  </a:lnTo>
                  <a:lnTo>
                    <a:pt x="356" y="272"/>
                  </a:lnTo>
                  <a:lnTo>
                    <a:pt x="360" y="276"/>
                  </a:lnTo>
                  <a:lnTo>
                    <a:pt x="358" y="270"/>
                  </a:lnTo>
                  <a:lnTo>
                    <a:pt x="360" y="276"/>
                  </a:lnTo>
                  <a:lnTo>
                    <a:pt x="360" y="282"/>
                  </a:lnTo>
                  <a:lnTo>
                    <a:pt x="362" y="284"/>
                  </a:lnTo>
                  <a:lnTo>
                    <a:pt x="364" y="284"/>
                  </a:lnTo>
                  <a:lnTo>
                    <a:pt x="366" y="284"/>
                  </a:lnTo>
                  <a:lnTo>
                    <a:pt x="370" y="276"/>
                  </a:lnTo>
                  <a:lnTo>
                    <a:pt x="378" y="266"/>
                  </a:lnTo>
                  <a:lnTo>
                    <a:pt x="380" y="258"/>
                  </a:lnTo>
                  <a:lnTo>
                    <a:pt x="404" y="234"/>
                  </a:lnTo>
                  <a:lnTo>
                    <a:pt x="412" y="224"/>
                  </a:lnTo>
                  <a:lnTo>
                    <a:pt x="410" y="224"/>
                  </a:lnTo>
                  <a:lnTo>
                    <a:pt x="412" y="224"/>
                  </a:lnTo>
                  <a:lnTo>
                    <a:pt x="422" y="222"/>
                  </a:lnTo>
                  <a:lnTo>
                    <a:pt x="426" y="220"/>
                  </a:lnTo>
                  <a:lnTo>
                    <a:pt x="426" y="218"/>
                  </a:lnTo>
                  <a:lnTo>
                    <a:pt x="422" y="216"/>
                  </a:lnTo>
                  <a:lnTo>
                    <a:pt x="412" y="214"/>
                  </a:lnTo>
                  <a:lnTo>
                    <a:pt x="406" y="214"/>
                  </a:lnTo>
                  <a:lnTo>
                    <a:pt x="392" y="216"/>
                  </a:lnTo>
                  <a:lnTo>
                    <a:pt x="378" y="220"/>
                  </a:lnTo>
                  <a:lnTo>
                    <a:pt x="368" y="228"/>
                  </a:lnTo>
                  <a:lnTo>
                    <a:pt x="360" y="234"/>
                  </a:lnTo>
                  <a:lnTo>
                    <a:pt x="348" y="248"/>
                  </a:lnTo>
                  <a:lnTo>
                    <a:pt x="342" y="254"/>
                  </a:lnTo>
                  <a:lnTo>
                    <a:pt x="334" y="256"/>
                  </a:lnTo>
                  <a:lnTo>
                    <a:pt x="328" y="260"/>
                  </a:lnTo>
                  <a:lnTo>
                    <a:pt x="322" y="266"/>
                  </a:lnTo>
                  <a:lnTo>
                    <a:pt x="318" y="272"/>
                  </a:lnTo>
                  <a:lnTo>
                    <a:pt x="312" y="284"/>
                  </a:lnTo>
                  <a:lnTo>
                    <a:pt x="310" y="288"/>
                  </a:lnTo>
                  <a:lnTo>
                    <a:pt x="306" y="290"/>
                  </a:lnTo>
                  <a:lnTo>
                    <a:pt x="302" y="290"/>
                  </a:lnTo>
                  <a:lnTo>
                    <a:pt x="298" y="294"/>
                  </a:lnTo>
                  <a:lnTo>
                    <a:pt x="286" y="302"/>
                  </a:lnTo>
                  <a:lnTo>
                    <a:pt x="270" y="316"/>
                  </a:lnTo>
                  <a:lnTo>
                    <a:pt x="262" y="316"/>
                  </a:lnTo>
                  <a:lnTo>
                    <a:pt x="250" y="318"/>
                  </a:lnTo>
                  <a:lnTo>
                    <a:pt x="240" y="320"/>
                  </a:lnTo>
                  <a:lnTo>
                    <a:pt x="228" y="324"/>
                  </a:lnTo>
                  <a:lnTo>
                    <a:pt x="218" y="334"/>
                  </a:lnTo>
                  <a:lnTo>
                    <a:pt x="210" y="342"/>
                  </a:lnTo>
                  <a:lnTo>
                    <a:pt x="190" y="354"/>
                  </a:lnTo>
                  <a:lnTo>
                    <a:pt x="174" y="360"/>
                  </a:lnTo>
                  <a:lnTo>
                    <a:pt x="168" y="362"/>
                  </a:lnTo>
                  <a:lnTo>
                    <a:pt x="148" y="348"/>
                  </a:lnTo>
                  <a:lnTo>
                    <a:pt x="132" y="356"/>
                  </a:lnTo>
                  <a:lnTo>
                    <a:pt x="124" y="360"/>
                  </a:lnTo>
                  <a:lnTo>
                    <a:pt x="124" y="358"/>
                  </a:lnTo>
                  <a:lnTo>
                    <a:pt x="126" y="352"/>
                  </a:lnTo>
                  <a:lnTo>
                    <a:pt x="128" y="342"/>
                  </a:lnTo>
                  <a:lnTo>
                    <a:pt x="130" y="332"/>
                  </a:lnTo>
                  <a:lnTo>
                    <a:pt x="138" y="318"/>
                  </a:lnTo>
                  <a:lnTo>
                    <a:pt x="132" y="314"/>
                  </a:lnTo>
                  <a:lnTo>
                    <a:pt x="126" y="308"/>
                  </a:lnTo>
                  <a:lnTo>
                    <a:pt x="114" y="318"/>
                  </a:lnTo>
                  <a:lnTo>
                    <a:pt x="96" y="322"/>
                  </a:lnTo>
                  <a:lnTo>
                    <a:pt x="84" y="328"/>
                  </a:lnTo>
                  <a:lnTo>
                    <a:pt x="78" y="334"/>
                  </a:lnTo>
                  <a:lnTo>
                    <a:pt x="74" y="336"/>
                  </a:lnTo>
                  <a:lnTo>
                    <a:pt x="70" y="338"/>
                  </a:lnTo>
                  <a:lnTo>
                    <a:pt x="60" y="338"/>
                  </a:lnTo>
                  <a:lnTo>
                    <a:pt x="52" y="342"/>
                  </a:lnTo>
                  <a:lnTo>
                    <a:pt x="44" y="348"/>
                  </a:lnTo>
                  <a:lnTo>
                    <a:pt x="38" y="352"/>
                  </a:lnTo>
                  <a:lnTo>
                    <a:pt x="30" y="352"/>
                  </a:lnTo>
                  <a:lnTo>
                    <a:pt x="24" y="352"/>
                  </a:lnTo>
                  <a:lnTo>
                    <a:pt x="16" y="350"/>
                  </a:lnTo>
                  <a:lnTo>
                    <a:pt x="6" y="344"/>
                  </a:lnTo>
                  <a:lnTo>
                    <a:pt x="0" y="340"/>
                  </a:lnTo>
                  <a:lnTo>
                    <a:pt x="24" y="320"/>
                  </a:lnTo>
                  <a:lnTo>
                    <a:pt x="56" y="292"/>
                  </a:lnTo>
                  <a:lnTo>
                    <a:pt x="82" y="266"/>
                  </a:lnTo>
                  <a:lnTo>
                    <a:pt x="92" y="254"/>
                  </a:lnTo>
                  <a:lnTo>
                    <a:pt x="98" y="244"/>
                  </a:lnTo>
                  <a:lnTo>
                    <a:pt x="102" y="236"/>
                  </a:lnTo>
                  <a:lnTo>
                    <a:pt x="110" y="228"/>
                  </a:lnTo>
                  <a:lnTo>
                    <a:pt x="128" y="212"/>
                  </a:lnTo>
                  <a:lnTo>
                    <a:pt x="150" y="200"/>
                  </a:lnTo>
                  <a:lnTo>
                    <a:pt x="160" y="196"/>
                  </a:lnTo>
                  <a:lnTo>
                    <a:pt x="170" y="192"/>
                  </a:lnTo>
                  <a:lnTo>
                    <a:pt x="180" y="190"/>
                  </a:lnTo>
                  <a:lnTo>
                    <a:pt x="192" y="184"/>
                  </a:lnTo>
                  <a:lnTo>
                    <a:pt x="216" y="170"/>
                  </a:lnTo>
                  <a:lnTo>
                    <a:pt x="242" y="152"/>
                  </a:lnTo>
                  <a:lnTo>
                    <a:pt x="252" y="144"/>
                  </a:lnTo>
                  <a:lnTo>
                    <a:pt x="262" y="134"/>
                  </a:lnTo>
                  <a:lnTo>
                    <a:pt x="268" y="122"/>
                  </a:lnTo>
                  <a:lnTo>
                    <a:pt x="272" y="112"/>
                  </a:lnTo>
                  <a:lnTo>
                    <a:pt x="274" y="104"/>
                  </a:lnTo>
                  <a:lnTo>
                    <a:pt x="276" y="90"/>
                  </a:lnTo>
                  <a:lnTo>
                    <a:pt x="274" y="86"/>
                  </a:lnTo>
                  <a:lnTo>
                    <a:pt x="294" y="78"/>
                  </a:lnTo>
                  <a:lnTo>
                    <a:pt x="306" y="72"/>
                  </a:lnTo>
                  <a:lnTo>
                    <a:pt x="312" y="70"/>
                  </a:lnTo>
                  <a:lnTo>
                    <a:pt x="306" y="86"/>
                  </a:lnTo>
                  <a:lnTo>
                    <a:pt x="304" y="94"/>
                  </a:lnTo>
                  <a:lnTo>
                    <a:pt x="306" y="98"/>
                  </a:lnTo>
                  <a:lnTo>
                    <a:pt x="308" y="100"/>
                  </a:lnTo>
                  <a:lnTo>
                    <a:pt x="310" y="98"/>
                  </a:lnTo>
                  <a:lnTo>
                    <a:pt x="316" y="90"/>
                  </a:lnTo>
                  <a:lnTo>
                    <a:pt x="324" y="74"/>
                  </a:lnTo>
                  <a:lnTo>
                    <a:pt x="336" y="48"/>
                  </a:lnTo>
                  <a:lnTo>
                    <a:pt x="344" y="36"/>
                  </a:lnTo>
                  <a:lnTo>
                    <a:pt x="346" y="36"/>
                  </a:lnTo>
                  <a:lnTo>
                    <a:pt x="344" y="44"/>
                  </a:lnTo>
                  <a:lnTo>
                    <a:pt x="338" y="68"/>
                  </a:lnTo>
                  <a:lnTo>
                    <a:pt x="336" y="80"/>
                  </a:lnTo>
                  <a:lnTo>
                    <a:pt x="350" y="66"/>
                  </a:lnTo>
                  <a:lnTo>
                    <a:pt x="362" y="56"/>
                  </a:lnTo>
                  <a:lnTo>
                    <a:pt x="370" y="44"/>
                  </a:lnTo>
                  <a:lnTo>
                    <a:pt x="356" y="8"/>
                  </a:lnTo>
                  <a:lnTo>
                    <a:pt x="364" y="4"/>
                  </a:lnTo>
                  <a:lnTo>
                    <a:pt x="370" y="0"/>
                  </a:lnTo>
                  <a:lnTo>
                    <a:pt x="376" y="0"/>
                  </a:lnTo>
                  <a:lnTo>
                    <a:pt x="400" y="12"/>
                  </a:lnTo>
                  <a:lnTo>
                    <a:pt x="424" y="18"/>
                  </a:lnTo>
                  <a:lnTo>
                    <a:pt x="444" y="20"/>
                  </a:lnTo>
                  <a:lnTo>
                    <a:pt x="464" y="22"/>
                  </a:lnTo>
                  <a:lnTo>
                    <a:pt x="478" y="20"/>
                  </a:lnTo>
                  <a:lnTo>
                    <a:pt x="490" y="18"/>
                  </a:lnTo>
                  <a:lnTo>
                    <a:pt x="500" y="16"/>
                  </a:lnTo>
                  <a:lnTo>
                    <a:pt x="524" y="20"/>
                  </a:lnTo>
                  <a:lnTo>
                    <a:pt x="532" y="26"/>
                  </a:lnTo>
                  <a:lnTo>
                    <a:pt x="540" y="32"/>
                  </a:lnTo>
                  <a:lnTo>
                    <a:pt x="544" y="42"/>
                  </a:lnTo>
                  <a:lnTo>
                    <a:pt x="552" y="64"/>
                  </a:lnTo>
                  <a:lnTo>
                    <a:pt x="560" y="82"/>
                  </a:lnTo>
                  <a:lnTo>
                    <a:pt x="570" y="98"/>
                  </a:lnTo>
                  <a:lnTo>
                    <a:pt x="578" y="108"/>
                  </a:lnTo>
                  <a:lnTo>
                    <a:pt x="588" y="118"/>
                  </a:lnTo>
                  <a:lnTo>
                    <a:pt x="596" y="124"/>
                  </a:lnTo>
                  <a:lnTo>
                    <a:pt x="606" y="128"/>
                  </a:lnTo>
                  <a:lnTo>
                    <a:pt x="614" y="130"/>
                  </a:lnTo>
                  <a:lnTo>
                    <a:pt x="624" y="130"/>
                  </a:lnTo>
                  <a:lnTo>
                    <a:pt x="630" y="130"/>
                  </a:lnTo>
                  <a:lnTo>
                    <a:pt x="644" y="126"/>
                  </a:lnTo>
                  <a:lnTo>
                    <a:pt x="652" y="122"/>
                  </a:lnTo>
                  <a:lnTo>
                    <a:pt x="656" y="120"/>
                  </a:lnTo>
                  <a:lnTo>
                    <a:pt x="676" y="118"/>
                  </a:lnTo>
                  <a:lnTo>
                    <a:pt x="688" y="118"/>
                  </a:lnTo>
                  <a:lnTo>
                    <a:pt x="694" y="118"/>
                  </a:lnTo>
                  <a:lnTo>
                    <a:pt x="694" y="120"/>
                  </a:lnTo>
                  <a:lnTo>
                    <a:pt x="688" y="140"/>
                  </a:lnTo>
                  <a:lnTo>
                    <a:pt x="686" y="154"/>
                  </a:lnTo>
                  <a:lnTo>
                    <a:pt x="684" y="164"/>
                  </a:lnTo>
                  <a:lnTo>
                    <a:pt x="686" y="172"/>
                  </a:lnTo>
                  <a:lnTo>
                    <a:pt x="688" y="174"/>
                  </a:lnTo>
                  <a:lnTo>
                    <a:pt x="690" y="176"/>
                  </a:lnTo>
                  <a:lnTo>
                    <a:pt x="696" y="176"/>
                  </a:lnTo>
                  <a:lnTo>
                    <a:pt x="710" y="188"/>
                  </a:lnTo>
                  <a:lnTo>
                    <a:pt x="718" y="196"/>
                  </a:lnTo>
                  <a:lnTo>
                    <a:pt x="724" y="202"/>
                  </a:lnTo>
                  <a:lnTo>
                    <a:pt x="726" y="206"/>
                  </a:lnTo>
                  <a:lnTo>
                    <a:pt x="728" y="210"/>
                  </a:lnTo>
                  <a:lnTo>
                    <a:pt x="726" y="214"/>
                  </a:lnTo>
                  <a:lnTo>
                    <a:pt x="724" y="216"/>
                  </a:lnTo>
                  <a:lnTo>
                    <a:pt x="718" y="232"/>
                  </a:lnTo>
                  <a:lnTo>
                    <a:pt x="716" y="244"/>
                  </a:lnTo>
                  <a:lnTo>
                    <a:pt x="716" y="250"/>
                  </a:lnTo>
                  <a:lnTo>
                    <a:pt x="720" y="256"/>
                  </a:lnTo>
                  <a:lnTo>
                    <a:pt x="726" y="258"/>
                  </a:lnTo>
                  <a:lnTo>
                    <a:pt x="732" y="258"/>
                  </a:lnTo>
                  <a:lnTo>
                    <a:pt x="740" y="258"/>
                  </a:lnTo>
                  <a:lnTo>
                    <a:pt x="752" y="260"/>
                  </a:lnTo>
                  <a:lnTo>
                    <a:pt x="758" y="260"/>
                  </a:lnTo>
                  <a:lnTo>
                    <a:pt x="758" y="262"/>
                  </a:lnTo>
                  <a:lnTo>
                    <a:pt x="756" y="264"/>
                  </a:lnTo>
                  <a:lnTo>
                    <a:pt x="750" y="268"/>
                  </a:lnTo>
                  <a:lnTo>
                    <a:pt x="744" y="270"/>
                  </a:lnTo>
                  <a:lnTo>
                    <a:pt x="750" y="280"/>
                  </a:lnTo>
                  <a:lnTo>
                    <a:pt x="754" y="286"/>
                  </a:lnTo>
                  <a:lnTo>
                    <a:pt x="754" y="290"/>
                  </a:lnTo>
                  <a:lnTo>
                    <a:pt x="748" y="308"/>
                  </a:lnTo>
                  <a:lnTo>
                    <a:pt x="746" y="312"/>
                  </a:lnTo>
                  <a:lnTo>
                    <a:pt x="748" y="316"/>
                  </a:lnTo>
                  <a:lnTo>
                    <a:pt x="748" y="318"/>
                  </a:lnTo>
                  <a:lnTo>
                    <a:pt x="752" y="320"/>
                  </a:lnTo>
                  <a:lnTo>
                    <a:pt x="758" y="318"/>
                  </a:lnTo>
                  <a:lnTo>
                    <a:pt x="766" y="314"/>
                  </a:lnTo>
                  <a:lnTo>
                    <a:pt x="774" y="310"/>
                  </a:lnTo>
                  <a:lnTo>
                    <a:pt x="784" y="304"/>
                  </a:lnTo>
                  <a:lnTo>
                    <a:pt x="782" y="306"/>
                  </a:lnTo>
                  <a:lnTo>
                    <a:pt x="760" y="326"/>
                  </a:ln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ln w="3175" cmpd="sng">
              <a:solidFill>
                <a:schemeClr val="accent3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389" name="LAKE MICHIGAN"/>
            <p:cNvSpPr>
              <a:spLocks/>
            </p:cNvSpPr>
            <p:nvPr/>
          </p:nvSpPr>
          <p:spPr bwMode="auto">
            <a:xfrm>
              <a:off x="6042979" y="2986699"/>
              <a:ext cx="349305" cy="743102"/>
            </a:xfrm>
            <a:custGeom>
              <a:avLst/>
              <a:gdLst/>
              <a:ahLst/>
              <a:cxnLst>
                <a:cxn ang="0">
                  <a:pos x="292" y="40"/>
                </a:cxn>
                <a:cxn ang="0">
                  <a:pos x="280" y="62"/>
                </a:cxn>
                <a:cxn ang="0">
                  <a:pos x="290" y="88"/>
                </a:cxn>
                <a:cxn ang="0">
                  <a:pos x="298" y="94"/>
                </a:cxn>
                <a:cxn ang="0">
                  <a:pos x="278" y="102"/>
                </a:cxn>
                <a:cxn ang="0">
                  <a:pos x="258" y="124"/>
                </a:cxn>
                <a:cxn ang="0">
                  <a:pos x="260" y="170"/>
                </a:cxn>
                <a:cxn ang="0">
                  <a:pos x="236" y="186"/>
                </a:cxn>
                <a:cxn ang="0">
                  <a:pos x="240" y="136"/>
                </a:cxn>
                <a:cxn ang="0">
                  <a:pos x="232" y="138"/>
                </a:cxn>
                <a:cxn ang="0">
                  <a:pos x="218" y="166"/>
                </a:cxn>
                <a:cxn ang="0">
                  <a:pos x="204" y="172"/>
                </a:cxn>
                <a:cxn ang="0">
                  <a:pos x="196" y="194"/>
                </a:cxn>
                <a:cxn ang="0">
                  <a:pos x="178" y="220"/>
                </a:cxn>
                <a:cxn ang="0">
                  <a:pos x="180" y="258"/>
                </a:cxn>
                <a:cxn ang="0">
                  <a:pos x="168" y="318"/>
                </a:cxn>
                <a:cxn ang="0">
                  <a:pos x="166" y="348"/>
                </a:cxn>
                <a:cxn ang="0">
                  <a:pos x="174" y="382"/>
                </a:cxn>
                <a:cxn ang="0">
                  <a:pos x="202" y="434"/>
                </a:cxn>
                <a:cxn ang="0">
                  <a:pos x="210" y="538"/>
                </a:cxn>
                <a:cxn ang="0">
                  <a:pos x="188" y="590"/>
                </a:cxn>
                <a:cxn ang="0">
                  <a:pos x="170" y="628"/>
                </a:cxn>
                <a:cxn ang="0">
                  <a:pos x="112" y="660"/>
                </a:cxn>
                <a:cxn ang="0">
                  <a:pos x="88" y="648"/>
                </a:cxn>
                <a:cxn ang="0">
                  <a:pos x="74" y="624"/>
                </a:cxn>
                <a:cxn ang="0">
                  <a:pos x="68" y="598"/>
                </a:cxn>
                <a:cxn ang="0">
                  <a:pos x="48" y="574"/>
                </a:cxn>
                <a:cxn ang="0">
                  <a:pos x="48" y="526"/>
                </a:cxn>
                <a:cxn ang="0">
                  <a:pos x="34" y="460"/>
                </a:cxn>
                <a:cxn ang="0">
                  <a:pos x="42" y="382"/>
                </a:cxn>
                <a:cxn ang="0">
                  <a:pos x="42" y="324"/>
                </a:cxn>
                <a:cxn ang="0">
                  <a:pos x="58" y="294"/>
                </a:cxn>
                <a:cxn ang="0">
                  <a:pos x="68" y="218"/>
                </a:cxn>
                <a:cxn ang="0">
                  <a:pos x="80" y="184"/>
                </a:cxn>
                <a:cxn ang="0">
                  <a:pos x="98" y="142"/>
                </a:cxn>
                <a:cxn ang="0">
                  <a:pos x="76" y="148"/>
                </a:cxn>
                <a:cxn ang="0">
                  <a:pos x="62" y="180"/>
                </a:cxn>
                <a:cxn ang="0">
                  <a:pos x="62" y="194"/>
                </a:cxn>
                <a:cxn ang="0">
                  <a:pos x="34" y="208"/>
                </a:cxn>
                <a:cxn ang="0">
                  <a:pos x="12" y="244"/>
                </a:cxn>
                <a:cxn ang="0">
                  <a:pos x="0" y="238"/>
                </a:cxn>
                <a:cxn ang="0">
                  <a:pos x="12" y="208"/>
                </a:cxn>
                <a:cxn ang="0">
                  <a:pos x="40" y="174"/>
                </a:cxn>
                <a:cxn ang="0">
                  <a:pos x="42" y="150"/>
                </a:cxn>
                <a:cxn ang="0">
                  <a:pos x="82" y="76"/>
                </a:cxn>
                <a:cxn ang="0">
                  <a:pos x="88" y="46"/>
                </a:cxn>
                <a:cxn ang="0">
                  <a:pos x="92" y="50"/>
                </a:cxn>
                <a:cxn ang="0">
                  <a:pos x="112" y="50"/>
                </a:cxn>
                <a:cxn ang="0">
                  <a:pos x="128" y="56"/>
                </a:cxn>
                <a:cxn ang="0">
                  <a:pos x="124" y="78"/>
                </a:cxn>
                <a:cxn ang="0">
                  <a:pos x="146" y="56"/>
                </a:cxn>
                <a:cxn ang="0">
                  <a:pos x="154" y="38"/>
                </a:cxn>
                <a:cxn ang="0">
                  <a:pos x="170" y="24"/>
                </a:cxn>
                <a:cxn ang="0">
                  <a:pos x="230" y="0"/>
                </a:cxn>
                <a:cxn ang="0">
                  <a:pos x="296" y="18"/>
                </a:cxn>
              </a:cxnLst>
              <a:rect l="0" t="0" r="r" b="b"/>
              <a:pathLst>
                <a:path w="310" h="660">
                  <a:moveTo>
                    <a:pt x="310" y="38"/>
                  </a:moveTo>
                  <a:lnTo>
                    <a:pt x="308" y="38"/>
                  </a:lnTo>
                  <a:lnTo>
                    <a:pt x="304" y="42"/>
                  </a:lnTo>
                  <a:lnTo>
                    <a:pt x="292" y="40"/>
                  </a:lnTo>
                  <a:lnTo>
                    <a:pt x="292" y="46"/>
                  </a:lnTo>
                  <a:lnTo>
                    <a:pt x="292" y="52"/>
                  </a:lnTo>
                  <a:lnTo>
                    <a:pt x="284" y="56"/>
                  </a:lnTo>
                  <a:lnTo>
                    <a:pt x="280" y="62"/>
                  </a:lnTo>
                  <a:lnTo>
                    <a:pt x="280" y="68"/>
                  </a:lnTo>
                  <a:lnTo>
                    <a:pt x="280" y="74"/>
                  </a:lnTo>
                  <a:lnTo>
                    <a:pt x="286" y="84"/>
                  </a:lnTo>
                  <a:lnTo>
                    <a:pt x="290" y="88"/>
                  </a:lnTo>
                  <a:lnTo>
                    <a:pt x="294" y="88"/>
                  </a:lnTo>
                  <a:lnTo>
                    <a:pt x="298" y="90"/>
                  </a:lnTo>
                  <a:lnTo>
                    <a:pt x="298" y="92"/>
                  </a:lnTo>
                  <a:lnTo>
                    <a:pt x="298" y="94"/>
                  </a:lnTo>
                  <a:lnTo>
                    <a:pt x="296" y="98"/>
                  </a:lnTo>
                  <a:lnTo>
                    <a:pt x="294" y="100"/>
                  </a:lnTo>
                  <a:lnTo>
                    <a:pt x="284" y="100"/>
                  </a:lnTo>
                  <a:lnTo>
                    <a:pt x="278" y="102"/>
                  </a:lnTo>
                  <a:lnTo>
                    <a:pt x="272" y="106"/>
                  </a:lnTo>
                  <a:lnTo>
                    <a:pt x="266" y="110"/>
                  </a:lnTo>
                  <a:lnTo>
                    <a:pt x="260" y="118"/>
                  </a:lnTo>
                  <a:lnTo>
                    <a:pt x="258" y="124"/>
                  </a:lnTo>
                  <a:lnTo>
                    <a:pt x="262" y="136"/>
                  </a:lnTo>
                  <a:lnTo>
                    <a:pt x="262" y="148"/>
                  </a:lnTo>
                  <a:lnTo>
                    <a:pt x="262" y="160"/>
                  </a:lnTo>
                  <a:lnTo>
                    <a:pt x="260" y="170"/>
                  </a:lnTo>
                  <a:lnTo>
                    <a:pt x="254" y="186"/>
                  </a:lnTo>
                  <a:lnTo>
                    <a:pt x="252" y="192"/>
                  </a:lnTo>
                  <a:lnTo>
                    <a:pt x="242" y="190"/>
                  </a:lnTo>
                  <a:lnTo>
                    <a:pt x="236" y="186"/>
                  </a:lnTo>
                  <a:lnTo>
                    <a:pt x="240" y="168"/>
                  </a:lnTo>
                  <a:lnTo>
                    <a:pt x="242" y="152"/>
                  </a:lnTo>
                  <a:lnTo>
                    <a:pt x="242" y="144"/>
                  </a:lnTo>
                  <a:lnTo>
                    <a:pt x="240" y="136"/>
                  </a:lnTo>
                  <a:lnTo>
                    <a:pt x="238" y="132"/>
                  </a:lnTo>
                  <a:lnTo>
                    <a:pt x="236" y="132"/>
                  </a:lnTo>
                  <a:lnTo>
                    <a:pt x="234" y="132"/>
                  </a:lnTo>
                  <a:lnTo>
                    <a:pt x="232" y="138"/>
                  </a:lnTo>
                  <a:lnTo>
                    <a:pt x="232" y="142"/>
                  </a:lnTo>
                  <a:lnTo>
                    <a:pt x="226" y="156"/>
                  </a:lnTo>
                  <a:lnTo>
                    <a:pt x="220" y="164"/>
                  </a:lnTo>
                  <a:lnTo>
                    <a:pt x="218" y="166"/>
                  </a:lnTo>
                  <a:lnTo>
                    <a:pt x="216" y="168"/>
                  </a:lnTo>
                  <a:lnTo>
                    <a:pt x="208" y="166"/>
                  </a:lnTo>
                  <a:lnTo>
                    <a:pt x="204" y="168"/>
                  </a:lnTo>
                  <a:lnTo>
                    <a:pt x="204" y="172"/>
                  </a:lnTo>
                  <a:lnTo>
                    <a:pt x="206" y="172"/>
                  </a:lnTo>
                  <a:lnTo>
                    <a:pt x="196" y="174"/>
                  </a:lnTo>
                  <a:lnTo>
                    <a:pt x="196" y="186"/>
                  </a:lnTo>
                  <a:lnTo>
                    <a:pt x="196" y="194"/>
                  </a:lnTo>
                  <a:lnTo>
                    <a:pt x="194" y="198"/>
                  </a:lnTo>
                  <a:lnTo>
                    <a:pt x="184" y="206"/>
                  </a:lnTo>
                  <a:lnTo>
                    <a:pt x="180" y="214"/>
                  </a:lnTo>
                  <a:lnTo>
                    <a:pt x="178" y="220"/>
                  </a:lnTo>
                  <a:lnTo>
                    <a:pt x="182" y="226"/>
                  </a:lnTo>
                  <a:lnTo>
                    <a:pt x="184" y="234"/>
                  </a:lnTo>
                  <a:lnTo>
                    <a:pt x="182" y="246"/>
                  </a:lnTo>
                  <a:lnTo>
                    <a:pt x="180" y="258"/>
                  </a:lnTo>
                  <a:lnTo>
                    <a:pt x="176" y="272"/>
                  </a:lnTo>
                  <a:lnTo>
                    <a:pt x="168" y="296"/>
                  </a:lnTo>
                  <a:lnTo>
                    <a:pt x="164" y="306"/>
                  </a:lnTo>
                  <a:lnTo>
                    <a:pt x="168" y="318"/>
                  </a:lnTo>
                  <a:lnTo>
                    <a:pt x="172" y="332"/>
                  </a:lnTo>
                  <a:lnTo>
                    <a:pt x="172" y="346"/>
                  </a:lnTo>
                  <a:lnTo>
                    <a:pt x="168" y="346"/>
                  </a:lnTo>
                  <a:lnTo>
                    <a:pt x="166" y="348"/>
                  </a:lnTo>
                  <a:lnTo>
                    <a:pt x="164" y="352"/>
                  </a:lnTo>
                  <a:lnTo>
                    <a:pt x="164" y="356"/>
                  </a:lnTo>
                  <a:lnTo>
                    <a:pt x="168" y="368"/>
                  </a:lnTo>
                  <a:lnTo>
                    <a:pt x="174" y="382"/>
                  </a:lnTo>
                  <a:lnTo>
                    <a:pt x="186" y="408"/>
                  </a:lnTo>
                  <a:lnTo>
                    <a:pt x="194" y="420"/>
                  </a:lnTo>
                  <a:lnTo>
                    <a:pt x="200" y="428"/>
                  </a:lnTo>
                  <a:lnTo>
                    <a:pt x="202" y="434"/>
                  </a:lnTo>
                  <a:lnTo>
                    <a:pt x="208" y="454"/>
                  </a:lnTo>
                  <a:lnTo>
                    <a:pt x="210" y="476"/>
                  </a:lnTo>
                  <a:lnTo>
                    <a:pt x="212" y="498"/>
                  </a:lnTo>
                  <a:lnTo>
                    <a:pt x="210" y="538"/>
                  </a:lnTo>
                  <a:lnTo>
                    <a:pt x="206" y="556"/>
                  </a:lnTo>
                  <a:lnTo>
                    <a:pt x="198" y="570"/>
                  </a:lnTo>
                  <a:lnTo>
                    <a:pt x="192" y="582"/>
                  </a:lnTo>
                  <a:lnTo>
                    <a:pt x="188" y="590"/>
                  </a:lnTo>
                  <a:lnTo>
                    <a:pt x="186" y="596"/>
                  </a:lnTo>
                  <a:lnTo>
                    <a:pt x="186" y="604"/>
                  </a:lnTo>
                  <a:lnTo>
                    <a:pt x="188" y="608"/>
                  </a:lnTo>
                  <a:lnTo>
                    <a:pt x="170" y="628"/>
                  </a:lnTo>
                  <a:lnTo>
                    <a:pt x="162" y="634"/>
                  </a:lnTo>
                  <a:lnTo>
                    <a:pt x="140" y="650"/>
                  </a:lnTo>
                  <a:lnTo>
                    <a:pt x="124" y="658"/>
                  </a:lnTo>
                  <a:lnTo>
                    <a:pt x="112" y="660"/>
                  </a:lnTo>
                  <a:lnTo>
                    <a:pt x="102" y="660"/>
                  </a:lnTo>
                  <a:lnTo>
                    <a:pt x="96" y="656"/>
                  </a:lnTo>
                  <a:lnTo>
                    <a:pt x="92" y="652"/>
                  </a:lnTo>
                  <a:lnTo>
                    <a:pt x="88" y="648"/>
                  </a:lnTo>
                  <a:lnTo>
                    <a:pt x="88" y="646"/>
                  </a:lnTo>
                  <a:lnTo>
                    <a:pt x="84" y="642"/>
                  </a:lnTo>
                  <a:lnTo>
                    <a:pt x="80" y="636"/>
                  </a:lnTo>
                  <a:lnTo>
                    <a:pt x="74" y="624"/>
                  </a:lnTo>
                  <a:lnTo>
                    <a:pt x="72" y="614"/>
                  </a:lnTo>
                  <a:lnTo>
                    <a:pt x="72" y="610"/>
                  </a:lnTo>
                  <a:lnTo>
                    <a:pt x="70" y="604"/>
                  </a:lnTo>
                  <a:lnTo>
                    <a:pt x="68" y="598"/>
                  </a:lnTo>
                  <a:lnTo>
                    <a:pt x="60" y="592"/>
                  </a:lnTo>
                  <a:lnTo>
                    <a:pt x="54" y="586"/>
                  </a:lnTo>
                  <a:lnTo>
                    <a:pt x="50" y="580"/>
                  </a:lnTo>
                  <a:lnTo>
                    <a:pt x="48" y="574"/>
                  </a:lnTo>
                  <a:lnTo>
                    <a:pt x="50" y="562"/>
                  </a:lnTo>
                  <a:lnTo>
                    <a:pt x="50" y="558"/>
                  </a:lnTo>
                  <a:lnTo>
                    <a:pt x="50" y="538"/>
                  </a:lnTo>
                  <a:lnTo>
                    <a:pt x="48" y="526"/>
                  </a:lnTo>
                  <a:lnTo>
                    <a:pt x="50" y="504"/>
                  </a:lnTo>
                  <a:lnTo>
                    <a:pt x="50" y="496"/>
                  </a:lnTo>
                  <a:lnTo>
                    <a:pt x="40" y="480"/>
                  </a:lnTo>
                  <a:lnTo>
                    <a:pt x="34" y="460"/>
                  </a:lnTo>
                  <a:lnTo>
                    <a:pt x="32" y="442"/>
                  </a:lnTo>
                  <a:lnTo>
                    <a:pt x="32" y="424"/>
                  </a:lnTo>
                  <a:lnTo>
                    <a:pt x="34" y="408"/>
                  </a:lnTo>
                  <a:lnTo>
                    <a:pt x="42" y="382"/>
                  </a:lnTo>
                  <a:lnTo>
                    <a:pt x="46" y="370"/>
                  </a:lnTo>
                  <a:lnTo>
                    <a:pt x="42" y="352"/>
                  </a:lnTo>
                  <a:lnTo>
                    <a:pt x="40" y="338"/>
                  </a:lnTo>
                  <a:lnTo>
                    <a:pt x="42" y="324"/>
                  </a:lnTo>
                  <a:lnTo>
                    <a:pt x="46" y="314"/>
                  </a:lnTo>
                  <a:lnTo>
                    <a:pt x="50" y="306"/>
                  </a:lnTo>
                  <a:lnTo>
                    <a:pt x="54" y="300"/>
                  </a:lnTo>
                  <a:lnTo>
                    <a:pt x="58" y="294"/>
                  </a:lnTo>
                  <a:lnTo>
                    <a:pt x="56" y="270"/>
                  </a:lnTo>
                  <a:lnTo>
                    <a:pt x="58" y="250"/>
                  </a:lnTo>
                  <a:lnTo>
                    <a:pt x="62" y="232"/>
                  </a:lnTo>
                  <a:lnTo>
                    <a:pt x="68" y="218"/>
                  </a:lnTo>
                  <a:lnTo>
                    <a:pt x="78" y="200"/>
                  </a:lnTo>
                  <a:lnTo>
                    <a:pt x="82" y="192"/>
                  </a:lnTo>
                  <a:lnTo>
                    <a:pt x="80" y="188"/>
                  </a:lnTo>
                  <a:lnTo>
                    <a:pt x="80" y="184"/>
                  </a:lnTo>
                  <a:lnTo>
                    <a:pt x="86" y="172"/>
                  </a:lnTo>
                  <a:lnTo>
                    <a:pt x="94" y="160"/>
                  </a:lnTo>
                  <a:lnTo>
                    <a:pt x="94" y="144"/>
                  </a:lnTo>
                  <a:lnTo>
                    <a:pt x="98" y="142"/>
                  </a:lnTo>
                  <a:lnTo>
                    <a:pt x="98" y="132"/>
                  </a:lnTo>
                  <a:lnTo>
                    <a:pt x="92" y="130"/>
                  </a:lnTo>
                  <a:lnTo>
                    <a:pt x="84" y="140"/>
                  </a:lnTo>
                  <a:lnTo>
                    <a:pt x="76" y="148"/>
                  </a:lnTo>
                  <a:lnTo>
                    <a:pt x="74" y="150"/>
                  </a:lnTo>
                  <a:lnTo>
                    <a:pt x="68" y="162"/>
                  </a:lnTo>
                  <a:lnTo>
                    <a:pt x="64" y="172"/>
                  </a:lnTo>
                  <a:lnTo>
                    <a:pt x="62" y="180"/>
                  </a:lnTo>
                  <a:lnTo>
                    <a:pt x="62" y="186"/>
                  </a:lnTo>
                  <a:lnTo>
                    <a:pt x="64" y="192"/>
                  </a:lnTo>
                  <a:lnTo>
                    <a:pt x="64" y="194"/>
                  </a:lnTo>
                  <a:lnTo>
                    <a:pt x="62" y="194"/>
                  </a:lnTo>
                  <a:lnTo>
                    <a:pt x="52" y="196"/>
                  </a:lnTo>
                  <a:lnTo>
                    <a:pt x="42" y="198"/>
                  </a:lnTo>
                  <a:lnTo>
                    <a:pt x="38" y="202"/>
                  </a:lnTo>
                  <a:lnTo>
                    <a:pt x="34" y="208"/>
                  </a:lnTo>
                  <a:lnTo>
                    <a:pt x="32" y="216"/>
                  </a:lnTo>
                  <a:lnTo>
                    <a:pt x="32" y="222"/>
                  </a:lnTo>
                  <a:lnTo>
                    <a:pt x="20" y="234"/>
                  </a:lnTo>
                  <a:lnTo>
                    <a:pt x="12" y="244"/>
                  </a:lnTo>
                  <a:lnTo>
                    <a:pt x="6" y="250"/>
                  </a:lnTo>
                  <a:lnTo>
                    <a:pt x="4" y="250"/>
                  </a:lnTo>
                  <a:lnTo>
                    <a:pt x="2" y="246"/>
                  </a:lnTo>
                  <a:lnTo>
                    <a:pt x="0" y="238"/>
                  </a:lnTo>
                  <a:lnTo>
                    <a:pt x="2" y="230"/>
                  </a:lnTo>
                  <a:lnTo>
                    <a:pt x="4" y="224"/>
                  </a:lnTo>
                  <a:lnTo>
                    <a:pt x="6" y="216"/>
                  </a:lnTo>
                  <a:lnTo>
                    <a:pt x="12" y="208"/>
                  </a:lnTo>
                  <a:lnTo>
                    <a:pt x="16" y="204"/>
                  </a:lnTo>
                  <a:lnTo>
                    <a:pt x="16" y="196"/>
                  </a:lnTo>
                  <a:lnTo>
                    <a:pt x="24" y="184"/>
                  </a:lnTo>
                  <a:lnTo>
                    <a:pt x="40" y="174"/>
                  </a:lnTo>
                  <a:lnTo>
                    <a:pt x="38" y="168"/>
                  </a:lnTo>
                  <a:lnTo>
                    <a:pt x="38" y="164"/>
                  </a:lnTo>
                  <a:lnTo>
                    <a:pt x="44" y="148"/>
                  </a:lnTo>
                  <a:lnTo>
                    <a:pt x="42" y="150"/>
                  </a:lnTo>
                  <a:lnTo>
                    <a:pt x="44" y="148"/>
                  </a:lnTo>
                  <a:lnTo>
                    <a:pt x="50" y="134"/>
                  </a:lnTo>
                  <a:lnTo>
                    <a:pt x="62" y="110"/>
                  </a:lnTo>
                  <a:lnTo>
                    <a:pt x="82" y="76"/>
                  </a:lnTo>
                  <a:lnTo>
                    <a:pt x="82" y="64"/>
                  </a:lnTo>
                  <a:lnTo>
                    <a:pt x="84" y="56"/>
                  </a:lnTo>
                  <a:lnTo>
                    <a:pt x="86" y="50"/>
                  </a:lnTo>
                  <a:lnTo>
                    <a:pt x="88" y="46"/>
                  </a:lnTo>
                  <a:lnTo>
                    <a:pt x="92" y="44"/>
                  </a:lnTo>
                  <a:lnTo>
                    <a:pt x="94" y="44"/>
                  </a:lnTo>
                  <a:lnTo>
                    <a:pt x="92" y="46"/>
                  </a:lnTo>
                  <a:lnTo>
                    <a:pt x="92" y="50"/>
                  </a:lnTo>
                  <a:lnTo>
                    <a:pt x="92" y="60"/>
                  </a:lnTo>
                  <a:lnTo>
                    <a:pt x="94" y="72"/>
                  </a:lnTo>
                  <a:lnTo>
                    <a:pt x="112" y="60"/>
                  </a:lnTo>
                  <a:lnTo>
                    <a:pt x="112" y="50"/>
                  </a:lnTo>
                  <a:lnTo>
                    <a:pt x="124" y="48"/>
                  </a:lnTo>
                  <a:lnTo>
                    <a:pt x="128" y="42"/>
                  </a:lnTo>
                  <a:lnTo>
                    <a:pt x="134" y="46"/>
                  </a:lnTo>
                  <a:lnTo>
                    <a:pt x="128" y="56"/>
                  </a:lnTo>
                  <a:lnTo>
                    <a:pt x="124" y="64"/>
                  </a:lnTo>
                  <a:lnTo>
                    <a:pt x="122" y="70"/>
                  </a:lnTo>
                  <a:lnTo>
                    <a:pt x="122" y="76"/>
                  </a:lnTo>
                  <a:lnTo>
                    <a:pt x="124" y="78"/>
                  </a:lnTo>
                  <a:lnTo>
                    <a:pt x="126" y="78"/>
                  </a:lnTo>
                  <a:lnTo>
                    <a:pt x="128" y="78"/>
                  </a:lnTo>
                  <a:lnTo>
                    <a:pt x="132" y="70"/>
                  </a:lnTo>
                  <a:lnTo>
                    <a:pt x="146" y="56"/>
                  </a:lnTo>
                  <a:lnTo>
                    <a:pt x="150" y="52"/>
                  </a:lnTo>
                  <a:lnTo>
                    <a:pt x="156" y="48"/>
                  </a:lnTo>
                  <a:lnTo>
                    <a:pt x="154" y="44"/>
                  </a:lnTo>
                  <a:lnTo>
                    <a:pt x="154" y="38"/>
                  </a:lnTo>
                  <a:lnTo>
                    <a:pt x="156" y="34"/>
                  </a:lnTo>
                  <a:lnTo>
                    <a:pt x="158" y="30"/>
                  </a:lnTo>
                  <a:lnTo>
                    <a:pt x="166" y="26"/>
                  </a:lnTo>
                  <a:lnTo>
                    <a:pt x="170" y="24"/>
                  </a:lnTo>
                  <a:lnTo>
                    <a:pt x="198" y="26"/>
                  </a:lnTo>
                  <a:lnTo>
                    <a:pt x="196" y="20"/>
                  </a:lnTo>
                  <a:lnTo>
                    <a:pt x="216" y="22"/>
                  </a:lnTo>
                  <a:lnTo>
                    <a:pt x="230" y="0"/>
                  </a:lnTo>
                  <a:lnTo>
                    <a:pt x="274" y="4"/>
                  </a:lnTo>
                  <a:lnTo>
                    <a:pt x="276" y="6"/>
                  </a:lnTo>
                  <a:lnTo>
                    <a:pt x="294" y="20"/>
                  </a:lnTo>
                  <a:lnTo>
                    <a:pt x="296" y="18"/>
                  </a:lnTo>
                  <a:lnTo>
                    <a:pt x="310" y="38"/>
                  </a:ln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ln w="3175" cmpd="sng">
              <a:solidFill>
                <a:schemeClr val="accent3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390" name="LAKE ERIE LAKE ONTARIO"/>
            <p:cNvSpPr>
              <a:spLocks/>
            </p:cNvSpPr>
            <p:nvPr/>
          </p:nvSpPr>
          <p:spPr bwMode="auto">
            <a:xfrm>
              <a:off x="6617745" y="3088320"/>
              <a:ext cx="800226" cy="609725"/>
            </a:xfrm>
            <a:custGeom>
              <a:avLst/>
              <a:gdLst/>
              <a:ahLst/>
              <a:cxnLst>
                <a:cxn ang="0">
                  <a:pos x="84" y="382"/>
                </a:cxn>
                <a:cxn ang="0">
                  <a:pos x="104" y="394"/>
                </a:cxn>
                <a:cxn ang="0">
                  <a:pos x="88" y="408"/>
                </a:cxn>
                <a:cxn ang="0">
                  <a:pos x="44" y="422"/>
                </a:cxn>
                <a:cxn ang="0">
                  <a:pos x="34" y="450"/>
                </a:cxn>
                <a:cxn ang="0">
                  <a:pos x="68" y="460"/>
                </a:cxn>
                <a:cxn ang="0">
                  <a:pos x="88" y="452"/>
                </a:cxn>
                <a:cxn ang="0">
                  <a:pos x="104" y="448"/>
                </a:cxn>
                <a:cxn ang="0">
                  <a:pos x="154" y="412"/>
                </a:cxn>
                <a:cxn ang="0">
                  <a:pos x="182" y="366"/>
                </a:cxn>
                <a:cxn ang="0">
                  <a:pos x="220" y="344"/>
                </a:cxn>
                <a:cxn ang="0">
                  <a:pos x="280" y="344"/>
                </a:cxn>
                <a:cxn ang="0">
                  <a:pos x="308" y="326"/>
                </a:cxn>
                <a:cxn ang="0">
                  <a:pos x="344" y="298"/>
                </a:cxn>
                <a:cxn ang="0">
                  <a:pos x="442" y="268"/>
                </a:cxn>
                <a:cxn ang="0">
                  <a:pos x="422" y="228"/>
                </a:cxn>
                <a:cxn ang="0">
                  <a:pos x="388" y="238"/>
                </a:cxn>
                <a:cxn ang="0">
                  <a:pos x="374" y="178"/>
                </a:cxn>
                <a:cxn ang="0">
                  <a:pos x="556" y="88"/>
                </a:cxn>
                <a:cxn ang="0">
                  <a:pos x="578" y="92"/>
                </a:cxn>
                <a:cxn ang="0">
                  <a:pos x="600" y="96"/>
                </a:cxn>
                <a:cxn ang="0">
                  <a:pos x="602" y="76"/>
                </a:cxn>
                <a:cxn ang="0">
                  <a:pos x="580" y="60"/>
                </a:cxn>
                <a:cxn ang="0">
                  <a:pos x="610" y="66"/>
                </a:cxn>
                <a:cxn ang="0">
                  <a:pos x="654" y="32"/>
                </a:cxn>
                <a:cxn ang="0">
                  <a:pos x="710" y="8"/>
                </a:cxn>
                <a:cxn ang="0">
                  <a:pos x="700" y="74"/>
                </a:cxn>
                <a:cxn ang="0">
                  <a:pos x="696" y="88"/>
                </a:cxn>
                <a:cxn ang="0">
                  <a:pos x="706" y="118"/>
                </a:cxn>
                <a:cxn ang="0">
                  <a:pos x="680" y="136"/>
                </a:cxn>
                <a:cxn ang="0">
                  <a:pos x="648" y="170"/>
                </a:cxn>
                <a:cxn ang="0">
                  <a:pos x="618" y="176"/>
                </a:cxn>
                <a:cxn ang="0">
                  <a:pos x="588" y="188"/>
                </a:cxn>
                <a:cxn ang="0">
                  <a:pos x="558" y="184"/>
                </a:cxn>
                <a:cxn ang="0">
                  <a:pos x="450" y="204"/>
                </a:cxn>
                <a:cxn ang="0">
                  <a:pos x="430" y="224"/>
                </a:cxn>
                <a:cxn ang="0">
                  <a:pos x="446" y="256"/>
                </a:cxn>
                <a:cxn ang="0">
                  <a:pos x="452" y="288"/>
                </a:cxn>
                <a:cxn ang="0">
                  <a:pos x="430" y="320"/>
                </a:cxn>
                <a:cxn ang="0">
                  <a:pos x="378" y="372"/>
                </a:cxn>
                <a:cxn ang="0">
                  <a:pos x="262" y="450"/>
                </a:cxn>
                <a:cxn ang="0">
                  <a:pos x="184" y="516"/>
                </a:cxn>
                <a:cxn ang="0">
                  <a:pos x="126" y="534"/>
                </a:cxn>
                <a:cxn ang="0">
                  <a:pos x="102" y="540"/>
                </a:cxn>
                <a:cxn ang="0">
                  <a:pos x="80" y="540"/>
                </a:cxn>
                <a:cxn ang="0">
                  <a:pos x="68" y="532"/>
                </a:cxn>
                <a:cxn ang="0">
                  <a:pos x="54" y="526"/>
                </a:cxn>
                <a:cxn ang="0">
                  <a:pos x="16" y="512"/>
                </a:cxn>
                <a:cxn ang="0">
                  <a:pos x="0" y="508"/>
                </a:cxn>
                <a:cxn ang="0">
                  <a:pos x="22" y="468"/>
                </a:cxn>
                <a:cxn ang="0">
                  <a:pos x="26" y="432"/>
                </a:cxn>
                <a:cxn ang="0">
                  <a:pos x="50" y="402"/>
                </a:cxn>
                <a:cxn ang="0">
                  <a:pos x="58" y="376"/>
                </a:cxn>
                <a:cxn ang="0">
                  <a:pos x="62" y="362"/>
                </a:cxn>
                <a:cxn ang="0">
                  <a:pos x="76" y="368"/>
                </a:cxn>
              </a:cxnLst>
              <a:rect l="0" t="0" r="r" b="b"/>
              <a:pathLst>
                <a:path w="710" h="542">
                  <a:moveTo>
                    <a:pt x="90" y="360"/>
                  </a:moveTo>
                  <a:lnTo>
                    <a:pt x="86" y="372"/>
                  </a:lnTo>
                  <a:lnTo>
                    <a:pt x="84" y="380"/>
                  </a:lnTo>
                  <a:lnTo>
                    <a:pt x="84" y="382"/>
                  </a:lnTo>
                  <a:lnTo>
                    <a:pt x="86" y="384"/>
                  </a:lnTo>
                  <a:lnTo>
                    <a:pt x="98" y="388"/>
                  </a:lnTo>
                  <a:lnTo>
                    <a:pt x="102" y="392"/>
                  </a:lnTo>
                  <a:lnTo>
                    <a:pt x="104" y="394"/>
                  </a:lnTo>
                  <a:lnTo>
                    <a:pt x="104" y="396"/>
                  </a:lnTo>
                  <a:lnTo>
                    <a:pt x="102" y="398"/>
                  </a:lnTo>
                  <a:lnTo>
                    <a:pt x="96" y="404"/>
                  </a:lnTo>
                  <a:lnTo>
                    <a:pt x="88" y="408"/>
                  </a:lnTo>
                  <a:lnTo>
                    <a:pt x="78" y="412"/>
                  </a:lnTo>
                  <a:lnTo>
                    <a:pt x="66" y="414"/>
                  </a:lnTo>
                  <a:lnTo>
                    <a:pt x="52" y="416"/>
                  </a:lnTo>
                  <a:lnTo>
                    <a:pt x="44" y="422"/>
                  </a:lnTo>
                  <a:lnTo>
                    <a:pt x="38" y="428"/>
                  </a:lnTo>
                  <a:lnTo>
                    <a:pt x="34" y="436"/>
                  </a:lnTo>
                  <a:lnTo>
                    <a:pt x="34" y="442"/>
                  </a:lnTo>
                  <a:lnTo>
                    <a:pt x="34" y="450"/>
                  </a:lnTo>
                  <a:lnTo>
                    <a:pt x="36" y="456"/>
                  </a:lnTo>
                  <a:lnTo>
                    <a:pt x="52" y="460"/>
                  </a:lnTo>
                  <a:lnTo>
                    <a:pt x="62" y="460"/>
                  </a:lnTo>
                  <a:lnTo>
                    <a:pt x="68" y="460"/>
                  </a:lnTo>
                  <a:lnTo>
                    <a:pt x="72" y="454"/>
                  </a:lnTo>
                  <a:lnTo>
                    <a:pt x="78" y="450"/>
                  </a:lnTo>
                  <a:lnTo>
                    <a:pt x="84" y="450"/>
                  </a:lnTo>
                  <a:lnTo>
                    <a:pt x="88" y="452"/>
                  </a:lnTo>
                  <a:lnTo>
                    <a:pt x="98" y="460"/>
                  </a:lnTo>
                  <a:lnTo>
                    <a:pt x="100" y="462"/>
                  </a:lnTo>
                  <a:lnTo>
                    <a:pt x="102" y="454"/>
                  </a:lnTo>
                  <a:lnTo>
                    <a:pt x="104" y="448"/>
                  </a:lnTo>
                  <a:lnTo>
                    <a:pt x="110" y="438"/>
                  </a:lnTo>
                  <a:lnTo>
                    <a:pt x="120" y="428"/>
                  </a:lnTo>
                  <a:lnTo>
                    <a:pt x="132" y="420"/>
                  </a:lnTo>
                  <a:lnTo>
                    <a:pt x="154" y="412"/>
                  </a:lnTo>
                  <a:lnTo>
                    <a:pt x="164" y="406"/>
                  </a:lnTo>
                  <a:lnTo>
                    <a:pt x="168" y="390"/>
                  </a:lnTo>
                  <a:lnTo>
                    <a:pt x="174" y="378"/>
                  </a:lnTo>
                  <a:lnTo>
                    <a:pt x="182" y="366"/>
                  </a:lnTo>
                  <a:lnTo>
                    <a:pt x="190" y="358"/>
                  </a:lnTo>
                  <a:lnTo>
                    <a:pt x="200" y="352"/>
                  </a:lnTo>
                  <a:lnTo>
                    <a:pt x="210" y="346"/>
                  </a:lnTo>
                  <a:lnTo>
                    <a:pt x="220" y="344"/>
                  </a:lnTo>
                  <a:lnTo>
                    <a:pt x="230" y="342"/>
                  </a:lnTo>
                  <a:lnTo>
                    <a:pt x="250" y="340"/>
                  </a:lnTo>
                  <a:lnTo>
                    <a:pt x="266" y="342"/>
                  </a:lnTo>
                  <a:lnTo>
                    <a:pt x="280" y="344"/>
                  </a:lnTo>
                  <a:lnTo>
                    <a:pt x="340" y="338"/>
                  </a:lnTo>
                  <a:lnTo>
                    <a:pt x="324" y="336"/>
                  </a:lnTo>
                  <a:lnTo>
                    <a:pt x="308" y="330"/>
                  </a:lnTo>
                  <a:lnTo>
                    <a:pt x="308" y="326"/>
                  </a:lnTo>
                  <a:lnTo>
                    <a:pt x="310" y="322"/>
                  </a:lnTo>
                  <a:lnTo>
                    <a:pt x="318" y="314"/>
                  </a:lnTo>
                  <a:lnTo>
                    <a:pt x="330" y="306"/>
                  </a:lnTo>
                  <a:lnTo>
                    <a:pt x="344" y="298"/>
                  </a:lnTo>
                  <a:lnTo>
                    <a:pt x="368" y="288"/>
                  </a:lnTo>
                  <a:lnTo>
                    <a:pt x="380" y="284"/>
                  </a:lnTo>
                  <a:lnTo>
                    <a:pt x="412" y="276"/>
                  </a:lnTo>
                  <a:lnTo>
                    <a:pt x="442" y="268"/>
                  </a:lnTo>
                  <a:lnTo>
                    <a:pt x="434" y="258"/>
                  </a:lnTo>
                  <a:lnTo>
                    <a:pt x="428" y="250"/>
                  </a:lnTo>
                  <a:lnTo>
                    <a:pt x="422" y="236"/>
                  </a:lnTo>
                  <a:lnTo>
                    <a:pt x="422" y="228"/>
                  </a:lnTo>
                  <a:lnTo>
                    <a:pt x="422" y="226"/>
                  </a:lnTo>
                  <a:lnTo>
                    <a:pt x="410" y="234"/>
                  </a:lnTo>
                  <a:lnTo>
                    <a:pt x="400" y="236"/>
                  </a:lnTo>
                  <a:lnTo>
                    <a:pt x="388" y="238"/>
                  </a:lnTo>
                  <a:lnTo>
                    <a:pt x="378" y="236"/>
                  </a:lnTo>
                  <a:lnTo>
                    <a:pt x="360" y="230"/>
                  </a:lnTo>
                  <a:lnTo>
                    <a:pt x="352" y="226"/>
                  </a:lnTo>
                  <a:lnTo>
                    <a:pt x="374" y="178"/>
                  </a:lnTo>
                  <a:lnTo>
                    <a:pt x="410" y="142"/>
                  </a:lnTo>
                  <a:lnTo>
                    <a:pt x="482" y="114"/>
                  </a:lnTo>
                  <a:lnTo>
                    <a:pt x="532" y="96"/>
                  </a:lnTo>
                  <a:lnTo>
                    <a:pt x="556" y="88"/>
                  </a:lnTo>
                  <a:lnTo>
                    <a:pt x="564" y="90"/>
                  </a:lnTo>
                  <a:lnTo>
                    <a:pt x="570" y="92"/>
                  </a:lnTo>
                  <a:lnTo>
                    <a:pt x="576" y="92"/>
                  </a:lnTo>
                  <a:lnTo>
                    <a:pt x="578" y="92"/>
                  </a:lnTo>
                  <a:lnTo>
                    <a:pt x="584" y="88"/>
                  </a:lnTo>
                  <a:lnTo>
                    <a:pt x="586" y="88"/>
                  </a:lnTo>
                  <a:lnTo>
                    <a:pt x="594" y="94"/>
                  </a:lnTo>
                  <a:lnTo>
                    <a:pt x="600" y="96"/>
                  </a:lnTo>
                  <a:lnTo>
                    <a:pt x="608" y="96"/>
                  </a:lnTo>
                  <a:lnTo>
                    <a:pt x="630" y="82"/>
                  </a:lnTo>
                  <a:lnTo>
                    <a:pt x="622" y="66"/>
                  </a:lnTo>
                  <a:lnTo>
                    <a:pt x="602" y="76"/>
                  </a:lnTo>
                  <a:lnTo>
                    <a:pt x="598" y="62"/>
                  </a:lnTo>
                  <a:lnTo>
                    <a:pt x="586" y="72"/>
                  </a:lnTo>
                  <a:lnTo>
                    <a:pt x="562" y="70"/>
                  </a:lnTo>
                  <a:lnTo>
                    <a:pt x="580" y="60"/>
                  </a:lnTo>
                  <a:lnTo>
                    <a:pt x="606" y="48"/>
                  </a:lnTo>
                  <a:lnTo>
                    <a:pt x="608" y="58"/>
                  </a:lnTo>
                  <a:lnTo>
                    <a:pt x="608" y="64"/>
                  </a:lnTo>
                  <a:lnTo>
                    <a:pt x="610" y="66"/>
                  </a:lnTo>
                  <a:lnTo>
                    <a:pt x="622" y="54"/>
                  </a:lnTo>
                  <a:lnTo>
                    <a:pt x="630" y="46"/>
                  </a:lnTo>
                  <a:lnTo>
                    <a:pt x="644" y="36"/>
                  </a:lnTo>
                  <a:lnTo>
                    <a:pt x="654" y="32"/>
                  </a:lnTo>
                  <a:lnTo>
                    <a:pt x="658" y="32"/>
                  </a:lnTo>
                  <a:lnTo>
                    <a:pt x="682" y="12"/>
                  </a:lnTo>
                  <a:lnTo>
                    <a:pt x="700" y="0"/>
                  </a:lnTo>
                  <a:lnTo>
                    <a:pt x="710" y="8"/>
                  </a:lnTo>
                  <a:lnTo>
                    <a:pt x="678" y="46"/>
                  </a:lnTo>
                  <a:lnTo>
                    <a:pt x="694" y="48"/>
                  </a:lnTo>
                  <a:lnTo>
                    <a:pt x="706" y="58"/>
                  </a:lnTo>
                  <a:lnTo>
                    <a:pt x="700" y="74"/>
                  </a:lnTo>
                  <a:lnTo>
                    <a:pt x="694" y="78"/>
                  </a:lnTo>
                  <a:lnTo>
                    <a:pt x="690" y="80"/>
                  </a:lnTo>
                  <a:lnTo>
                    <a:pt x="690" y="82"/>
                  </a:lnTo>
                  <a:lnTo>
                    <a:pt x="696" y="88"/>
                  </a:lnTo>
                  <a:lnTo>
                    <a:pt x="702" y="94"/>
                  </a:lnTo>
                  <a:lnTo>
                    <a:pt x="704" y="100"/>
                  </a:lnTo>
                  <a:lnTo>
                    <a:pt x="706" y="108"/>
                  </a:lnTo>
                  <a:lnTo>
                    <a:pt x="706" y="118"/>
                  </a:lnTo>
                  <a:lnTo>
                    <a:pt x="704" y="124"/>
                  </a:lnTo>
                  <a:lnTo>
                    <a:pt x="696" y="126"/>
                  </a:lnTo>
                  <a:lnTo>
                    <a:pt x="688" y="130"/>
                  </a:lnTo>
                  <a:lnTo>
                    <a:pt x="680" y="136"/>
                  </a:lnTo>
                  <a:lnTo>
                    <a:pt x="674" y="142"/>
                  </a:lnTo>
                  <a:lnTo>
                    <a:pt x="664" y="156"/>
                  </a:lnTo>
                  <a:lnTo>
                    <a:pt x="660" y="162"/>
                  </a:lnTo>
                  <a:lnTo>
                    <a:pt x="648" y="170"/>
                  </a:lnTo>
                  <a:lnTo>
                    <a:pt x="638" y="176"/>
                  </a:lnTo>
                  <a:lnTo>
                    <a:pt x="634" y="178"/>
                  </a:lnTo>
                  <a:lnTo>
                    <a:pt x="626" y="176"/>
                  </a:lnTo>
                  <a:lnTo>
                    <a:pt x="618" y="176"/>
                  </a:lnTo>
                  <a:lnTo>
                    <a:pt x="610" y="178"/>
                  </a:lnTo>
                  <a:lnTo>
                    <a:pt x="604" y="180"/>
                  </a:lnTo>
                  <a:lnTo>
                    <a:pt x="592" y="186"/>
                  </a:lnTo>
                  <a:lnTo>
                    <a:pt x="588" y="188"/>
                  </a:lnTo>
                  <a:lnTo>
                    <a:pt x="588" y="190"/>
                  </a:lnTo>
                  <a:lnTo>
                    <a:pt x="566" y="190"/>
                  </a:lnTo>
                  <a:lnTo>
                    <a:pt x="562" y="186"/>
                  </a:lnTo>
                  <a:lnTo>
                    <a:pt x="558" y="184"/>
                  </a:lnTo>
                  <a:lnTo>
                    <a:pt x="520" y="186"/>
                  </a:lnTo>
                  <a:lnTo>
                    <a:pt x="490" y="190"/>
                  </a:lnTo>
                  <a:lnTo>
                    <a:pt x="466" y="196"/>
                  </a:lnTo>
                  <a:lnTo>
                    <a:pt x="450" y="204"/>
                  </a:lnTo>
                  <a:lnTo>
                    <a:pt x="440" y="210"/>
                  </a:lnTo>
                  <a:lnTo>
                    <a:pt x="434" y="216"/>
                  </a:lnTo>
                  <a:lnTo>
                    <a:pt x="430" y="222"/>
                  </a:lnTo>
                  <a:lnTo>
                    <a:pt x="430" y="224"/>
                  </a:lnTo>
                  <a:lnTo>
                    <a:pt x="430" y="230"/>
                  </a:lnTo>
                  <a:lnTo>
                    <a:pt x="432" y="236"/>
                  </a:lnTo>
                  <a:lnTo>
                    <a:pt x="438" y="246"/>
                  </a:lnTo>
                  <a:lnTo>
                    <a:pt x="446" y="256"/>
                  </a:lnTo>
                  <a:lnTo>
                    <a:pt x="452" y="262"/>
                  </a:lnTo>
                  <a:lnTo>
                    <a:pt x="458" y="268"/>
                  </a:lnTo>
                  <a:lnTo>
                    <a:pt x="456" y="280"/>
                  </a:lnTo>
                  <a:lnTo>
                    <a:pt x="452" y="288"/>
                  </a:lnTo>
                  <a:lnTo>
                    <a:pt x="448" y="292"/>
                  </a:lnTo>
                  <a:lnTo>
                    <a:pt x="446" y="294"/>
                  </a:lnTo>
                  <a:lnTo>
                    <a:pt x="440" y="300"/>
                  </a:lnTo>
                  <a:lnTo>
                    <a:pt x="430" y="320"/>
                  </a:lnTo>
                  <a:lnTo>
                    <a:pt x="414" y="338"/>
                  </a:lnTo>
                  <a:lnTo>
                    <a:pt x="398" y="356"/>
                  </a:lnTo>
                  <a:lnTo>
                    <a:pt x="388" y="366"/>
                  </a:lnTo>
                  <a:lnTo>
                    <a:pt x="378" y="372"/>
                  </a:lnTo>
                  <a:lnTo>
                    <a:pt x="332" y="408"/>
                  </a:lnTo>
                  <a:lnTo>
                    <a:pt x="304" y="426"/>
                  </a:lnTo>
                  <a:lnTo>
                    <a:pt x="282" y="436"/>
                  </a:lnTo>
                  <a:lnTo>
                    <a:pt x="262" y="450"/>
                  </a:lnTo>
                  <a:lnTo>
                    <a:pt x="242" y="464"/>
                  </a:lnTo>
                  <a:lnTo>
                    <a:pt x="222" y="478"/>
                  </a:lnTo>
                  <a:lnTo>
                    <a:pt x="194" y="504"/>
                  </a:lnTo>
                  <a:lnTo>
                    <a:pt x="184" y="516"/>
                  </a:lnTo>
                  <a:lnTo>
                    <a:pt x="158" y="516"/>
                  </a:lnTo>
                  <a:lnTo>
                    <a:pt x="148" y="524"/>
                  </a:lnTo>
                  <a:lnTo>
                    <a:pt x="138" y="530"/>
                  </a:lnTo>
                  <a:lnTo>
                    <a:pt x="126" y="534"/>
                  </a:lnTo>
                  <a:lnTo>
                    <a:pt x="120" y="538"/>
                  </a:lnTo>
                  <a:lnTo>
                    <a:pt x="112" y="540"/>
                  </a:lnTo>
                  <a:lnTo>
                    <a:pt x="108" y="540"/>
                  </a:lnTo>
                  <a:lnTo>
                    <a:pt x="102" y="540"/>
                  </a:lnTo>
                  <a:lnTo>
                    <a:pt x="94" y="536"/>
                  </a:lnTo>
                  <a:lnTo>
                    <a:pt x="90" y="534"/>
                  </a:lnTo>
                  <a:lnTo>
                    <a:pt x="86" y="538"/>
                  </a:lnTo>
                  <a:lnTo>
                    <a:pt x="80" y="540"/>
                  </a:lnTo>
                  <a:lnTo>
                    <a:pt x="70" y="542"/>
                  </a:lnTo>
                  <a:lnTo>
                    <a:pt x="62" y="542"/>
                  </a:lnTo>
                  <a:lnTo>
                    <a:pt x="60" y="542"/>
                  </a:lnTo>
                  <a:lnTo>
                    <a:pt x="68" y="532"/>
                  </a:lnTo>
                  <a:lnTo>
                    <a:pt x="86" y="526"/>
                  </a:lnTo>
                  <a:lnTo>
                    <a:pt x="74" y="518"/>
                  </a:lnTo>
                  <a:lnTo>
                    <a:pt x="66" y="526"/>
                  </a:lnTo>
                  <a:lnTo>
                    <a:pt x="54" y="526"/>
                  </a:lnTo>
                  <a:lnTo>
                    <a:pt x="48" y="520"/>
                  </a:lnTo>
                  <a:lnTo>
                    <a:pt x="40" y="516"/>
                  </a:lnTo>
                  <a:lnTo>
                    <a:pt x="26" y="512"/>
                  </a:lnTo>
                  <a:lnTo>
                    <a:pt x="16" y="512"/>
                  </a:lnTo>
                  <a:lnTo>
                    <a:pt x="12" y="512"/>
                  </a:lnTo>
                  <a:lnTo>
                    <a:pt x="6" y="516"/>
                  </a:lnTo>
                  <a:lnTo>
                    <a:pt x="0" y="516"/>
                  </a:lnTo>
                  <a:lnTo>
                    <a:pt x="0" y="508"/>
                  </a:lnTo>
                  <a:lnTo>
                    <a:pt x="2" y="500"/>
                  </a:lnTo>
                  <a:lnTo>
                    <a:pt x="8" y="490"/>
                  </a:lnTo>
                  <a:lnTo>
                    <a:pt x="12" y="482"/>
                  </a:lnTo>
                  <a:lnTo>
                    <a:pt x="22" y="468"/>
                  </a:lnTo>
                  <a:lnTo>
                    <a:pt x="26" y="462"/>
                  </a:lnTo>
                  <a:lnTo>
                    <a:pt x="24" y="450"/>
                  </a:lnTo>
                  <a:lnTo>
                    <a:pt x="24" y="442"/>
                  </a:lnTo>
                  <a:lnTo>
                    <a:pt x="26" y="432"/>
                  </a:lnTo>
                  <a:lnTo>
                    <a:pt x="30" y="426"/>
                  </a:lnTo>
                  <a:lnTo>
                    <a:pt x="36" y="416"/>
                  </a:lnTo>
                  <a:lnTo>
                    <a:pt x="40" y="414"/>
                  </a:lnTo>
                  <a:lnTo>
                    <a:pt x="50" y="402"/>
                  </a:lnTo>
                  <a:lnTo>
                    <a:pt x="52" y="390"/>
                  </a:lnTo>
                  <a:lnTo>
                    <a:pt x="56" y="384"/>
                  </a:lnTo>
                  <a:lnTo>
                    <a:pt x="58" y="380"/>
                  </a:lnTo>
                  <a:lnTo>
                    <a:pt x="58" y="376"/>
                  </a:lnTo>
                  <a:lnTo>
                    <a:pt x="56" y="372"/>
                  </a:lnTo>
                  <a:lnTo>
                    <a:pt x="58" y="368"/>
                  </a:lnTo>
                  <a:lnTo>
                    <a:pt x="58" y="364"/>
                  </a:lnTo>
                  <a:lnTo>
                    <a:pt x="62" y="362"/>
                  </a:lnTo>
                  <a:lnTo>
                    <a:pt x="64" y="360"/>
                  </a:lnTo>
                  <a:lnTo>
                    <a:pt x="70" y="362"/>
                  </a:lnTo>
                  <a:lnTo>
                    <a:pt x="74" y="362"/>
                  </a:lnTo>
                  <a:lnTo>
                    <a:pt x="76" y="368"/>
                  </a:lnTo>
                  <a:lnTo>
                    <a:pt x="78" y="368"/>
                  </a:lnTo>
                  <a:lnTo>
                    <a:pt x="80" y="362"/>
                  </a:lnTo>
                  <a:lnTo>
                    <a:pt x="90" y="360"/>
                  </a:ln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ln w="3175" cmpd="sng">
              <a:solidFill>
                <a:schemeClr val="accent3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391" name="LAKE HURON"/>
            <p:cNvSpPr>
              <a:spLocks/>
            </p:cNvSpPr>
            <p:nvPr/>
          </p:nvSpPr>
          <p:spPr bwMode="auto">
            <a:xfrm>
              <a:off x="6374819" y="2894605"/>
              <a:ext cx="606521" cy="601786"/>
            </a:xfrm>
            <a:custGeom>
              <a:avLst/>
              <a:gdLst/>
              <a:ahLst/>
              <a:cxnLst>
                <a:cxn ang="0">
                  <a:pos x="274" y="392"/>
                </a:cxn>
                <a:cxn ang="0">
                  <a:pos x="238" y="338"/>
                </a:cxn>
                <a:cxn ang="0">
                  <a:pos x="196" y="362"/>
                </a:cxn>
                <a:cxn ang="0">
                  <a:pos x="180" y="396"/>
                </a:cxn>
                <a:cxn ang="0">
                  <a:pos x="164" y="418"/>
                </a:cxn>
                <a:cxn ang="0">
                  <a:pos x="132" y="402"/>
                </a:cxn>
                <a:cxn ang="0">
                  <a:pos x="136" y="370"/>
                </a:cxn>
                <a:cxn ang="0">
                  <a:pos x="152" y="360"/>
                </a:cxn>
                <a:cxn ang="0">
                  <a:pos x="184" y="266"/>
                </a:cxn>
                <a:cxn ang="0">
                  <a:pos x="170" y="226"/>
                </a:cxn>
                <a:cxn ang="0">
                  <a:pos x="158" y="212"/>
                </a:cxn>
                <a:cxn ang="0">
                  <a:pos x="176" y="208"/>
                </a:cxn>
                <a:cxn ang="0">
                  <a:pos x="152" y="166"/>
                </a:cxn>
                <a:cxn ang="0">
                  <a:pos x="110" y="154"/>
                </a:cxn>
                <a:cxn ang="0">
                  <a:pos x="42" y="132"/>
                </a:cxn>
                <a:cxn ang="0">
                  <a:pos x="0" y="102"/>
                </a:cxn>
                <a:cxn ang="0">
                  <a:pos x="20" y="110"/>
                </a:cxn>
                <a:cxn ang="0">
                  <a:pos x="18" y="88"/>
                </a:cxn>
                <a:cxn ang="0">
                  <a:pos x="30" y="86"/>
                </a:cxn>
                <a:cxn ang="0">
                  <a:pos x="90" y="82"/>
                </a:cxn>
                <a:cxn ang="0">
                  <a:pos x="60" y="58"/>
                </a:cxn>
                <a:cxn ang="0">
                  <a:pos x="52" y="20"/>
                </a:cxn>
                <a:cxn ang="0">
                  <a:pos x="38" y="22"/>
                </a:cxn>
                <a:cxn ang="0">
                  <a:pos x="72" y="4"/>
                </a:cxn>
                <a:cxn ang="0">
                  <a:pos x="96" y="36"/>
                </a:cxn>
                <a:cxn ang="0">
                  <a:pos x="232" y="34"/>
                </a:cxn>
                <a:cxn ang="0">
                  <a:pos x="358" y="42"/>
                </a:cxn>
                <a:cxn ang="0">
                  <a:pos x="398" y="24"/>
                </a:cxn>
                <a:cxn ang="0">
                  <a:pos x="412" y="48"/>
                </a:cxn>
                <a:cxn ang="0">
                  <a:pos x="488" y="128"/>
                </a:cxn>
                <a:cxn ang="0">
                  <a:pos x="536" y="188"/>
                </a:cxn>
                <a:cxn ang="0">
                  <a:pos x="530" y="194"/>
                </a:cxn>
                <a:cxn ang="0">
                  <a:pos x="510" y="184"/>
                </a:cxn>
                <a:cxn ang="0">
                  <a:pos x="496" y="194"/>
                </a:cxn>
                <a:cxn ang="0">
                  <a:pos x="516" y="206"/>
                </a:cxn>
                <a:cxn ang="0">
                  <a:pos x="506" y="228"/>
                </a:cxn>
                <a:cxn ang="0">
                  <a:pos x="472" y="234"/>
                </a:cxn>
                <a:cxn ang="0">
                  <a:pos x="442" y="212"/>
                </a:cxn>
                <a:cxn ang="0">
                  <a:pos x="426" y="228"/>
                </a:cxn>
                <a:cxn ang="0">
                  <a:pos x="388" y="186"/>
                </a:cxn>
                <a:cxn ang="0">
                  <a:pos x="370" y="154"/>
                </a:cxn>
                <a:cxn ang="0">
                  <a:pos x="342" y="160"/>
                </a:cxn>
                <a:cxn ang="0">
                  <a:pos x="378" y="208"/>
                </a:cxn>
                <a:cxn ang="0">
                  <a:pos x="384" y="242"/>
                </a:cxn>
                <a:cxn ang="0">
                  <a:pos x="358" y="280"/>
                </a:cxn>
                <a:cxn ang="0">
                  <a:pos x="350" y="328"/>
                </a:cxn>
                <a:cxn ang="0">
                  <a:pos x="366" y="420"/>
                </a:cxn>
                <a:cxn ang="0">
                  <a:pos x="312" y="482"/>
                </a:cxn>
              </a:cxnLst>
              <a:rect l="0" t="0" r="r" b="b"/>
              <a:pathLst>
                <a:path w="538" h="534">
                  <a:moveTo>
                    <a:pt x="296" y="534"/>
                  </a:moveTo>
                  <a:lnTo>
                    <a:pt x="300" y="484"/>
                  </a:lnTo>
                  <a:lnTo>
                    <a:pt x="286" y="432"/>
                  </a:lnTo>
                  <a:lnTo>
                    <a:pt x="274" y="392"/>
                  </a:lnTo>
                  <a:lnTo>
                    <a:pt x="262" y="366"/>
                  </a:lnTo>
                  <a:lnTo>
                    <a:pt x="252" y="350"/>
                  </a:lnTo>
                  <a:lnTo>
                    <a:pt x="244" y="342"/>
                  </a:lnTo>
                  <a:lnTo>
                    <a:pt x="238" y="338"/>
                  </a:lnTo>
                  <a:lnTo>
                    <a:pt x="232" y="338"/>
                  </a:lnTo>
                  <a:lnTo>
                    <a:pt x="228" y="340"/>
                  </a:lnTo>
                  <a:lnTo>
                    <a:pt x="202" y="356"/>
                  </a:lnTo>
                  <a:lnTo>
                    <a:pt x="196" y="362"/>
                  </a:lnTo>
                  <a:lnTo>
                    <a:pt x="194" y="370"/>
                  </a:lnTo>
                  <a:lnTo>
                    <a:pt x="188" y="384"/>
                  </a:lnTo>
                  <a:lnTo>
                    <a:pt x="182" y="394"/>
                  </a:lnTo>
                  <a:lnTo>
                    <a:pt x="180" y="396"/>
                  </a:lnTo>
                  <a:lnTo>
                    <a:pt x="176" y="398"/>
                  </a:lnTo>
                  <a:lnTo>
                    <a:pt x="174" y="408"/>
                  </a:lnTo>
                  <a:lnTo>
                    <a:pt x="170" y="414"/>
                  </a:lnTo>
                  <a:lnTo>
                    <a:pt x="164" y="418"/>
                  </a:lnTo>
                  <a:lnTo>
                    <a:pt x="150" y="414"/>
                  </a:lnTo>
                  <a:lnTo>
                    <a:pt x="140" y="412"/>
                  </a:lnTo>
                  <a:lnTo>
                    <a:pt x="136" y="408"/>
                  </a:lnTo>
                  <a:lnTo>
                    <a:pt x="132" y="402"/>
                  </a:lnTo>
                  <a:lnTo>
                    <a:pt x="132" y="396"/>
                  </a:lnTo>
                  <a:lnTo>
                    <a:pt x="134" y="382"/>
                  </a:lnTo>
                  <a:lnTo>
                    <a:pt x="136" y="376"/>
                  </a:lnTo>
                  <a:lnTo>
                    <a:pt x="136" y="370"/>
                  </a:lnTo>
                  <a:lnTo>
                    <a:pt x="138" y="366"/>
                  </a:lnTo>
                  <a:lnTo>
                    <a:pt x="144" y="362"/>
                  </a:lnTo>
                  <a:lnTo>
                    <a:pt x="150" y="360"/>
                  </a:lnTo>
                  <a:lnTo>
                    <a:pt x="152" y="360"/>
                  </a:lnTo>
                  <a:lnTo>
                    <a:pt x="164" y="348"/>
                  </a:lnTo>
                  <a:lnTo>
                    <a:pt x="166" y="322"/>
                  </a:lnTo>
                  <a:lnTo>
                    <a:pt x="184" y="308"/>
                  </a:lnTo>
                  <a:lnTo>
                    <a:pt x="184" y="266"/>
                  </a:lnTo>
                  <a:lnTo>
                    <a:pt x="182" y="256"/>
                  </a:lnTo>
                  <a:lnTo>
                    <a:pt x="180" y="246"/>
                  </a:lnTo>
                  <a:lnTo>
                    <a:pt x="176" y="234"/>
                  </a:lnTo>
                  <a:lnTo>
                    <a:pt x="170" y="226"/>
                  </a:lnTo>
                  <a:lnTo>
                    <a:pt x="166" y="224"/>
                  </a:lnTo>
                  <a:lnTo>
                    <a:pt x="160" y="220"/>
                  </a:lnTo>
                  <a:lnTo>
                    <a:pt x="158" y="214"/>
                  </a:lnTo>
                  <a:lnTo>
                    <a:pt x="158" y="212"/>
                  </a:lnTo>
                  <a:lnTo>
                    <a:pt x="158" y="208"/>
                  </a:lnTo>
                  <a:lnTo>
                    <a:pt x="162" y="204"/>
                  </a:lnTo>
                  <a:lnTo>
                    <a:pt x="166" y="202"/>
                  </a:lnTo>
                  <a:lnTo>
                    <a:pt x="176" y="208"/>
                  </a:lnTo>
                  <a:lnTo>
                    <a:pt x="178" y="208"/>
                  </a:lnTo>
                  <a:lnTo>
                    <a:pt x="178" y="206"/>
                  </a:lnTo>
                  <a:lnTo>
                    <a:pt x="174" y="198"/>
                  </a:lnTo>
                  <a:lnTo>
                    <a:pt x="152" y="166"/>
                  </a:lnTo>
                  <a:lnTo>
                    <a:pt x="142" y="166"/>
                  </a:lnTo>
                  <a:lnTo>
                    <a:pt x="132" y="164"/>
                  </a:lnTo>
                  <a:lnTo>
                    <a:pt x="118" y="158"/>
                  </a:lnTo>
                  <a:lnTo>
                    <a:pt x="110" y="154"/>
                  </a:lnTo>
                  <a:lnTo>
                    <a:pt x="106" y="152"/>
                  </a:lnTo>
                  <a:lnTo>
                    <a:pt x="88" y="152"/>
                  </a:lnTo>
                  <a:lnTo>
                    <a:pt x="72" y="134"/>
                  </a:lnTo>
                  <a:lnTo>
                    <a:pt x="42" y="132"/>
                  </a:lnTo>
                  <a:lnTo>
                    <a:pt x="26" y="120"/>
                  </a:lnTo>
                  <a:lnTo>
                    <a:pt x="16" y="120"/>
                  </a:lnTo>
                  <a:lnTo>
                    <a:pt x="2" y="102"/>
                  </a:lnTo>
                  <a:lnTo>
                    <a:pt x="0" y="102"/>
                  </a:lnTo>
                  <a:lnTo>
                    <a:pt x="2" y="102"/>
                  </a:lnTo>
                  <a:lnTo>
                    <a:pt x="16" y="110"/>
                  </a:lnTo>
                  <a:lnTo>
                    <a:pt x="20" y="112"/>
                  </a:lnTo>
                  <a:lnTo>
                    <a:pt x="20" y="110"/>
                  </a:lnTo>
                  <a:lnTo>
                    <a:pt x="20" y="106"/>
                  </a:lnTo>
                  <a:lnTo>
                    <a:pt x="18" y="96"/>
                  </a:lnTo>
                  <a:lnTo>
                    <a:pt x="18" y="92"/>
                  </a:lnTo>
                  <a:lnTo>
                    <a:pt x="18" y="88"/>
                  </a:lnTo>
                  <a:lnTo>
                    <a:pt x="22" y="84"/>
                  </a:lnTo>
                  <a:lnTo>
                    <a:pt x="26" y="82"/>
                  </a:lnTo>
                  <a:lnTo>
                    <a:pt x="28" y="82"/>
                  </a:lnTo>
                  <a:lnTo>
                    <a:pt x="30" y="86"/>
                  </a:lnTo>
                  <a:lnTo>
                    <a:pt x="32" y="86"/>
                  </a:lnTo>
                  <a:lnTo>
                    <a:pt x="42" y="86"/>
                  </a:lnTo>
                  <a:lnTo>
                    <a:pt x="56" y="82"/>
                  </a:lnTo>
                  <a:lnTo>
                    <a:pt x="90" y="82"/>
                  </a:lnTo>
                  <a:lnTo>
                    <a:pt x="92" y="74"/>
                  </a:lnTo>
                  <a:lnTo>
                    <a:pt x="86" y="74"/>
                  </a:lnTo>
                  <a:lnTo>
                    <a:pt x="76" y="58"/>
                  </a:lnTo>
                  <a:lnTo>
                    <a:pt x="60" y="58"/>
                  </a:lnTo>
                  <a:lnTo>
                    <a:pt x="58" y="42"/>
                  </a:lnTo>
                  <a:lnTo>
                    <a:pt x="58" y="32"/>
                  </a:lnTo>
                  <a:lnTo>
                    <a:pt x="56" y="24"/>
                  </a:lnTo>
                  <a:lnTo>
                    <a:pt x="52" y="20"/>
                  </a:lnTo>
                  <a:lnTo>
                    <a:pt x="48" y="18"/>
                  </a:lnTo>
                  <a:lnTo>
                    <a:pt x="46" y="18"/>
                  </a:lnTo>
                  <a:lnTo>
                    <a:pt x="42" y="20"/>
                  </a:lnTo>
                  <a:lnTo>
                    <a:pt x="38" y="22"/>
                  </a:lnTo>
                  <a:lnTo>
                    <a:pt x="44" y="18"/>
                  </a:lnTo>
                  <a:lnTo>
                    <a:pt x="60" y="0"/>
                  </a:lnTo>
                  <a:lnTo>
                    <a:pt x="62" y="0"/>
                  </a:lnTo>
                  <a:lnTo>
                    <a:pt x="72" y="4"/>
                  </a:lnTo>
                  <a:lnTo>
                    <a:pt x="74" y="18"/>
                  </a:lnTo>
                  <a:lnTo>
                    <a:pt x="78" y="30"/>
                  </a:lnTo>
                  <a:lnTo>
                    <a:pt x="86" y="32"/>
                  </a:lnTo>
                  <a:lnTo>
                    <a:pt x="96" y="36"/>
                  </a:lnTo>
                  <a:lnTo>
                    <a:pt x="122" y="38"/>
                  </a:lnTo>
                  <a:lnTo>
                    <a:pt x="150" y="38"/>
                  </a:lnTo>
                  <a:lnTo>
                    <a:pt x="180" y="38"/>
                  </a:lnTo>
                  <a:lnTo>
                    <a:pt x="232" y="34"/>
                  </a:lnTo>
                  <a:lnTo>
                    <a:pt x="254" y="32"/>
                  </a:lnTo>
                  <a:lnTo>
                    <a:pt x="320" y="32"/>
                  </a:lnTo>
                  <a:lnTo>
                    <a:pt x="328" y="44"/>
                  </a:lnTo>
                  <a:lnTo>
                    <a:pt x="358" y="42"/>
                  </a:lnTo>
                  <a:lnTo>
                    <a:pt x="376" y="38"/>
                  </a:lnTo>
                  <a:lnTo>
                    <a:pt x="386" y="36"/>
                  </a:lnTo>
                  <a:lnTo>
                    <a:pt x="392" y="28"/>
                  </a:lnTo>
                  <a:lnTo>
                    <a:pt x="398" y="24"/>
                  </a:lnTo>
                  <a:lnTo>
                    <a:pt x="402" y="26"/>
                  </a:lnTo>
                  <a:lnTo>
                    <a:pt x="406" y="30"/>
                  </a:lnTo>
                  <a:lnTo>
                    <a:pt x="410" y="42"/>
                  </a:lnTo>
                  <a:lnTo>
                    <a:pt x="412" y="48"/>
                  </a:lnTo>
                  <a:lnTo>
                    <a:pt x="470" y="116"/>
                  </a:lnTo>
                  <a:lnTo>
                    <a:pt x="482" y="104"/>
                  </a:lnTo>
                  <a:lnTo>
                    <a:pt x="496" y="114"/>
                  </a:lnTo>
                  <a:lnTo>
                    <a:pt x="488" y="128"/>
                  </a:lnTo>
                  <a:lnTo>
                    <a:pt x="494" y="148"/>
                  </a:lnTo>
                  <a:lnTo>
                    <a:pt x="524" y="172"/>
                  </a:lnTo>
                  <a:lnTo>
                    <a:pt x="532" y="180"/>
                  </a:lnTo>
                  <a:lnTo>
                    <a:pt x="536" y="188"/>
                  </a:lnTo>
                  <a:lnTo>
                    <a:pt x="538" y="192"/>
                  </a:lnTo>
                  <a:lnTo>
                    <a:pt x="536" y="194"/>
                  </a:lnTo>
                  <a:lnTo>
                    <a:pt x="534" y="196"/>
                  </a:lnTo>
                  <a:lnTo>
                    <a:pt x="530" y="194"/>
                  </a:lnTo>
                  <a:lnTo>
                    <a:pt x="526" y="192"/>
                  </a:lnTo>
                  <a:lnTo>
                    <a:pt x="520" y="188"/>
                  </a:lnTo>
                  <a:lnTo>
                    <a:pt x="516" y="186"/>
                  </a:lnTo>
                  <a:lnTo>
                    <a:pt x="510" y="184"/>
                  </a:lnTo>
                  <a:lnTo>
                    <a:pt x="504" y="184"/>
                  </a:lnTo>
                  <a:lnTo>
                    <a:pt x="500" y="188"/>
                  </a:lnTo>
                  <a:lnTo>
                    <a:pt x="496" y="190"/>
                  </a:lnTo>
                  <a:lnTo>
                    <a:pt x="496" y="194"/>
                  </a:lnTo>
                  <a:lnTo>
                    <a:pt x="500" y="198"/>
                  </a:lnTo>
                  <a:lnTo>
                    <a:pt x="508" y="202"/>
                  </a:lnTo>
                  <a:lnTo>
                    <a:pt x="514" y="204"/>
                  </a:lnTo>
                  <a:lnTo>
                    <a:pt x="516" y="206"/>
                  </a:lnTo>
                  <a:lnTo>
                    <a:pt x="518" y="210"/>
                  </a:lnTo>
                  <a:lnTo>
                    <a:pt x="518" y="214"/>
                  </a:lnTo>
                  <a:lnTo>
                    <a:pt x="514" y="222"/>
                  </a:lnTo>
                  <a:lnTo>
                    <a:pt x="506" y="228"/>
                  </a:lnTo>
                  <a:lnTo>
                    <a:pt x="494" y="234"/>
                  </a:lnTo>
                  <a:lnTo>
                    <a:pt x="484" y="236"/>
                  </a:lnTo>
                  <a:lnTo>
                    <a:pt x="478" y="236"/>
                  </a:lnTo>
                  <a:lnTo>
                    <a:pt x="472" y="234"/>
                  </a:lnTo>
                  <a:lnTo>
                    <a:pt x="466" y="230"/>
                  </a:lnTo>
                  <a:lnTo>
                    <a:pt x="460" y="226"/>
                  </a:lnTo>
                  <a:lnTo>
                    <a:pt x="450" y="216"/>
                  </a:lnTo>
                  <a:lnTo>
                    <a:pt x="442" y="212"/>
                  </a:lnTo>
                  <a:lnTo>
                    <a:pt x="436" y="214"/>
                  </a:lnTo>
                  <a:lnTo>
                    <a:pt x="432" y="218"/>
                  </a:lnTo>
                  <a:lnTo>
                    <a:pt x="428" y="222"/>
                  </a:lnTo>
                  <a:lnTo>
                    <a:pt x="426" y="228"/>
                  </a:lnTo>
                  <a:lnTo>
                    <a:pt x="424" y="234"/>
                  </a:lnTo>
                  <a:lnTo>
                    <a:pt x="412" y="214"/>
                  </a:lnTo>
                  <a:lnTo>
                    <a:pt x="398" y="192"/>
                  </a:lnTo>
                  <a:lnTo>
                    <a:pt x="388" y="186"/>
                  </a:lnTo>
                  <a:lnTo>
                    <a:pt x="380" y="178"/>
                  </a:lnTo>
                  <a:lnTo>
                    <a:pt x="376" y="172"/>
                  </a:lnTo>
                  <a:lnTo>
                    <a:pt x="372" y="164"/>
                  </a:lnTo>
                  <a:lnTo>
                    <a:pt x="370" y="154"/>
                  </a:lnTo>
                  <a:lnTo>
                    <a:pt x="370" y="148"/>
                  </a:lnTo>
                  <a:lnTo>
                    <a:pt x="342" y="148"/>
                  </a:lnTo>
                  <a:lnTo>
                    <a:pt x="328" y="158"/>
                  </a:lnTo>
                  <a:lnTo>
                    <a:pt x="342" y="160"/>
                  </a:lnTo>
                  <a:lnTo>
                    <a:pt x="368" y="188"/>
                  </a:lnTo>
                  <a:lnTo>
                    <a:pt x="370" y="194"/>
                  </a:lnTo>
                  <a:lnTo>
                    <a:pt x="372" y="200"/>
                  </a:lnTo>
                  <a:lnTo>
                    <a:pt x="378" y="208"/>
                  </a:lnTo>
                  <a:lnTo>
                    <a:pt x="382" y="214"/>
                  </a:lnTo>
                  <a:lnTo>
                    <a:pt x="384" y="222"/>
                  </a:lnTo>
                  <a:lnTo>
                    <a:pt x="386" y="228"/>
                  </a:lnTo>
                  <a:lnTo>
                    <a:pt x="384" y="242"/>
                  </a:lnTo>
                  <a:lnTo>
                    <a:pt x="380" y="254"/>
                  </a:lnTo>
                  <a:lnTo>
                    <a:pt x="372" y="264"/>
                  </a:lnTo>
                  <a:lnTo>
                    <a:pt x="366" y="272"/>
                  </a:lnTo>
                  <a:lnTo>
                    <a:pt x="358" y="280"/>
                  </a:lnTo>
                  <a:lnTo>
                    <a:pt x="358" y="298"/>
                  </a:lnTo>
                  <a:lnTo>
                    <a:pt x="354" y="310"/>
                  </a:lnTo>
                  <a:lnTo>
                    <a:pt x="350" y="320"/>
                  </a:lnTo>
                  <a:lnTo>
                    <a:pt x="350" y="328"/>
                  </a:lnTo>
                  <a:lnTo>
                    <a:pt x="358" y="364"/>
                  </a:lnTo>
                  <a:lnTo>
                    <a:pt x="364" y="390"/>
                  </a:lnTo>
                  <a:lnTo>
                    <a:pt x="366" y="408"/>
                  </a:lnTo>
                  <a:lnTo>
                    <a:pt x="366" y="420"/>
                  </a:lnTo>
                  <a:lnTo>
                    <a:pt x="366" y="428"/>
                  </a:lnTo>
                  <a:lnTo>
                    <a:pt x="364" y="430"/>
                  </a:lnTo>
                  <a:lnTo>
                    <a:pt x="362" y="432"/>
                  </a:lnTo>
                  <a:lnTo>
                    <a:pt x="312" y="482"/>
                  </a:lnTo>
                  <a:lnTo>
                    <a:pt x="306" y="500"/>
                  </a:lnTo>
                  <a:lnTo>
                    <a:pt x="306" y="532"/>
                  </a:lnTo>
                  <a:lnTo>
                    <a:pt x="296" y="534"/>
                  </a:ln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ln w="3175" cmpd="sng">
              <a:solidFill>
                <a:schemeClr val="accent3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42" name="WASHINGTON STATE"/>
            <p:cNvSpPr>
              <a:spLocks/>
            </p:cNvSpPr>
            <p:nvPr/>
          </p:nvSpPr>
          <p:spPr bwMode="auto">
            <a:xfrm>
              <a:off x="2056137" y="2195962"/>
              <a:ext cx="849446" cy="628778"/>
            </a:xfrm>
            <a:custGeom>
              <a:avLst/>
              <a:gdLst/>
              <a:ahLst/>
              <a:cxnLst>
                <a:cxn ang="0">
                  <a:pos x="32" y="40"/>
                </a:cxn>
                <a:cxn ang="0">
                  <a:pos x="92" y="84"/>
                </a:cxn>
                <a:cxn ang="0">
                  <a:pos x="140" y="108"/>
                </a:cxn>
                <a:cxn ang="0">
                  <a:pos x="176" y="132"/>
                </a:cxn>
                <a:cxn ang="0">
                  <a:pos x="198" y="118"/>
                </a:cxn>
                <a:cxn ang="0">
                  <a:pos x="198" y="148"/>
                </a:cxn>
                <a:cxn ang="0">
                  <a:pos x="170" y="172"/>
                </a:cxn>
                <a:cxn ang="0">
                  <a:pos x="130" y="206"/>
                </a:cxn>
                <a:cxn ang="0">
                  <a:pos x="144" y="214"/>
                </a:cxn>
                <a:cxn ang="0">
                  <a:pos x="142" y="214"/>
                </a:cxn>
                <a:cxn ang="0">
                  <a:pos x="204" y="156"/>
                </a:cxn>
                <a:cxn ang="0">
                  <a:pos x="194" y="182"/>
                </a:cxn>
                <a:cxn ang="0">
                  <a:pos x="180" y="240"/>
                </a:cxn>
                <a:cxn ang="0">
                  <a:pos x="180" y="222"/>
                </a:cxn>
                <a:cxn ang="0">
                  <a:pos x="160" y="232"/>
                </a:cxn>
                <a:cxn ang="0">
                  <a:pos x="150" y="226"/>
                </a:cxn>
                <a:cxn ang="0">
                  <a:pos x="128" y="250"/>
                </a:cxn>
                <a:cxn ang="0">
                  <a:pos x="158" y="264"/>
                </a:cxn>
                <a:cxn ang="0">
                  <a:pos x="186" y="244"/>
                </a:cxn>
                <a:cxn ang="0">
                  <a:pos x="206" y="210"/>
                </a:cxn>
                <a:cxn ang="0">
                  <a:pos x="242" y="146"/>
                </a:cxn>
                <a:cxn ang="0">
                  <a:pos x="230" y="134"/>
                </a:cxn>
                <a:cxn ang="0">
                  <a:pos x="224" y="110"/>
                </a:cxn>
                <a:cxn ang="0">
                  <a:pos x="216" y="78"/>
                </a:cxn>
                <a:cxn ang="0">
                  <a:pos x="228" y="82"/>
                </a:cxn>
                <a:cxn ang="0">
                  <a:pos x="240" y="54"/>
                </a:cxn>
                <a:cxn ang="0">
                  <a:pos x="226" y="0"/>
                </a:cxn>
                <a:cxn ang="0">
                  <a:pos x="556" y="90"/>
                </a:cxn>
                <a:cxn ang="0">
                  <a:pos x="672" y="502"/>
                </a:cxn>
                <a:cxn ang="0">
                  <a:pos x="674" y="558"/>
                </a:cxn>
                <a:cxn ang="0">
                  <a:pos x="446" y="512"/>
                </a:cxn>
                <a:cxn ang="0">
                  <a:pos x="402" y="508"/>
                </a:cxn>
                <a:cxn ang="0">
                  <a:pos x="342" y="514"/>
                </a:cxn>
                <a:cxn ang="0">
                  <a:pos x="306" y="506"/>
                </a:cxn>
                <a:cxn ang="0">
                  <a:pos x="252" y="510"/>
                </a:cxn>
                <a:cxn ang="0">
                  <a:pos x="202" y="480"/>
                </a:cxn>
                <a:cxn ang="0">
                  <a:pos x="148" y="486"/>
                </a:cxn>
                <a:cxn ang="0">
                  <a:pos x="116" y="474"/>
                </a:cxn>
                <a:cxn ang="0">
                  <a:pos x="100" y="430"/>
                </a:cxn>
                <a:cxn ang="0">
                  <a:pos x="92" y="386"/>
                </a:cxn>
                <a:cxn ang="0">
                  <a:pos x="60" y="374"/>
                </a:cxn>
                <a:cxn ang="0">
                  <a:pos x="56" y="356"/>
                </a:cxn>
                <a:cxn ang="0">
                  <a:pos x="26" y="348"/>
                </a:cxn>
                <a:cxn ang="0">
                  <a:pos x="8" y="334"/>
                </a:cxn>
                <a:cxn ang="0">
                  <a:pos x="4" y="318"/>
                </a:cxn>
                <a:cxn ang="0">
                  <a:pos x="16" y="290"/>
                </a:cxn>
                <a:cxn ang="0">
                  <a:pos x="10" y="326"/>
                </a:cxn>
                <a:cxn ang="0">
                  <a:pos x="24" y="310"/>
                </a:cxn>
                <a:cxn ang="0">
                  <a:pos x="38" y="286"/>
                </a:cxn>
                <a:cxn ang="0">
                  <a:pos x="18" y="250"/>
                </a:cxn>
                <a:cxn ang="0">
                  <a:pos x="48" y="254"/>
                </a:cxn>
                <a:cxn ang="0">
                  <a:pos x="24" y="234"/>
                </a:cxn>
                <a:cxn ang="0">
                  <a:pos x="22" y="212"/>
                </a:cxn>
                <a:cxn ang="0">
                  <a:pos x="24" y="122"/>
                </a:cxn>
                <a:cxn ang="0">
                  <a:pos x="12" y="84"/>
                </a:cxn>
              </a:cxnLst>
              <a:rect l="0" t="0" r="r" b="b"/>
              <a:pathLst>
                <a:path w="754" h="558">
                  <a:moveTo>
                    <a:pt x="24" y="46"/>
                  </a:moveTo>
                  <a:lnTo>
                    <a:pt x="26" y="40"/>
                  </a:lnTo>
                  <a:lnTo>
                    <a:pt x="24" y="30"/>
                  </a:lnTo>
                  <a:lnTo>
                    <a:pt x="32" y="40"/>
                  </a:lnTo>
                  <a:lnTo>
                    <a:pt x="52" y="58"/>
                  </a:lnTo>
                  <a:lnTo>
                    <a:pt x="64" y="68"/>
                  </a:lnTo>
                  <a:lnTo>
                    <a:pt x="78" y="78"/>
                  </a:lnTo>
                  <a:lnTo>
                    <a:pt x="92" y="84"/>
                  </a:lnTo>
                  <a:lnTo>
                    <a:pt x="104" y="88"/>
                  </a:lnTo>
                  <a:lnTo>
                    <a:pt x="120" y="92"/>
                  </a:lnTo>
                  <a:lnTo>
                    <a:pt x="132" y="100"/>
                  </a:lnTo>
                  <a:lnTo>
                    <a:pt x="140" y="108"/>
                  </a:lnTo>
                  <a:lnTo>
                    <a:pt x="162" y="108"/>
                  </a:lnTo>
                  <a:lnTo>
                    <a:pt x="164" y="120"/>
                  </a:lnTo>
                  <a:lnTo>
                    <a:pt x="176" y="120"/>
                  </a:lnTo>
                  <a:lnTo>
                    <a:pt x="176" y="132"/>
                  </a:lnTo>
                  <a:lnTo>
                    <a:pt x="184" y="134"/>
                  </a:lnTo>
                  <a:lnTo>
                    <a:pt x="182" y="120"/>
                  </a:lnTo>
                  <a:lnTo>
                    <a:pt x="186" y="118"/>
                  </a:lnTo>
                  <a:lnTo>
                    <a:pt x="198" y="118"/>
                  </a:lnTo>
                  <a:lnTo>
                    <a:pt x="192" y="130"/>
                  </a:lnTo>
                  <a:lnTo>
                    <a:pt x="194" y="134"/>
                  </a:lnTo>
                  <a:lnTo>
                    <a:pt x="198" y="140"/>
                  </a:lnTo>
                  <a:lnTo>
                    <a:pt x="198" y="148"/>
                  </a:lnTo>
                  <a:lnTo>
                    <a:pt x="198" y="152"/>
                  </a:lnTo>
                  <a:lnTo>
                    <a:pt x="194" y="156"/>
                  </a:lnTo>
                  <a:lnTo>
                    <a:pt x="176" y="178"/>
                  </a:lnTo>
                  <a:lnTo>
                    <a:pt x="170" y="172"/>
                  </a:lnTo>
                  <a:lnTo>
                    <a:pt x="182" y="162"/>
                  </a:lnTo>
                  <a:lnTo>
                    <a:pt x="180" y="156"/>
                  </a:lnTo>
                  <a:lnTo>
                    <a:pt x="150" y="194"/>
                  </a:lnTo>
                  <a:lnTo>
                    <a:pt x="130" y="206"/>
                  </a:lnTo>
                  <a:lnTo>
                    <a:pt x="130" y="218"/>
                  </a:lnTo>
                  <a:lnTo>
                    <a:pt x="140" y="222"/>
                  </a:lnTo>
                  <a:lnTo>
                    <a:pt x="142" y="216"/>
                  </a:lnTo>
                  <a:lnTo>
                    <a:pt x="144" y="214"/>
                  </a:lnTo>
                  <a:lnTo>
                    <a:pt x="146" y="214"/>
                  </a:lnTo>
                  <a:lnTo>
                    <a:pt x="146" y="216"/>
                  </a:lnTo>
                  <a:lnTo>
                    <a:pt x="144" y="216"/>
                  </a:lnTo>
                  <a:lnTo>
                    <a:pt x="142" y="214"/>
                  </a:lnTo>
                  <a:lnTo>
                    <a:pt x="138" y="208"/>
                  </a:lnTo>
                  <a:lnTo>
                    <a:pt x="168" y="186"/>
                  </a:lnTo>
                  <a:lnTo>
                    <a:pt x="174" y="186"/>
                  </a:lnTo>
                  <a:lnTo>
                    <a:pt x="204" y="156"/>
                  </a:lnTo>
                  <a:lnTo>
                    <a:pt x="210" y="166"/>
                  </a:lnTo>
                  <a:lnTo>
                    <a:pt x="206" y="176"/>
                  </a:lnTo>
                  <a:lnTo>
                    <a:pt x="198" y="184"/>
                  </a:lnTo>
                  <a:lnTo>
                    <a:pt x="194" y="182"/>
                  </a:lnTo>
                  <a:lnTo>
                    <a:pt x="188" y="192"/>
                  </a:lnTo>
                  <a:lnTo>
                    <a:pt x="186" y="202"/>
                  </a:lnTo>
                  <a:lnTo>
                    <a:pt x="190" y="206"/>
                  </a:lnTo>
                  <a:lnTo>
                    <a:pt x="180" y="240"/>
                  </a:lnTo>
                  <a:lnTo>
                    <a:pt x="170" y="248"/>
                  </a:lnTo>
                  <a:lnTo>
                    <a:pt x="170" y="242"/>
                  </a:lnTo>
                  <a:lnTo>
                    <a:pt x="170" y="234"/>
                  </a:lnTo>
                  <a:lnTo>
                    <a:pt x="180" y="222"/>
                  </a:lnTo>
                  <a:lnTo>
                    <a:pt x="164" y="236"/>
                  </a:lnTo>
                  <a:lnTo>
                    <a:pt x="158" y="246"/>
                  </a:lnTo>
                  <a:lnTo>
                    <a:pt x="156" y="242"/>
                  </a:lnTo>
                  <a:lnTo>
                    <a:pt x="160" y="232"/>
                  </a:lnTo>
                  <a:lnTo>
                    <a:pt x="162" y="224"/>
                  </a:lnTo>
                  <a:lnTo>
                    <a:pt x="160" y="222"/>
                  </a:lnTo>
                  <a:lnTo>
                    <a:pt x="158" y="222"/>
                  </a:lnTo>
                  <a:lnTo>
                    <a:pt x="150" y="226"/>
                  </a:lnTo>
                  <a:lnTo>
                    <a:pt x="136" y="236"/>
                  </a:lnTo>
                  <a:lnTo>
                    <a:pt x="128" y="246"/>
                  </a:lnTo>
                  <a:lnTo>
                    <a:pt x="126" y="248"/>
                  </a:lnTo>
                  <a:lnTo>
                    <a:pt x="128" y="250"/>
                  </a:lnTo>
                  <a:lnTo>
                    <a:pt x="150" y="254"/>
                  </a:lnTo>
                  <a:lnTo>
                    <a:pt x="150" y="256"/>
                  </a:lnTo>
                  <a:lnTo>
                    <a:pt x="152" y="260"/>
                  </a:lnTo>
                  <a:lnTo>
                    <a:pt x="158" y="264"/>
                  </a:lnTo>
                  <a:lnTo>
                    <a:pt x="162" y="264"/>
                  </a:lnTo>
                  <a:lnTo>
                    <a:pt x="166" y="262"/>
                  </a:lnTo>
                  <a:lnTo>
                    <a:pt x="174" y="256"/>
                  </a:lnTo>
                  <a:lnTo>
                    <a:pt x="186" y="244"/>
                  </a:lnTo>
                  <a:lnTo>
                    <a:pt x="192" y="246"/>
                  </a:lnTo>
                  <a:lnTo>
                    <a:pt x="200" y="238"/>
                  </a:lnTo>
                  <a:lnTo>
                    <a:pt x="208" y="238"/>
                  </a:lnTo>
                  <a:lnTo>
                    <a:pt x="206" y="210"/>
                  </a:lnTo>
                  <a:lnTo>
                    <a:pt x="212" y="202"/>
                  </a:lnTo>
                  <a:lnTo>
                    <a:pt x="208" y="196"/>
                  </a:lnTo>
                  <a:lnTo>
                    <a:pt x="218" y="172"/>
                  </a:lnTo>
                  <a:lnTo>
                    <a:pt x="242" y="146"/>
                  </a:lnTo>
                  <a:lnTo>
                    <a:pt x="234" y="118"/>
                  </a:lnTo>
                  <a:lnTo>
                    <a:pt x="226" y="118"/>
                  </a:lnTo>
                  <a:lnTo>
                    <a:pt x="224" y="126"/>
                  </a:lnTo>
                  <a:lnTo>
                    <a:pt x="230" y="134"/>
                  </a:lnTo>
                  <a:lnTo>
                    <a:pt x="228" y="138"/>
                  </a:lnTo>
                  <a:lnTo>
                    <a:pt x="218" y="126"/>
                  </a:lnTo>
                  <a:lnTo>
                    <a:pt x="218" y="116"/>
                  </a:lnTo>
                  <a:lnTo>
                    <a:pt x="224" y="110"/>
                  </a:lnTo>
                  <a:lnTo>
                    <a:pt x="236" y="112"/>
                  </a:lnTo>
                  <a:lnTo>
                    <a:pt x="228" y="94"/>
                  </a:lnTo>
                  <a:lnTo>
                    <a:pt x="224" y="84"/>
                  </a:lnTo>
                  <a:lnTo>
                    <a:pt x="216" y="78"/>
                  </a:lnTo>
                  <a:lnTo>
                    <a:pt x="222" y="72"/>
                  </a:lnTo>
                  <a:lnTo>
                    <a:pt x="224" y="62"/>
                  </a:lnTo>
                  <a:lnTo>
                    <a:pt x="228" y="66"/>
                  </a:lnTo>
                  <a:lnTo>
                    <a:pt x="228" y="82"/>
                  </a:lnTo>
                  <a:lnTo>
                    <a:pt x="236" y="76"/>
                  </a:lnTo>
                  <a:lnTo>
                    <a:pt x="234" y="72"/>
                  </a:lnTo>
                  <a:lnTo>
                    <a:pt x="246" y="64"/>
                  </a:lnTo>
                  <a:lnTo>
                    <a:pt x="240" y="54"/>
                  </a:lnTo>
                  <a:lnTo>
                    <a:pt x="242" y="44"/>
                  </a:lnTo>
                  <a:lnTo>
                    <a:pt x="236" y="36"/>
                  </a:lnTo>
                  <a:lnTo>
                    <a:pt x="228" y="36"/>
                  </a:lnTo>
                  <a:lnTo>
                    <a:pt x="226" y="0"/>
                  </a:lnTo>
                  <a:lnTo>
                    <a:pt x="270" y="14"/>
                  </a:lnTo>
                  <a:lnTo>
                    <a:pt x="388" y="46"/>
                  </a:lnTo>
                  <a:lnTo>
                    <a:pt x="466" y="68"/>
                  </a:lnTo>
                  <a:lnTo>
                    <a:pt x="556" y="90"/>
                  </a:lnTo>
                  <a:lnTo>
                    <a:pt x="652" y="114"/>
                  </a:lnTo>
                  <a:lnTo>
                    <a:pt x="754" y="136"/>
                  </a:lnTo>
                  <a:lnTo>
                    <a:pt x="678" y="484"/>
                  </a:lnTo>
                  <a:lnTo>
                    <a:pt x="672" y="502"/>
                  </a:lnTo>
                  <a:lnTo>
                    <a:pt x="678" y="516"/>
                  </a:lnTo>
                  <a:lnTo>
                    <a:pt x="678" y="530"/>
                  </a:lnTo>
                  <a:lnTo>
                    <a:pt x="672" y="546"/>
                  </a:lnTo>
                  <a:lnTo>
                    <a:pt x="674" y="558"/>
                  </a:lnTo>
                  <a:lnTo>
                    <a:pt x="482" y="510"/>
                  </a:lnTo>
                  <a:lnTo>
                    <a:pt x="476" y="512"/>
                  </a:lnTo>
                  <a:lnTo>
                    <a:pt x="458" y="512"/>
                  </a:lnTo>
                  <a:lnTo>
                    <a:pt x="446" y="512"/>
                  </a:lnTo>
                  <a:lnTo>
                    <a:pt x="434" y="512"/>
                  </a:lnTo>
                  <a:lnTo>
                    <a:pt x="422" y="508"/>
                  </a:lnTo>
                  <a:lnTo>
                    <a:pt x="410" y="504"/>
                  </a:lnTo>
                  <a:lnTo>
                    <a:pt x="402" y="508"/>
                  </a:lnTo>
                  <a:lnTo>
                    <a:pt x="396" y="510"/>
                  </a:lnTo>
                  <a:lnTo>
                    <a:pt x="370" y="510"/>
                  </a:lnTo>
                  <a:lnTo>
                    <a:pt x="362" y="512"/>
                  </a:lnTo>
                  <a:lnTo>
                    <a:pt x="342" y="514"/>
                  </a:lnTo>
                  <a:lnTo>
                    <a:pt x="330" y="514"/>
                  </a:lnTo>
                  <a:lnTo>
                    <a:pt x="320" y="514"/>
                  </a:lnTo>
                  <a:lnTo>
                    <a:pt x="312" y="512"/>
                  </a:lnTo>
                  <a:lnTo>
                    <a:pt x="306" y="506"/>
                  </a:lnTo>
                  <a:lnTo>
                    <a:pt x="290" y="506"/>
                  </a:lnTo>
                  <a:lnTo>
                    <a:pt x="276" y="508"/>
                  </a:lnTo>
                  <a:lnTo>
                    <a:pt x="266" y="506"/>
                  </a:lnTo>
                  <a:lnTo>
                    <a:pt x="252" y="510"/>
                  </a:lnTo>
                  <a:lnTo>
                    <a:pt x="246" y="504"/>
                  </a:lnTo>
                  <a:lnTo>
                    <a:pt x="230" y="494"/>
                  </a:lnTo>
                  <a:lnTo>
                    <a:pt x="212" y="482"/>
                  </a:lnTo>
                  <a:lnTo>
                    <a:pt x="202" y="480"/>
                  </a:lnTo>
                  <a:lnTo>
                    <a:pt x="194" y="480"/>
                  </a:lnTo>
                  <a:lnTo>
                    <a:pt x="184" y="482"/>
                  </a:lnTo>
                  <a:lnTo>
                    <a:pt x="160" y="486"/>
                  </a:lnTo>
                  <a:lnTo>
                    <a:pt x="148" y="486"/>
                  </a:lnTo>
                  <a:lnTo>
                    <a:pt x="134" y="484"/>
                  </a:lnTo>
                  <a:lnTo>
                    <a:pt x="124" y="482"/>
                  </a:lnTo>
                  <a:lnTo>
                    <a:pt x="120" y="478"/>
                  </a:lnTo>
                  <a:lnTo>
                    <a:pt x="116" y="474"/>
                  </a:lnTo>
                  <a:lnTo>
                    <a:pt x="102" y="462"/>
                  </a:lnTo>
                  <a:lnTo>
                    <a:pt x="96" y="450"/>
                  </a:lnTo>
                  <a:lnTo>
                    <a:pt x="98" y="440"/>
                  </a:lnTo>
                  <a:lnTo>
                    <a:pt x="100" y="430"/>
                  </a:lnTo>
                  <a:lnTo>
                    <a:pt x="100" y="416"/>
                  </a:lnTo>
                  <a:lnTo>
                    <a:pt x="100" y="404"/>
                  </a:lnTo>
                  <a:lnTo>
                    <a:pt x="94" y="392"/>
                  </a:lnTo>
                  <a:lnTo>
                    <a:pt x="92" y="386"/>
                  </a:lnTo>
                  <a:lnTo>
                    <a:pt x="86" y="382"/>
                  </a:lnTo>
                  <a:lnTo>
                    <a:pt x="80" y="378"/>
                  </a:lnTo>
                  <a:lnTo>
                    <a:pt x="74" y="376"/>
                  </a:lnTo>
                  <a:lnTo>
                    <a:pt x="60" y="374"/>
                  </a:lnTo>
                  <a:lnTo>
                    <a:pt x="60" y="372"/>
                  </a:lnTo>
                  <a:lnTo>
                    <a:pt x="60" y="364"/>
                  </a:lnTo>
                  <a:lnTo>
                    <a:pt x="58" y="360"/>
                  </a:lnTo>
                  <a:lnTo>
                    <a:pt x="56" y="356"/>
                  </a:lnTo>
                  <a:lnTo>
                    <a:pt x="52" y="354"/>
                  </a:lnTo>
                  <a:lnTo>
                    <a:pt x="46" y="352"/>
                  </a:lnTo>
                  <a:lnTo>
                    <a:pt x="36" y="346"/>
                  </a:lnTo>
                  <a:lnTo>
                    <a:pt x="26" y="348"/>
                  </a:lnTo>
                  <a:lnTo>
                    <a:pt x="24" y="344"/>
                  </a:lnTo>
                  <a:lnTo>
                    <a:pt x="20" y="348"/>
                  </a:lnTo>
                  <a:lnTo>
                    <a:pt x="12" y="342"/>
                  </a:lnTo>
                  <a:lnTo>
                    <a:pt x="8" y="334"/>
                  </a:lnTo>
                  <a:lnTo>
                    <a:pt x="2" y="336"/>
                  </a:lnTo>
                  <a:lnTo>
                    <a:pt x="0" y="336"/>
                  </a:lnTo>
                  <a:lnTo>
                    <a:pt x="0" y="332"/>
                  </a:lnTo>
                  <a:lnTo>
                    <a:pt x="4" y="318"/>
                  </a:lnTo>
                  <a:lnTo>
                    <a:pt x="10" y="294"/>
                  </a:lnTo>
                  <a:lnTo>
                    <a:pt x="14" y="288"/>
                  </a:lnTo>
                  <a:lnTo>
                    <a:pt x="16" y="288"/>
                  </a:lnTo>
                  <a:lnTo>
                    <a:pt x="16" y="290"/>
                  </a:lnTo>
                  <a:lnTo>
                    <a:pt x="16" y="292"/>
                  </a:lnTo>
                  <a:lnTo>
                    <a:pt x="14" y="302"/>
                  </a:lnTo>
                  <a:lnTo>
                    <a:pt x="10" y="320"/>
                  </a:lnTo>
                  <a:lnTo>
                    <a:pt x="10" y="326"/>
                  </a:lnTo>
                  <a:lnTo>
                    <a:pt x="14" y="326"/>
                  </a:lnTo>
                  <a:lnTo>
                    <a:pt x="20" y="324"/>
                  </a:lnTo>
                  <a:lnTo>
                    <a:pt x="18" y="318"/>
                  </a:lnTo>
                  <a:lnTo>
                    <a:pt x="24" y="310"/>
                  </a:lnTo>
                  <a:lnTo>
                    <a:pt x="28" y="304"/>
                  </a:lnTo>
                  <a:lnTo>
                    <a:pt x="28" y="292"/>
                  </a:lnTo>
                  <a:lnTo>
                    <a:pt x="30" y="288"/>
                  </a:lnTo>
                  <a:lnTo>
                    <a:pt x="38" y="286"/>
                  </a:lnTo>
                  <a:lnTo>
                    <a:pt x="34" y="276"/>
                  </a:lnTo>
                  <a:lnTo>
                    <a:pt x="28" y="280"/>
                  </a:lnTo>
                  <a:lnTo>
                    <a:pt x="18" y="278"/>
                  </a:lnTo>
                  <a:lnTo>
                    <a:pt x="18" y="250"/>
                  </a:lnTo>
                  <a:lnTo>
                    <a:pt x="22" y="250"/>
                  </a:lnTo>
                  <a:lnTo>
                    <a:pt x="24" y="256"/>
                  </a:lnTo>
                  <a:lnTo>
                    <a:pt x="30" y="252"/>
                  </a:lnTo>
                  <a:lnTo>
                    <a:pt x="48" y="254"/>
                  </a:lnTo>
                  <a:lnTo>
                    <a:pt x="48" y="248"/>
                  </a:lnTo>
                  <a:lnTo>
                    <a:pt x="36" y="242"/>
                  </a:lnTo>
                  <a:lnTo>
                    <a:pt x="34" y="234"/>
                  </a:lnTo>
                  <a:lnTo>
                    <a:pt x="24" y="234"/>
                  </a:lnTo>
                  <a:lnTo>
                    <a:pt x="20" y="244"/>
                  </a:lnTo>
                  <a:lnTo>
                    <a:pt x="20" y="242"/>
                  </a:lnTo>
                  <a:lnTo>
                    <a:pt x="20" y="228"/>
                  </a:lnTo>
                  <a:lnTo>
                    <a:pt x="22" y="212"/>
                  </a:lnTo>
                  <a:lnTo>
                    <a:pt x="24" y="198"/>
                  </a:lnTo>
                  <a:lnTo>
                    <a:pt x="24" y="192"/>
                  </a:lnTo>
                  <a:lnTo>
                    <a:pt x="22" y="188"/>
                  </a:lnTo>
                  <a:lnTo>
                    <a:pt x="24" y="122"/>
                  </a:lnTo>
                  <a:lnTo>
                    <a:pt x="22" y="116"/>
                  </a:lnTo>
                  <a:lnTo>
                    <a:pt x="16" y="104"/>
                  </a:lnTo>
                  <a:lnTo>
                    <a:pt x="12" y="94"/>
                  </a:lnTo>
                  <a:lnTo>
                    <a:pt x="12" y="84"/>
                  </a:lnTo>
                  <a:lnTo>
                    <a:pt x="12" y="74"/>
                  </a:lnTo>
                  <a:lnTo>
                    <a:pt x="16" y="62"/>
                  </a:lnTo>
                  <a:lnTo>
                    <a:pt x="22" y="46"/>
                  </a:lnTo>
                </a:path>
              </a:pathLst>
            </a:custGeom>
            <a:grpFill/>
            <a:ln w="3175" cmpd="sng">
              <a:solidFill>
                <a:schemeClr val="accent5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44" name="OREGON"/>
            <p:cNvSpPr>
              <a:spLocks/>
            </p:cNvSpPr>
            <p:nvPr/>
          </p:nvSpPr>
          <p:spPr bwMode="auto">
            <a:xfrm>
              <a:off x="1830677" y="2584979"/>
              <a:ext cx="1024099" cy="865365"/>
            </a:xfrm>
            <a:custGeom>
              <a:avLst/>
              <a:gdLst/>
              <a:ahLst/>
              <a:cxnLst>
                <a:cxn ang="0">
                  <a:pos x="266" y="30"/>
                </a:cxn>
                <a:cxn ang="0">
                  <a:pos x="254" y="20"/>
                </a:cxn>
                <a:cxn ang="0">
                  <a:pos x="244" y="12"/>
                </a:cxn>
                <a:cxn ang="0">
                  <a:pos x="236" y="16"/>
                </a:cxn>
                <a:cxn ang="0">
                  <a:pos x="224" y="10"/>
                </a:cxn>
                <a:cxn ang="0">
                  <a:pos x="216" y="14"/>
                </a:cxn>
                <a:cxn ang="0">
                  <a:pos x="206" y="0"/>
                </a:cxn>
                <a:cxn ang="0">
                  <a:pos x="204" y="18"/>
                </a:cxn>
                <a:cxn ang="0">
                  <a:pos x="192" y="38"/>
                </a:cxn>
                <a:cxn ang="0">
                  <a:pos x="190" y="54"/>
                </a:cxn>
                <a:cxn ang="0">
                  <a:pos x="188" y="82"/>
                </a:cxn>
                <a:cxn ang="0">
                  <a:pos x="152" y="168"/>
                </a:cxn>
                <a:cxn ang="0">
                  <a:pos x="134" y="200"/>
                </a:cxn>
                <a:cxn ang="0">
                  <a:pos x="118" y="252"/>
                </a:cxn>
                <a:cxn ang="0">
                  <a:pos x="102" y="290"/>
                </a:cxn>
                <a:cxn ang="0">
                  <a:pos x="74" y="344"/>
                </a:cxn>
                <a:cxn ang="0">
                  <a:pos x="48" y="384"/>
                </a:cxn>
                <a:cxn ang="0">
                  <a:pos x="44" y="392"/>
                </a:cxn>
                <a:cxn ang="0">
                  <a:pos x="14" y="442"/>
                </a:cxn>
                <a:cxn ang="0">
                  <a:pos x="12" y="478"/>
                </a:cxn>
                <a:cxn ang="0">
                  <a:pos x="12" y="490"/>
                </a:cxn>
                <a:cxn ang="0">
                  <a:pos x="2" y="512"/>
                </a:cxn>
                <a:cxn ang="0">
                  <a:pos x="0" y="534"/>
                </a:cxn>
                <a:cxn ang="0">
                  <a:pos x="2" y="558"/>
                </a:cxn>
                <a:cxn ang="0">
                  <a:pos x="6" y="572"/>
                </a:cxn>
                <a:cxn ang="0">
                  <a:pos x="28" y="582"/>
                </a:cxn>
                <a:cxn ang="0">
                  <a:pos x="166" y="620"/>
                </a:cxn>
                <a:cxn ang="0">
                  <a:pos x="738" y="768"/>
                </a:cxn>
                <a:cxn ang="0">
                  <a:pos x="788" y="528"/>
                </a:cxn>
                <a:cxn ang="0">
                  <a:pos x="808" y="480"/>
                </a:cxn>
                <a:cxn ang="0">
                  <a:pos x="818" y="462"/>
                </a:cxn>
                <a:cxn ang="0">
                  <a:pos x="790" y="442"/>
                </a:cxn>
                <a:cxn ang="0">
                  <a:pos x="798" y="420"/>
                </a:cxn>
                <a:cxn ang="0">
                  <a:pos x="810" y="398"/>
                </a:cxn>
                <a:cxn ang="0">
                  <a:pos x="828" y="378"/>
                </a:cxn>
                <a:cxn ang="0">
                  <a:pos x="850" y="360"/>
                </a:cxn>
                <a:cxn ang="0">
                  <a:pos x="904" y="274"/>
                </a:cxn>
                <a:cxn ang="0">
                  <a:pos x="898" y="248"/>
                </a:cxn>
                <a:cxn ang="0">
                  <a:pos x="874" y="212"/>
                </a:cxn>
                <a:cxn ang="0">
                  <a:pos x="676" y="166"/>
                </a:cxn>
                <a:cxn ang="0">
                  <a:pos x="646" y="166"/>
                </a:cxn>
                <a:cxn ang="0">
                  <a:pos x="622" y="162"/>
                </a:cxn>
                <a:cxn ang="0">
                  <a:pos x="602" y="162"/>
                </a:cxn>
                <a:cxn ang="0">
                  <a:pos x="570" y="164"/>
                </a:cxn>
                <a:cxn ang="0">
                  <a:pos x="542" y="168"/>
                </a:cxn>
                <a:cxn ang="0">
                  <a:pos x="520" y="168"/>
                </a:cxn>
                <a:cxn ang="0">
                  <a:pos x="506" y="160"/>
                </a:cxn>
                <a:cxn ang="0">
                  <a:pos x="476" y="162"/>
                </a:cxn>
                <a:cxn ang="0">
                  <a:pos x="452" y="164"/>
                </a:cxn>
                <a:cxn ang="0">
                  <a:pos x="430" y="148"/>
                </a:cxn>
                <a:cxn ang="0">
                  <a:pos x="402" y="134"/>
                </a:cxn>
                <a:cxn ang="0">
                  <a:pos x="384" y="136"/>
                </a:cxn>
                <a:cxn ang="0">
                  <a:pos x="348" y="140"/>
                </a:cxn>
                <a:cxn ang="0">
                  <a:pos x="324" y="136"/>
                </a:cxn>
                <a:cxn ang="0">
                  <a:pos x="316" y="128"/>
                </a:cxn>
                <a:cxn ang="0">
                  <a:pos x="296" y="104"/>
                </a:cxn>
                <a:cxn ang="0">
                  <a:pos x="300" y="84"/>
                </a:cxn>
                <a:cxn ang="0">
                  <a:pos x="300" y="58"/>
                </a:cxn>
                <a:cxn ang="0">
                  <a:pos x="292" y="40"/>
                </a:cxn>
                <a:cxn ang="0">
                  <a:pos x="280" y="32"/>
                </a:cxn>
                <a:cxn ang="0">
                  <a:pos x="260" y="28"/>
                </a:cxn>
              </a:cxnLst>
              <a:rect l="0" t="0" r="r" b="b"/>
              <a:pathLst>
                <a:path w="908" h="768">
                  <a:moveTo>
                    <a:pt x="272" y="30"/>
                  </a:moveTo>
                  <a:lnTo>
                    <a:pt x="266" y="30"/>
                  </a:lnTo>
                  <a:lnTo>
                    <a:pt x="260" y="26"/>
                  </a:lnTo>
                  <a:lnTo>
                    <a:pt x="254" y="20"/>
                  </a:lnTo>
                  <a:lnTo>
                    <a:pt x="252" y="14"/>
                  </a:lnTo>
                  <a:lnTo>
                    <a:pt x="244" y="12"/>
                  </a:lnTo>
                  <a:lnTo>
                    <a:pt x="242" y="14"/>
                  </a:lnTo>
                  <a:lnTo>
                    <a:pt x="236" y="16"/>
                  </a:lnTo>
                  <a:lnTo>
                    <a:pt x="230" y="12"/>
                  </a:lnTo>
                  <a:lnTo>
                    <a:pt x="224" y="10"/>
                  </a:lnTo>
                  <a:lnTo>
                    <a:pt x="220" y="10"/>
                  </a:lnTo>
                  <a:lnTo>
                    <a:pt x="216" y="14"/>
                  </a:lnTo>
                  <a:lnTo>
                    <a:pt x="212" y="8"/>
                  </a:lnTo>
                  <a:lnTo>
                    <a:pt x="206" y="0"/>
                  </a:lnTo>
                  <a:lnTo>
                    <a:pt x="202" y="0"/>
                  </a:lnTo>
                  <a:lnTo>
                    <a:pt x="204" y="18"/>
                  </a:lnTo>
                  <a:lnTo>
                    <a:pt x="204" y="30"/>
                  </a:lnTo>
                  <a:lnTo>
                    <a:pt x="192" y="38"/>
                  </a:lnTo>
                  <a:lnTo>
                    <a:pt x="196" y="48"/>
                  </a:lnTo>
                  <a:lnTo>
                    <a:pt x="190" y="54"/>
                  </a:lnTo>
                  <a:lnTo>
                    <a:pt x="184" y="72"/>
                  </a:lnTo>
                  <a:lnTo>
                    <a:pt x="188" y="82"/>
                  </a:lnTo>
                  <a:lnTo>
                    <a:pt x="178" y="102"/>
                  </a:lnTo>
                  <a:lnTo>
                    <a:pt x="152" y="168"/>
                  </a:lnTo>
                  <a:lnTo>
                    <a:pt x="136" y="194"/>
                  </a:lnTo>
                  <a:lnTo>
                    <a:pt x="134" y="200"/>
                  </a:lnTo>
                  <a:lnTo>
                    <a:pt x="116" y="254"/>
                  </a:lnTo>
                  <a:lnTo>
                    <a:pt x="118" y="252"/>
                  </a:lnTo>
                  <a:lnTo>
                    <a:pt x="116" y="254"/>
                  </a:lnTo>
                  <a:lnTo>
                    <a:pt x="102" y="290"/>
                  </a:lnTo>
                  <a:lnTo>
                    <a:pt x="86" y="320"/>
                  </a:lnTo>
                  <a:lnTo>
                    <a:pt x="74" y="344"/>
                  </a:lnTo>
                  <a:lnTo>
                    <a:pt x="64" y="362"/>
                  </a:lnTo>
                  <a:lnTo>
                    <a:pt x="48" y="384"/>
                  </a:lnTo>
                  <a:lnTo>
                    <a:pt x="44" y="390"/>
                  </a:lnTo>
                  <a:lnTo>
                    <a:pt x="44" y="392"/>
                  </a:lnTo>
                  <a:lnTo>
                    <a:pt x="26" y="422"/>
                  </a:lnTo>
                  <a:lnTo>
                    <a:pt x="14" y="442"/>
                  </a:lnTo>
                  <a:lnTo>
                    <a:pt x="10" y="452"/>
                  </a:lnTo>
                  <a:lnTo>
                    <a:pt x="12" y="478"/>
                  </a:lnTo>
                  <a:lnTo>
                    <a:pt x="14" y="486"/>
                  </a:lnTo>
                  <a:lnTo>
                    <a:pt x="12" y="490"/>
                  </a:lnTo>
                  <a:lnTo>
                    <a:pt x="6" y="500"/>
                  </a:lnTo>
                  <a:lnTo>
                    <a:pt x="2" y="512"/>
                  </a:lnTo>
                  <a:lnTo>
                    <a:pt x="0" y="524"/>
                  </a:lnTo>
                  <a:lnTo>
                    <a:pt x="0" y="534"/>
                  </a:lnTo>
                  <a:lnTo>
                    <a:pt x="0" y="552"/>
                  </a:lnTo>
                  <a:lnTo>
                    <a:pt x="2" y="558"/>
                  </a:lnTo>
                  <a:lnTo>
                    <a:pt x="4" y="566"/>
                  </a:lnTo>
                  <a:lnTo>
                    <a:pt x="6" y="572"/>
                  </a:lnTo>
                  <a:lnTo>
                    <a:pt x="8" y="574"/>
                  </a:lnTo>
                  <a:lnTo>
                    <a:pt x="28" y="582"/>
                  </a:lnTo>
                  <a:lnTo>
                    <a:pt x="64" y="592"/>
                  </a:lnTo>
                  <a:lnTo>
                    <a:pt x="166" y="620"/>
                  </a:lnTo>
                  <a:lnTo>
                    <a:pt x="436" y="692"/>
                  </a:lnTo>
                  <a:lnTo>
                    <a:pt x="738" y="768"/>
                  </a:lnTo>
                  <a:lnTo>
                    <a:pt x="790" y="542"/>
                  </a:lnTo>
                  <a:lnTo>
                    <a:pt x="788" y="528"/>
                  </a:lnTo>
                  <a:lnTo>
                    <a:pt x="810" y="492"/>
                  </a:lnTo>
                  <a:lnTo>
                    <a:pt x="808" y="480"/>
                  </a:lnTo>
                  <a:lnTo>
                    <a:pt x="814" y="470"/>
                  </a:lnTo>
                  <a:lnTo>
                    <a:pt x="818" y="462"/>
                  </a:lnTo>
                  <a:lnTo>
                    <a:pt x="814" y="456"/>
                  </a:lnTo>
                  <a:lnTo>
                    <a:pt x="790" y="442"/>
                  </a:lnTo>
                  <a:lnTo>
                    <a:pt x="794" y="432"/>
                  </a:lnTo>
                  <a:lnTo>
                    <a:pt x="798" y="420"/>
                  </a:lnTo>
                  <a:lnTo>
                    <a:pt x="802" y="408"/>
                  </a:lnTo>
                  <a:lnTo>
                    <a:pt x="810" y="398"/>
                  </a:lnTo>
                  <a:lnTo>
                    <a:pt x="818" y="388"/>
                  </a:lnTo>
                  <a:lnTo>
                    <a:pt x="828" y="378"/>
                  </a:lnTo>
                  <a:lnTo>
                    <a:pt x="844" y="364"/>
                  </a:lnTo>
                  <a:lnTo>
                    <a:pt x="850" y="360"/>
                  </a:lnTo>
                  <a:lnTo>
                    <a:pt x="850" y="348"/>
                  </a:lnTo>
                  <a:lnTo>
                    <a:pt x="904" y="274"/>
                  </a:lnTo>
                  <a:lnTo>
                    <a:pt x="908" y="264"/>
                  </a:lnTo>
                  <a:lnTo>
                    <a:pt x="898" y="248"/>
                  </a:lnTo>
                  <a:lnTo>
                    <a:pt x="886" y="238"/>
                  </a:lnTo>
                  <a:lnTo>
                    <a:pt x="874" y="212"/>
                  </a:lnTo>
                  <a:lnTo>
                    <a:pt x="682" y="164"/>
                  </a:lnTo>
                  <a:lnTo>
                    <a:pt x="676" y="166"/>
                  </a:lnTo>
                  <a:lnTo>
                    <a:pt x="658" y="166"/>
                  </a:lnTo>
                  <a:lnTo>
                    <a:pt x="646" y="166"/>
                  </a:lnTo>
                  <a:lnTo>
                    <a:pt x="634" y="166"/>
                  </a:lnTo>
                  <a:lnTo>
                    <a:pt x="622" y="162"/>
                  </a:lnTo>
                  <a:lnTo>
                    <a:pt x="610" y="158"/>
                  </a:lnTo>
                  <a:lnTo>
                    <a:pt x="602" y="162"/>
                  </a:lnTo>
                  <a:lnTo>
                    <a:pt x="596" y="164"/>
                  </a:lnTo>
                  <a:lnTo>
                    <a:pt x="570" y="164"/>
                  </a:lnTo>
                  <a:lnTo>
                    <a:pt x="562" y="166"/>
                  </a:lnTo>
                  <a:lnTo>
                    <a:pt x="542" y="168"/>
                  </a:lnTo>
                  <a:lnTo>
                    <a:pt x="530" y="168"/>
                  </a:lnTo>
                  <a:lnTo>
                    <a:pt x="520" y="168"/>
                  </a:lnTo>
                  <a:lnTo>
                    <a:pt x="512" y="166"/>
                  </a:lnTo>
                  <a:lnTo>
                    <a:pt x="506" y="160"/>
                  </a:lnTo>
                  <a:lnTo>
                    <a:pt x="490" y="160"/>
                  </a:lnTo>
                  <a:lnTo>
                    <a:pt x="476" y="162"/>
                  </a:lnTo>
                  <a:lnTo>
                    <a:pt x="466" y="160"/>
                  </a:lnTo>
                  <a:lnTo>
                    <a:pt x="452" y="164"/>
                  </a:lnTo>
                  <a:lnTo>
                    <a:pt x="446" y="158"/>
                  </a:lnTo>
                  <a:lnTo>
                    <a:pt x="430" y="148"/>
                  </a:lnTo>
                  <a:lnTo>
                    <a:pt x="412" y="136"/>
                  </a:lnTo>
                  <a:lnTo>
                    <a:pt x="402" y="134"/>
                  </a:lnTo>
                  <a:lnTo>
                    <a:pt x="394" y="134"/>
                  </a:lnTo>
                  <a:lnTo>
                    <a:pt x="384" y="136"/>
                  </a:lnTo>
                  <a:lnTo>
                    <a:pt x="360" y="140"/>
                  </a:lnTo>
                  <a:lnTo>
                    <a:pt x="348" y="140"/>
                  </a:lnTo>
                  <a:lnTo>
                    <a:pt x="334" y="138"/>
                  </a:lnTo>
                  <a:lnTo>
                    <a:pt x="324" y="136"/>
                  </a:lnTo>
                  <a:lnTo>
                    <a:pt x="320" y="132"/>
                  </a:lnTo>
                  <a:lnTo>
                    <a:pt x="316" y="128"/>
                  </a:lnTo>
                  <a:lnTo>
                    <a:pt x="302" y="116"/>
                  </a:lnTo>
                  <a:lnTo>
                    <a:pt x="296" y="104"/>
                  </a:lnTo>
                  <a:lnTo>
                    <a:pt x="298" y="94"/>
                  </a:lnTo>
                  <a:lnTo>
                    <a:pt x="300" y="84"/>
                  </a:lnTo>
                  <a:lnTo>
                    <a:pt x="300" y="70"/>
                  </a:lnTo>
                  <a:lnTo>
                    <a:pt x="300" y="58"/>
                  </a:lnTo>
                  <a:lnTo>
                    <a:pt x="294" y="46"/>
                  </a:lnTo>
                  <a:lnTo>
                    <a:pt x="292" y="40"/>
                  </a:lnTo>
                  <a:lnTo>
                    <a:pt x="286" y="36"/>
                  </a:lnTo>
                  <a:lnTo>
                    <a:pt x="280" y="32"/>
                  </a:lnTo>
                  <a:lnTo>
                    <a:pt x="274" y="30"/>
                  </a:lnTo>
                  <a:lnTo>
                    <a:pt x="260" y="28"/>
                  </a:lnTo>
                  <a:lnTo>
                    <a:pt x="272" y="30"/>
                  </a:lnTo>
                  <a:close/>
                </a:path>
              </a:pathLst>
            </a:custGeom>
            <a:grpFill/>
            <a:ln w="3175" cmpd="sng">
              <a:solidFill>
                <a:schemeClr val="accent5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77" name="CALIFORNIA"/>
            <p:cNvSpPr>
              <a:spLocks/>
            </p:cNvSpPr>
            <p:nvPr/>
          </p:nvSpPr>
          <p:spPr bwMode="auto">
            <a:xfrm>
              <a:off x="1743350" y="3232812"/>
              <a:ext cx="1017748" cy="1752958"/>
            </a:xfrm>
            <a:custGeom>
              <a:avLst/>
              <a:gdLst/>
              <a:ahLst/>
              <a:cxnLst>
                <a:cxn ang="0">
                  <a:pos x="514" y="118"/>
                </a:cxn>
                <a:cxn ang="0">
                  <a:pos x="874" y="1263"/>
                </a:cxn>
                <a:cxn ang="0">
                  <a:pos x="898" y="1361"/>
                </a:cxn>
                <a:cxn ang="0">
                  <a:pos x="852" y="1391"/>
                </a:cxn>
                <a:cxn ang="0">
                  <a:pos x="844" y="1437"/>
                </a:cxn>
                <a:cxn ang="0">
                  <a:pos x="814" y="1491"/>
                </a:cxn>
                <a:cxn ang="0">
                  <a:pos x="826" y="1545"/>
                </a:cxn>
                <a:cxn ang="0">
                  <a:pos x="516" y="1523"/>
                </a:cxn>
                <a:cxn ang="0">
                  <a:pos x="500" y="1499"/>
                </a:cxn>
                <a:cxn ang="0">
                  <a:pos x="510" y="1449"/>
                </a:cxn>
                <a:cxn ang="0">
                  <a:pos x="436" y="1325"/>
                </a:cxn>
                <a:cxn ang="0">
                  <a:pos x="420" y="1321"/>
                </a:cxn>
                <a:cxn ang="0">
                  <a:pos x="408" y="1305"/>
                </a:cxn>
                <a:cxn ang="0">
                  <a:pos x="392" y="1275"/>
                </a:cxn>
                <a:cxn ang="0">
                  <a:pos x="354" y="1265"/>
                </a:cxn>
                <a:cxn ang="0">
                  <a:pos x="318" y="1219"/>
                </a:cxn>
                <a:cxn ang="0">
                  <a:pos x="274" y="1189"/>
                </a:cxn>
                <a:cxn ang="0">
                  <a:pos x="232" y="1167"/>
                </a:cxn>
                <a:cxn ang="0">
                  <a:pos x="190" y="1149"/>
                </a:cxn>
                <a:cxn ang="0">
                  <a:pos x="186" y="1109"/>
                </a:cxn>
                <a:cxn ang="0">
                  <a:pos x="200" y="1059"/>
                </a:cxn>
                <a:cxn ang="0">
                  <a:pos x="180" y="1047"/>
                </a:cxn>
                <a:cxn ang="0">
                  <a:pos x="184" y="1013"/>
                </a:cxn>
                <a:cxn ang="0">
                  <a:pos x="148" y="964"/>
                </a:cxn>
                <a:cxn ang="0">
                  <a:pos x="130" y="900"/>
                </a:cxn>
                <a:cxn ang="0">
                  <a:pos x="108" y="868"/>
                </a:cxn>
                <a:cxn ang="0">
                  <a:pos x="112" y="824"/>
                </a:cxn>
                <a:cxn ang="0">
                  <a:pos x="120" y="818"/>
                </a:cxn>
                <a:cxn ang="0">
                  <a:pos x="134" y="782"/>
                </a:cxn>
                <a:cxn ang="0">
                  <a:pos x="110" y="766"/>
                </a:cxn>
                <a:cxn ang="0">
                  <a:pos x="88" y="702"/>
                </a:cxn>
                <a:cxn ang="0">
                  <a:pos x="92" y="658"/>
                </a:cxn>
                <a:cxn ang="0">
                  <a:pos x="102" y="636"/>
                </a:cxn>
                <a:cxn ang="0">
                  <a:pos x="104" y="666"/>
                </a:cxn>
                <a:cxn ang="0">
                  <a:pos x="136" y="698"/>
                </a:cxn>
                <a:cxn ang="0">
                  <a:pos x="124" y="666"/>
                </a:cxn>
                <a:cxn ang="0">
                  <a:pos x="114" y="624"/>
                </a:cxn>
                <a:cxn ang="0">
                  <a:pos x="144" y="612"/>
                </a:cxn>
                <a:cxn ang="0">
                  <a:pos x="168" y="602"/>
                </a:cxn>
                <a:cxn ang="0">
                  <a:pos x="134" y="600"/>
                </a:cxn>
                <a:cxn ang="0">
                  <a:pos x="110" y="596"/>
                </a:cxn>
                <a:cxn ang="0">
                  <a:pos x="86" y="616"/>
                </a:cxn>
                <a:cxn ang="0">
                  <a:pos x="66" y="594"/>
                </a:cxn>
                <a:cxn ang="0">
                  <a:pos x="52" y="586"/>
                </a:cxn>
                <a:cxn ang="0">
                  <a:pos x="56" y="544"/>
                </a:cxn>
                <a:cxn ang="0">
                  <a:pos x="40" y="506"/>
                </a:cxn>
                <a:cxn ang="0">
                  <a:pos x="22" y="458"/>
                </a:cxn>
                <a:cxn ang="0">
                  <a:pos x="12" y="436"/>
                </a:cxn>
                <a:cxn ang="0">
                  <a:pos x="22" y="370"/>
                </a:cxn>
                <a:cxn ang="0">
                  <a:pos x="30" y="294"/>
                </a:cxn>
                <a:cxn ang="0">
                  <a:pos x="12" y="260"/>
                </a:cxn>
                <a:cxn ang="0">
                  <a:pos x="2" y="214"/>
                </a:cxn>
                <a:cxn ang="0">
                  <a:pos x="44" y="160"/>
                </a:cxn>
                <a:cxn ang="0">
                  <a:pos x="56" y="122"/>
                </a:cxn>
                <a:cxn ang="0">
                  <a:pos x="80" y="70"/>
                </a:cxn>
                <a:cxn ang="0">
                  <a:pos x="78" y="38"/>
                </a:cxn>
                <a:cxn ang="0">
                  <a:pos x="86" y="0"/>
                </a:cxn>
              </a:cxnLst>
              <a:rect l="0" t="0" r="r" b="b"/>
              <a:pathLst>
                <a:path w="904" h="1557">
                  <a:moveTo>
                    <a:pt x="86" y="0"/>
                  </a:moveTo>
                  <a:lnTo>
                    <a:pt x="106" y="8"/>
                  </a:lnTo>
                  <a:lnTo>
                    <a:pt x="142" y="18"/>
                  </a:lnTo>
                  <a:lnTo>
                    <a:pt x="244" y="46"/>
                  </a:lnTo>
                  <a:lnTo>
                    <a:pt x="514" y="118"/>
                  </a:lnTo>
                  <a:lnTo>
                    <a:pt x="514" y="116"/>
                  </a:lnTo>
                  <a:lnTo>
                    <a:pt x="406" y="536"/>
                  </a:lnTo>
                  <a:lnTo>
                    <a:pt x="864" y="1229"/>
                  </a:lnTo>
                  <a:lnTo>
                    <a:pt x="868" y="1247"/>
                  </a:lnTo>
                  <a:lnTo>
                    <a:pt x="874" y="1263"/>
                  </a:lnTo>
                  <a:lnTo>
                    <a:pt x="888" y="1291"/>
                  </a:lnTo>
                  <a:lnTo>
                    <a:pt x="886" y="1313"/>
                  </a:lnTo>
                  <a:lnTo>
                    <a:pt x="904" y="1341"/>
                  </a:lnTo>
                  <a:lnTo>
                    <a:pt x="904" y="1349"/>
                  </a:lnTo>
                  <a:lnTo>
                    <a:pt x="898" y="1361"/>
                  </a:lnTo>
                  <a:lnTo>
                    <a:pt x="890" y="1363"/>
                  </a:lnTo>
                  <a:lnTo>
                    <a:pt x="874" y="1369"/>
                  </a:lnTo>
                  <a:lnTo>
                    <a:pt x="864" y="1373"/>
                  </a:lnTo>
                  <a:lnTo>
                    <a:pt x="858" y="1381"/>
                  </a:lnTo>
                  <a:lnTo>
                    <a:pt x="852" y="1391"/>
                  </a:lnTo>
                  <a:lnTo>
                    <a:pt x="850" y="1401"/>
                  </a:lnTo>
                  <a:lnTo>
                    <a:pt x="850" y="1409"/>
                  </a:lnTo>
                  <a:lnTo>
                    <a:pt x="848" y="1421"/>
                  </a:lnTo>
                  <a:lnTo>
                    <a:pt x="846" y="1429"/>
                  </a:lnTo>
                  <a:lnTo>
                    <a:pt x="844" y="1437"/>
                  </a:lnTo>
                  <a:lnTo>
                    <a:pt x="838" y="1445"/>
                  </a:lnTo>
                  <a:lnTo>
                    <a:pt x="832" y="1449"/>
                  </a:lnTo>
                  <a:lnTo>
                    <a:pt x="814" y="1465"/>
                  </a:lnTo>
                  <a:lnTo>
                    <a:pt x="812" y="1475"/>
                  </a:lnTo>
                  <a:lnTo>
                    <a:pt x="814" y="1491"/>
                  </a:lnTo>
                  <a:lnTo>
                    <a:pt x="808" y="1509"/>
                  </a:lnTo>
                  <a:lnTo>
                    <a:pt x="828" y="1519"/>
                  </a:lnTo>
                  <a:lnTo>
                    <a:pt x="828" y="1525"/>
                  </a:lnTo>
                  <a:lnTo>
                    <a:pt x="828" y="1537"/>
                  </a:lnTo>
                  <a:lnTo>
                    <a:pt x="826" y="1545"/>
                  </a:lnTo>
                  <a:lnTo>
                    <a:pt x="824" y="1551"/>
                  </a:lnTo>
                  <a:lnTo>
                    <a:pt x="820" y="1555"/>
                  </a:lnTo>
                  <a:lnTo>
                    <a:pt x="814" y="1557"/>
                  </a:lnTo>
                  <a:lnTo>
                    <a:pt x="796" y="1557"/>
                  </a:lnTo>
                  <a:lnTo>
                    <a:pt x="516" y="1523"/>
                  </a:lnTo>
                  <a:lnTo>
                    <a:pt x="510" y="1515"/>
                  </a:lnTo>
                  <a:lnTo>
                    <a:pt x="516" y="1513"/>
                  </a:lnTo>
                  <a:lnTo>
                    <a:pt x="518" y="1499"/>
                  </a:lnTo>
                  <a:lnTo>
                    <a:pt x="508" y="1493"/>
                  </a:lnTo>
                  <a:lnTo>
                    <a:pt x="500" y="1499"/>
                  </a:lnTo>
                  <a:lnTo>
                    <a:pt x="500" y="1481"/>
                  </a:lnTo>
                  <a:lnTo>
                    <a:pt x="504" y="1477"/>
                  </a:lnTo>
                  <a:lnTo>
                    <a:pt x="508" y="1471"/>
                  </a:lnTo>
                  <a:lnTo>
                    <a:pt x="510" y="1461"/>
                  </a:lnTo>
                  <a:lnTo>
                    <a:pt x="510" y="1449"/>
                  </a:lnTo>
                  <a:lnTo>
                    <a:pt x="508" y="1433"/>
                  </a:lnTo>
                  <a:lnTo>
                    <a:pt x="500" y="1415"/>
                  </a:lnTo>
                  <a:lnTo>
                    <a:pt x="488" y="1393"/>
                  </a:lnTo>
                  <a:lnTo>
                    <a:pt x="460" y="1363"/>
                  </a:lnTo>
                  <a:lnTo>
                    <a:pt x="436" y="1325"/>
                  </a:lnTo>
                  <a:lnTo>
                    <a:pt x="436" y="1323"/>
                  </a:lnTo>
                  <a:lnTo>
                    <a:pt x="432" y="1319"/>
                  </a:lnTo>
                  <a:lnTo>
                    <a:pt x="428" y="1319"/>
                  </a:lnTo>
                  <a:lnTo>
                    <a:pt x="424" y="1319"/>
                  </a:lnTo>
                  <a:lnTo>
                    <a:pt x="420" y="1321"/>
                  </a:lnTo>
                  <a:lnTo>
                    <a:pt x="414" y="1325"/>
                  </a:lnTo>
                  <a:lnTo>
                    <a:pt x="412" y="1325"/>
                  </a:lnTo>
                  <a:lnTo>
                    <a:pt x="406" y="1321"/>
                  </a:lnTo>
                  <a:lnTo>
                    <a:pt x="400" y="1313"/>
                  </a:lnTo>
                  <a:lnTo>
                    <a:pt x="408" y="1305"/>
                  </a:lnTo>
                  <a:lnTo>
                    <a:pt x="406" y="1299"/>
                  </a:lnTo>
                  <a:lnTo>
                    <a:pt x="406" y="1295"/>
                  </a:lnTo>
                  <a:lnTo>
                    <a:pt x="402" y="1285"/>
                  </a:lnTo>
                  <a:lnTo>
                    <a:pt x="398" y="1279"/>
                  </a:lnTo>
                  <a:lnTo>
                    <a:pt x="392" y="1275"/>
                  </a:lnTo>
                  <a:lnTo>
                    <a:pt x="384" y="1271"/>
                  </a:lnTo>
                  <a:lnTo>
                    <a:pt x="372" y="1271"/>
                  </a:lnTo>
                  <a:lnTo>
                    <a:pt x="370" y="1271"/>
                  </a:lnTo>
                  <a:lnTo>
                    <a:pt x="360" y="1269"/>
                  </a:lnTo>
                  <a:lnTo>
                    <a:pt x="354" y="1265"/>
                  </a:lnTo>
                  <a:lnTo>
                    <a:pt x="346" y="1259"/>
                  </a:lnTo>
                  <a:lnTo>
                    <a:pt x="336" y="1249"/>
                  </a:lnTo>
                  <a:lnTo>
                    <a:pt x="322" y="1235"/>
                  </a:lnTo>
                  <a:lnTo>
                    <a:pt x="322" y="1231"/>
                  </a:lnTo>
                  <a:lnTo>
                    <a:pt x="318" y="1219"/>
                  </a:lnTo>
                  <a:lnTo>
                    <a:pt x="314" y="1213"/>
                  </a:lnTo>
                  <a:lnTo>
                    <a:pt x="308" y="1205"/>
                  </a:lnTo>
                  <a:lnTo>
                    <a:pt x="300" y="1197"/>
                  </a:lnTo>
                  <a:lnTo>
                    <a:pt x="290" y="1189"/>
                  </a:lnTo>
                  <a:lnTo>
                    <a:pt x="274" y="1189"/>
                  </a:lnTo>
                  <a:lnTo>
                    <a:pt x="268" y="1183"/>
                  </a:lnTo>
                  <a:lnTo>
                    <a:pt x="256" y="1183"/>
                  </a:lnTo>
                  <a:lnTo>
                    <a:pt x="252" y="1179"/>
                  </a:lnTo>
                  <a:lnTo>
                    <a:pt x="240" y="1171"/>
                  </a:lnTo>
                  <a:lnTo>
                    <a:pt x="232" y="1167"/>
                  </a:lnTo>
                  <a:lnTo>
                    <a:pt x="222" y="1163"/>
                  </a:lnTo>
                  <a:lnTo>
                    <a:pt x="210" y="1161"/>
                  </a:lnTo>
                  <a:lnTo>
                    <a:pt x="196" y="1163"/>
                  </a:lnTo>
                  <a:lnTo>
                    <a:pt x="192" y="1157"/>
                  </a:lnTo>
                  <a:lnTo>
                    <a:pt x="190" y="1149"/>
                  </a:lnTo>
                  <a:lnTo>
                    <a:pt x="184" y="1143"/>
                  </a:lnTo>
                  <a:lnTo>
                    <a:pt x="178" y="1143"/>
                  </a:lnTo>
                  <a:lnTo>
                    <a:pt x="178" y="1133"/>
                  </a:lnTo>
                  <a:lnTo>
                    <a:pt x="188" y="1123"/>
                  </a:lnTo>
                  <a:lnTo>
                    <a:pt x="186" y="1109"/>
                  </a:lnTo>
                  <a:lnTo>
                    <a:pt x="194" y="1101"/>
                  </a:lnTo>
                  <a:lnTo>
                    <a:pt x="190" y="1085"/>
                  </a:lnTo>
                  <a:lnTo>
                    <a:pt x="192" y="1079"/>
                  </a:lnTo>
                  <a:lnTo>
                    <a:pt x="198" y="1065"/>
                  </a:lnTo>
                  <a:lnTo>
                    <a:pt x="200" y="1059"/>
                  </a:lnTo>
                  <a:lnTo>
                    <a:pt x="198" y="1053"/>
                  </a:lnTo>
                  <a:lnTo>
                    <a:pt x="196" y="1051"/>
                  </a:lnTo>
                  <a:lnTo>
                    <a:pt x="194" y="1051"/>
                  </a:lnTo>
                  <a:lnTo>
                    <a:pt x="186" y="1053"/>
                  </a:lnTo>
                  <a:lnTo>
                    <a:pt x="180" y="1047"/>
                  </a:lnTo>
                  <a:lnTo>
                    <a:pt x="176" y="1041"/>
                  </a:lnTo>
                  <a:lnTo>
                    <a:pt x="178" y="1035"/>
                  </a:lnTo>
                  <a:lnTo>
                    <a:pt x="184" y="1023"/>
                  </a:lnTo>
                  <a:lnTo>
                    <a:pt x="184" y="1017"/>
                  </a:lnTo>
                  <a:lnTo>
                    <a:pt x="184" y="1013"/>
                  </a:lnTo>
                  <a:lnTo>
                    <a:pt x="182" y="1009"/>
                  </a:lnTo>
                  <a:lnTo>
                    <a:pt x="176" y="1007"/>
                  </a:lnTo>
                  <a:lnTo>
                    <a:pt x="168" y="992"/>
                  </a:lnTo>
                  <a:lnTo>
                    <a:pt x="162" y="978"/>
                  </a:lnTo>
                  <a:lnTo>
                    <a:pt x="148" y="964"/>
                  </a:lnTo>
                  <a:lnTo>
                    <a:pt x="146" y="946"/>
                  </a:lnTo>
                  <a:lnTo>
                    <a:pt x="136" y="924"/>
                  </a:lnTo>
                  <a:lnTo>
                    <a:pt x="136" y="914"/>
                  </a:lnTo>
                  <a:lnTo>
                    <a:pt x="128" y="902"/>
                  </a:lnTo>
                  <a:lnTo>
                    <a:pt x="130" y="900"/>
                  </a:lnTo>
                  <a:lnTo>
                    <a:pt x="128" y="894"/>
                  </a:lnTo>
                  <a:lnTo>
                    <a:pt x="124" y="884"/>
                  </a:lnTo>
                  <a:lnTo>
                    <a:pt x="118" y="878"/>
                  </a:lnTo>
                  <a:lnTo>
                    <a:pt x="110" y="872"/>
                  </a:lnTo>
                  <a:lnTo>
                    <a:pt x="108" y="868"/>
                  </a:lnTo>
                  <a:lnTo>
                    <a:pt x="106" y="862"/>
                  </a:lnTo>
                  <a:lnTo>
                    <a:pt x="104" y="854"/>
                  </a:lnTo>
                  <a:lnTo>
                    <a:pt x="110" y="850"/>
                  </a:lnTo>
                  <a:lnTo>
                    <a:pt x="106" y="828"/>
                  </a:lnTo>
                  <a:lnTo>
                    <a:pt x="112" y="824"/>
                  </a:lnTo>
                  <a:lnTo>
                    <a:pt x="108" y="820"/>
                  </a:lnTo>
                  <a:lnTo>
                    <a:pt x="114" y="812"/>
                  </a:lnTo>
                  <a:lnTo>
                    <a:pt x="114" y="816"/>
                  </a:lnTo>
                  <a:lnTo>
                    <a:pt x="116" y="818"/>
                  </a:lnTo>
                  <a:lnTo>
                    <a:pt x="120" y="818"/>
                  </a:lnTo>
                  <a:lnTo>
                    <a:pt x="124" y="814"/>
                  </a:lnTo>
                  <a:lnTo>
                    <a:pt x="128" y="808"/>
                  </a:lnTo>
                  <a:lnTo>
                    <a:pt x="132" y="800"/>
                  </a:lnTo>
                  <a:lnTo>
                    <a:pt x="134" y="790"/>
                  </a:lnTo>
                  <a:lnTo>
                    <a:pt x="134" y="782"/>
                  </a:lnTo>
                  <a:lnTo>
                    <a:pt x="132" y="774"/>
                  </a:lnTo>
                  <a:lnTo>
                    <a:pt x="130" y="768"/>
                  </a:lnTo>
                  <a:lnTo>
                    <a:pt x="122" y="766"/>
                  </a:lnTo>
                  <a:lnTo>
                    <a:pt x="124" y="766"/>
                  </a:lnTo>
                  <a:lnTo>
                    <a:pt x="110" y="766"/>
                  </a:lnTo>
                  <a:lnTo>
                    <a:pt x="86" y="734"/>
                  </a:lnTo>
                  <a:lnTo>
                    <a:pt x="86" y="724"/>
                  </a:lnTo>
                  <a:lnTo>
                    <a:pt x="84" y="720"/>
                  </a:lnTo>
                  <a:lnTo>
                    <a:pt x="86" y="712"/>
                  </a:lnTo>
                  <a:lnTo>
                    <a:pt x="88" y="702"/>
                  </a:lnTo>
                  <a:lnTo>
                    <a:pt x="88" y="690"/>
                  </a:lnTo>
                  <a:lnTo>
                    <a:pt x="88" y="680"/>
                  </a:lnTo>
                  <a:lnTo>
                    <a:pt x="86" y="674"/>
                  </a:lnTo>
                  <a:lnTo>
                    <a:pt x="86" y="664"/>
                  </a:lnTo>
                  <a:lnTo>
                    <a:pt x="92" y="658"/>
                  </a:lnTo>
                  <a:lnTo>
                    <a:pt x="94" y="642"/>
                  </a:lnTo>
                  <a:lnTo>
                    <a:pt x="94" y="640"/>
                  </a:lnTo>
                  <a:lnTo>
                    <a:pt x="98" y="636"/>
                  </a:lnTo>
                  <a:lnTo>
                    <a:pt x="100" y="636"/>
                  </a:lnTo>
                  <a:lnTo>
                    <a:pt x="102" y="636"/>
                  </a:lnTo>
                  <a:lnTo>
                    <a:pt x="104" y="638"/>
                  </a:lnTo>
                  <a:lnTo>
                    <a:pt x="106" y="644"/>
                  </a:lnTo>
                  <a:lnTo>
                    <a:pt x="104" y="654"/>
                  </a:lnTo>
                  <a:lnTo>
                    <a:pt x="102" y="660"/>
                  </a:lnTo>
                  <a:lnTo>
                    <a:pt x="104" y="666"/>
                  </a:lnTo>
                  <a:lnTo>
                    <a:pt x="114" y="676"/>
                  </a:lnTo>
                  <a:lnTo>
                    <a:pt x="116" y="680"/>
                  </a:lnTo>
                  <a:lnTo>
                    <a:pt x="128" y="696"/>
                  </a:lnTo>
                  <a:lnTo>
                    <a:pt x="134" y="698"/>
                  </a:lnTo>
                  <a:lnTo>
                    <a:pt x="136" y="698"/>
                  </a:lnTo>
                  <a:lnTo>
                    <a:pt x="136" y="696"/>
                  </a:lnTo>
                  <a:lnTo>
                    <a:pt x="134" y="690"/>
                  </a:lnTo>
                  <a:lnTo>
                    <a:pt x="130" y="682"/>
                  </a:lnTo>
                  <a:lnTo>
                    <a:pt x="126" y="674"/>
                  </a:lnTo>
                  <a:lnTo>
                    <a:pt x="124" y="666"/>
                  </a:lnTo>
                  <a:lnTo>
                    <a:pt x="126" y="660"/>
                  </a:lnTo>
                  <a:lnTo>
                    <a:pt x="124" y="656"/>
                  </a:lnTo>
                  <a:lnTo>
                    <a:pt x="120" y="650"/>
                  </a:lnTo>
                  <a:lnTo>
                    <a:pt x="120" y="638"/>
                  </a:lnTo>
                  <a:lnTo>
                    <a:pt x="114" y="624"/>
                  </a:lnTo>
                  <a:lnTo>
                    <a:pt x="114" y="616"/>
                  </a:lnTo>
                  <a:lnTo>
                    <a:pt x="120" y="612"/>
                  </a:lnTo>
                  <a:lnTo>
                    <a:pt x="136" y="606"/>
                  </a:lnTo>
                  <a:lnTo>
                    <a:pt x="140" y="610"/>
                  </a:lnTo>
                  <a:lnTo>
                    <a:pt x="144" y="612"/>
                  </a:lnTo>
                  <a:lnTo>
                    <a:pt x="164" y="616"/>
                  </a:lnTo>
                  <a:lnTo>
                    <a:pt x="170" y="616"/>
                  </a:lnTo>
                  <a:lnTo>
                    <a:pt x="178" y="622"/>
                  </a:lnTo>
                  <a:lnTo>
                    <a:pt x="168" y="610"/>
                  </a:lnTo>
                  <a:lnTo>
                    <a:pt x="168" y="602"/>
                  </a:lnTo>
                  <a:lnTo>
                    <a:pt x="158" y="602"/>
                  </a:lnTo>
                  <a:lnTo>
                    <a:pt x="150" y="606"/>
                  </a:lnTo>
                  <a:lnTo>
                    <a:pt x="140" y="606"/>
                  </a:lnTo>
                  <a:lnTo>
                    <a:pt x="136" y="602"/>
                  </a:lnTo>
                  <a:lnTo>
                    <a:pt x="134" y="600"/>
                  </a:lnTo>
                  <a:lnTo>
                    <a:pt x="126" y="592"/>
                  </a:lnTo>
                  <a:lnTo>
                    <a:pt x="122" y="590"/>
                  </a:lnTo>
                  <a:lnTo>
                    <a:pt x="118" y="590"/>
                  </a:lnTo>
                  <a:lnTo>
                    <a:pt x="112" y="590"/>
                  </a:lnTo>
                  <a:lnTo>
                    <a:pt x="110" y="596"/>
                  </a:lnTo>
                  <a:lnTo>
                    <a:pt x="106" y="602"/>
                  </a:lnTo>
                  <a:lnTo>
                    <a:pt x="106" y="626"/>
                  </a:lnTo>
                  <a:lnTo>
                    <a:pt x="104" y="630"/>
                  </a:lnTo>
                  <a:lnTo>
                    <a:pt x="94" y="628"/>
                  </a:lnTo>
                  <a:lnTo>
                    <a:pt x="86" y="616"/>
                  </a:lnTo>
                  <a:lnTo>
                    <a:pt x="84" y="612"/>
                  </a:lnTo>
                  <a:lnTo>
                    <a:pt x="76" y="612"/>
                  </a:lnTo>
                  <a:lnTo>
                    <a:pt x="74" y="608"/>
                  </a:lnTo>
                  <a:lnTo>
                    <a:pt x="70" y="598"/>
                  </a:lnTo>
                  <a:lnTo>
                    <a:pt x="66" y="594"/>
                  </a:lnTo>
                  <a:lnTo>
                    <a:pt x="62" y="590"/>
                  </a:lnTo>
                  <a:lnTo>
                    <a:pt x="58" y="588"/>
                  </a:lnTo>
                  <a:lnTo>
                    <a:pt x="52" y="590"/>
                  </a:lnTo>
                  <a:lnTo>
                    <a:pt x="52" y="588"/>
                  </a:lnTo>
                  <a:lnTo>
                    <a:pt x="52" y="586"/>
                  </a:lnTo>
                  <a:lnTo>
                    <a:pt x="60" y="578"/>
                  </a:lnTo>
                  <a:lnTo>
                    <a:pt x="62" y="572"/>
                  </a:lnTo>
                  <a:lnTo>
                    <a:pt x="62" y="564"/>
                  </a:lnTo>
                  <a:lnTo>
                    <a:pt x="66" y="556"/>
                  </a:lnTo>
                  <a:lnTo>
                    <a:pt x="56" y="544"/>
                  </a:lnTo>
                  <a:lnTo>
                    <a:pt x="56" y="532"/>
                  </a:lnTo>
                  <a:lnTo>
                    <a:pt x="48" y="520"/>
                  </a:lnTo>
                  <a:lnTo>
                    <a:pt x="48" y="516"/>
                  </a:lnTo>
                  <a:lnTo>
                    <a:pt x="46" y="514"/>
                  </a:lnTo>
                  <a:lnTo>
                    <a:pt x="40" y="506"/>
                  </a:lnTo>
                  <a:lnTo>
                    <a:pt x="34" y="496"/>
                  </a:lnTo>
                  <a:lnTo>
                    <a:pt x="32" y="490"/>
                  </a:lnTo>
                  <a:lnTo>
                    <a:pt x="32" y="482"/>
                  </a:lnTo>
                  <a:lnTo>
                    <a:pt x="28" y="470"/>
                  </a:lnTo>
                  <a:lnTo>
                    <a:pt x="22" y="458"/>
                  </a:lnTo>
                  <a:lnTo>
                    <a:pt x="14" y="448"/>
                  </a:lnTo>
                  <a:lnTo>
                    <a:pt x="14" y="446"/>
                  </a:lnTo>
                  <a:lnTo>
                    <a:pt x="14" y="442"/>
                  </a:lnTo>
                  <a:lnTo>
                    <a:pt x="10" y="438"/>
                  </a:lnTo>
                  <a:lnTo>
                    <a:pt x="12" y="436"/>
                  </a:lnTo>
                  <a:lnTo>
                    <a:pt x="22" y="424"/>
                  </a:lnTo>
                  <a:lnTo>
                    <a:pt x="22" y="416"/>
                  </a:lnTo>
                  <a:lnTo>
                    <a:pt x="20" y="394"/>
                  </a:lnTo>
                  <a:lnTo>
                    <a:pt x="20" y="382"/>
                  </a:lnTo>
                  <a:lnTo>
                    <a:pt x="22" y="370"/>
                  </a:lnTo>
                  <a:lnTo>
                    <a:pt x="26" y="358"/>
                  </a:lnTo>
                  <a:lnTo>
                    <a:pt x="32" y="348"/>
                  </a:lnTo>
                  <a:lnTo>
                    <a:pt x="34" y="326"/>
                  </a:lnTo>
                  <a:lnTo>
                    <a:pt x="34" y="306"/>
                  </a:lnTo>
                  <a:lnTo>
                    <a:pt x="30" y="294"/>
                  </a:lnTo>
                  <a:lnTo>
                    <a:pt x="24" y="284"/>
                  </a:lnTo>
                  <a:lnTo>
                    <a:pt x="18" y="278"/>
                  </a:lnTo>
                  <a:lnTo>
                    <a:pt x="18" y="272"/>
                  </a:lnTo>
                  <a:lnTo>
                    <a:pt x="18" y="268"/>
                  </a:lnTo>
                  <a:lnTo>
                    <a:pt x="12" y="260"/>
                  </a:lnTo>
                  <a:lnTo>
                    <a:pt x="6" y="252"/>
                  </a:lnTo>
                  <a:lnTo>
                    <a:pt x="0" y="240"/>
                  </a:lnTo>
                  <a:lnTo>
                    <a:pt x="0" y="232"/>
                  </a:lnTo>
                  <a:lnTo>
                    <a:pt x="0" y="224"/>
                  </a:lnTo>
                  <a:lnTo>
                    <a:pt x="2" y="214"/>
                  </a:lnTo>
                  <a:lnTo>
                    <a:pt x="6" y="204"/>
                  </a:lnTo>
                  <a:lnTo>
                    <a:pt x="12" y="194"/>
                  </a:lnTo>
                  <a:lnTo>
                    <a:pt x="20" y="184"/>
                  </a:lnTo>
                  <a:lnTo>
                    <a:pt x="30" y="172"/>
                  </a:lnTo>
                  <a:lnTo>
                    <a:pt x="44" y="160"/>
                  </a:lnTo>
                  <a:lnTo>
                    <a:pt x="48" y="156"/>
                  </a:lnTo>
                  <a:lnTo>
                    <a:pt x="52" y="146"/>
                  </a:lnTo>
                  <a:lnTo>
                    <a:pt x="56" y="136"/>
                  </a:lnTo>
                  <a:lnTo>
                    <a:pt x="56" y="130"/>
                  </a:lnTo>
                  <a:lnTo>
                    <a:pt x="56" y="122"/>
                  </a:lnTo>
                  <a:lnTo>
                    <a:pt x="60" y="116"/>
                  </a:lnTo>
                  <a:lnTo>
                    <a:pt x="70" y="100"/>
                  </a:lnTo>
                  <a:lnTo>
                    <a:pt x="74" y="90"/>
                  </a:lnTo>
                  <a:lnTo>
                    <a:pt x="78" y="80"/>
                  </a:lnTo>
                  <a:lnTo>
                    <a:pt x="80" y="70"/>
                  </a:lnTo>
                  <a:lnTo>
                    <a:pt x="80" y="60"/>
                  </a:lnTo>
                  <a:lnTo>
                    <a:pt x="80" y="56"/>
                  </a:lnTo>
                  <a:lnTo>
                    <a:pt x="80" y="52"/>
                  </a:lnTo>
                  <a:lnTo>
                    <a:pt x="78" y="50"/>
                  </a:lnTo>
                  <a:lnTo>
                    <a:pt x="78" y="38"/>
                  </a:lnTo>
                  <a:lnTo>
                    <a:pt x="74" y="32"/>
                  </a:lnTo>
                  <a:lnTo>
                    <a:pt x="74" y="28"/>
                  </a:lnTo>
                  <a:lnTo>
                    <a:pt x="84" y="12"/>
                  </a:lnTo>
                  <a:lnTo>
                    <a:pt x="86" y="4"/>
                  </a:lnTo>
                  <a:lnTo>
                    <a:pt x="86" y="0"/>
                  </a:lnTo>
                  <a:close/>
                </a:path>
              </a:pathLst>
            </a:custGeom>
            <a:grpFill/>
            <a:ln w="3175" cmpd="sng">
              <a:solidFill>
                <a:schemeClr val="accent5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78" name="NEVADA"/>
            <p:cNvSpPr>
              <a:spLocks/>
            </p:cNvSpPr>
            <p:nvPr/>
          </p:nvSpPr>
          <p:spPr bwMode="auto">
            <a:xfrm>
              <a:off x="2200622" y="3363013"/>
              <a:ext cx="808165" cy="1252794"/>
            </a:xfrm>
            <a:custGeom>
              <a:avLst/>
              <a:gdLst/>
              <a:ahLst/>
              <a:cxnLst>
                <a:cxn ang="0">
                  <a:pos x="458" y="1113"/>
                </a:cxn>
                <a:cxn ang="0">
                  <a:pos x="0" y="420"/>
                </a:cxn>
                <a:cxn ang="0">
                  <a:pos x="108" y="0"/>
                </a:cxn>
                <a:cxn ang="0">
                  <a:pos x="108" y="2"/>
                </a:cxn>
                <a:cxn ang="0">
                  <a:pos x="410" y="78"/>
                </a:cxn>
                <a:cxn ang="0">
                  <a:pos x="410" y="76"/>
                </a:cxn>
                <a:cxn ang="0">
                  <a:pos x="718" y="144"/>
                </a:cxn>
                <a:cxn ang="0">
                  <a:pos x="582" y="850"/>
                </a:cxn>
                <a:cxn ang="0">
                  <a:pos x="564" y="955"/>
                </a:cxn>
                <a:cxn ang="0">
                  <a:pos x="562" y="961"/>
                </a:cxn>
                <a:cxn ang="0">
                  <a:pos x="556" y="975"/>
                </a:cxn>
                <a:cxn ang="0">
                  <a:pos x="552" y="981"/>
                </a:cxn>
                <a:cxn ang="0">
                  <a:pos x="546" y="985"/>
                </a:cxn>
                <a:cxn ang="0">
                  <a:pos x="538" y="985"/>
                </a:cxn>
                <a:cxn ang="0">
                  <a:pos x="532" y="979"/>
                </a:cxn>
                <a:cxn ang="0">
                  <a:pos x="530" y="977"/>
                </a:cxn>
                <a:cxn ang="0">
                  <a:pos x="530" y="971"/>
                </a:cxn>
                <a:cxn ang="0">
                  <a:pos x="528" y="969"/>
                </a:cxn>
                <a:cxn ang="0">
                  <a:pos x="524" y="967"/>
                </a:cxn>
                <a:cxn ang="0">
                  <a:pos x="520" y="965"/>
                </a:cxn>
                <a:cxn ang="0">
                  <a:pos x="514" y="965"/>
                </a:cxn>
                <a:cxn ang="0">
                  <a:pos x="508" y="959"/>
                </a:cxn>
                <a:cxn ang="0">
                  <a:pos x="502" y="957"/>
                </a:cxn>
                <a:cxn ang="0">
                  <a:pos x="500" y="957"/>
                </a:cxn>
                <a:cxn ang="0">
                  <a:pos x="498" y="961"/>
                </a:cxn>
                <a:cxn ang="0">
                  <a:pos x="494" y="961"/>
                </a:cxn>
                <a:cxn ang="0">
                  <a:pos x="488" y="963"/>
                </a:cxn>
                <a:cxn ang="0">
                  <a:pos x="482" y="963"/>
                </a:cxn>
                <a:cxn ang="0">
                  <a:pos x="480" y="965"/>
                </a:cxn>
                <a:cxn ang="0">
                  <a:pos x="480" y="969"/>
                </a:cxn>
                <a:cxn ang="0">
                  <a:pos x="480" y="979"/>
                </a:cxn>
                <a:cxn ang="0">
                  <a:pos x="482" y="1003"/>
                </a:cxn>
                <a:cxn ang="0">
                  <a:pos x="482" y="1029"/>
                </a:cxn>
                <a:cxn ang="0">
                  <a:pos x="480" y="1043"/>
                </a:cxn>
                <a:cxn ang="0">
                  <a:pos x="476" y="1053"/>
                </a:cxn>
                <a:cxn ang="0">
                  <a:pos x="476" y="1073"/>
                </a:cxn>
                <a:cxn ang="0">
                  <a:pos x="476" y="1089"/>
                </a:cxn>
                <a:cxn ang="0">
                  <a:pos x="474" y="1097"/>
                </a:cxn>
                <a:cxn ang="0">
                  <a:pos x="472" y="1101"/>
                </a:cxn>
                <a:cxn ang="0">
                  <a:pos x="464" y="1109"/>
                </a:cxn>
                <a:cxn ang="0">
                  <a:pos x="460" y="1113"/>
                </a:cxn>
              </a:cxnLst>
              <a:rect l="0" t="0" r="r" b="b"/>
              <a:pathLst>
                <a:path w="718" h="1113">
                  <a:moveTo>
                    <a:pt x="458" y="1113"/>
                  </a:moveTo>
                  <a:lnTo>
                    <a:pt x="0" y="420"/>
                  </a:lnTo>
                  <a:lnTo>
                    <a:pt x="108" y="0"/>
                  </a:lnTo>
                  <a:lnTo>
                    <a:pt x="108" y="2"/>
                  </a:lnTo>
                  <a:lnTo>
                    <a:pt x="410" y="78"/>
                  </a:lnTo>
                  <a:lnTo>
                    <a:pt x="410" y="76"/>
                  </a:lnTo>
                  <a:lnTo>
                    <a:pt x="718" y="144"/>
                  </a:lnTo>
                  <a:lnTo>
                    <a:pt x="582" y="850"/>
                  </a:lnTo>
                  <a:lnTo>
                    <a:pt x="564" y="955"/>
                  </a:lnTo>
                  <a:lnTo>
                    <a:pt x="562" y="961"/>
                  </a:lnTo>
                  <a:lnTo>
                    <a:pt x="556" y="975"/>
                  </a:lnTo>
                  <a:lnTo>
                    <a:pt x="552" y="981"/>
                  </a:lnTo>
                  <a:lnTo>
                    <a:pt x="546" y="985"/>
                  </a:lnTo>
                  <a:lnTo>
                    <a:pt x="538" y="985"/>
                  </a:lnTo>
                  <a:lnTo>
                    <a:pt x="532" y="979"/>
                  </a:lnTo>
                  <a:lnTo>
                    <a:pt x="530" y="977"/>
                  </a:lnTo>
                  <a:lnTo>
                    <a:pt x="530" y="971"/>
                  </a:lnTo>
                  <a:lnTo>
                    <a:pt x="528" y="969"/>
                  </a:lnTo>
                  <a:lnTo>
                    <a:pt x="524" y="967"/>
                  </a:lnTo>
                  <a:lnTo>
                    <a:pt x="520" y="965"/>
                  </a:lnTo>
                  <a:lnTo>
                    <a:pt x="514" y="965"/>
                  </a:lnTo>
                  <a:lnTo>
                    <a:pt x="508" y="959"/>
                  </a:lnTo>
                  <a:lnTo>
                    <a:pt x="502" y="957"/>
                  </a:lnTo>
                  <a:lnTo>
                    <a:pt x="500" y="957"/>
                  </a:lnTo>
                  <a:lnTo>
                    <a:pt x="498" y="961"/>
                  </a:lnTo>
                  <a:lnTo>
                    <a:pt x="494" y="961"/>
                  </a:lnTo>
                  <a:lnTo>
                    <a:pt x="488" y="963"/>
                  </a:lnTo>
                  <a:lnTo>
                    <a:pt x="482" y="963"/>
                  </a:lnTo>
                  <a:lnTo>
                    <a:pt x="480" y="965"/>
                  </a:lnTo>
                  <a:lnTo>
                    <a:pt x="480" y="969"/>
                  </a:lnTo>
                  <a:lnTo>
                    <a:pt x="480" y="979"/>
                  </a:lnTo>
                  <a:lnTo>
                    <a:pt x="482" y="1003"/>
                  </a:lnTo>
                  <a:lnTo>
                    <a:pt x="482" y="1029"/>
                  </a:lnTo>
                  <a:lnTo>
                    <a:pt x="480" y="1043"/>
                  </a:lnTo>
                  <a:lnTo>
                    <a:pt x="476" y="1053"/>
                  </a:lnTo>
                  <a:lnTo>
                    <a:pt x="476" y="1073"/>
                  </a:lnTo>
                  <a:lnTo>
                    <a:pt x="476" y="1089"/>
                  </a:lnTo>
                  <a:lnTo>
                    <a:pt x="474" y="1097"/>
                  </a:lnTo>
                  <a:lnTo>
                    <a:pt x="472" y="1101"/>
                  </a:lnTo>
                  <a:lnTo>
                    <a:pt x="464" y="1109"/>
                  </a:lnTo>
                  <a:lnTo>
                    <a:pt x="460" y="1113"/>
                  </a:lnTo>
                </a:path>
              </a:pathLst>
            </a:custGeom>
            <a:grpFill/>
            <a:ln w="3175" cmpd="sng">
              <a:solidFill>
                <a:schemeClr val="accent5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79" name="UTAH"/>
            <p:cNvSpPr>
              <a:spLocks/>
            </p:cNvSpPr>
            <p:nvPr/>
          </p:nvSpPr>
          <p:spPr bwMode="auto">
            <a:xfrm>
              <a:off x="2856364" y="3524971"/>
              <a:ext cx="714488" cy="900297"/>
            </a:xfrm>
            <a:custGeom>
              <a:avLst/>
              <a:gdLst/>
              <a:ahLst/>
              <a:cxnLst>
                <a:cxn ang="0">
                  <a:pos x="558" y="799"/>
                </a:cxn>
                <a:cxn ang="0">
                  <a:pos x="634" y="222"/>
                </a:cxn>
                <a:cxn ang="0">
                  <a:pos x="428" y="188"/>
                </a:cxn>
                <a:cxn ang="0">
                  <a:pos x="448" y="54"/>
                </a:cxn>
                <a:cxn ang="0">
                  <a:pos x="136" y="0"/>
                </a:cxn>
                <a:cxn ang="0">
                  <a:pos x="0" y="706"/>
                </a:cxn>
                <a:cxn ang="0">
                  <a:pos x="558" y="799"/>
                </a:cxn>
              </a:cxnLst>
              <a:rect l="0" t="0" r="r" b="b"/>
              <a:pathLst>
                <a:path w="634" h="799">
                  <a:moveTo>
                    <a:pt x="558" y="799"/>
                  </a:moveTo>
                  <a:lnTo>
                    <a:pt x="634" y="222"/>
                  </a:lnTo>
                  <a:lnTo>
                    <a:pt x="428" y="188"/>
                  </a:lnTo>
                  <a:lnTo>
                    <a:pt x="448" y="54"/>
                  </a:lnTo>
                  <a:lnTo>
                    <a:pt x="136" y="0"/>
                  </a:lnTo>
                  <a:lnTo>
                    <a:pt x="0" y="706"/>
                  </a:lnTo>
                  <a:lnTo>
                    <a:pt x="558" y="799"/>
                  </a:lnTo>
                  <a:close/>
                </a:path>
              </a:pathLst>
            </a:custGeom>
            <a:grpFill/>
            <a:ln w="3175" cmpd="sng">
              <a:solidFill>
                <a:schemeClr val="accent5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80" name="ARIZONA"/>
            <p:cNvSpPr>
              <a:spLocks/>
            </p:cNvSpPr>
            <p:nvPr/>
          </p:nvSpPr>
          <p:spPr bwMode="auto">
            <a:xfrm>
              <a:off x="2621377" y="4320471"/>
              <a:ext cx="863736" cy="1009856"/>
            </a:xfrm>
            <a:custGeom>
              <a:avLst/>
              <a:gdLst/>
              <a:ahLst/>
              <a:cxnLst>
                <a:cxn ang="0">
                  <a:pos x="34" y="591"/>
                </a:cxn>
                <a:cxn ang="0">
                  <a:pos x="44" y="585"/>
                </a:cxn>
                <a:cxn ang="0">
                  <a:pos x="48" y="571"/>
                </a:cxn>
                <a:cxn ang="0">
                  <a:pos x="48" y="553"/>
                </a:cxn>
                <a:cxn ang="0">
                  <a:pos x="34" y="525"/>
                </a:cxn>
                <a:cxn ang="0">
                  <a:pos x="34" y="499"/>
                </a:cxn>
                <a:cxn ang="0">
                  <a:pos x="58" y="479"/>
                </a:cxn>
                <a:cxn ang="0">
                  <a:pos x="66" y="463"/>
                </a:cxn>
                <a:cxn ang="0">
                  <a:pos x="70" y="443"/>
                </a:cxn>
                <a:cxn ang="0">
                  <a:pos x="72" y="425"/>
                </a:cxn>
                <a:cxn ang="0">
                  <a:pos x="84" y="407"/>
                </a:cxn>
                <a:cxn ang="0">
                  <a:pos x="110" y="397"/>
                </a:cxn>
                <a:cxn ang="0">
                  <a:pos x="124" y="383"/>
                </a:cxn>
                <a:cxn ang="0">
                  <a:pos x="106" y="347"/>
                </a:cxn>
                <a:cxn ang="0">
                  <a:pos x="94" y="297"/>
                </a:cxn>
                <a:cxn ang="0">
                  <a:pos x="84" y="263"/>
                </a:cxn>
                <a:cxn ang="0">
                  <a:pos x="98" y="251"/>
                </a:cxn>
                <a:cxn ang="0">
                  <a:pos x="102" y="239"/>
                </a:cxn>
                <a:cxn ang="0">
                  <a:pos x="102" y="203"/>
                </a:cxn>
                <a:cxn ang="0">
                  <a:pos x="108" y="179"/>
                </a:cxn>
                <a:cxn ang="0">
                  <a:pos x="106" y="129"/>
                </a:cxn>
                <a:cxn ang="0">
                  <a:pos x="106" y="115"/>
                </a:cxn>
                <a:cxn ang="0">
                  <a:pos x="114" y="113"/>
                </a:cxn>
                <a:cxn ang="0">
                  <a:pos x="124" y="111"/>
                </a:cxn>
                <a:cxn ang="0">
                  <a:pos x="128" y="107"/>
                </a:cxn>
                <a:cxn ang="0">
                  <a:pos x="140" y="115"/>
                </a:cxn>
                <a:cxn ang="0">
                  <a:pos x="150" y="117"/>
                </a:cxn>
                <a:cxn ang="0">
                  <a:pos x="156" y="121"/>
                </a:cxn>
                <a:cxn ang="0">
                  <a:pos x="158" y="129"/>
                </a:cxn>
                <a:cxn ang="0">
                  <a:pos x="172" y="135"/>
                </a:cxn>
                <a:cxn ang="0">
                  <a:pos x="182" y="125"/>
                </a:cxn>
                <a:cxn ang="0">
                  <a:pos x="190" y="105"/>
                </a:cxn>
                <a:cxn ang="0">
                  <a:pos x="766" y="93"/>
                </a:cxn>
                <a:cxn ang="0">
                  <a:pos x="416" y="867"/>
                </a:cxn>
                <a:cxn ang="0">
                  <a:pos x="16" y="591"/>
                </a:cxn>
              </a:cxnLst>
              <a:rect l="0" t="0" r="r" b="b"/>
              <a:pathLst>
                <a:path w="766" h="897">
                  <a:moveTo>
                    <a:pt x="16" y="591"/>
                  </a:moveTo>
                  <a:lnTo>
                    <a:pt x="34" y="591"/>
                  </a:lnTo>
                  <a:lnTo>
                    <a:pt x="40" y="589"/>
                  </a:lnTo>
                  <a:lnTo>
                    <a:pt x="44" y="585"/>
                  </a:lnTo>
                  <a:lnTo>
                    <a:pt x="46" y="579"/>
                  </a:lnTo>
                  <a:lnTo>
                    <a:pt x="48" y="571"/>
                  </a:lnTo>
                  <a:lnTo>
                    <a:pt x="48" y="559"/>
                  </a:lnTo>
                  <a:lnTo>
                    <a:pt x="48" y="553"/>
                  </a:lnTo>
                  <a:lnTo>
                    <a:pt x="28" y="543"/>
                  </a:lnTo>
                  <a:lnTo>
                    <a:pt x="34" y="525"/>
                  </a:lnTo>
                  <a:lnTo>
                    <a:pt x="32" y="509"/>
                  </a:lnTo>
                  <a:lnTo>
                    <a:pt x="34" y="499"/>
                  </a:lnTo>
                  <a:lnTo>
                    <a:pt x="52" y="483"/>
                  </a:lnTo>
                  <a:lnTo>
                    <a:pt x="58" y="479"/>
                  </a:lnTo>
                  <a:lnTo>
                    <a:pt x="64" y="471"/>
                  </a:lnTo>
                  <a:lnTo>
                    <a:pt x="66" y="463"/>
                  </a:lnTo>
                  <a:lnTo>
                    <a:pt x="68" y="455"/>
                  </a:lnTo>
                  <a:lnTo>
                    <a:pt x="70" y="443"/>
                  </a:lnTo>
                  <a:lnTo>
                    <a:pt x="70" y="435"/>
                  </a:lnTo>
                  <a:lnTo>
                    <a:pt x="72" y="425"/>
                  </a:lnTo>
                  <a:lnTo>
                    <a:pt x="78" y="415"/>
                  </a:lnTo>
                  <a:lnTo>
                    <a:pt x="84" y="407"/>
                  </a:lnTo>
                  <a:lnTo>
                    <a:pt x="94" y="403"/>
                  </a:lnTo>
                  <a:lnTo>
                    <a:pt x="110" y="397"/>
                  </a:lnTo>
                  <a:lnTo>
                    <a:pt x="118" y="395"/>
                  </a:lnTo>
                  <a:lnTo>
                    <a:pt x="124" y="383"/>
                  </a:lnTo>
                  <a:lnTo>
                    <a:pt x="124" y="375"/>
                  </a:lnTo>
                  <a:lnTo>
                    <a:pt x="106" y="347"/>
                  </a:lnTo>
                  <a:lnTo>
                    <a:pt x="108" y="325"/>
                  </a:lnTo>
                  <a:lnTo>
                    <a:pt x="94" y="297"/>
                  </a:lnTo>
                  <a:lnTo>
                    <a:pt x="88" y="281"/>
                  </a:lnTo>
                  <a:lnTo>
                    <a:pt x="84" y="263"/>
                  </a:lnTo>
                  <a:lnTo>
                    <a:pt x="90" y="259"/>
                  </a:lnTo>
                  <a:lnTo>
                    <a:pt x="98" y="251"/>
                  </a:lnTo>
                  <a:lnTo>
                    <a:pt x="100" y="247"/>
                  </a:lnTo>
                  <a:lnTo>
                    <a:pt x="102" y="239"/>
                  </a:lnTo>
                  <a:lnTo>
                    <a:pt x="102" y="223"/>
                  </a:lnTo>
                  <a:lnTo>
                    <a:pt x="102" y="203"/>
                  </a:lnTo>
                  <a:lnTo>
                    <a:pt x="106" y="193"/>
                  </a:lnTo>
                  <a:lnTo>
                    <a:pt x="108" y="179"/>
                  </a:lnTo>
                  <a:lnTo>
                    <a:pt x="108" y="153"/>
                  </a:lnTo>
                  <a:lnTo>
                    <a:pt x="106" y="129"/>
                  </a:lnTo>
                  <a:lnTo>
                    <a:pt x="106" y="119"/>
                  </a:lnTo>
                  <a:lnTo>
                    <a:pt x="106" y="115"/>
                  </a:lnTo>
                  <a:lnTo>
                    <a:pt x="108" y="113"/>
                  </a:lnTo>
                  <a:lnTo>
                    <a:pt x="114" y="113"/>
                  </a:lnTo>
                  <a:lnTo>
                    <a:pt x="120" y="111"/>
                  </a:lnTo>
                  <a:lnTo>
                    <a:pt x="124" y="111"/>
                  </a:lnTo>
                  <a:lnTo>
                    <a:pt x="126" y="107"/>
                  </a:lnTo>
                  <a:lnTo>
                    <a:pt x="128" y="107"/>
                  </a:lnTo>
                  <a:lnTo>
                    <a:pt x="134" y="109"/>
                  </a:lnTo>
                  <a:lnTo>
                    <a:pt x="140" y="115"/>
                  </a:lnTo>
                  <a:lnTo>
                    <a:pt x="146" y="115"/>
                  </a:lnTo>
                  <a:lnTo>
                    <a:pt x="150" y="117"/>
                  </a:lnTo>
                  <a:lnTo>
                    <a:pt x="154" y="119"/>
                  </a:lnTo>
                  <a:lnTo>
                    <a:pt x="156" y="121"/>
                  </a:lnTo>
                  <a:lnTo>
                    <a:pt x="156" y="127"/>
                  </a:lnTo>
                  <a:lnTo>
                    <a:pt x="158" y="129"/>
                  </a:lnTo>
                  <a:lnTo>
                    <a:pt x="164" y="135"/>
                  </a:lnTo>
                  <a:lnTo>
                    <a:pt x="172" y="135"/>
                  </a:lnTo>
                  <a:lnTo>
                    <a:pt x="178" y="131"/>
                  </a:lnTo>
                  <a:lnTo>
                    <a:pt x="182" y="125"/>
                  </a:lnTo>
                  <a:lnTo>
                    <a:pt x="188" y="111"/>
                  </a:lnTo>
                  <a:lnTo>
                    <a:pt x="190" y="105"/>
                  </a:lnTo>
                  <a:lnTo>
                    <a:pt x="208" y="0"/>
                  </a:lnTo>
                  <a:lnTo>
                    <a:pt x="766" y="93"/>
                  </a:lnTo>
                  <a:lnTo>
                    <a:pt x="656" y="897"/>
                  </a:lnTo>
                  <a:lnTo>
                    <a:pt x="416" y="867"/>
                  </a:lnTo>
                  <a:lnTo>
                    <a:pt x="0" y="623"/>
                  </a:lnTo>
                  <a:lnTo>
                    <a:pt x="16" y="591"/>
                  </a:lnTo>
                  <a:close/>
                </a:path>
              </a:pathLst>
            </a:custGeom>
            <a:grpFill/>
            <a:ln w="3175" cmpd="sng">
              <a:solidFill>
                <a:schemeClr val="accent5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81" name="IDAHO"/>
            <p:cNvSpPr>
              <a:spLocks/>
            </p:cNvSpPr>
            <p:nvPr/>
          </p:nvSpPr>
          <p:spPr bwMode="auto">
            <a:xfrm>
              <a:off x="2662658" y="2348393"/>
              <a:ext cx="757357" cy="1236916"/>
            </a:xfrm>
            <a:custGeom>
              <a:avLst/>
              <a:gdLst/>
              <a:ahLst/>
              <a:cxnLst>
                <a:cxn ang="0">
                  <a:pos x="286" y="180"/>
                </a:cxn>
                <a:cxn ang="0">
                  <a:pos x="290" y="228"/>
                </a:cxn>
                <a:cxn ang="0">
                  <a:pos x="292" y="250"/>
                </a:cxn>
                <a:cxn ang="0">
                  <a:pos x="308" y="266"/>
                </a:cxn>
                <a:cxn ang="0">
                  <a:pos x="320" y="272"/>
                </a:cxn>
                <a:cxn ang="0">
                  <a:pos x="340" y="306"/>
                </a:cxn>
                <a:cxn ang="0">
                  <a:pos x="362" y="348"/>
                </a:cxn>
                <a:cxn ang="0">
                  <a:pos x="376" y="378"/>
                </a:cxn>
                <a:cxn ang="0">
                  <a:pos x="406" y="380"/>
                </a:cxn>
                <a:cxn ang="0">
                  <a:pos x="392" y="420"/>
                </a:cxn>
                <a:cxn ang="0">
                  <a:pos x="384" y="440"/>
                </a:cxn>
                <a:cxn ang="0">
                  <a:pos x="378" y="480"/>
                </a:cxn>
                <a:cxn ang="0">
                  <a:pos x="366" y="490"/>
                </a:cxn>
                <a:cxn ang="0">
                  <a:pos x="360" y="502"/>
                </a:cxn>
                <a:cxn ang="0">
                  <a:pos x="354" y="520"/>
                </a:cxn>
                <a:cxn ang="0">
                  <a:pos x="374" y="542"/>
                </a:cxn>
                <a:cxn ang="0">
                  <a:pos x="416" y="520"/>
                </a:cxn>
                <a:cxn ang="0">
                  <a:pos x="422" y="516"/>
                </a:cxn>
                <a:cxn ang="0">
                  <a:pos x="426" y="544"/>
                </a:cxn>
                <a:cxn ang="0">
                  <a:pos x="436" y="600"/>
                </a:cxn>
                <a:cxn ang="0">
                  <a:pos x="446" y="628"/>
                </a:cxn>
                <a:cxn ang="0">
                  <a:pos x="440" y="640"/>
                </a:cxn>
                <a:cxn ang="0">
                  <a:pos x="448" y="652"/>
                </a:cxn>
                <a:cxn ang="0">
                  <a:pos x="474" y="678"/>
                </a:cxn>
                <a:cxn ang="0">
                  <a:pos x="482" y="728"/>
                </a:cxn>
                <a:cxn ang="0">
                  <a:pos x="492" y="730"/>
                </a:cxn>
                <a:cxn ang="0">
                  <a:pos x="500" y="716"/>
                </a:cxn>
                <a:cxn ang="0">
                  <a:pos x="512" y="712"/>
                </a:cxn>
                <a:cxn ang="0">
                  <a:pos x="532" y="724"/>
                </a:cxn>
                <a:cxn ang="0">
                  <a:pos x="544" y="720"/>
                </a:cxn>
                <a:cxn ang="0">
                  <a:pos x="554" y="708"/>
                </a:cxn>
                <a:cxn ang="0">
                  <a:pos x="564" y="720"/>
                </a:cxn>
                <a:cxn ang="0">
                  <a:pos x="602" y="722"/>
                </a:cxn>
                <a:cxn ang="0">
                  <a:pos x="640" y="700"/>
                </a:cxn>
                <a:cxn ang="0">
                  <a:pos x="672" y="740"/>
                </a:cxn>
                <a:cxn ang="0">
                  <a:pos x="0" y="976"/>
                </a:cxn>
                <a:cxn ang="0">
                  <a:pos x="72" y="702"/>
                </a:cxn>
                <a:cxn ang="0">
                  <a:pos x="80" y="672"/>
                </a:cxn>
                <a:cxn ang="0">
                  <a:pos x="56" y="642"/>
                </a:cxn>
                <a:cxn ang="0">
                  <a:pos x="72" y="608"/>
                </a:cxn>
                <a:cxn ang="0">
                  <a:pos x="106" y="574"/>
                </a:cxn>
                <a:cxn ang="0">
                  <a:pos x="166" y="484"/>
                </a:cxn>
                <a:cxn ang="0">
                  <a:pos x="148" y="448"/>
                </a:cxn>
                <a:cxn ang="0">
                  <a:pos x="140" y="394"/>
                </a:cxn>
                <a:cxn ang="0">
                  <a:pos x="140" y="348"/>
                </a:cxn>
              </a:cxnLst>
              <a:rect l="0" t="0" r="r" b="b"/>
              <a:pathLst>
                <a:path w="672" h="1098">
                  <a:moveTo>
                    <a:pt x="304" y="18"/>
                  </a:moveTo>
                  <a:lnTo>
                    <a:pt x="274" y="158"/>
                  </a:lnTo>
                  <a:lnTo>
                    <a:pt x="286" y="180"/>
                  </a:lnTo>
                  <a:lnTo>
                    <a:pt x="298" y="210"/>
                  </a:lnTo>
                  <a:lnTo>
                    <a:pt x="298" y="222"/>
                  </a:lnTo>
                  <a:lnTo>
                    <a:pt x="290" y="228"/>
                  </a:lnTo>
                  <a:lnTo>
                    <a:pt x="300" y="236"/>
                  </a:lnTo>
                  <a:lnTo>
                    <a:pt x="292" y="242"/>
                  </a:lnTo>
                  <a:lnTo>
                    <a:pt x="292" y="250"/>
                  </a:lnTo>
                  <a:lnTo>
                    <a:pt x="308" y="254"/>
                  </a:lnTo>
                  <a:lnTo>
                    <a:pt x="308" y="262"/>
                  </a:lnTo>
                  <a:lnTo>
                    <a:pt x="308" y="266"/>
                  </a:lnTo>
                  <a:lnTo>
                    <a:pt x="310" y="268"/>
                  </a:lnTo>
                  <a:lnTo>
                    <a:pt x="316" y="270"/>
                  </a:lnTo>
                  <a:lnTo>
                    <a:pt x="320" y="272"/>
                  </a:lnTo>
                  <a:lnTo>
                    <a:pt x="328" y="280"/>
                  </a:lnTo>
                  <a:lnTo>
                    <a:pt x="336" y="292"/>
                  </a:lnTo>
                  <a:lnTo>
                    <a:pt x="340" y="306"/>
                  </a:lnTo>
                  <a:lnTo>
                    <a:pt x="348" y="332"/>
                  </a:lnTo>
                  <a:lnTo>
                    <a:pt x="352" y="344"/>
                  </a:lnTo>
                  <a:lnTo>
                    <a:pt x="362" y="348"/>
                  </a:lnTo>
                  <a:lnTo>
                    <a:pt x="362" y="362"/>
                  </a:lnTo>
                  <a:lnTo>
                    <a:pt x="374" y="362"/>
                  </a:lnTo>
                  <a:lnTo>
                    <a:pt x="376" y="378"/>
                  </a:lnTo>
                  <a:lnTo>
                    <a:pt x="384" y="378"/>
                  </a:lnTo>
                  <a:lnTo>
                    <a:pt x="406" y="378"/>
                  </a:lnTo>
                  <a:lnTo>
                    <a:pt x="406" y="380"/>
                  </a:lnTo>
                  <a:lnTo>
                    <a:pt x="392" y="404"/>
                  </a:lnTo>
                  <a:lnTo>
                    <a:pt x="392" y="418"/>
                  </a:lnTo>
                  <a:lnTo>
                    <a:pt x="392" y="420"/>
                  </a:lnTo>
                  <a:lnTo>
                    <a:pt x="382" y="430"/>
                  </a:lnTo>
                  <a:lnTo>
                    <a:pt x="384" y="430"/>
                  </a:lnTo>
                  <a:lnTo>
                    <a:pt x="384" y="440"/>
                  </a:lnTo>
                  <a:lnTo>
                    <a:pt x="376" y="446"/>
                  </a:lnTo>
                  <a:lnTo>
                    <a:pt x="374" y="458"/>
                  </a:lnTo>
                  <a:lnTo>
                    <a:pt x="378" y="480"/>
                  </a:lnTo>
                  <a:lnTo>
                    <a:pt x="376" y="484"/>
                  </a:lnTo>
                  <a:lnTo>
                    <a:pt x="374" y="488"/>
                  </a:lnTo>
                  <a:lnTo>
                    <a:pt x="366" y="490"/>
                  </a:lnTo>
                  <a:lnTo>
                    <a:pt x="362" y="492"/>
                  </a:lnTo>
                  <a:lnTo>
                    <a:pt x="360" y="498"/>
                  </a:lnTo>
                  <a:lnTo>
                    <a:pt x="360" y="502"/>
                  </a:lnTo>
                  <a:lnTo>
                    <a:pt x="360" y="514"/>
                  </a:lnTo>
                  <a:lnTo>
                    <a:pt x="362" y="518"/>
                  </a:lnTo>
                  <a:lnTo>
                    <a:pt x="354" y="520"/>
                  </a:lnTo>
                  <a:lnTo>
                    <a:pt x="356" y="530"/>
                  </a:lnTo>
                  <a:lnTo>
                    <a:pt x="364" y="534"/>
                  </a:lnTo>
                  <a:lnTo>
                    <a:pt x="374" y="542"/>
                  </a:lnTo>
                  <a:lnTo>
                    <a:pt x="392" y="536"/>
                  </a:lnTo>
                  <a:lnTo>
                    <a:pt x="410" y="522"/>
                  </a:lnTo>
                  <a:lnTo>
                    <a:pt x="416" y="520"/>
                  </a:lnTo>
                  <a:lnTo>
                    <a:pt x="418" y="518"/>
                  </a:lnTo>
                  <a:lnTo>
                    <a:pt x="420" y="516"/>
                  </a:lnTo>
                  <a:lnTo>
                    <a:pt x="422" y="516"/>
                  </a:lnTo>
                  <a:lnTo>
                    <a:pt x="424" y="518"/>
                  </a:lnTo>
                  <a:lnTo>
                    <a:pt x="424" y="522"/>
                  </a:lnTo>
                  <a:lnTo>
                    <a:pt x="426" y="544"/>
                  </a:lnTo>
                  <a:lnTo>
                    <a:pt x="428" y="570"/>
                  </a:lnTo>
                  <a:lnTo>
                    <a:pt x="432" y="590"/>
                  </a:lnTo>
                  <a:lnTo>
                    <a:pt x="436" y="600"/>
                  </a:lnTo>
                  <a:lnTo>
                    <a:pt x="438" y="604"/>
                  </a:lnTo>
                  <a:lnTo>
                    <a:pt x="444" y="620"/>
                  </a:lnTo>
                  <a:lnTo>
                    <a:pt x="446" y="628"/>
                  </a:lnTo>
                  <a:lnTo>
                    <a:pt x="444" y="632"/>
                  </a:lnTo>
                  <a:lnTo>
                    <a:pt x="442" y="634"/>
                  </a:lnTo>
                  <a:lnTo>
                    <a:pt x="440" y="640"/>
                  </a:lnTo>
                  <a:lnTo>
                    <a:pt x="442" y="646"/>
                  </a:lnTo>
                  <a:lnTo>
                    <a:pt x="444" y="650"/>
                  </a:lnTo>
                  <a:lnTo>
                    <a:pt x="448" y="652"/>
                  </a:lnTo>
                  <a:lnTo>
                    <a:pt x="456" y="656"/>
                  </a:lnTo>
                  <a:lnTo>
                    <a:pt x="460" y="656"/>
                  </a:lnTo>
                  <a:lnTo>
                    <a:pt x="474" y="678"/>
                  </a:lnTo>
                  <a:lnTo>
                    <a:pt x="476" y="698"/>
                  </a:lnTo>
                  <a:lnTo>
                    <a:pt x="478" y="720"/>
                  </a:lnTo>
                  <a:lnTo>
                    <a:pt x="482" y="728"/>
                  </a:lnTo>
                  <a:lnTo>
                    <a:pt x="486" y="730"/>
                  </a:lnTo>
                  <a:lnTo>
                    <a:pt x="488" y="730"/>
                  </a:lnTo>
                  <a:lnTo>
                    <a:pt x="492" y="730"/>
                  </a:lnTo>
                  <a:lnTo>
                    <a:pt x="494" y="724"/>
                  </a:lnTo>
                  <a:lnTo>
                    <a:pt x="496" y="720"/>
                  </a:lnTo>
                  <a:lnTo>
                    <a:pt x="500" y="716"/>
                  </a:lnTo>
                  <a:lnTo>
                    <a:pt x="504" y="712"/>
                  </a:lnTo>
                  <a:lnTo>
                    <a:pt x="508" y="712"/>
                  </a:lnTo>
                  <a:lnTo>
                    <a:pt x="512" y="712"/>
                  </a:lnTo>
                  <a:lnTo>
                    <a:pt x="520" y="718"/>
                  </a:lnTo>
                  <a:lnTo>
                    <a:pt x="526" y="720"/>
                  </a:lnTo>
                  <a:lnTo>
                    <a:pt x="532" y="724"/>
                  </a:lnTo>
                  <a:lnTo>
                    <a:pt x="538" y="724"/>
                  </a:lnTo>
                  <a:lnTo>
                    <a:pt x="542" y="722"/>
                  </a:lnTo>
                  <a:lnTo>
                    <a:pt x="544" y="720"/>
                  </a:lnTo>
                  <a:lnTo>
                    <a:pt x="548" y="714"/>
                  </a:lnTo>
                  <a:lnTo>
                    <a:pt x="550" y="710"/>
                  </a:lnTo>
                  <a:lnTo>
                    <a:pt x="554" y="708"/>
                  </a:lnTo>
                  <a:lnTo>
                    <a:pt x="558" y="710"/>
                  </a:lnTo>
                  <a:lnTo>
                    <a:pt x="562" y="712"/>
                  </a:lnTo>
                  <a:lnTo>
                    <a:pt x="564" y="720"/>
                  </a:lnTo>
                  <a:lnTo>
                    <a:pt x="570" y="720"/>
                  </a:lnTo>
                  <a:lnTo>
                    <a:pt x="592" y="716"/>
                  </a:lnTo>
                  <a:lnTo>
                    <a:pt x="602" y="722"/>
                  </a:lnTo>
                  <a:lnTo>
                    <a:pt x="616" y="722"/>
                  </a:lnTo>
                  <a:lnTo>
                    <a:pt x="632" y="720"/>
                  </a:lnTo>
                  <a:lnTo>
                    <a:pt x="640" y="700"/>
                  </a:lnTo>
                  <a:lnTo>
                    <a:pt x="652" y="702"/>
                  </a:lnTo>
                  <a:lnTo>
                    <a:pt x="660" y="724"/>
                  </a:lnTo>
                  <a:lnTo>
                    <a:pt x="672" y="740"/>
                  </a:lnTo>
                  <a:lnTo>
                    <a:pt x="620" y="1098"/>
                  </a:lnTo>
                  <a:lnTo>
                    <a:pt x="308" y="1044"/>
                  </a:lnTo>
                  <a:lnTo>
                    <a:pt x="0" y="976"/>
                  </a:lnTo>
                  <a:lnTo>
                    <a:pt x="52" y="752"/>
                  </a:lnTo>
                  <a:lnTo>
                    <a:pt x="50" y="738"/>
                  </a:lnTo>
                  <a:lnTo>
                    <a:pt x="72" y="702"/>
                  </a:lnTo>
                  <a:lnTo>
                    <a:pt x="70" y="690"/>
                  </a:lnTo>
                  <a:lnTo>
                    <a:pt x="76" y="680"/>
                  </a:lnTo>
                  <a:lnTo>
                    <a:pt x="80" y="672"/>
                  </a:lnTo>
                  <a:lnTo>
                    <a:pt x="76" y="666"/>
                  </a:lnTo>
                  <a:lnTo>
                    <a:pt x="52" y="652"/>
                  </a:lnTo>
                  <a:lnTo>
                    <a:pt x="56" y="642"/>
                  </a:lnTo>
                  <a:lnTo>
                    <a:pt x="60" y="630"/>
                  </a:lnTo>
                  <a:lnTo>
                    <a:pt x="64" y="618"/>
                  </a:lnTo>
                  <a:lnTo>
                    <a:pt x="72" y="608"/>
                  </a:lnTo>
                  <a:lnTo>
                    <a:pt x="80" y="598"/>
                  </a:lnTo>
                  <a:lnTo>
                    <a:pt x="90" y="588"/>
                  </a:lnTo>
                  <a:lnTo>
                    <a:pt x="106" y="574"/>
                  </a:lnTo>
                  <a:lnTo>
                    <a:pt x="112" y="570"/>
                  </a:lnTo>
                  <a:lnTo>
                    <a:pt x="112" y="558"/>
                  </a:lnTo>
                  <a:lnTo>
                    <a:pt x="166" y="484"/>
                  </a:lnTo>
                  <a:lnTo>
                    <a:pt x="170" y="474"/>
                  </a:lnTo>
                  <a:lnTo>
                    <a:pt x="160" y="458"/>
                  </a:lnTo>
                  <a:lnTo>
                    <a:pt x="148" y="448"/>
                  </a:lnTo>
                  <a:lnTo>
                    <a:pt x="136" y="422"/>
                  </a:lnTo>
                  <a:lnTo>
                    <a:pt x="134" y="410"/>
                  </a:lnTo>
                  <a:lnTo>
                    <a:pt x="140" y="394"/>
                  </a:lnTo>
                  <a:lnTo>
                    <a:pt x="140" y="380"/>
                  </a:lnTo>
                  <a:lnTo>
                    <a:pt x="134" y="366"/>
                  </a:lnTo>
                  <a:lnTo>
                    <a:pt x="140" y="348"/>
                  </a:lnTo>
                  <a:lnTo>
                    <a:pt x="216" y="0"/>
                  </a:lnTo>
                  <a:lnTo>
                    <a:pt x="304" y="18"/>
                  </a:lnTo>
                  <a:close/>
                </a:path>
              </a:pathLst>
            </a:custGeom>
            <a:grpFill/>
            <a:ln w="3175" cmpd="sng">
              <a:solidFill>
                <a:schemeClr val="accent5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82" name="WYOMING"/>
            <p:cNvSpPr>
              <a:spLocks/>
            </p:cNvSpPr>
            <p:nvPr/>
          </p:nvSpPr>
          <p:spPr bwMode="auto">
            <a:xfrm>
              <a:off x="3339040" y="3105786"/>
              <a:ext cx="882789" cy="736750"/>
            </a:xfrm>
            <a:custGeom>
              <a:avLst/>
              <a:gdLst/>
              <a:ahLst/>
              <a:cxnLst>
                <a:cxn ang="0">
                  <a:pos x="206" y="594"/>
                </a:cxn>
                <a:cxn ang="0">
                  <a:pos x="168" y="588"/>
                </a:cxn>
                <a:cxn ang="0">
                  <a:pos x="98" y="576"/>
                </a:cxn>
                <a:cxn ang="0">
                  <a:pos x="0" y="560"/>
                </a:cxn>
                <a:cxn ang="0">
                  <a:pos x="20" y="426"/>
                </a:cxn>
                <a:cxn ang="0">
                  <a:pos x="72" y="68"/>
                </a:cxn>
                <a:cxn ang="0">
                  <a:pos x="86" y="0"/>
                </a:cxn>
                <a:cxn ang="0">
                  <a:pos x="194" y="16"/>
                </a:cxn>
                <a:cxn ang="0">
                  <a:pos x="310" y="32"/>
                </a:cxn>
                <a:cxn ang="0">
                  <a:pos x="428" y="46"/>
                </a:cxn>
                <a:cxn ang="0">
                  <a:pos x="538" y="58"/>
                </a:cxn>
                <a:cxn ang="0">
                  <a:pos x="714" y="74"/>
                </a:cxn>
                <a:cxn ang="0">
                  <a:pos x="784" y="80"/>
                </a:cxn>
                <a:cxn ang="0">
                  <a:pos x="760" y="366"/>
                </a:cxn>
                <a:cxn ang="0">
                  <a:pos x="734" y="654"/>
                </a:cxn>
                <a:cxn ang="0">
                  <a:pos x="480" y="628"/>
                </a:cxn>
                <a:cxn ang="0">
                  <a:pos x="298" y="606"/>
                </a:cxn>
                <a:cxn ang="0">
                  <a:pos x="236" y="600"/>
                </a:cxn>
                <a:cxn ang="0">
                  <a:pos x="208" y="594"/>
                </a:cxn>
              </a:cxnLst>
              <a:rect l="0" t="0" r="r" b="b"/>
              <a:pathLst>
                <a:path w="784" h="654">
                  <a:moveTo>
                    <a:pt x="206" y="594"/>
                  </a:moveTo>
                  <a:lnTo>
                    <a:pt x="168" y="588"/>
                  </a:lnTo>
                  <a:lnTo>
                    <a:pt x="98" y="576"/>
                  </a:lnTo>
                  <a:lnTo>
                    <a:pt x="0" y="560"/>
                  </a:lnTo>
                  <a:lnTo>
                    <a:pt x="20" y="426"/>
                  </a:lnTo>
                  <a:lnTo>
                    <a:pt x="72" y="68"/>
                  </a:lnTo>
                  <a:lnTo>
                    <a:pt x="86" y="0"/>
                  </a:lnTo>
                  <a:lnTo>
                    <a:pt x="194" y="16"/>
                  </a:lnTo>
                  <a:lnTo>
                    <a:pt x="310" y="32"/>
                  </a:lnTo>
                  <a:lnTo>
                    <a:pt x="428" y="46"/>
                  </a:lnTo>
                  <a:lnTo>
                    <a:pt x="538" y="58"/>
                  </a:lnTo>
                  <a:lnTo>
                    <a:pt x="714" y="74"/>
                  </a:lnTo>
                  <a:lnTo>
                    <a:pt x="784" y="80"/>
                  </a:lnTo>
                  <a:lnTo>
                    <a:pt x="760" y="366"/>
                  </a:lnTo>
                  <a:lnTo>
                    <a:pt x="734" y="654"/>
                  </a:lnTo>
                  <a:lnTo>
                    <a:pt x="480" y="628"/>
                  </a:lnTo>
                  <a:lnTo>
                    <a:pt x="298" y="606"/>
                  </a:lnTo>
                  <a:lnTo>
                    <a:pt x="236" y="600"/>
                  </a:lnTo>
                  <a:lnTo>
                    <a:pt x="208" y="594"/>
                  </a:lnTo>
                </a:path>
              </a:pathLst>
            </a:custGeom>
            <a:grpFill/>
            <a:ln w="3175" cmpd="sng">
              <a:solidFill>
                <a:schemeClr val="accent5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83" name="NEW MEXICO"/>
            <p:cNvSpPr>
              <a:spLocks/>
            </p:cNvSpPr>
            <p:nvPr/>
          </p:nvSpPr>
          <p:spPr bwMode="auto">
            <a:xfrm>
              <a:off x="3361268" y="4425267"/>
              <a:ext cx="882789" cy="925702"/>
            </a:xfrm>
            <a:custGeom>
              <a:avLst/>
              <a:gdLst/>
              <a:ahLst/>
              <a:cxnLst>
                <a:cxn ang="0">
                  <a:pos x="100" y="822"/>
                </a:cxn>
                <a:cxn ang="0">
                  <a:pos x="108" y="756"/>
                </a:cxn>
                <a:cxn ang="0">
                  <a:pos x="306" y="782"/>
                </a:cxn>
                <a:cxn ang="0">
                  <a:pos x="300" y="766"/>
                </a:cxn>
                <a:cxn ang="0">
                  <a:pos x="300" y="746"/>
                </a:cxn>
                <a:cxn ang="0">
                  <a:pos x="726" y="788"/>
                </a:cxn>
                <a:cxn ang="0">
                  <a:pos x="778" y="140"/>
                </a:cxn>
                <a:cxn ang="0">
                  <a:pos x="784" y="70"/>
                </a:cxn>
                <a:cxn ang="0">
                  <a:pos x="716" y="68"/>
                </a:cxn>
                <a:cxn ang="0">
                  <a:pos x="622" y="60"/>
                </a:cxn>
                <a:cxn ang="0">
                  <a:pos x="512" y="48"/>
                </a:cxn>
                <a:cxn ang="0">
                  <a:pos x="396" y="36"/>
                </a:cxn>
                <a:cxn ang="0">
                  <a:pos x="196" y="12"/>
                </a:cxn>
                <a:cxn ang="0">
                  <a:pos x="110" y="0"/>
                </a:cxn>
                <a:cxn ang="0">
                  <a:pos x="0" y="804"/>
                </a:cxn>
                <a:cxn ang="0">
                  <a:pos x="100" y="822"/>
                </a:cxn>
              </a:cxnLst>
              <a:rect l="0" t="0" r="r" b="b"/>
              <a:pathLst>
                <a:path w="784" h="822">
                  <a:moveTo>
                    <a:pt x="100" y="822"/>
                  </a:moveTo>
                  <a:lnTo>
                    <a:pt x="108" y="756"/>
                  </a:lnTo>
                  <a:lnTo>
                    <a:pt x="306" y="782"/>
                  </a:lnTo>
                  <a:lnTo>
                    <a:pt x="300" y="766"/>
                  </a:lnTo>
                  <a:lnTo>
                    <a:pt x="300" y="746"/>
                  </a:lnTo>
                  <a:lnTo>
                    <a:pt x="726" y="788"/>
                  </a:lnTo>
                  <a:lnTo>
                    <a:pt x="778" y="140"/>
                  </a:lnTo>
                  <a:lnTo>
                    <a:pt x="784" y="70"/>
                  </a:lnTo>
                  <a:lnTo>
                    <a:pt x="716" y="68"/>
                  </a:lnTo>
                  <a:lnTo>
                    <a:pt x="622" y="60"/>
                  </a:lnTo>
                  <a:lnTo>
                    <a:pt x="512" y="48"/>
                  </a:lnTo>
                  <a:lnTo>
                    <a:pt x="396" y="36"/>
                  </a:lnTo>
                  <a:lnTo>
                    <a:pt x="196" y="12"/>
                  </a:lnTo>
                  <a:lnTo>
                    <a:pt x="110" y="0"/>
                  </a:lnTo>
                  <a:lnTo>
                    <a:pt x="0" y="804"/>
                  </a:lnTo>
                  <a:lnTo>
                    <a:pt x="100" y="822"/>
                  </a:lnTo>
                  <a:close/>
                </a:path>
              </a:pathLst>
            </a:custGeom>
            <a:grpFill/>
            <a:ln w="3175" cmpd="sng">
              <a:solidFill>
                <a:schemeClr val="accent5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84" name="MONTANA"/>
            <p:cNvSpPr>
              <a:spLocks/>
            </p:cNvSpPr>
            <p:nvPr/>
          </p:nvSpPr>
          <p:spPr bwMode="auto">
            <a:xfrm>
              <a:off x="2970682" y="2369035"/>
              <a:ext cx="1303543" cy="827257"/>
            </a:xfrm>
            <a:custGeom>
              <a:avLst/>
              <a:gdLst/>
              <a:ahLst/>
              <a:cxnLst>
                <a:cxn ang="0">
                  <a:pos x="520" y="670"/>
                </a:cxn>
                <a:cxn ang="0">
                  <a:pos x="754" y="700"/>
                </a:cxn>
                <a:cxn ang="0">
                  <a:pos x="1040" y="728"/>
                </a:cxn>
                <a:cxn ang="0">
                  <a:pos x="1156" y="166"/>
                </a:cxn>
                <a:cxn ang="0">
                  <a:pos x="1000" y="156"/>
                </a:cxn>
                <a:cxn ang="0">
                  <a:pos x="822" y="136"/>
                </a:cxn>
                <a:cxn ang="0">
                  <a:pos x="452" y="78"/>
                </a:cxn>
                <a:cxn ang="0">
                  <a:pos x="154" y="24"/>
                </a:cxn>
                <a:cxn ang="0">
                  <a:pos x="0" y="140"/>
                </a:cxn>
                <a:cxn ang="0">
                  <a:pos x="24" y="192"/>
                </a:cxn>
                <a:cxn ang="0">
                  <a:pos x="16" y="210"/>
                </a:cxn>
                <a:cxn ang="0">
                  <a:pos x="18" y="224"/>
                </a:cxn>
                <a:cxn ang="0">
                  <a:pos x="34" y="236"/>
                </a:cxn>
                <a:cxn ang="0">
                  <a:pos x="34" y="248"/>
                </a:cxn>
                <a:cxn ang="0">
                  <a:pos x="42" y="252"/>
                </a:cxn>
                <a:cxn ang="0">
                  <a:pos x="54" y="262"/>
                </a:cxn>
                <a:cxn ang="0">
                  <a:pos x="66" y="288"/>
                </a:cxn>
                <a:cxn ang="0">
                  <a:pos x="78" y="326"/>
                </a:cxn>
                <a:cxn ang="0">
                  <a:pos x="88" y="344"/>
                </a:cxn>
                <a:cxn ang="0">
                  <a:pos x="102" y="360"/>
                </a:cxn>
                <a:cxn ang="0">
                  <a:pos x="132" y="360"/>
                </a:cxn>
                <a:cxn ang="0">
                  <a:pos x="118" y="386"/>
                </a:cxn>
                <a:cxn ang="0">
                  <a:pos x="118" y="402"/>
                </a:cxn>
                <a:cxn ang="0">
                  <a:pos x="110" y="412"/>
                </a:cxn>
                <a:cxn ang="0">
                  <a:pos x="102" y="428"/>
                </a:cxn>
                <a:cxn ang="0">
                  <a:pos x="104" y="462"/>
                </a:cxn>
                <a:cxn ang="0">
                  <a:pos x="100" y="470"/>
                </a:cxn>
                <a:cxn ang="0">
                  <a:pos x="88" y="474"/>
                </a:cxn>
                <a:cxn ang="0">
                  <a:pos x="86" y="484"/>
                </a:cxn>
                <a:cxn ang="0">
                  <a:pos x="88" y="500"/>
                </a:cxn>
                <a:cxn ang="0">
                  <a:pos x="82" y="512"/>
                </a:cxn>
                <a:cxn ang="0">
                  <a:pos x="100" y="524"/>
                </a:cxn>
                <a:cxn ang="0">
                  <a:pos x="136" y="504"/>
                </a:cxn>
                <a:cxn ang="0">
                  <a:pos x="144" y="500"/>
                </a:cxn>
                <a:cxn ang="0">
                  <a:pos x="148" y="498"/>
                </a:cxn>
                <a:cxn ang="0">
                  <a:pos x="150" y="504"/>
                </a:cxn>
                <a:cxn ang="0">
                  <a:pos x="154" y="552"/>
                </a:cxn>
                <a:cxn ang="0">
                  <a:pos x="162" y="582"/>
                </a:cxn>
                <a:cxn ang="0">
                  <a:pos x="170" y="602"/>
                </a:cxn>
                <a:cxn ang="0">
                  <a:pos x="170" y="614"/>
                </a:cxn>
                <a:cxn ang="0">
                  <a:pos x="166" y="622"/>
                </a:cxn>
                <a:cxn ang="0">
                  <a:pos x="170" y="632"/>
                </a:cxn>
                <a:cxn ang="0">
                  <a:pos x="182" y="638"/>
                </a:cxn>
                <a:cxn ang="0">
                  <a:pos x="200" y="660"/>
                </a:cxn>
                <a:cxn ang="0">
                  <a:pos x="204" y="702"/>
                </a:cxn>
                <a:cxn ang="0">
                  <a:pos x="212" y="712"/>
                </a:cxn>
                <a:cxn ang="0">
                  <a:pos x="218" y="712"/>
                </a:cxn>
                <a:cxn ang="0">
                  <a:pos x="222" y="702"/>
                </a:cxn>
                <a:cxn ang="0">
                  <a:pos x="230" y="694"/>
                </a:cxn>
                <a:cxn ang="0">
                  <a:pos x="238" y="694"/>
                </a:cxn>
                <a:cxn ang="0">
                  <a:pos x="252" y="702"/>
                </a:cxn>
                <a:cxn ang="0">
                  <a:pos x="264" y="706"/>
                </a:cxn>
                <a:cxn ang="0">
                  <a:pos x="270" y="702"/>
                </a:cxn>
                <a:cxn ang="0">
                  <a:pos x="276" y="692"/>
                </a:cxn>
                <a:cxn ang="0">
                  <a:pos x="284" y="692"/>
                </a:cxn>
                <a:cxn ang="0">
                  <a:pos x="290" y="702"/>
                </a:cxn>
                <a:cxn ang="0">
                  <a:pos x="318" y="698"/>
                </a:cxn>
                <a:cxn ang="0">
                  <a:pos x="342" y="704"/>
                </a:cxn>
                <a:cxn ang="0">
                  <a:pos x="366" y="682"/>
                </a:cxn>
                <a:cxn ang="0">
                  <a:pos x="386" y="706"/>
                </a:cxn>
                <a:cxn ang="0">
                  <a:pos x="412" y="654"/>
                </a:cxn>
              </a:cxnLst>
              <a:rect l="0" t="0" r="r" b="b"/>
              <a:pathLst>
                <a:path w="1156" h="734">
                  <a:moveTo>
                    <a:pt x="412" y="654"/>
                  </a:moveTo>
                  <a:lnTo>
                    <a:pt x="520" y="670"/>
                  </a:lnTo>
                  <a:lnTo>
                    <a:pt x="636" y="686"/>
                  </a:lnTo>
                  <a:lnTo>
                    <a:pt x="754" y="700"/>
                  </a:lnTo>
                  <a:lnTo>
                    <a:pt x="864" y="712"/>
                  </a:lnTo>
                  <a:lnTo>
                    <a:pt x="1040" y="728"/>
                  </a:lnTo>
                  <a:lnTo>
                    <a:pt x="1110" y="734"/>
                  </a:lnTo>
                  <a:lnTo>
                    <a:pt x="1156" y="166"/>
                  </a:lnTo>
                  <a:lnTo>
                    <a:pt x="1082" y="162"/>
                  </a:lnTo>
                  <a:lnTo>
                    <a:pt x="1000" y="156"/>
                  </a:lnTo>
                  <a:lnTo>
                    <a:pt x="912" y="146"/>
                  </a:lnTo>
                  <a:lnTo>
                    <a:pt x="822" y="136"/>
                  </a:lnTo>
                  <a:lnTo>
                    <a:pt x="634" y="108"/>
                  </a:lnTo>
                  <a:lnTo>
                    <a:pt x="452" y="78"/>
                  </a:lnTo>
                  <a:lnTo>
                    <a:pt x="288" y="50"/>
                  </a:lnTo>
                  <a:lnTo>
                    <a:pt x="154" y="24"/>
                  </a:lnTo>
                  <a:lnTo>
                    <a:pt x="30" y="0"/>
                  </a:lnTo>
                  <a:lnTo>
                    <a:pt x="0" y="140"/>
                  </a:lnTo>
                  <a:lnTo>
                    <a:pt x="12" y="162"/>
                  </a:lnTo>
                  <a:lnTo>
                    <a:pt x="24" y="192"/>
                  </a:lnTo>
                  <a:lnTo>
                    <a:pt x="24" y="204"/>
                  </a:lnTo>
                  <a:lnTo>
                    <a:pt x="16" y="210"/>
                  </a:lnTo>
                  <a:lnTo>
                    <a:pt x="26" y="218"/>
                  </a:lnTo>
                  <a:lnTo>
                    <a:pt x="18" y="224"/>
                  </a:lnTo>
                  <a:lnTo>
                    <a:pt x="18" y="232"/>
                  </a:lnTo>
                  <a:lnTo>
                    <a:pt x="34" y="236"/>
                  </a:lnTo>
                  <a:lnTo>
                    <a:pt x="34" y="244"/>
                  </a:lnTo>
                  <a:lnTo>
                    <a:pt x="34" y="248"/>
                  </a:lnTo>
                  <a:lnTo>
                    <a:pt x="36" y="250"/>
                  </a:lnTo>
                  <a:lnTo>
                    <a:pt x="42" y="252"/>
                  </a:lnTo>
                  <a:lnTo>
                    <a:pt x="46" y="254"/>
                  </a:lnTo>
                  <a:lnTo>
                    <a:pt x="54" y="262"/>
                  </a:lnTo>
                  <a:lnTo>
                    <a:pt x="62" y="274"/>
                  </a:lnTo>
                  <a:lnTo>
                    <a:pt x="66" y="288"/>
                  </a:lnTo>
                  <a:lnTo>
                    <a:pt x="74" y="314"/>
                  </a:lnTo>
                  <a:lnTo>
                    <a:pt x="78" y="326"/>
                  </a:lnTo>
                  <a:lnTo>
                    <a:pt x="88" y="330"/>
                  </a:lnTo>
                  <a:lnTo>
                    <a:pt x="88" y="344"/>
                  </a:lnTo>
                  <a:lnTo>
                    <a:pt x="100" y="344"/>
                  </a:lnTo>
                  <a:lnTo>
                    <a:pt x="102" y="360"/>
                  </a:lnTo>
                  <a:lnTo>
                    <a:pt x="110" y="360"/>
                  </a:lnTo>
                  <a:lnTo>
                    <a:pt x="132" y="360"/>
                  </a:lnTo>
                  <a:lnTo>
                    <a:pt x="132" y="362"/>
                  </a:lnTo>
                  <a:lnTo>
                    <a:pt x="118" y="386"/>
                  </a:lnTo>
                  <a:lnTo>
                    <a:pt x="118" y="400"/>
                  </a:lnTo>
                  <a:lnTo>
                    <a:pt x="118" y="402"/>
                  </a:lnTo>
                  <a:lnTo>
                    <a:pt x="108" y="412"/>
                  </a:lnTo>
                  <a:lnTo>
                    <a:pt x="110" y="412"/>
                  </a:lnTo>
                  <a:lnTo>
                    <a:pt x="110" y="422"/>
                  </a:lnTo>
                  <a:lnTo>
                    <a:pt x="102" y="428"/>
                  </a:lnTo>
                  <a:lnTo>
                    <a:pt x="100" y="440"/>
                  </a:lnTo>
                  <a:lnTo>
                    <a:pt x="104" y="462"/>
                  </a:lnTo>
                  <a:lnTo>
                    <a:pt x="102" y="466"/>
                  </a:lnTo>
                  <a:lnTo>
                    <a:pt x="100" y="470"/>
                  </a:lnTo>
                  <a:lnTo>
                    <a:pt x="92" y="472"/>
                  </a:lnTo>
                  <a:lnTo>
                    <a:pt x="88" y="474"/>
                  </a:lnTo>
                  <a:lnTo>
                    <a:pt x="86" y="480"/>
                  </a:lnTo>
                  <a:lnTo>
                    <a:pt x="86" y="484"/>
                  </a:lnTo>
                  <a:lnTo>
                    <a:pt x="86" y="496"/>
                  </a:lnTo>
                  <a:lnTo>
                    <a:pt x="88" y="500"/>
                  </a:lnTo>
                  <a:lnTo>
                    <a:pt x="80" y="502"/>
                  </a:lnTo>
                  <a:lnTo>
                    <a:pt x="82" y="512"/>
                  </a:lnTo>
                  <a:lnTo>
                    <a:pt x="90" y="516"/>
                  </a:lnTo>
                  <a:lnTo>
                    <a:pt x="100" y="524"/>
                  </a:lnTo>
                  <a:lnTo>
                    <a:pt x="118" y="518"/>
                  </a:lnTo>
                  <a:lnTo>
                    <a:pt x="136" y="504"/>
                  </a:lnTo>
                  <a:lnTo>
                    <a:pt x="142" y="502"/>
                  </a:lnTo>
                  <a:lnTo>
                    <a:pt x="144" y="500"/>
                  </a:lnTo>
                  <a:lnTo>
                    <a:pt x="146" y="498"/>
                  </a:lnTo>
                  <a:lnTo>
                    <a:pt x="148" y="498"/>
                  </a:lnTo>
                  <a:lnTo>
                    <a:pt x="150" y="500"/>
                  </a:lnTo>
                  <a:lnTo>
                    <a:pt x="150" y="504"/>
                  </a:lnTo>
                  <a:lnTo>
                    <a:pt x="152" y="526"/>
                  </a:lnTo>
                  <a:lnTo>
                    <a:pt x="154" y="552"/>
                  </a:lnTo>
                  <a:lnTo>
                    <a:pt x="158" y="572"/>
                  </a:lnTo>
                  <a:lnTo>
                    <a:pt x="162" y="582"/>
                  </a:lnTo>
                  <a:lnTo>
                    <a:pt x="164" y="586"/>
                  </a:lnTo>
                  <a:lnTo>
                    <a:pt x="170" y="602"/>
                  </a:lnTo>
                  <a:lnTo>
                    <a:pt x="172" y="610"/>
                  </a:lnTo>
                  <a:lnTo>
                    <a:pt x="170" y="614"/>
                  </a:lnTo>
                  <a:lnTo>
                    <a:pt x="168" y="616"/>
                  </a:lnTo>
                  <a:lnTo>
                    <a:pt x="166" y="622"/>
                  </a:lnTo>
                  <a:lnTo>
                    <a:pt x="168" y="628"/>
                  </a:lnTo>
                  <a:lnTo>
                    <a:pt x="170" y="632"/>
                  </a:lnTo>
                  <a:lnTo>
                    <a:pt x="174" y="634"/>
                  </a:lnTo>
                  <a:lnTo>
                    <a:pt x="182" y="638"/>
                  </a:lnTo>
                  <a:lnTo>
                    <a:pt x="186" y="638"/>
                  </a:lnTo>
                  <a:lnTo>
                    <a:pt x="200" y="660"/>
                  </a:lnTo>
                  <a:lnTo>
                    <a:pt x="202" y="680"/>
                  </a:lnTo>
                  <a:lnTo>
                    <a:pt x="204" y="702"/>
                  </a:lnTo>
                  <a:lnTo>
                    <a:pt x="208" y="710"/>
                  </a:lnTo>
                  <a:lnTo>
                    <a:pt x="212" y="712"/>
                  </a:lnTo>
                  <a:lnTo>
                    <a:pt x="214" y="712"/>
                  </a:lnTo>
                  <a:lnTo>
                    <a:pt x="218" y="712"/>
                  </a:lnTo>
                  <a:lnTo>
                    <a:pt x="220" y="706"/>
                  </a:lnTo>
                  <a:lnTo>
                    <a:pt x="222" y="702"/>
                  </a:lnTo>
                  <a:lnTo>
                    <a:pt x="226" y="698"/>
                  </a:lnTo>
                  <a:lnTo>
                    <a:pt x="230" y="694"/>
                  </a:lnTo>
                  <a:lnTo>
                    <a:pt x="234" y="694"/>
                  </a:lnTo>
                  <a:lnTo>
                    <a:pt x="238" y="694"/>
                  </a:lnTo>
                  <a:lnTo>
                    <a:pt x="246" y="700"/>
                  </a:lnTo>
                  <a:lnTo>
                    <a:pt x="252" y="702"/>
                  </a:lnTo>
                  <a:lnTo>
                    <a:pt x="258" y="706"/>
                  </a:lnTo>
                  <a:lnTo>
                    <a:pt x="264" y="706"/>
                  </a:lnTo>
                  <a:lnTo>
                    <a:pt x="268" y="704"/>
                  </a:lnTo>
                  <a:lnTo>
                    <a:pt x="270" y="702"/>
                  </a:lnTo>
                  <a:lnTo>
                    <a:pt x="274" y="696"/>
                  </a:lnTo>
                  <a:lnTo>
                    <a:pt x="276" y="692"/>
                  </a:lnTo>
                  <a:lnTo>
                    <a:pt x="280" y="690"/>
                  </a:lnTo>
                  <a:lnTo>
                    <a:pt x="284" y="692"/>
                  </a:lnTo>
                  <a:lnTo>
                    <a:pt x="288" y="694"/>
                  </a:lnTo>
                  <a:lnTo>
                    <a:pt x="290" y="702"/>
                  </a:lnTo>
                  <a:lnTo>
                    <a:pt x="296" y="702"/>
                  </a:lnTo>
                  <a:lnTo>
                    <a:pt x="318" y="698"/>
                  </a:lnTo>
                  <a:lnTo>
                    <a:pt x="328" y="704"/>
                  </a:lnTo>
                  <a:lnTo>
                    <a:pt x="342" y="704"/>
                  </a:lnTo>
                  <a:lnTo>
                    <a:pt x="358" y="702"/>
                  </a:lnTo>
                  <a:lnTo>
                    <a:pt x="366" y="682"/>
                  </a:lnTo>
                  <a:lnTo>
                    <a:pt x="378" y="684"/>
                  </a:lnTo>
                  <a:lnTo>
                    <a:pt x="386" y="706"/>
                  </a:lnTo>
                  <a:lnTo>
                    <a:pt x="398" y="722"/>
                  </a:lnTo>
                  <a:lnTo>
                    <a:pt x="412" y="654"/>
                  </a:lnTo>
                  <a:close/>
                </a:path>
              </a:pathLst>
            </a:custGeom>
            <a:grpFill/>
            <a:ln w="3175" cmpd="sng">
              <a:solidFill>
                <a:schemeClr val="accent5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85" name="COLORADO"/>
            <p:cNvSpPr>
              <a:spLocks/>
            </p:cNvSpPr>
            <p:nvPr/>
          </p:nvSpPr>
          <p:spPr bwMode="auto">
            <a:xfrm>
              <a:off x="3485113" y="3775848"/>
              <a:ext cx="925658" cy="736750"/>
            </a:xfrm>
            <a:custGeom>
              <a:avLst/>
              <a:gdLst/>
              <a:ahLst/>
              <a:cxnLst>
                <a:cxn ang="0">
                  <a:pos x="674" y="647"/>
                </a:cxn>
                <a:cxn ang="0">
                  <a:pos x="606" y="645"/>
                </a:cxn>
                <a:cxn ang="0">
                  <a:pos x="512" y="637"/>
                </a:cxn>
                <a:cxn ang="0">
                  <a:pos x="402" y="625"/>
                </a:cxn>
                <a:cxn ang="0">
                  <a:pos x="286" y="613"/>
                </a:cxn>
                <a:cxn ang="0">
                  <a:pos x="86" y="589"/>
                </a:cxn>
                <a:cxn ang="0">
                  <a:pos x="0" y="577"/>
                </a:cxn>
                <a:cxn ang="0">
                  <a:pos x="76" y="0"/>
                </a:cxn>
                <a:cxn ang="0">
                  <a:pos x="106" y="6"/>
                </a:cxn>
                <a:cxn ang="0">
                  <a:pos x="168" y="12"/>
                </a:cxn>
                <a:cxn ang="0">
                  <a:pos x="350" y="34"/>
                </a:cxn>
                <a:cxn ang="0">
                  <a:pos x="604" y="60"/>
                </a:cxn>
                <a:cxn ang="0">
                  <a:pos x="602" y="60"/>
                </a:cxn>
                <a:cxn ang="0">
                  <a:pos x="822" y="74"/>
                </a:cxn>
                <a:cxn ang="0">
                  <a:pos x="816" y="218"/>
                </a:cxn>
                <a:cxn ang="0">
                  <a:pos x="784" y="655"/>
                </a:cxn>
                <a:cxn ang="0">
                  <a:pos x="674" y="647"/>
                </a:cxn>
              </a:cxnLst>
              <a:rect l="0" t="0" r="r" b="b"/>
              <a:pathLst>
                <a:path w="822" h="655">
                  <a:moveTo>
                    <a:pt x="674" y="647"/>
                  </a:moveTo>
                  <a:lnTo>
                    <a:pt x="606" y="645"/>
                  </a:lnTo>
                  <a:lnTo>
                    <a:pt x="512" y="637"/>
                  </a:lnTo>
                  <a:lnTo>
                    <a:pt x="402" y="625"/>
                  </a:lnTo>
                  <a:lnTo>
                    <a:pt x="286" y="613"/>
                  </a:lnTo>
                  <a:lnTo>
                    <a:pt x="86" y="589"/>
                  </a:lnTo>
                  <a:lnTo>
                    <a:pt x="0" y="577"/>
                  </a:lnTo>
                  <a:lnTo>
                    <a:pt x="76" y="0"/>
                  </a:lnTo>
                  <a:lnTo>
                    <a:pt x="106" y="6"/>
                  </a:lnTo>
                  <a:lnTo>
                    <a:pt x="168" y="12"/>
                  </a:lnTo>
                  <a:lnTo>
                    <a:pt x="350" y="34"/>
                  </a:lnTo>
                  <a:lnTo>
                    <a:pt x="604" y="60"/>
                  </a:lnTo>
                  <a:lnTo>
                    <a:pt x="602" y="60"/>
                  </a:lnTo>
                  <a:lnTo>
                    <a:pt x="822" y="74"/>
                  </a:lnTo>
                  <a:lnTo>
                    <a:pt x="816" y="218"/>
                  </a:lnTo>
                  <a:lnTo>
                    <a:pt x="784" y="655"/>
                  </a:lnTo>
                  <a:lnTo>
                    <a:pt x="674" y="647"/>
                  </a:lnTo>
                  <a:close/>
                </a:path>
              </a:pathLst>
            </a:custGeom>
            <a:grpFill/>
            <a:ln w="3175" cmpd="sng">
              <a:solidFill>
                <a:schemeClr val="accent5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86" name="NORTH DAKOTA"/>
            <p:cNvSpPr>
              <a:spLocks/>
            </p:cNvSpPr>
            <p:nvPr/>
          </p:nvSpPr>
          <p:spPr bwMode="auto">
            <a:xfrm>
              <a:off x="4234531" y="2556399"/>
              <a:ext cx="839920" cy="525570"/>
            </a:xfrm>
            <a:custGeom>
              <a:avLst/>
              <a:gdLst/>
              <a:ahLst/>
              <a:cxnLst>
                <a:cxn ang="0">
                  <a:pos x="0" y="434"/>
                </a:cxn>
                <a:cxn ang="0">
                  <a:pos x="0" y="416"/>
                </a:cxn>
                <a:cxn ang="0">
                  <a:pos x="4" y="366"/>
                </a:cxn>
                <a:cxn ang="0">
                  <a:pos x="16" y="218"/>
                </a:cxn>
                <a:cxn ang="0">
                  <a:pos x="34" y="0"/>
                </a:cxn>
                <a:cxn ang="0">
                  <a:pos x="34" y="2"/>
                </a:cxn>
                <a:cxn ang="0">
                  <a:pos x="322" y="16"/>
                </a:cxn>
                <a:cxn ang="0">
                  <a:pos x="540" y="26"/>
                </a:cxn>
                <a:cxn ang="0">
                  <a:pos x="626" y="28"/>
                </a:cxn>
                <a:cxn ang="0">
                  <a:pos x="682" y="28"/>
                </a:cxn>
                <a:cxn ang="0">
                  <a:pos x="690" y="72"/>
                </a:cxn>
                <a:cxn ang="0">
                  <a:pos x="688" y="88"/>
                </a:cxn>
                <a:cxn ang="0">
                  <a:pos x="688" y="126"/>
                </a:cxn>
                <a:cxn ang="0">
                  <a:pos x="688" y="148"/>
                </a:cxn>
                <a:cxn ang="0">
                  <a:pos x="692" y="170"/>
                </a:cxn>
                <a:cxn ang="0">
                  <a:pos x="698" y="188"/>
                </a:cxn>
                <a:cxn ang="0">
                  <a:pos x="702" y="196"/>
                </a:cxn>
                <a:cxn ang="0">
                  <a:pos x="707" y="202"/>
                </a:cxn>
                <a:cxn ang="0">
                  <a:pos x="713" y="224"/>
                </a:cxn>
                <a:cxn ang="0">
                  <a:pos x="715" y="244"/>
                </a:cxn>
                <a:cxn ang="0">
                  <a:pos x="717" y="268"/>
                </a:cxn>
                <a:cxn ang="0">
                  <a:pos x="719" y="314"/>
                </a:cxn>
                <a:cxn ang="0">
                  <a:pos x="727" y="332"/>
                </a:cxn>
                <a:cxn ang="0">
                  <a:pos x="725" y="356"/>
                </a:cxn>
                <a:cxn ang="0">
                  <a:pos x="727" y="390"/>
                </a:cxn>
                <a:cxn ang="0">
                  <a:pos x="739" y="406"/>
                </a:cxn>
                <a:cxn ang="0">
                  <a:pos x="745" y="422"/>
                </a:cxn>
                <a:cxn ang="0">
                  <a:pos x="743" y="464"/>
                </a:cxn>
                <a:cxn ang="0">
                  <a:pos x="743" y="466"/>
                </a:cxn>
                <a:cxn ang="0">
                  <a:pos x="394" y="456"/>
                </a:cxn>
                <a:cxn ang="0">
                  <a:pos x="142" y="446"/>
                </a:cxn>
                <a:cxn ang="0">
                  <a:pos x="50" y="440"/>
                </a:cxn>
                <a:cxn ang="0">
                  <a:pos x="18" y="438"/>
                </a:cxn>
                <a:cxn ang="0">
                  <a:pos x="2" y="434"/>
                </a:cxn>
              </a:cxnLst>
              <a:rect l="0" t="0" r="r" b="b"/>
              <a:pathLst>
                <a:path w="745" h="466">
                  <a:moveTo>
                    <a:pt x="0" y="434"/>
                  </a:moveTo>
                  <a:lnTo>
                    <a:pt x="0" y="416"/>
                  </a:lnTo>
                  <a:lnTo>
                    <a:pt x="4" y="366"/>
                  </a:lnTo>
                  <a:lnTo>
                    <a:pt x="16" y="218"/>
                  </a:lnTo>
                  <a:lnTo>
                    <a:pt x="34" y="0"/>
                  </a:lnTo>
                  <a:lnTo>
                    <a:pt x="34" y="2"/>
                  </a:lnTo>
                  <a:lnTo>
                    <a:pt x="322" y="16"/>
                  </a:lnTo>
                  <a:lnTo>
                    <a:pt x="540" y="26"/>
                  </a:lnTo>
                  <a:lnTo>
                    <a:pt x="626" y="28"/>
                  </a:lnTo>
                  <a:lnTo>
                    <a:pt x="682" y="28"/>
                  </a:lnTo>
                  <a:lnTo>
                    <a:pt x="690" y="72"/>
                  </a:lnTo>
                  <a:lnTo>
                    <a:pt x="688" y="88"/>
                  </a:lnTo>
                  <a:lnTo>
                    <a:pt x="688" y="126"/>
                  </a:lnTo>
                  <a:lnTo>
                    <a:pt x="688" y="148"/>
                  </a:lnTo>
                  <a:lnTo>
                    <a:pt x="692" y="170"/>
                  </a:lnTo>
                  <a:lnTo>
                    <a:pt x="698" y="188"/>
                  </a:lnTo>
                  <a:lnTo>
                    <a:pt x="702" y="196"/>
                  </a:lnTo>
                  <a:lnTo>
                    <a:pt x="707" y="202"/>
                  </a:lnTo>
                  <a:lnTo>
                    <a:pt x="713" y="224"/>
                  </a:lnTo>
                  <a:lnTo>
                    <a:pt x="715" y="244"/>
                  </a:lnTo>
                  <a:lnTo>
                    <a:pt x="717" y="268"/>
                  </a:lnTo>
                  <a:lnTo>
                    <a:pt x="719" y="314"/>
                  </a:lnTo>
                  <a:lnTo>
                    <a:pt x="727" y="332"/>
                  </a:lnTo>
                  <a:lnTo>
                    <a:pt x="725" y="356"/>
                  </a:lnTo>
                  <a:lnTo>
                    <a:pt x="727" y="390"/>
                  </a:lnTo>
                  <a:lnTo>
                    <a:pt x="739" y="406"/>
                  </a:lnTo>
                  <a:lnTo>
                    <a:pt x="745" y="422"/>
                  </a:lnTo>
                  <a:lnTo>
                    <a:pt x="743" y="464"/>
                  </a:lnTo>
                  <a:lnTo>
                    <a:pt x="743" y="466"/>
                  </a:lnTo>
                  <a:lnTo>
                    <a:pt x="394" y="456"/>
                  </a:lnTo>
                  <a:lnTo>
                    <a:pt x="142" y="446"/>
                  </a:lnTo>
                  <a:lnTo>
                    <a:pt x="50" y="440"/>
                  </a:lnTo>
                  <a:lnTo>
                    <a:pt x="18" y="438"/>
                  </a:lnTo>
                  <a:lnTo>
                    <a:pt x="2" y="434"/>
                  </a:lnTo>
                </a:path>
              </a:pathLst>
            </a:custGeom>
            <a:grpFill/>
            <a:ln w="3175" cmpd="sng">
              <a:solidFill>
                <a:schemeClr val="accent5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87" name="SOUTH DAKOTA"/>
            <p:cNvSpPr>
              <a:spLocks/>
            </p:cNvSpPr>
            <p:nvPr/>
          </p:nvSpPr>
          <p:spPr bwMode="auto">
            <a:xfrm>
              <a:off x="4194837" y="3045448"/>
              <a:ext cx="893903" cy="617664"/>
            </a:xfrm>
            <a:custGeom>
              <a:avLst/>
              <a:gdLst/>
              <a:ahLst/>
              <a:cxnLst>
                <a:cxn ang="0">
                  <a:pos x="570" y="450"/>
                </a:cxn>
                <a:cxn ang="0">
                  <a:pos x="616" y="480"/>
                </a:cxn>
                <a:cxn ang="0">
                  <a:pos x="620" y="484"/>
                </a:cxn>
                <a:cxn ang="0">
                  <a:pos x="624" y="486"/>
                </a:cxn>
                <a:cxn ang="0">
                  <a:pos x="628" y="484"/>
                </a:cxn>
                <a:cxn ang="0">
                  <a:pos x="634" y="482"/>
                </a:cxn>
                <a:cxn ang="0">
                  <a:pos x="640" y="476"/>
                </a:cxn>
                <a:cxn ang="0">
                  <a:pos x="642" y="472"/>
                </a:cxn>
                <a:cxn ang="0">
                  <a:pos x="702" y="472"/>
                </a:cxn>
                <a:cxn ang="0">
                  <a:pos x="716" y="482"/>
                </a:cxn>
                <a:cxn ang="0">
                  <a:pos x="726" y="484"/>
                </a:cxn>
                <a:cxn ang="0">
                  <a:pos x="738" y="490"/>
                </a:cxn>
                <a:cxn ang="0">
                  <a:pos x="747" y="492"/>
                </a:cxn>
                <a:cxn ang="0">
                  <a:pos x="755" y="496"/>
                </a:cxn>
                <a:cxn ang="0">
                  <a:pos x="761" y="500"/>
                </a:cxn>
                <a:cxn ang="0">
                  <a:pos x="765" y="506"/>
                </a:cxn>
                <a:cxn ang="0">
                  <a:pos x="769" y="518"/>
                </a:cxn>
                <a:cxn ang="0">
                  <a:pos x="773" y="524"/>
                </a:cxn>
                <a:cxn ang="0">
                  <a:pos x="793" y="548"/>
                </a:cxn>
                <a:cxn ang="0">
                  <a:pos x="793" y="530"/>
                </a:cxn>
                <a:cxn ang="0">
                  <a:pos x="785" y="506"/>
                </a:cxn>
                <a:cxn ang="0">
                  <a:pos x="773" y="494"/>
                </a:cxn>
                <a:cxn ang="0">
                  <a:pos x="775" y="482"/>
                </a:cxn>
                <a:cxn ang="0">
                  <a:pos x="791" y="420"/>
                </a:cxn>
                <a:cxn ang="0">
                  <a:pos x="775" y="420"/>
                </a:cxn>
                <a:cxn ang="0">
                  <a:pos x="777" y="412"/>
                </a:cxn>
                <a:cxn ang="0">
                  <a:pos x="781" y="404"/>
                </a:cxn>
                <a:cxn ang="0">
                  <a:pos x="779" y="396"/>
                </a:cxn>
                <a:cxn ang="0">
                  <a:pos x="775" y="386"/>
                </a:cxn>
                <a:cxn ang="0">
                  <a:pos x="779" y="380"/>
                </a:cxn>
                <a:cxn ang="0">
                  <a:pos x="791" y="380"/>
                </a:cxn>
                <a:cxn ang="0">
                  <a:pos x="791" y="116"/>
                </a:cxn>
                <a:cxn ang="0">
                  <a:pos x="757" y="92"/>
                </a:cxn>
                <a:cxn ang="0">
                  <a:pos x="753" y="88"/>
                </a:cxn>
                <a:cxn ang="0">
                  <a:pos x="751" y="84"/>
                </a:cxn>
                <a:cxn ang="0">
                  <a:pos x="751" y="80"/>
                </a:cxn>
                <a:cxn ang="0">
                  <a:pos x="753" y="74"/>
                </a:cxn>
                <a:cxn ang="0">
                  <a:pos x="759" y="68"/>
                </a:cxn>
                <a:cxn ang="0">
                  <a:pos x="761" y="64"/>
                </a:cxn>
                <a:cxn ang="0">
                  <a:pos x="779" y="42"/>
                </a:cxn>
                <a:cxn ang="0">
                  <a:pos x="779" y="32"/>
                </a:cxn>
                <a:cxn ang="0">
                  <a:pos x="779" y="30"/>
                </a:cxn>
                <a:cxn ang="0">
                  <a:pos x="779" y="32"/>
                </a:cxn>
                <a:cxn ang="0">
                  <a:pos x="430" y="22"/>
                </a:cxn>
                <a:cxn ang="0">
                  <a:pos x="178" y="12"/>
                </a:cxn>
                <a:cxn ang="0">
                  <a:pos x="86" y="6"/>
                </a:cxn>
                <a:cxn ang="0">
                  <a:pos x="54" y="4"/>
                </a:cxn>
                <a:cxn ang="0">
                  <a:pos x="36" y="0"/>
                </a:cxn>
                <a:cxn ang="0">
                  <a:pos x="24" y="138"/>
                </a:cxn>
                <a:cxn ang="0">
                  <a:pos x="24" y="134"/>
                </a:cxn>
                <a:cxn ang="0">
                  <a:pos x="0" y="420"/>
                </a:cxn>
                <a:cxn ang="0">
                  <a:pos x="40" y="426"/>
                </a:cxn>
                <a:cxn ang="0">
                  <a:pos x="112" y="430"/>
                </a:cxn>
                <a:cxn ang="0">
                  <a:pos x="306" y="440"/>
                </a:cxn>
                <a:cxn ang="0">
                  <a:pos x="568" y="450"/>
                </a:cxn>
              </a:cxnLst>
              <a:rect l="0" t="0" r="r" b="b"/>
              <a:pathLst>
                <a:path w="793" h="548">
                  <a:moveTo>
                    <a:pt x="570" y="450"/>
                  </a:moveTo>
                  <a:lnTo>
                    <a:pt x="616" y="480"/>
                  </a:lnTo>
                  <a:lnTo>
                    <a:pt x="620" y="484"/>
                  </a:lnTo>
                  <a:lnTo>
                    <a:pt x="624" y="486"/>
                  </a:lnTo>
                  <a:lnTo>
                    <a:pt x="628" y="484"/>
                  </a:lnTo>
                  <a:lnTo>
                    <a:pt x="634" y="482"/>
                  </a:lnTo>
                  <a:lnTo>
                    <a:pt x="640" y="476"/>
                  </a:lnTo>
                  <a:lnTo>
                    <a:pt x="642" y="472"/>
                  </a:lnTo>
                  <a:lnTo>
                    <a:pt x="702" y="472"/>
                  </a:lnTo>
                  <a:lnTo>
                    <a:pt x="716" y="482"/>
                  </a:lnTo>
                  <a:lnTo>
                    <a:pt x="726" y="484"/>
                  </a:lnTo>
                  <a:lnTo>
                    <a:pt x="738" y="490"/>
                  </a:lnTo>
                  <a:lnTo>
                    <a:pt x="747" y="492"/>
                  </a:lnTo>
                  <a:lnTo>
                    <a:pt x="755" y="496"/>
                  </a:lnTo>
                  <a:lnTo>
                    <a:pt x="761" y="500"/>
                  </a:lnTo>
                  <a:lnTo>
                    <a:pt x="765" y="506"/>
                  </a:lnTo>
                  <a:lnTo>
                    <a:pt x="769" y="518"/>
                  </a:lnTo>
                  <a:lnTo>
                    <a:pt x="773" y="524"/>
                  </a:lnTo>
                  <a:lnTo>
                    <a:pt x="793" y="548"/>
                  </a:lnTo>
                  <a:lnTo>
                    <a:pt x="793" y="530"/>
                  </a:lnTo>
                  <a:lnTo>
                    <a:pt x="785" y="506"/>
                  </a:lnTo>
                  <a:lnTo>
                    <a:pt x="773" y="494"/>
                  </a:lnTo>
                  <a:lnTo>
                    <a:pt x="775" y="482"/>
                  </a:lnTo>
                  <a:lnTo>
                    <a:pt x="791" y="420"/>
                  </a:lnTo>
                  <a:lnTo>
                    <a:pt x="775" y="420"/>
                  </a:lnTo>
                  <a:lnTo>
                    <a:pt x="777" y="412"/>
                  </a:lnTo>
                  <a:lnTo>
                    <a:pt x="781" y="404"/>
                  </a:lnTo>
                  <a:lnTo>
                    <a:pt x="779" y="396"/>
                  </a:lnTo>
                  <a:lnTo>
                    <a:pt x="775" y="386"/>
                  </a:lnTo>
                  <a:lnTo>
                    <a:pt x="779" y="380"/>
                  </a:lnTo>
                  <a:lnTo>
                    <a:pt x="791" y="380"/>
                  </a:lnTo>
                  <a:lnTo>
                    <a:pt x="791" y="116"/>
                  </a:lnTo>
                  <a:lnTo>
                    <a:pt x="757" y="92"/>
                  </a:lnTo>
                  <a:lnTo>
                    <a:pt x="753" y="88"/>
                  </a:lnTo>
                  <a:lnTo>
                    <a:pt x="751" y="84"/>
                  </a:lnTo>
                  <a:lnTo>
                    <a:pt x="751" y="80"/>
                  </a:lnTo>
                  <a:lnTo>
                    <a:pt x="753" y="74"/>
                  </a:lnTo>
                  <a:lnTo>
                    <a:pt x="759" y="68"/>
                  </a:lnTo>
                  <a:lnTo>
                    <a:pt x="761" y="64"/>
                  </a:lnTo>
                  <a:lnTo>
                    <a:pt x="779" y="42"/>
                  </a:lnTo>
                  <a:lnTo>
                    <a:pt x="779" y="32"/>
                  </a:lnTo>
                  <a:lnTo>
                    <a:pt x="779" y="30"/>
                  </a:lnTo>
                  <a:lnTo>
                    <a:pt x="779" y="32"/>
                  </a:lnTo>
                  <a:lnTo>
                    <a:pt x="430" y="22"/>
                  </a:lnTo>
                  <a:lnTo>
                    <a:pt x="178" y="12"/>
                  </a:lnTo>
                  <a:lnTo>
                    <a:pt x="86" y="6"/>
                  </a:lnTo>
                  <a:lnTo>
                    <a:pt x="54" y="4"/>
                  </a:lnTo>
                  <a:lnTo>
                    <a:pt x="36" y="0"/>
                  </a:lnTo>
                  <a:lnTo>
                    <a:pt x="24" y="138"/>
                  </a:lnTo>
                  <a:lnTo>
                    <a:pt x="24" y="134"/>
                  </a:lnTo>
                  <a:lnTo>
                    <a:pt x="0" y="420"/>
                  </a:lnTo>
                  <a:lnTo>
                    <a:pt x="40" y="426"/>
                  </a:lnTo>
                  <a:lnTo>
                    <a:pt x="112" y="430"/>
                  </a:lnTo>
                  <a:lnTo>
                    <a:pt x="306" y="440"/>
                  </a:lnTo>
                  <a:lnTo>
                    <a:pt x="568" y="450"/>
                  </a:lnTo>
                </a:path>
              </a:pathLst>
            </a:custGeom>
            <a:grpFill/>
            <a:ln w="3175" cmpd="sng">
              <a:solidFill>
                <a:schemeClr val="accent5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88" name="NEBRASKA"/>
            <p:cNvSpPr>
              <a:spLocks/>
            </p:cNvSpPr>
            <p:nvPr/>
          </p:nvSpPr>
          <p:spPr bwMode="auto">
            <a:xfrm>
              <a:off x="4163082" y="3518620"/>
              <a:ext cx="1049503" cy="522395"/>
            </a:xfrm>
            <a:custGeom>
              <a:avLst/>
              <a:gdLst/>
              <a:ahLst/>
              <a:cxnLst>
                <a:cxn ang="0">
                  <a:pos x="917" y="432"/>
                </a:cxn>
                <a:cxn ang="0">
                  <a:pos x="899" y="404"/>
                </a:cxn>
                <a:cxn ang="0">
                  <a:pos x="881" y="372"/>
                </a:cxn>
                <a:cxn ang="0">
                  <a:pos x="877" y="348"/>
                </a:cxn>
                <a:cxn ang="0">
                  <a:pos x="881" y="314"/>
                </a:cxn>
                <a:cxn ang="0">
                  <a:pos x="875" y="294"/>
                </a:cxn>
                <a:cxn ang="0">
                  <a:pos x="867" y="252"/>
                </a:cxn>
                <a:cxn ang="0">
                  <a:pos x="857" y="242"/>
                </a:cxn>
                <a:cxn ang="0">
                  <a:pos x="855" y="230"/>
                </a:cxn>
                <a:cxn ang="0">
                  <a:pos x="855" y="216"/>
                </a:cxn>
                <a:cxn ang="0">
                  <a:pos x="849" y="184"/>
                </a:cxn>
                <a:cxn ang="0">
                  <a:pos x="841" y="174"/>
                </a:cxn>
                <a:cxn ang="0">
                  <a:pos x="831" y="166"/>
                </a:cxn>
                <a:cxn ang="0">
                  <a:pos x="827" y="146"/>
                </a:cxn>
                <a:cxn ang="0">
                  <a:pos x="821" y="126"/>
                </a:cxn>
                <a:cxn ang="0">
                  <a:pos x="801" y="104"/>
                </a:cxn>
                <a:cxn ang="0">
                  <a:pos x="793" y="86"/>
                </a:cxn>
                <a:cxn ang="0">
                  <a:pos x="783" y="76"/>
                </a:cxn>
                <a:cxn ang="0">
                  <a:pos x="766" y="70"/>
                </a:cxn>
                <a:cxn ang="0">
                  <a:pos x="744" y="62"/>
                </a:cxn>
                <a:cxn ang="0">
                  <a:pos x="670" y="52"/>
                </a:cxn>
                <a:cxn ang="0">
                  <a:pos x="662" y="62"/>
                </a:cxn>
                <a:cxn ang="0">
                  <a:pos x="652" y="66"/>
                </a:cxn>
                <a:cxn ang="0">
                  <a:pos x="644" y="60"/>
                </a:cxn>
                <a:cxn ang="0">
                  <a:pos x="334" y="20"/>
                </a:cxn>
                <a:cxn ang="0">
                  <a:pos x="68" y="6"/>
                </a:cxn>
                <a:cxn ang="0">
                  <a:pos x="2" y="288"/>
                </a:cxn>
                <a:cxn ang="0">
                  <a:pos x="220" y="302"/>
                </a:cxn>
                <a:cxn ang="0">
                  <a:pos x="238" y="450"/>
                </a:cxn>
                <a:cxn ang="0">
                  <a:pos x="370" y="456"/>
                </a:cxn>
                <a:cxn ang="0">
                  <a:pos x="610" y="462"/>
                </a:cxn>
                <a:cxn ang="0">
                  <a:pos x="929" y="464"/>
                </a:cxn>
              </a:cxnLst>
              <a:rect l="0" t="0" r="r" b="b"/>
              <a:pathLst>
                <a:path w="931" h="464">
                  <a:moveTo>
                    <a:pt x="931" y="464"/>
                  </a:moveTo>
                  <a:lnTo>
                    <a:pt x="917" y="432"/>
                  </a:lnTo>
                  <a:lnTo>
                    <a:pt x="903" y="420"/>
                  </a:lnTo>
                  <a:lnTo>
                    <a:pt x="899" y="404"/>
                  </a:lnTo>
                  <a:lnTo>
                    <a:pt x="887" y="380"/>
                  </a:lnTo>
                  <a:lnTo>
                    <a:pt x="881" y="372"/>
                  </a:lnTo>
                  <a:lnTo>
                    <a:pt x="879" y="362"/>
                  </a:lnTo>
                  <a:lnTo>
                    <a:pt x="877" y="348"/>
                  </a:lnTo>
                  <a:lnTo>
                    <a:pt x="879" y="336"/>
                  </a:lnTo>
                  <a:lnTo>
                    <a:pt x="881" y="314"/>
                  </a:lnTo>
                  <a:lnTo>
                    <a:pt x="881" y="304"/>
                  </a:lnTo>
                  <a:lnTo>
                    <a:pt x="875" y="294"/>
                  </a:lnTo>
                  <a:lnTo>
                    <a:pt x="873" y="258"/>
                  </a:lnTo>
                  <a:lnTo>
                    <a:pt x="867" y="252"/>
                  </a:lnTo>
                  <a:lnTo>
                    <a:pt x="861" y="248"/>
                  </a:lnTo>
                  <a:lnTo>
                    <a:pt x="857" y="242"/>
                  </a:lnTo>
                  <a:lnTo>
                    <a:pt x="855" y="236"/>
                  </a:lnTo>
                  <a:lnTo>
                    <a:pt x="855" y="230"/>
                  </a:lnTo>
                  <a:lnTo>
                    <a:pt x="855" y="220"/>
                  </a:lnTo>
                  <a:lnTo>
                    <a:pt x="855" y="216"/>
                  </a:lnTo>
                  <a:lnTo>
                    <a:pt x="853" y="196"/>
                  </a:lnTo>
                  <a:lnTo>
                    <a:pt x="849" y="184"/>
                  </a:lnTo>
                  <a:lnTo>
                    <a:pt x="845" y="178"/>
                  </a:lnTo>
                  <a:lnTo>
                    <a:pt x="841" y="174"/>
                  </a:lnTo>
                  <a:lnTo>
                    <a:pt x="835" y="170"/>
                  </a:lnTo>
                  <a:lnTo>
                    <a:pt x="831" y="166"/>
                  </a:lnTo>
                  <a:lnTo>
                    <a:pt x="829" y="156"/>
                  </a:lnTo>
                  <a:lnTo>
                    <a:pt x="827" y="146"/>
                  </a:lnTo>
                  <a:lnTo>
                    <a:pt x="827" y="142"/>
                  </a:lnTo>
                  <a:lnTo>
                    <a:pt x="821" y="126"/>
                  </a:lnTo>
                  <a:lnTo>
                    <a:pt x="821" y="128"/>
                  </a:lnTo>
                  <a:lnTo>
                    <a:pt x="801" y="104"/>
                  </a:lnTo>
                  <a:lnTo>
                    <a:pt x="797" y="98"/>
                  </a:lnTo>
                  <a:lnTo>
                    <a:pt x="793" y="86"/>
                  </a:lnTo>
                  <a:lnTo>
                    <a:pt x="789" y="80"/>
                  </a:lnTo>
                  <a:lnTo>
                    <a:pt x="783" y="76"/>
                  </a:lnTo>
                  <a:lnTo>
                    <a:pt x="775" y="72"/>
                  </a:lnTo>
                  <a:lnTo>
                    <a:pt x="766" y="70"/>
                  </a:lnTo>
                  <a:lnTo>
                    <a:pt x="754" y="64"/>
                  </a:lnTo>
                  <a:lnTo>
                    <a:pt x="744" y="62"/>
                  </a:lnTo>
                  <a:lnTo>
                    <a:pt x="730" y="52"/>
                  </a:lnTo>
                  <a:lnTo>
                    <a:pt x="670" y="52"/>
                  </a:lnTo>
                  <a:lnTo>
                    <a:pt x="668" y="56"/>
                  </a:lnTo>
                  <a:lnTo>
                    <a:pt x="662" y="62"/>
                  </a:lnTo>
                  <a:lnTo>
                    <a:pt x="656" y="64"/>
                  </a:lnTo>
                  <a:lnTo>
                    <a:pt x="652" y="66"/>
                  </a:lnTo>
                  <a:lnTo>
                    <a:pt x="648" y="64"/>
                  </a:lnTo>
                  <a:lnTo>
                    <a:pt x="644" y="60"/>
                  </a:lnTo>
                  <a:lnTo>
                    <a:pt x="598" y="30"/>
                  </a:lnTo>
                  <a:lnTo>
                    <a:pt x="334" y="20"/>
                  </a:lnTo>
                  <a:lnTo>
                    <a:pt x="140" y="10"/>
                  </a:lnTo>
                  <a:lnTo>
                    <a:pt x="68" y="6"/>
                  </a:lnTo>
                  <a:lnTo>
                    <a:pt x="28" y="0"/>
                  </a:lnTo>
                  <a:lnTo>
                    <a:pt x="2" y="288"/>
                  </a:lnTo>
                  <a:lnTo>
                    <a:pt x="0" y="288"/>
                  </a:lnTo>
                  <a:lnTo>
                    <a:pt x="220" y="302"/>
                  </a:lnTo>
                  <a:lnTo>
                    <a:pt x="214" y="446"/>
                  </a:lnTo>
                  <a:lnTo>
                    <a:pt x="238" y="450"/>
                  </a:lnTo>
                  <a:lnTo>
                    <a:pt x="274" y="452"/>
                  </a:lnTo>
                  <a:lnTo>
                    <a:pt x="370" y="456"/>
                  </a:lnTo>
                  <a:lnTo>
                    <a:pt x="486" y="460"/>
                  </a:lnTo>
                  <a:lnTo>
                    <a:pt x="610" y="462"/>
                  </a:lnTo>
                  <a:lnTo>
                    <a:pt x="833" y="464"/>
                  </a:lnTo>
                  <a:lnTo>
                    <a:pt x="929" y="464"/>
                  </a:lnTo>
                </a:path>
              </a:pathLst>
            </a:custGeom>
            <a:grpFill/>
            <a:ln w="3175" cmpd="sng">
              <a:solidFill>
                <a:schemeClr val="accent5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89" name="KANSAS"/>
            <p:cNvSpPr>
              <a:spLocks/>
            </p:cNvSpPr>
            <p:nvPr/>
          </p:nvSpPr>
          <p:spPr bwMode="auto">
            <a:xfrm>
              <a:off x="4367902" y="4020373"/>
              <a:ext cx="943124" cy="509692"/>
            </a:xfrm>
            <a:custGeom>
              <a:avLst/>
              <a:gdLst/>
              <a:ahLst/>
              <a:cxnLst>
                <a:cxn ang="0">
                  <a:pos x="0" y="437"/>
                </a:cxn>
                <a:cxn ang="0">
                  <a:pos x="32" y="0"/>
                </a:cxn>
                <a:cxn ang="0">
                  <a:pos x="56" y="4"/>
                </a:cxn>
                <a:cxn ang="0">
                  <a:pos x="92" y="6"/>
                </a:cxn>
                <a:cxn ang="0">
                  <a:pos x="188" y="10"/>
                </a:cxn>
                <a:cxn ang="0">
                  <a:pos x="304" y="14"/>
                </a:cxn>
                <a:cxn ang="0">
                  <a:pos x="428" y="16"/>
                </a:cxn>
                <a:cxn ang="0">
                  <a:pos x="651" y="18"/>
                </a:cxn>
                <a:cxn ang="0">
                  <a:pos x="749" y="18"/>
                </a:cxn>
                <a:cxn ang="0">
                  <a:pos x="747" y="18"/>
                </a:cxn>
                <a:cxn ang="0">
                  <a:pos x="761" y="26"/>
                </a:cxn>
                <a:cxn ang="0">
                  <a:pos x="775" y="36"/>
                </a:cxn>
                <a:cxn ang="0">
                  <a:pos x="787" y="36"/>
                </a:cxn>
                <a:cxn ang="0">
                  <a:pos x="791" y="36"/>
                </a:cxn>
                <a:cxn ang="0">
                  <a:pos x="797" y="40"/>
                </a:cxn>
                <a:cxn ang="0">
                  <a:pos x="801" y="44"/>
                </a:cxn>
                <a:cxn ang="0">
                  <a:pos x="801" y="48"/>
                </a:cxn>
                <a:cxn ang="0">
                  <a:pos x="801" y="52"/>
                </a:cxn>
                <a:cxn ang="0">
                  <a:pos x="795" y="58"/>
                </a:cxn>
                <a:cxn ang="0">
                  <a:pos x="781" y="80"/>
                </a:cxn>
                <a:cxn ang="0">
                  <a:pos x="781" y="88"/>
                </a:cxn>
                <a:cxn ang="0">
                  <a:pos x="795" y="102"/>
                </a:cxn>
                <a:cxn ang="0">
                  <a:pos x="799" y="108"/>
                </a:cxn>
                <a:cxn ang="0">
                  <a:pos x="803" y="122"/>
                </a:cxn>
                <a:cxn ang="0">
                  <a:pos x="817" y="138"/>
                </a:cxn>
                <a:cxn ang="0">
                  <a:pos x="835" y="138"/>
                </a:cxn>
                <a:cxn ang="0">
                  <a:pos x="837" y="453"/>
                </a:cxn>
                <a:cxn ang="0">
                  <a:pos x="729" y="453"/>
                </a:cxn>
                <a:cxn ang="0">
                  <a:pos x="480" y="451"/>
                </a:cxn>
                <a:cxn ang="0">
                  <a:pos x="200" y="445"/>
                </a:cxn>
                <a:cxn ang="0">
                  <a:pos x="84" y="441"/>
                </a:cxn>
                <a:cxn ang="0">
                  <a:pos x="2" y="437"/>
                </a:cxn>
              </a:cxnLst>
              <a:rect l="0" t="0" r="r" b="b"/>
              <a:pathLst>
                <a:path w="837" h="453">
                  <a:moveTo>
                    <a:pt x="0" y="437"/>
                  </a:moveTo>
                  <a:lnTo>
                    <a:pt x="32" y="0"/>
                  </a:lnTo>
                  <a:lnTo>
                    <a:pt x="56" y="4"/>
                  </a:lnTo>
                  <a:lnTo>
                    <a:pt x="92" y="6"/>
                  </a:lnTo>
                  <a:lnTo>
                    <a:pt x="188" y="10"/>
                  </a:lnTo>
                  <a:lnTo>
                    <a:pt x="304" y="14"/>
                  </a:lnTo>
                  <a:lnTo>
                    <a:pt x="428" y="16"/>
                  </a:lnTo>
                  <a:lnTo>
                    <a:pt x="651" y="18"/>
                  </a:lnTo>
                  <a:lnTo>
                    <a:pt x="749" y="18"/>
                  </a:lnTo>
                  <a:lnTo>
                    <a:pt x="747" y="18"/>
                  </a:lnTo>
                  <a:lnTo>
                    <a:pt x="761" y="26"/>
                  </a:lnTo>
                  <a:lnTo>
                    <a:pt x="775" y="36"/>
                  </a:lnTo>
                  <a:lnTo>
                    <a:pt x="787" y="36"/>
                  </a:lnTo>
                  <a:lnTo>
                    <a:pt x="791" y="36"/>
                  </a:lnTo>
                  <a:lnTo>
                    <a:pt x="797" y="40"/>
                  </a:lnTo>
                  <a:lnTo>
                    <a:pt x="801" y="44"/>
                  </a:lnTo>
                  <a:lnTo>
                    <a:pt x="801" y="48"/>
                  </a:lnTo>
                  <a:lnTo>
                    <a:pt x="801" y="52"/>
                  </a:lnTo>
                  <a:lnTo>
                    <a:pt x="795" y="58"/>
                  </a:lnTo>
                  <a:lnTo>
                    <a:pt x="781" y="80"/>
                  </a:lnTo>
                  <a:lnTo>
                    <a:pt x="781" y="88"/>
                  </a:lnTo>
                  <a:lnTo>
                    <a:pt x="795" y="102"/>
                  </a:lnTo>
                  <a:lnTo>
                    <a:pt x="799" y="108"/>
                  </a:lnTo>
                  <a:lnTo>
                    <a:pt x="803" y="122"/>
                  </a:lnTo>
                  <a:lnTo>
                    <a:pt x="817" y="138"/>
                  </a:lnTo>
                  <a:lnTo>
                    <a:pt x="835" y="138"/>
                  </a:lnTo>
                  <a:lnTo>
                    <a:pt x="837" y="453"/>
                  </a:lnTo>
                  <a:lnTo>
                    <a:pt x="729" y="453"/>
                  </a:lnTo>
                  <a:lnTo>
                    <a:pt x="480" y="451"/>
                  </a:lnTo>
                  <a:lnTo>
                    <a:pt x="200" y="445"/>
                  </a:lnTo>
                  <a:lnTo>
                    <a:pt x="84" y="441"/>
                  </a:lnTo>
                  <a:lnTo>
                    <a:pt x="2" y="437"/>
                  </a:lnTo>
                </a:path>
              </a:pathLst>
            </a:custGeom>
            <a:grpFill/>
            <a:ln w="3175" cmpd="sng">
              <a:solidFill>
                <a:schemeClr val="accent5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90" name="OKLAHOMA"/>
            <p:cNvSpPr>
              <a:spLocks/>
            </p:cNvSpPr>
            <p:nvPr/>
          </p:nvSpPr>
          <p:spPr bwMode="auto">
            <a:xfrm>
              <a:off x="4237707" y="4503071"/>
              <a:ext cx="1101899" cy="570029"/>
            </a:xfrm>
            <a:custGeom>
              <a:avLst/>
              <a:gdLst/>
              <a:ahLst/>
              <a:cxnLst>
                <a:cxn ang="0">
                  <a:pos x="338" y="368"/>
                </a:cxn>
                <a:cxn ang="0">
                  <a:pos x="376" y="396"/>
                </a:cxn>
                <a:cxn ang="0">
                  <a:pos x="402" y="398"/>
                </a:cxn>
                <a:cxn ang="0">
                  <a:pos x="436" y="422"/>
                </a:cxn>
                <a:cxn ang="0">
                  <a:pos x="468" y="430"/>
                </a:cxn>
                <a:cxn ang="0">
                  <a:pos x="482" y="434"/>
                </a:cxn>
                <a:cxn ang="0">
                  <a:pos x="496" y="428"/>
                </a:cxn>
                <a:cxn ang="0">
                  <a:pos x="508" y="432"/>
                </a:cxn>
                <a:cxn ang="0">
                  <a:pos x="520" y="446"/>
                </a:cxn>
                <a:cxn ang="0">
                  <a:pos x="538" y="440"/>
                </a:cxn>
                <a:cxn ang="0">
                  <a:pos x="556" y="448"/>
                </a:cxn>
                <a:cxn ang="0">
                  <a:pos x="572" y="466"/>
                </a:cxn>
                <a:cxn ang="0">
                  <a:pos x="594" y="460"/>
                </a:cxn>
                <a:cxn ang="0">
                  <a:pos x="620" y="468"/>
                </a:cxn>
                <a:cxn ang="0">
                  <a:pos x="630" y="476"/>
                </a:cxn>
                <a:cxn ang="0">
                  <a:pos x="632" y="482"/>
                </a:cxn>
                <a:cxn ang="0">
                  <a:pos x="638" y="482"/>
                </a:cxn>
                <a:cxn ang="0">
                  <a:pos x="650" y="472"/>
                </a:cxn>
                <a:cxn ang="0">
                  <a:pos x="656" y="464"/>
                </a:cxn>
                <a:cxn ang="0">
                  <a:pos x="662" y="482"/>
                </a:cxn>
                <a:cxn ang="0">
                  <a:pos x="668" y="494"/>
                </a:cxn>
                <a:cxn ang="0">
                  <a:pos x="670" y="494"/>
                </a:cxn>
                <a:cxn ang="0">
                  <a:pos x="674" y="482"/>
                </a:cxn>
                <a:cxn ang="0">
                  <a:pos x="707" y="478"/>
                </a:cxn>
                <a:cxn ang="0">
                  <a:pos x="725" y="470"/>
                </a:cxn>
                <a:cxn ang="0">
                  <a:pos x="727" y="476"/>
                </a:cxn>
                <a:cxn ang="0">
                  <a:pos x="743" y="488"/>
                </a:cxn>
                <a:cxn ang="0">
                  <a:pos x="765" y="500"/>
                </a:cxn>
                <a:cxn ang="0">
                  <a:pos x="771" y="498"/>
                </a:cxn>
                <a:cxn ang="0">
                  <a:pos x="793" y="478"/>
                </a:cxn>
                <a:cxn ang="0">
                  <a:pos x="807" y="474"/>
                </a:cxn>
                <a:cxn ang="0">
                  <a:pos x="817" y="478"/>
                </a:cxn>
                <a:cxn ang="0">
                  <a:pos x="821" y="484"/>
                </a:cxn>
                <a:cxn ang="0">
                  <a:pos x="823" y="486"/>
                </a:cxn>
                <a:cxn ang="0">
                  <a:pos x="833" y="472"/>
                </a:cxn>
                <a:cxn ang="0">
                  <a:pos x="837" y="464"/>
                </a:cxn>
                <a:cxn ang="0">
                  <a:pos x="841" y="464"/>
                </a:cxn>
                <a:cxn ang="0">
                  <a:pos x="863" y="484"/>
                </a:cxn>
                <a:cxn ang="0">
                  <a:pos x="869" y="486"/>
                </a:cxn>
                <a:cxn ang="0">
                  <a:pos x="881" y="470"/>
                </a:cxn>
                <a:cxn ang="0">
                  <a:pos x="891" y="466"/>
                </a:cxn>
                <a:cxn ang="0">
                  <a:pos x="905" y="468"/>
                </a:cxn>
                <a:cxn ang="0">
                  <a:pos x="939" y="496"/>
                </a:cxn>
                <a:cxn ang="0">
                  <a:pos x="977" y="506"/>
                </a:cxn>
                <a:cxn ang="0">
                  <a:pos x="955" y="96"/>
                </a:cxn>
                <a:cxn ang="0">
                  <a:pos x="845" y="24"/>
                </a:cxn>
                <a:cxn ang="0">
                  <a:pos x="316" y="16"/>
                </a:cxn>
                <a:cxn ang="0">
                  <a:pos x="116" y="8"/>
                </a:cxn>
                <a:cxn ang="0">
                  <a:pos x="0" y="70"/>
                </a:cxn>
              </a:cxnLst>
              <a:rect l="0" t="0" r="r" b="b"/>
              <a:pathLst>
                <a:path w="979" h="506">
                  <a:moveTo>
                    <a:pt x="346" y="92"/>
                  </a:moveTo>
                  <a:lnTo>
                    <a:pt x="338" y="368"/>
                  </a:lnTo>
                  <a:lnTo>
                    <a:pt x="346" y="370"/>
                  </a:lnTo>
                  <a:lnTo>
                    <a:pt x="376" y="396"/>
                  </a:lnTo>
                  <a:lnTo>
                    <a:pt x="386" y="388"/>
                  </a:lnTo>
                  <a:lnTo>
                    <a:pt x="402" y="398"/>
                  </a:lnTo>
                  <a:lnTo>
                    <a:pt x="412" y="384"/>
                  </a:lnTo>
                  <a:lnTo>
                    <a:pt x="436" y="422"/>
                  </a:lnTo>
                  <a:lnTo>
                    <a:pt x="458" y="422"/>
                  </a:lnTo>
                  <a:lnTo>
                    <a:pt x="468" y="430"/>
                  </a:lnTo>
                  <a:lnTo>
                    <a:pt x="476" y="434"/>
                  </a:lnTo>
                  <a:lnTo>
                    <a:pt x="482" y="434"/>
                  </a:lnTo>
                  <a:lnTo>
                    <a:pt x="488" y="430"/>
                  </a:lnTo>
                  <a:lnTo>
                    <a:pt x="496" y="428"/>
                  </a:lnTo>
                  <a:lnTo>
                    <a:pt x="502" y="430"/>
                  </a:lnTo>
                  <a:lnTo>
                    <a:pt x="508" y="432"/>
                  </a:lnTo>
                  <a:lnTo>
                    <a:pt x="516" y="442"/>
                  </a:lnTo>
                  <a:lnTo>
                    <a:pt x="520" y="446"/>
                  </a:lnTo>
                  <a:lnTo>
                    <a:pt x="526" y="434"/>
                  </a:lnTo>
                  <a:lnTo>
                    <a:pt x="538" y="440"/>
                  </a:lnTo>
                  <a:lnTo>
                    <a:pt x="556" y="432"/>
                  </a:lnTo>
                  <a:lnTo>
                    <a:pt x="556" y="448"/>
                  </a:lnTo>
                  <a:lnTo>
                    <a:pt x="570" y="452"/>
                  </a:lnTo>
                  <a:lnTo>
                    <a:pt x="572" y="466"/>
                  </a:lnTo>
                  <a:lnTo>
                    <a:pt x="586" y="472"/>
                  </a:lnTo>
                  <a:lnTo>
                    <a:pt x="594" y="460"/>
                  </a:lnTo>
                  <a:lnTo>
                    <a:pt x="608" y="456"/>
                  </a:lnTo>
                  <a:lnTo>
                    <a:pt x="620" y="468"/>
                  </a:lnTo>
                  <a:lnTo>
                    <a:pt x="630" y="472"/>
                  </a:lnTo>
                  <a:lnTo>
                    <a:pt x="630" y="476"/>
                  </a:lnTo>
                  <a:lnTo>
                    <a:pt x="630" y="480"/>
                  </a:lnTo>
                  <a:lnTo>
                    <a:pt x="632" y="482"/>
                  </a:lnTo>
                  <a:lnTo>
                    <a:pt x="634" y="484"/>
                  </a:lnTo>
                  <a:lnTo>
                    <a:pt x="638" y="482"/>
                  </a:lnTo>
                  <a:lnTo>
                    <a:pt x="644" y="478"/>
                  </a:lnTo>
                  <a:lnTo>
                    <a:pt x="650" y="472"/>
                  </a:lnTo>
                  <a:lnTo>
                    <a:pt x="654" y="468"/>
                  </a:lnTo>
                  <a:lnTo>
                    <a:pt x="656" y="464"/>
                  </a:lnTo>
                  <a:lnTo>
                    <a:pt x="658" y="468"/>
                  </a:lnTo>
                  <a:lnTo>
                    <a:pt x="662" y="482"/>
                  </a:lnTo>
                  <a:lnTo>
                    <a:pt x="664" y="490"/>
                  </a:lnTo>
                  <a:lnTo>
                    <a:pt x="668" y="494"/>
                  </a:lnTo>
                  <a:lnTo>
                    <a:pt x="670" y="496"/>
                  </a:lnTo>
                  <a:lnTo>
                    <a:pt x="670" y="494"/>
                  </a:lnTo>
                  <a:lnTo>
                    <a:pt x="672" y="486"/>
                  </a:lnTo>
                  <a:lnTo>
                    <a:pt x="674" y="482"/>
                  </a:lnTo>
                  <a:lnTo>
                    <a:pt x="692" y="466"/>
                  </a:lnTo>
                  <a:lnTo>
                    <a:pt x="707" y="478"/>
                  </a:lnTo>
                  <a:lnTo>
                    <a:pt x="727" y="468"/>
                  </a:lnTo>
                  <a:lnTo>
                    <a:pt x="725" y="470"/>
                  </a:lnTo>
                  <a:lnTo>
                    <a:pt x="725" y="474"/>
                  </a:lnTo>
                  <a:lnTo>
                    <a:pt x="727" y="476"/>
                  </a:lnTo>
                  <a:lnTo>
                    <a:pt x="729" y="480"/>
                  </a:lnTo>
                  <a:lnTo>
                    <a:pt x="743" y="488"/>
                  </a:lnTo>
                  <a:lnTo>
                    <a:pt x="757" y="496"/>
                  </a:lnTo>
                  <a:lnTo>
                    <a:pt x="765" y="500"/>
                  </a:lnTo>
                  <a:lnTo>
                    <a:pt x="767" y="500"/>
                  </a:lnTo>
                  <a:lnTo>
                    <a:pt x="771" y="498"/>
                  </a:lnTo>
                  <a:lnTo>
                    <a:pt x="785" y="484"/>
                  </a:lnTo>
                  <a:lnTo>
                    <a:pt x="793" y="478"/>
                  </a:lnTo>
                  <a:lnTo>
                    <a:pt x="801" y="474"/>
                  </a:lnTo>
                  <a:lnTo>
                    <a:pt x="807" y="474"/>
                  </a:lnTo>
                  <a:lnTo>
                    <a:pt x="813" y="476"/>
                  </a:lnTo>
                  <a:lnTo>
                    <a:pt x="817" y="478"/>
                  </a:lnTo>
                  <a:lnTo>
                    <a:pt x="819" y="482"/>
                  </a:lnTo>
                  <a:lnTo>
                    <a:pt x="821" y="484"/>
                  </a:lnTo>
                  <a:lnTo>
                    <a:pt x="821" y="486"/>
                  </a:lnTo>
                  <a:lnTo>
                    <a:pt x="823" y="486"/>
                  </a:lnTo>
                  <a:lnTo>
                    <a:pt x="825" y="482"/>
                  </a:lnTo>
                  <a:lnTo>
                    <a:pt x="833" y="472"/>
                  </a:lnTo>
                  <a:lnTo>
                    <a:pt x="835" y="468"/>
                  </a:lnTo>
                  <a:lnTo>
                    <a:pt x="837" y="464"/>
                  </a:lnTo>
                  <a:lnTo>
                    <a:pt x="837" y="460"/>
                  </a:lnTo>
                  <a:lnTo>
                    <a:pt x="841" y="464"/>
                  </a:lnTo>
                  <a:lnTo>
                    <a:pt x="851" y="472"/>
                  </a:lnTo>
                  <a:lnTo>
                    <a:pt x="863" y="484"/>
                  </a:lnTo>
                  <a:lnTo>
                    <a:pt x="867" y="488"/>
                  </a:lnTo>
                  <a:lnTo>
                    <a:pt x="869" y="486"/>
                  </a:lnTo>
                  <a:lnTo>
                    <a:pt x="875" y="476"/>
                  </a:lnTo>
                  <a:lnTo>
                    <a:pt x="881" y="470"/>
                  </a:lnTo>
                  <a:lnTo>
                    <a:pt x="887" y="466"/>
                  </a:lnTo>
                  <a:lnTo>
                    <a:pt x="891" y="466"/>
                  </a:lnTo>
                  <a:lnTo>
                    <a:pt x="897" y="466"/>
                  </a:lnTo>
                  <a:lnTo>
                    <a:pt x="905" y="468"/>
                  </a:lnTo>
                  <a:lnTo>
                    <a:pt x="907" y="470"/>
                  </a:lnTo>
                  <a:lnTo>
                    <a:pt x="939" y="496"/>
                  </a:lnTo>
                  <a:lnTo>
                    <a:pt x="955" y="500"/>
                  </a:lnTo>
                  <a:lnTo>
                    <a:pt x="977" y="506"/>
                  </a:lnTo>
                  <a:lnTo>
                    <a:pt x="979" y="256"/>
                  </a:lnTo>
                  <a:lnTo>
                    <a:pt x="955" y="96"/>
                  </a:lnTo>
                  <a:lnTo>
                    <a:pt x="953" y="24"/>
                  </a:lnTo>
                  <a:lnTo>
                    <a:pt x="845" y="24"/>
                  </a:lnTo>
                  <a:lnTo>
                    <a:pt x="596" y="22"/>
                  </a:lnTo>
                  <a:lnTo>
                    <a:pt x="316" y="16"/>
                  </a:lnTo>
                  <a:lnTo>
                    <a:pt x="200" y="12"/>
                  </a:lnTo>
                  <a:lnTo>
                    <a:pt x="116" y="8"/>
                  </a:lnTo>
                  <a:lnTo>
                    <a:pt x="6" y="0"/>
                  </a:lnTo>
                  <a:lnTo>
                    <a:pt x="0" y="70"/>
                  </a:lnTo>
                  <a:lnTo>
                    <a:pt x="346" y="92"/>
                  </a:lnTo>
                  <a:close/>
                </a:path>
              </a:pathLst>
            </a:custGeom>
            <a:grpFill/>
            <a:ln w="3175" cmpd="sng">
              <a:solidFill>
                <a:schemeClr val="accent5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91" name="TEXAS"/>
            <p:cNvSpPr>
              <a:spLocks/>
            </p:cNvSpPr>
            <p:nvPr/>
          </p:nvSpPr>
          <p:spPr bwMode="auto">
            <a:xfrm>
              <a:off x="3699459" y="4582462"/>
              <a:ext cx="1773517" cy="1752958"/>
            </a:xfrm>
            <a:custGeom>
              <a:avLst/>
              <a:gdLst/>
              <a:ahLst/>
              <a:cxnLst>
                <a:cxn ang="0">
                  <a:pos x="816" y="298"/>
                </a:cxn>
                <a:cxn ang="0">
                  <a:pos x="936" y="352"/>
                </a:cxn>
                <a:cxn ang="0">
                  <a:pos x="986" y="362"/>
                </a:cxn>
                <a:cxn ang="0">
                  <a:pos x="1048" y="382"/>
                </a:cxn>
                <a:cxn ang="0">
                  <a:pos x="1108" y="406"/>
                </a:cxn>
                <a:cxn ang="0">
                  <a:pos x="1132" y="398"/>
                </a:cxn>
                <a:cxn ang="0">
                  <a:pos x="1148" y="424"/>
                </a:cxn>
                <a:cxn ang="0">
                  <a:pos x="1203" y="404"/>
                </a:cxn>
                <a:cxn ang="0">
                  <a:pos x="1249" y="428"/>
                </a:cxn>
                <a:cxn ang="0">
                  <a:pos x="1297" y="412"/>
                </a:cxn>
                <a:cxn ang="0">
                  <a:pos x="1315" y="394"/>
                </a:cxn>
                <a:cxn ang="0">
                  <a:pos x="1353" y="406"/>
                </a:cxn>
                <a:cxn ang="0">
                  <a:pos x="1417" y="426"/>
                </a:cxn>
                <a:cxn ang="0">
                  <a:pos x="1507" y="522"/>
                </a:cxn>
                <a:cxn ang="0">
                  <a:pos x="1573" y="804"/>
                </a:cxn>
                <a:cxn ang="0">
                  <a:pos x="1553" y="878"/>
                </a:cxn>
                <a:cxn ang="0">
                  <a:pos x="1563" y="926"/>
                </a:cxn>
                <a:cxn ang="0">
                  <a:pos x="1545" y="960"/>
                </a:cxn>
                <a:cxn ang="0">
                  <a:pos x="1507" y="1012"/>
                </a:cxn>
                <a:cxn ang="0">
                  <a:pos x="1461" y="1026"/>
                </a:cxn>
                <a:cxn ang="0">
                  <a:pos x="1435" y="1028"/>
                </a:cxn>
                <a:cxn ang="0">
                  <a:pos x="1441" y="1000"/>
                </a:cxn>
                <a:cxn ang="0">
                  <a:pos x="1415" y="1008"/>
                </a:cxn>
                <a:cxn ang="0">
                  <a:pos x="1399" y="1016"/>
                </a:cxn>
                <a:cxn ang="0">
                  <a:pos x="1417" y="1046"/>
                </a:cxn>
                <a:cxn ang="0">
                  <a:pos x="1369" y="1102"/>
                </a:cxn>
                <a:cxn ang="0">
                  <a:pos x="1283" y="1164"/>
                </a:cxn>
                <a:cxn ang="0">
                  <a:pos x="1311" y="1140"/>
                </a:cxn>
                <a:cxn ang="0">
                  <a:pos x="1255" y="1162"/>
                </a:cxn>
                <a:cxn ang="0">
                  <a:pos x="1225" y="1164"/>
                </a:cxn>
                <a:cxn ang="0">
                  <a:pos x="1215" y="1170"/>
                </a:cxn>
                <a:cxn ang="0">
                  <a:pos x="1205" y="1202"/>
                </a:cxn>
                <a:cxn ang="0">
                  <a:pos x="1183" y="1178"/>
                </a:cxn>
                <a:cxn ang="0">
                  <a:pos x="1166" y="1214"/>
                </a:cxn>
                <a:cxn ang="0">
                  <a:pos x="1152" y="1238"/>
                </a:cxn>
                <a:cxn ang="0">
                  <a:pos x="1098" y="1276"/>
                </a:cxn>
                <a:cxn ang="0">
                  <a:pos x="1100" y="1348"/>
                </a:cxn>
                <a:cxn ang="0">
                  <a:pos x="1088" y="1324"/>
                </a:cxn>
                <a:cxn ang="0">
                  <a:pos x="1098" y="1356"/>
                </a:cxn>
                <a:cxn ang="0">
                  <a:pos x="1120" y="1520"/>
                </a:cxn>
                <a:cxn ang="0">
                  <a:pos x="1070" y="1530"/>
                </a:cxn>
                <a:cxn ang="0">
                  <a:pos x="942" y="1494"/>
                </a:cxn>
                <a:cxn ang="0">
                  <a:pos x="888" y="1458"/>
                </a:cxn>
                <a:cxn ang="0">
                  <a:pos x="852" y="1388"/>
                </a:cxn>
                <a:cxn ang="0">
                  <a:pos x="836" y="1332"/>
                </a:cxn>
                <a:cxn ang="0">
                  <a:pos x="812" y="1288"/>
                </a:cxn>
                <a:cxn ang="0">
                  <a:pos x="694" y="1074"/>
                </a:cxn>
                <a:cxn ang="0">
                  <a:pos x="556" y="976"/>
                </a:cxn>
                <a:cxn ang="0">
                  <a:pos x="482" y="974"/>
                </a:cxn>
                <a:cxn ang="0">
                  <a:pos x="450" y="980"/>
                </a:cxn>
                <a:cxn ang="0">
                  <a:pos x="396" y="1064"/>
                </a:cxn>
                <a:cxn ang="0">
                  <a:pos x="360" y="1070"/>
                </a:cxn>
                <a:cxn ang="0">
                  <a:pos x="274" y="1016"/>
                </a:cxn>
                <a:cxn ang="0">
                  <a:pos x="232" y="972"/>
                </a:cxn>
                <a:cxn ang="0">
                  <a:pos x="196" y="860"/>
                </a:cxn>
                <a:cxn ang="0">
                  <a:pos x="120" y="768"/>
                </a:cxn>
              </a:cxnLst>
              <a:rect l="0" t="0" r="r" b="b"/>
              <a:pathLst>
                <a:path w="1575" h="1556">
                  <a:moveTo>
                    <a:pt x="6" y="642"/>
                  </a:moveTo>
                  <a:lnTo>
                    <a:pt x="0" y="626"/>
                  </a:lnTo>
                  <a:lnTo>
                    <a:pt x="0" y="606"/>
                  </a:lnTo>
                  <a:lnTo>
                    <a:pt x="426" y="648"/>
                  </a:lnTo>
                  <a:lnTo>
                    <a:pt x="478" y="0"/>
                  </a:lnTo>
                  <a:lnTo>
                    <a:pt x="824" y="22"/>
                  </a:lnTo>
                  <a:lnTo>
                    <a:pt x="816" y="298"/>
                  </a:lnTo>
                  <a:lnTo>
                    <a:pt x="824" y="300"/>
                  </a:lnTo>
                  <a:lnTo>
                    <a:pt x="854" y="326"/>
                  </a:lnTo>
                  <a:lnTo>
                    <a:pt x="864" y="318"/>
                  </a:lnTo>
                  <a:lnTo>
                    <a:pt x="880" y="328"/>
                  </a:lnTo>
                  <a:lnTo>
                    <a:pt x="890" y="314"/>
                  </a:lnTo>
                  <a:lnTo>
                    <a:pt x="914" y="352"/>
                  </a:lnTo>
                  <a:lnTo>
                    <a:pt x="936" y="352"/>
                  </a:lnTo>
                  <a:lnTo>
                    <a:pt x="946" y="360"/>
                  </a:lnTo>
                  <a:lnTo>
                    <a:pt x="954" y="364"/>
                  </a:lnTo>
                  <a:lnTo>
                    <a:pt x="960" y="364"/>
                  </a:lnTo>
                  <a:lnTo>
                    <a:pt x="966" y="360"/>
                  </a:lnTo>
                  <a:lnTo>
                    <a:pt x="974" y="358"/>
                  </a:lnTo>
                  <a:lnTo>
                    <a:pt x="980" y="360"/>
                  </a:lnTo>
                  <a:lnTo>
                    <a:pt x="986" y="362"/>
                  </a:lnTo>
                  <a:lnTo>
                    <a:pt x="994" y="372"/>
                  </a:lnTo>
                  <a:lnTo>
                    <a:pt x="998" y="376"/>
                  </a:lnTo>
                  <a:lnTo>
                    <a:pt x="1004" y="364"/>
                  </a:lnTo>
                  <a:lnTo>
                    <a:pt x="1016" y="370"/>
                  </a:lnTo>
                  <a:lnTo>
                    <a:pt x="1034" y="362"/>
                  </a:lnTo>
                  <a:lnTo>
                    <a:pt x="1034" y="378"/>
                  </a:lnTo>
                  <a:lnTo>
                    <a:pt x="1048" y="382"/>
                  </a:lnTo>
                  <a:lnTo>
                    <a:pt x="1050" y="396"/>
                  </a:lnTo>
                  <a:lnTo>
                    <a:pt x="1064" y="402"/>
                  </a:lnTo>
                  <a:lnTo>
                    <a:pt x="1072" y="390"/>
                  </a:lnTo>
                  <a:lnTo>
                    <a:pt x="1086" y="386"/>
                  </a:lnTo>
                  <a:lnTo>
                    <a:pt x="1098" y="398"/>
                  </a:lnTo>
                  <a:lnTo>
                    <a:pt x="1108" y="402"/>
                  </a:lnTo>
                  <a:lnTo>
                    <a:pt x="1108" y="406"/>
                  </a:lnTo>
                  <a:lnTo>
                    <a:pt x="1108" y="410"/>
                  </a:lnTo>
                  <a:lnTo>
                    <a:pt x="1110" y="412"/>
                  </a:lnTo>
                  <a:lnTo>
                    <a:pt x="1112" y="414"/>
                  </a:lnTo>
                  <a:lnTo>
                    <a:pt x="1116" y="412"/>
                  </a:lnTo>
                  <a:lnTo>
                    <a:pt x="1122" y="408"/>
                  </a:lnTo>
                  <a:lnTo>
                    <a:pt x="1128" y="402"/>
                  </a:lnTo>
                  <a:lnTo>
                    <a:pt x="1132" y="398"/>
                  </a:lnTo>
                  <a:lnTo>
                    <a:pt x="1134" y="394"/>
                  </a:lnTo>
                  <a:lnTo>
                    <a:pt x="1136" y="398"/>
                  </a:lnTo>
                  <a:lnTo>
                    <a:pt x="1140" y="412"/>
                  </a:lnTo>
                  <a:lnTo>
                    <a:pt x="1142" y="420"/>
                  </a:lnTo>
                  <a:lnTo>
                    <a:pt x="1146" y="424"/>
                  </a:lnTo>
                  <a:lnTo>
                    <a:pt x="1148" y="426"/>
                  </a:lnTo>
                  <a:lnTo>
                    <a:pt x="1148" y="424"/>
                  </a:lnTo>
                  <a:lnTo>
                    <a:pt x="1150" y="416"/>
                  </a:lnTo>
                  <a:lnTo>
                    <a:pt x="1152" y="412"/>
                  </a:lnTo>
                  <a:lnTo>
                    <a:pt x="1170" y="396"/>
                  </a:lnTo>
                  <a:lnTo>
                    <a:pt x="1185" y="408"/>
                  </a:lnTo>
                  <a:lnTo>
                    <a:pt x="1205" y="398"/>
                  </a:lnTo>
                  <a:lnTo>
                    <a:pt x="1203" y="400"/>
                  </a:lnTo>
                  <a:lnTo>
                    <a:pt x="1203" y="404"/>
                  </a:lnTo>
                  <a:lnTo>
                    <a:pt x="1205" y="406"/>
                  </a:lnTo>
                  <a:lnTo>
                    <a:pt x="1207" y="410"/>
                  </a:lnTo>
                  <a:lnTo>
                    <a:pt x="1221" y="418"/>
                  </a:lnTo>
                  <a:lnTo>
                    <a:pt x="1235" y="426"/>
                  </a:lnTo>
                  <a:lnTo>
                    <a:pt x="1243" y="430"/>
                  </a:lnTo>
                  <a:lnTo>
                    <a:pt x="1245" y="430"/>
                  </a:lnTo>
                  <a:lnTo>
                    <a:pt x="1249" y="428"/>
                  </a:lnTo>
                  <a:lnTo>
                    <a:pt x="1263" y="414"/>
                  </a:lnTo>
                  <a:lnTo>
                    <a:pt x="1271" y="408"/>
                  </a:lnTo>
                  <a:lnTo>
                    <a:pt x="1279" y="404"/>
                  </a:lnTo>
                  <a:lnTo>
                    <a:pt x="1285" y="404"/>
                  </a:lnTo>
                  <a:lnTo>
                    <a:pt x="1291" y="406"/>
                  </a:lnTo>
                  <a:lnTo>
                    <a:pt x="1295" y="408"/>
                  </a:lnTo>
                  <a:lnTo>
                    <a:pt x="1297" y="412"/>
                  </a:lnTo>
                  <a:lnTo>
                    <a:pt x="1299" y="414"/>
                  </a:lnTo>
                  <a:lnTo>
                    <a:pt x="1299" y="416"/>
                  </a:lnTo>
                  <a:lnTo>
                    <a:pt x="1301" y="416"/>
                  </a:lnTo>
                  <a:lnTo>
                    <a:pt x="1303" y="412"/>
                  </a:lnTo>
                  <a:lnTo>
                    <a:pt x="1311" y="402"/>
                  </a:lnTo>
                  <a:lnTo>
                    <a:pt x="1313" y="398"/>
                  </a:lnTo>
                  <a:lnTo>
                    <a:pt x="1315" y="394"/>
                  </a:lnTo>
                  <a:lnTo>
                    <a:pt x="1315" y="390"/>
                  </a:lnTo>
                  <a:lnTo>
                    <a:pt x="1319" y="394"/>
                  </a:lnTo>
                  <a:lnTo>
                    <a:pt x="1329" y="402"/>
                  </a:lnTo>
                  <a:lnTo>
                    <a:pt x="1341" y="414"/>
                  </a:lnTo>
                  <a:lnTo>
                    <a:pt x="1345" y="418"/>
                  </a:lnTo>
                  <a:lnTo>
                    <a:pt x="1347" y="416"/>
                  </a:lnTo>
                  <a:lnTo>
                    <a:pt x="1353" y="406"/>
                  </a:lnTo>
                  <a:lnTo>
                    <a:pt x="1359" y="400"/>
                  </a:lnTo>
                  <a:lnTo>
                    <a:pt x="1365" y="396"/>
                  </a:lnTo>
                  <a:lnTo>
                    <a:pt x="1369" y="396"/>
                  </a:lnTo>
                  <a:lnTo>
                    <a:pt x="1375" y="396"/>
                  </a:lnTo>
                  <a:lnTo>
                    <a:pt x="1383" y="398"/>
                  </a:lnTo>
                  <a:lnTo>
                    <a:pt x="1385" y="400"/>
                  </a:lnTo>
                  <a:lnTo>
                    <a:pt x="1417" y="426"/>
                  </a:lnTo>
                  <a:lnTo>
                    <a:pt x="1433" y="430"/>
                  </a:lnTo>
                  <a:lnTo>
                    <a:pt x="1455" y="436"/>
                  </a:lnTo>
                  <a:lnTo>
                    <a:pt x="1453" y="434"/>
                  </a:lnTo>
                  <a:lnTo>
                    <a:pt x="1467" y="450"/>
                  </a:lnTo>
                  <a:lnTo>
                    <a:pt x="1495" y="446"/>
                  </a:lnTo>
                  <a:lnTo>
                    <a:pt x="1507" y="448"/>
                  </a:lnTo>
                  <a:lnTo>
                    <a:pt x="1507" y="522"/>
                  </a:lnTo>
                  <a:lnTo>
                    <a:pt x="1513" y="666"/>
                  </a:lnTo>
                  <a:lnTo>
                    <a:pt x="1541" y="700"/>
                  </a:lnTo>
                  <a:lnTo>
                    <a:pt x="1541" y="736"/>
                  </a:lnTo>
                  <a:lnTo>
                    <a:pt x="1555" y="750"/>
                  </a:lnTo>
                  <a:lnTo>
                    <a:pt x="1563" y="774"/>
                  </a:lnTo>
                  <a:lnTo>
                    <a:pt x="1567" y="784"/>
                  </a:lnTo>
                  <a:lnTo>
                    <a:pt x="1573" y="804"/>
                  </a:lnTo>
                  <a:lnTo>
                    <a:pt x="1575" y="816"/>
                  </a:lnTo>
                  <a:lnTo>
                    <a:pt x="1575" y="830"/>
                  </a:lnTo>
                  <a:lnTo>
                    <a:pt x="1571" y="842"/>
                  </a:lnTo>
                  <a:lnTo>
                    <a:pt x="1565" y="854"/>
                  </a:lnTo>
                  <a:lnTo>
                    <a:pt x="1557" y="864"/>
                  </a:lnTo>
                  <a:lnTo>
                    <a:pt x="1553" y="872"/>
                  </a:lnTo>
                  <a:lnTo>
                    <a:pt x="1553" y="878"/>
                  </a:lnTo>
                  <a:lnTo>
                    <a:pt x="1553" y="882"/>
                  </a:lnTo>
                  <a:lnTo>
                    <a:pt x="1555" y="888"/>
                  </a:lnTo>
                  <a:lnTo>
                    <a:pt x="1557" y="890"/>
                  </a:lnTo>
                  <a:lnTo>
                    <a:pt x="1553" y="914"/>
                  </a:lnTo>
                  <a:lnTo>
                    <a:pt x="1557" y="918"/>
                  </a:lnTo>
                  <a:lnTo>
                    <a:pt x="1561" y="922"/>
                  </a:lnTo>
                  <a:lnTo>
                    <a:pt x="1563" y="926"/>
                  </a:lnTo>
                  <a:lnTo>
                    <a:pt x="1565" y="934"/>
                  </a:lnTo>
                  <a:lnTo>
                    <a:pt x="1565" y="942"/>
                  </a:lnTo>
                  <a:lnTo>
                    <a:pt x="1561" y="950"/>
                  </a:lnTo>
                  <a:lnTo>
                    <a:pt x="1553" y="960"/>
                  </a:lnTo>
                  <a:lnTo>
                    <a:pt x="1551" y="960"/>
                  </a:lnTo>
                  <a:lnTo>
                    <a:pt x="1549" y="960"/>
                  </a:lnTo>
                  <a:lnTo>
                    <a:pt x="1545" y="960"/>
                  </a:lnTo>
                  <a:lnTo>
                    <a:pt x="1527" y="982"/>
                  </a:lnTo>
                  <a:lnTo>
                    <a:pt x="1537" y="994"/>
                  </a:lnTo>
                  <a:lnTo>
                    <a:pt x="1539" y="1004"/>
                  </a:lnTo>
                  <a:lnTo>
                    <a:pt x="1535" y="1004"/>
                  </a:lnTo>
                  <a:lnTo>
                    <a:pt x="1529" y="1004"/>
                  </a:lnTo>
                  <a:lnTo>
                    <a:pt x="1521" y="1006"/>
                  </a:lnTo>
                  <a:lnTo>
                    <a:pt x="1507" y="1012"/>
                  </a:lnTo>
                  <a:lnTo>
                    <a:pt x="1487" y="1020"/>
                  </a:lnTo>
                  <a:lnTo>
                    <a:pt x="1463" y="1032"/>
                  </a:lnTo>
                  <a:lnTo>
                    <a:pt x="1431" y="1050"/>
                  </a:lnTo>
                  <a:lnTo>
                    <a:pt x="1437" y="1038"/>
                  </a:lnTo>
                  <a:lnTo>
                    <a:pt x="1443" y="1036"/>
                  </a:lnTo>
                  <a:lnTo>
                    <a:pt x="1457" y="1028"/>
                  </a:lnTo>
                  <a:lnTo>
                    <a:pt x="1461" y="1026"/>
                  </a:lnTo>
                  <a:lnTo>
                    <a:pt x="1461" y="1024"/>
                  </a:lnTo>
                  <a:lnTo>
                    <a:pt x="1457" y="1022"/>
                  </a:lnTo>
                  <a:lnTo>
                    <a:pt x="1451" y="1022"/>
                  </a:lnTo>
                  <a:lnTo>
                    <a:pt x="1447" y="1022"/>
                  </a:lnTo>
                  <a:lnTo>
                    <a:pt x="1443" y="1024"/>
                  </a:lnTo>
                  <a:lnTo>
                    <a:pt x="1437" y="1026"/>
                  </a:lnTo>
                  <a:lnTo>
                    <a:pt x="1435" y="1028"/>
                  </a:lnTo>
                  <a:lnTo>
                    <a:pt x="1431" y="1028"/>
                  </a:lnTo>
                  <a:lnTo>
                    <a:pt x="1429" y="1028"/>
                  </a:lnTo>
                  <a:lnTo>
                    <a:pt x="1427" y="1026"/>
                  </a:lnTo>
                  <a:lnTo>
                    <a:pt x="1429" y="1022"/>
                  </a:lnTo>
                  <a:lnTo>
                    <a:pt x="1431" y="1018"/>
                  </a:lnTo>
                  <a:lnTo>
                    <a:pt x="1439" y="1004"/>
                  </a:lnTo>
                  <a:lnTo>
                    <a:pt x="1441" y="1000"/>
                  </a:lnTo>
                  <a:lnTo>
                    <a:pt x="1439" y="996"/>
                  </a:lnTo>
                  <a:lnTo>
                    <a:pt x="1437" y="994"/>
                  </a:lnTo>
                  <a:lnTo>
                    <a:pt x="1435" y="992"/>
                  </a:lnTo>
                  <a:lnTo>
                    <a:pt x="1427" y="996"/>
                  </a:lnTo>
                  <a:lnTo>
                    <a:pt x="1417" y="1000"/>
                  </a:lnTo>
                  <a:lnTo>
                    <a:pt x="1417" y="1002"/>
                  </a:lnTo>
                  <a:lnTo>
                    <a:pt x="1415" y="1008"/>
                  </a:lnTo>
                  <a:lnTo>
                    <a:pt x="1413" y="1010"/>
                  </a:lnTo>
                  <a:lnTo>
                    <a:pt x="1407" y="1008"/>
                  </a:lnTo>
                  <a:lnTo>
                    <a:pt x="1397" y="998"/>
                  </a:lnTo>
                  <a:lnTo>
                    <a:pt x="1397" y="1000"/>
                  </a:lnTo>
                  <a:lnTo>
                    <a:pt x="1399" y="1008"/>
                  </a:lnTo>
                  <a:lnTo>
                    <a:pt x="1399" y="1012"/>
                  </a:lnTo>
                  <a:lnTo>
                    <a:pt x="1399" y="1016"/>
                  </a:lnTo>
                  <a:lnTo>
                    <a:pt x="1397" y="1022"/>
                  </a:lnTo>
                  <a:lnTo>
                    <a:pt x="1397" y="1024"/>
                  </a:lnTo>
                  <a:lnTo>
                    <a:pt x="1397" y="1028"/>
                  </a:lnTo>
                  <a:lnTo>
                    <a:pt x="1401" y="1032"/>
                  </a:lnTo>
                  <a:lnTo>
                    <a:pt x="1407" y="1036"/>
                  </a:lnTo>
                  <a:lnTo>
                    <a:pt x="1415" y="1042"/>
                  </a:lnTo>
                  <a:lnTo>
                    <a:pt x="1417" y="1046"/>
                  </a:lnTo>
                  <a:lnTo>
                    <a:pt x="1419" y="1048"/>
                  </a:lnTo>
                  <a:lnTo>
                    <a:pt x="1419" y="1052"/>
                  </a:lnTo>
                  <a:lnTo>
                    <a:pt x="1415" y="1054"/>
                  </a:lnTo>
                  <a:lnTo>
                    <a:pt x="1413" y="1056"/>
                  </a:lnTo>
                  <a:lnTo>
                    <a:pt x="1393" y="1078"/>
                  </a:lnTo>
                  <a:lnTo>
                    <a:pt x="1381" y="1078"/>
                  </a:lnTo>
                  <a:lnTo>
                    <a:pt x="1369" y="1102"/>
                  </a:lnTo>
                  <a:lnTo>
                    <a:pt x="1381" y="1100"/>
                  </a:lnTo>
                  <a:lnTo>
                    <a:pt x="1375" y="1106"/>
                  </a:lnTo>
                  <a:lnTo>
                    <a:pt x="1357" y="1122"/>
                  </a:lnTo>
                  <a:lnTo>
                    <a:pt x="1333" y="1140"/>
                  </a:lnTo>
                  <a:lnTo>
                    <a:pt x="1319" y="1146"/>
                  </a:lnTo>
                  <a:lnTo>
                    <a:pt x="1305" y="1150"/>
                  </a:lnTo>
                  <a:lnTo>
                    <a:pt x="1283" y="1164"/>
                  </a:lnTo>
                  <a:lnTo>
                    <a:pt x="1265" y="1176"/>
                  </a:lnTo>
                  <a:lnTo>
                    <a:pt x="1243" y="1186"/>
                  </a:lnTo>
                  <a:lnTo>
                    <a:pt x="1239" y="1188"/>
                  </a:lnTo>
                  <a:lnTo>
                    <a:pt x="1239" y="1186"/>
                  </a:lnTo>
                  <a:lnTo>
                    <a:pt x="1261" y="1170"/>
                  </a:lnTo>
                  <a:lnTo>
                    <a:pt x="1305" y="1146"/>
                  </a:lnTo>
                  <a:lnTo>
                    <a:pt x="1311" y="1140"/>
                  </a:lnTo>
                  <a:lnTo>
                    <a:pt x="1313" y="1140"/>
                  </a:lnTo>
                  <a:lnTo>
                    <a:pt x="1311" y="1140"/>
                  </a:lnTo>
                  <a:lnTo>
                    <a:pt x="1269" y="1158"/>
                  </a:lnTo>
                  <a:lnTo>
                    <a:pt x="1259" y="1164"/>
                  </a:lnTo>
                  <a:lnTo>
                    <a:pt x="1257" y="1166"/>
                  </a:lnTo>
                  <a:lnTo>
                    <a:pt x="1255" y="1164"/>
                  </a:lnTo>
                  <a:lnTo>
                    <a:pt x="1255" y="1162"/>
                  </a:lnTo>
                  <a:lnTo>
                    <a:pt x="1257" y="1158"/>
                  </a:lnTo>
                  <a:lnTo>
                    <a:pt x="1263" y="1140"/>
                  </a:lnTo>
                  <a:lnTo>
                    <a:pt x="1249" y="1154"/>
                  </a:lnTo>
                  <a:lnTo>
                    <a:pt x="1239" y="1156"/>
                  </a:lnTo>
                  <a:lnTo>
                    <a:pt x="1235" y="1150"/>
                  </a:lnTo>
                  <a:lnTo>
                    <a:pt x="1237" y="1162"/>
                  </a:lnTo>
                  <a:lnTo>
                    <a:pt x="1225" y="1164"/>
                  </a:lnTo>
                  <a:lnTo>
                    <a:pt x="1219" y="1158"/>
                  </a:lnTo>
                  <a:lnTo>
                    <a:pt x="1209" y="1148"/>
                  </a:lnTo>
                  <a:lnTo>
                    <a:pt x="1205" y="1146"/>
                  </a:lnTo>
                  <a:lnTo>
                    <a:pt x="1203" y="1146"/>
                  </a:lnTo>
                  <a:lnTo>
                    <a:pt x="1203" y="1148"/>
                  </a:lnTo>
                  <a:lnTo>
                    <a:pt x="1207" y="1156"/>
                  </a:lnTo>
                  <a:lnTo>
                    <a:pt x="1215" y="1170"/>
                  </a:lnTo>
                  <a:lnTo>
                    <a:pt x="1221" y="1174"/>
                  </a:lnTo>
                  <a:lnTo>
                    <a:pt x="1227" y="1176"/>
                  </a:lnTo>
                  <a:lnTo>
                    <a:pt x="1229" y="1182"/>
                  </a:lnTo>
                  <a:lnTo>
                    <a:pt x="1229" y="1186"/>
                  </a:lnTo>
                  <a:lnTo>
                    <a:pt x="1225" y="1188"/>
                  </a:lnTo>
                  <a:lnTo>
                    <a:pt x="1207" y="1200"/>
                  </a:lnTo>
                  <a:lnTo>
                    <a:pt x="1205" y="1202"/>
                  </a:lnTo>
                  <a:lnTo>
                    <a:pt x="1201" y="1204"/>
                  </a:lnTo>
                  <a:lnTo>
                    <a:pt x="1199" y="1204"/>
                  </a:lnTo>
                  <a:lnTo>
                    <a:pt x="1197" y="1202"/>
                  </a:lnTo>
                  <a:lnTo>
                    <a:pt x="1195" y="1192"/>
                  </a:lnTo>
                  <a:lnTo>
                    <a:pt x="1191" y="1182"/>
                  </a:lnTo>
                  <a:lnTo>
                    <a:pt x="1187" y="1178"/>
                  </a:lnTo>
                  <a:lnTo>
                    <a:pt x="1183" y="1178"/>
                  </a:lnTo>
                  <a:lnTo>
                    <a:pt x="1170" y="1164"/>
                  </a:lnTo>
                  <a:lnTo>
                    <a:pt x="1172" y="1180"/>
                  </a:lnTo>
                  <a:lnTo>
                    <a:pt x="1185" y="1190"/>
                  </a:lnTo>
                  <a:lnTo>
                    <a:pt x="1178" y="1194"/>
                  </a:lnTo>
                  <a:lnTo>
                    <a:pt x="1183" y="1212"/>
                  </a:lnTo>
                  <a:lnTo>
                    <a:pt x="1170" y="1228"/>
                  </a:lnTo>
                  <a:lnTo>
                    <a:pt x="1166" y="1214"/>
                  </a:lnTo>
                  <a:lnTo>
                    <a:pt x="1160" y="1224"/>
                  </a:lnTo>
                  <a:lnTo>
                    <a:pt x="1154" y="1222"/>
                  </a:lnTo>
                  <a:lnTo>
                    <a:pt x="1128" y="1238"/>
                  </a:lnTo>
                  <a:lnTo>
                    <a:pt x="1138" y="1248"/>
                  </a:lnTo>
                  <a:lnTo>
                    <a:pt x="1148" y="1238"/>
                  </a:lnTo>
                  <a:lnTo>
                    <a:pt x="1150" y="1236"/>
                  </a:lnTo>
                  <a:lnTo>
                    <a:pt x="1152" y="1238"/>
                  </a:lnTo>
                  <a:lnTo>
                    <a:pt x="1152" y="1242"/>
                  </a:lnTo>
                  <a:lnTo>
                    <a:pt x="1148" y="1250"/>
                  </a:lnTo>
                  <a:lnTo>
                    <a:pt x="1138" y="1270"/>
                  </a:lnTo>
                  <a:lnTo>
                    <a:pt x="1130" y="1274"/>
                  </a:lnTo>
                  <a:lnTo>
                    <a:pt x="1128" y="1266"/>
                  </a:lnTo>
                  <a:lnTo>
                    <a:pt x="1092" y="1266"/>
                  </a:lnTo>
                  <a:lnTo>
                    <a:pt x="1098" y="1276"/>
                  </a:lnTo>
                  <a:lnTo>
                    <a:pt x="1104" y="1276"/>
                  </a:lnTo>
                  <a:lnTo>
                    <a:pt x="1106" y="1286"/>
                  </a:lnTo>
                  <a:lnTo>
                    <a:pt x="1116" y="1292"/>
                  </a:lnTo>
                  <a:lnTo>
                    <a:pt x="1122" y="1290"/>
                  </a:lnTo>
                  <a:lnTo>
                    <a:pt x="1106" y="1342"/>
                  </a:lnTo>
                  <a:lnTo>
                    <a:pt x="1104" y="1344"/>
                  </a:lnTo>
                  <a:lnTo>
                    <a:pt x="1100" y="1348"/>
                  </a:lnTo>
                  <a:lnTo>
                    <a:pt x="1098" y="1348"/>
                  </a:lnTo>
                  <a:lnTo>
                    <a:pt x="1098" y="1346"/>
                  </a:lnTo>
                  <a:lnTo>
                    <a:pt x="1096" y="1342"/>
                  </a:lnTo>
                  <a:lnTo>
                    <a:pt x="1096" y="1336"/>
                  </a:lnTo>
                  <a:lnTo>
                    <a:pt x="1092" y="1324"/>
                  </a:lnTo>
                  <a:lnTo>
                    <a:pt x="1090" y="1324"/>
                  </a:lnTo>
                  <a:lnTo>
                    <a:pt x="1088" y="1324"/>
                  </a:lnTo>
                  <a:lnTo>
                    <a:pt x="1088" y="1336"/>
                  </a:lnTo>
                  <a:lnTo>
                    <a:pt x="1080" y="1348"/>
                  </a:lnTo>
                  <a:lnTo>
                    <a:pt x="1066" y="1338"/>
                  </a:lnTo>
                  <a:lnTo>
                    <a:pt x="1068" y="1348"/>
                  </a:lnTo>
                  <a:lnTo>
                    <a:pt x="1064" y="1354"/>
                  </a:lnTo>
                  <a:lnTo>
                    <a:pt x="1076" y="1360"/>
                  </a:lnTo>
                  <a:lnTo>
                    <a:pt x="1098" y="1356"/>
                  </a:lnTo>
                  <a:lnTo>
                    <a:pt x="1100" y="1376"/>
                  </a:lnTo>
                  <a:lnTo>
                    <a:pt x="1088" y="1404"/>
                  </a:lnTo>
                  <a:lnTo>
                    <a:pt x="1088" y="1416"/>
                  </a:lnTo>
                  <a:lnTo>
                    <a:pt x="1104" y="1458"/>
                  </a:lnTo>
                  <a:lnTo>
                    <a:pt x="1102" y="1482"/>
                  </a:lnTo>
                  <a:lnTo>
                    <a:pt x="1114" y="1498"/>
                  </a:lnTo>
                  <a:lnTo>
                    <a:pt x="1120" y="1520"/>
                  </a:lnTo>
                  <a:lnTo>
                    <a:pt x="1126" y="1534"/>
                  </a:lnTo>
                  <a:lnTo>
                    <a:pt x="1110" y="1546"/>
                  </a:lnTo>
                  <a:lnTo>
                    <a:pt x="1104" y="1556"/>
                  </a:lnTo>
                  <a:lnTo>
                    <a:pt x="1098" y="1550"/>
                  </a:lnTo>
                  <a:lnTo>
                    <a:pt x="1092" y="1544"/>
                  </a:lnTo>
                  <a:lnTo>
                    <a:pt x="1082" y="1536"/>
                  </a:lnTo>
                  <a:lnTo>
                    <a:pt x="1070" y="1530"/>
                  </a:lnTo>
                  <a:lnTo>
                    <a:pt x="1056" y="1524"/>
                  </a:lnTo>
                  <a:lnTo>
                    <a:pt x="1038" y="1520"/>
                  </a:lnTo>
                  <a:lnTo>
                    <a:pt x="1018" y="1522"/>
                  </a:lnTo>
                  <a:lnTo>
                    <a:pt x="1002" y="1522"/>
                  </a:lnTo>
                  <a:lnTo>
                    <a:pt x="960" y="1498"/>
                  </a:lnTo>
                  <a:lnTo>
                    <a:pt x="942" y="1498"/>
                  </a:lnTo>
                  <a:lnTo>
                    <a:pt x="942" y="1494"/>
                  </a:lnTo>
                  <a:lnTo>
                    <a:pt x="936" y="1486"/>
                  </a:lnTo>
                  <a:lnTo>
                    <a:pt x="932" y="1482"/>
                  </a:lnTo>
                  <a:lnTo>
                    <a:pt x="924" y="1478"/>
                  </a:lnTo>
                  <a:lnTo>
                    <a:pt x="914" y="1476"/>
                  </a:lnTo>
                  <a:lnTo>
                    <a:pt x="902" y="1474"/>
                  </a:lnTo>
                  <a:lnTo>
                    <a:pt x="888" y="1474"/>
                  </a:lnTo>
                  <a:lnTo>
                    <a:pt x="888" y="1458"/>
                  </a:lnTo>
                  <a:lnTo>
                    <a:pt x="882" y="1456"/>
                  </a:lnTo>
                  <a:lnTo>
                    <a:pt x="878" y="1444"/>
                  </a:lnTo>
                  <a:lnTo>
                    <a:pt x="872" y="1420"/>
                  </a:lnTo>
                  <a:lnTo>
                    <a:pt x="866" y="1406"/>
                  </a:lnTo>
                  <a:lnTo>
                    <a:pt x="862" y="1396"/>
                  </a:lnTo>
                  <a:lnTo>
                    <a:pt x="856" y="1390"/>
                  </a:lnTo>
                  <a:lnTo>
                    <a:pt x="852" y="1388"/>
                  </a:lnTo>
                  <a:lnTo>
                    <a:pt x="848" y="1388"/>
                  </a:lnTo>
                  <a:lnTo>
                    <a:pt x="848" y="1386"/>
                  </a:lnTo>
                  <a:lnTo>
                    <a:pt x="846" y="1382"/>
                  </a:lnTo>
                  <a:lnTo>
                    <a:pt x="846" y="1370"/>
                  </a:lnTo>
                  <a:lnTo>
                    <a:pt x="846" y="1350"/>
                  </a:lnTo>
                  <a:lnTo>
                    <a:pt x="836" y="1338"/>
                  </a:lnTo>
                  <a:lnTo>
                    <a:pt x="836" y="1332"/>
                  </a:lnTo>
                  <a:lnTo>
                    <a:pt x="838" y="1318"/>
                  </a:lnTo>
                  <a:lnTo>
                    <a:pt x="836" y="1310"/>
                  </a:lnTo>
                  <a:lnTo>
                    <a:pt x="834" y="1302"/>
                  </a:lnTo>
                  <a:lnTo>
                    <a:pt x="832" y="1296"/>
                  </a:lnTo>
                  <a:lnTo>
                    <a:pt x="826" y="1294"/>
                  </a:lnTo>
                  <a:lnTo>
                    <a:pt x="820" y="1292"/>
                  </a:lnTo>
                  <a:lnTo>
                    <a:pt x="812" y="1288"/>
                  </a:lnTo>
                  <a:lnTo>
                    <a:pt x="806" y="1280"/>
                  </a:lnTo>
                  <a:lnTo>
                    <a:pt x="798" y="1272"/>
                  </a:lnTo>
                  <a:lnTo>
                    <a:pt x="784" y="1248"/>
                  </a:lnTo>
                  <a:lnTo>
                    <a:pt x="768" y="1220"/>
                  </a:lnTo>
                  <a:lnTo>
                    <a:pt x="748" y="1198"/>
                  </a:lnTo>
                  <a:lnTo>
                    <a:pt x="698" y="1090"/>
                  </a:lnTo>
                  <a:lnTo>
                    <a:pt x="694" y="1074"/>
                  </a:lnTo>
                  <a:lnTo>
                    <a:pt x="678" y="1050"/>
                  </a:lnTo>
                  <a:lnTo>
                    <a:pt x="648" y="1024"/>
                  </a:lnTo>
                  <a:lnTo>
                    <a:pt x="630" y="1004"/>
                  </a:lnTo>
                  <a:lnTo>
                    <a:pt x="614" y="988"/>
                  </a:lnTo>
                  <a:lnTo>
                    <a:pt x="606" y="984"/>
                  </a:lnTo>
                  <a:lnTo>
                    <a:pt x="600" y="982"/>
                  </a:lnTo>
                  <a:lnTo>
                    <a:pt x="556" y="976"/>
                  </a:lnTo>
                  <a:lnTo>
                    <a:pt x="530" y="970"/>
                  </a:lnTo>
                  <a:lnTo>
                    <a:pt x="518" y="966"/>
                  </a:lnTo>
                  <a:lnTo>
                    <a:pt x="510" y="960"/>
                  </a:lnTo>
                  <a:lnTo>
                    <a:pt x="504" y="958"/>
                  </a:lnTo>
                  <a:lnTo>
                    <a:pt x="500" y="960"/>
                  </a:lnTo>
                  <a:lnTo>
                    <a:pt x="488" y="970"/>
                  </a:lnTo>
                  <a:lnTo>
                    <a:pt x="482" y="974"/>
                  </a:lnTo>
                  <a:lnTo>
                    <a:pt x="478" y="974"/>
                  </a:lnTo>
                  <a:lnTo>
                    <a:pt x="474" y="972"/>
                  </a:lnTo>
                  <a:lnTo>
                    <a:pt x="474" y="970"/>
                  </a:lnTo>
                  <a:lnTo>
                    <a:pt x="468" y="970"/>
                  </a:lnTo>
                  <a:lnTo>
                    <a:pt x="464" y="972"/>
                  </a:lnTo>
                  <a:lnTo>
                    <a:pt x="456" y="974"/>
                  </a:lnTo>
                  <a:lnTo>
                    <a:pt x="450" y="980"/>
                  </a:lnTo>
                  <a:lnTo>
                    <a:pt x="442" y="990"/>
                  </a:lnTo>
                  <a:lnTo>
                    <a:pt x="436" y="1004"/>
                  </a:lnTo>
                  <a:lnTo>
                    <a:pt x="428" y="1024"/>
                  </a:lnTo>
                  <a:lnTo>
                    <a:pt x="422" y="1036"/>
                  </a:lnTo>
                  <a:lnTo>
                    <a:pt x="420" y="1038"/>
                  </a:lnTo>
                  <a:lnTo>
                    <a:pt x="410" y="1050"/>
                  </a:lnTo>
                  <a:lnTo>
                    <a:pt x="396" y="1064"/>
                  </a:lnTo>
                  <a:lnTo>
                    <a:pt x="396" y="1068"/>
                  </a:lnTo>
                  <a:lnTo>
                    <a:pt x="396" y="1072"/>
                  </a:lnTo>
                  <a:lnTo>
                    <a:pt x="392" y="1074"/>
                  </a:lnTo>
                  <a:lnTo>
                    <a:pt x="388" y="1076"/>
                  </a:lnTo>
                  <a:lnTo>
                    <a:pt x="382" y="1078"/>
                  </a:lnTo>
                  <a:lnTo>
                    <a:pt x="374" y="1076"/>
                  </a:lnTo>
                  <a:lnTo>
                    <a:pt x="360" y="1070"/>
                  </a:lnTo>
                  <a:lnTo>
                    <a:pt x="340" y="1054"/>
                  </a:lnTo>
                  <a:lnTo>
                    <a:pt x="320" y="1042"/>
                  </a:lnTo>
                  <a:lnTo>
                    <a:pt x="300" y="1028"/>
                  </a:lnTo>
                  <a:lnTo>
                    <a:pt x="296" y="1028"/>
                  </a:lnTo>
                  <a:lnTo>
                    <a:pt x="288" y="1026"/>
                  </a:lnTo>
                  <a:lnTo>
                    <a:pt x="282" y="1022"/>
                  </a:lnTo>
                  <a:lnTo>
                    <a:pt x="274" y="1016"/>
                  </a:lnTo>
                  <a:lnTo>
                    <a:pt x="268" y="1010"/>
                  </a:lnTo>
                  <a:lnTo>
                    <a:pt x="260" y="1000"/>
                  </a:lnTo>
                  <a:lnTo>
                    <a:pt x="256" y="996"/>
                  </a:lnTo>
                  <a:lnTo>
                    <a:pt x="252" y="992"/>
                  </a:lnTo>
                  <a:lnTo>
                    <a:pt x="244" y="986"/>
                  </a:lnTo>
                  <a:lnTo>
                    <a:pt x="238" y="980"/>
                  </a:lnTo>
                  <a:lnTo>
                    <a:pt x="232" y="972"/>
                  </a:lnTo>
                  <a:lnTo>
                    <a:pt x="224" y="958"/>
                  </a:lnTo>
                  <a:lnTo>
                    <a:pt x="214" y="940"/>
                  </a:lnTo>
                  <a:lnTo>
                    <a:pt x="212" y="928"/>
                  </a:lnTo>
                  <a:lnTo>
                    <a:pt x="212" y="910"/>
                  </a:lnTo>
                  <a:lnTo>
                    <a:pt x="210" y="884"/>
                  </a:lnTo>
                  <a:lnTo>
                    <a:pt x="196" y="864"/>
                  </a:lnTo>
                  <a:lnTo>
                    <a:pt x="196" y="860"/>
                  </a:lnTo>
                  <a:lnTo>
                    <a:pt x="196" y="856"/>
                  </a:lnTo>
                  <a:lnTo>
                    <a:pt x="194" y="850"/>
                  </a:lnTo>
                  <a:lnTo>
                    <a:pt x="190" y="842"/>
                  </a:lnTo>
                  <a:lnTo>
                    <a:pt x="182" y="830"/>
                  </a:lnTo>
                  <a:lnTo>
                    <a:pt x="170" y="816"/>
                  </a:lnTo>
                  <a:lnTo>
                    <a:pt x="154" y="798"/>
                  </a:lnTo>
                  <a:lnTo>
                    <a:pt x="120" y="768"/>
                  </a:lnTo>
                  <a:lnTo>
                    <a:pt x="106" y="744"/>
                  </a:lnTo>
                  <a:lnTo>
                    <a:pt x="68" y="700"/>
                  </a:lnTo>
                  <a:lnTo>
                    <a:pt x="48" y="694"/>
                  </a:lnTo>
                  <a:lnTo>
                    <a:pt x="20" y="644"/>
                  </a:lnTo>
                  <a:lnTo>
                    <a:pt x="6" y="642"/>
                  </a:lnTo>
                  <a:close/>
                </a:path>
              </a:pathLst>
            </a:custGeom>
            <a:grpFill/>
            <a:ln w="3175" cmpd="sng">
              <a:solidFill>
                <a:schemeClr val="accent5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92" name="MINNESOTA"/>
            <p:cNvSpPr>
              <a:spLocks/>
            </p:cNvSpPr>
            <p:nvPr/>
          </p:nvSpPr>
          <p:spPr bwMode="auto">
            <a:xfrm>
              <a:off x="5003003" y="2527818"/>
              <a:ext cx="830393" cy="944756"/>
            </a:xfrm>
            <a:custGeom>
              <a:avLst/>
              <a:gdLst/>
              <a:ahLst/>
              <a:cxnLst>
                <a:cxn ang="0">
                  <a:pos x="607" y="816"/>
                </a:cxn>
                <a:cxn ang="0">
                  <a:pos x="591" y="768"/>
                </a:cxn>
                <a:cxn ang="0">
                  <a:pos x="561" y="750"/>
                </a:cxn>
                <a:cxn ang="0">
                  <a:pos x="529" y="714"/>
                </a:cxn>
                <a:cxn ang="0">
                  <a:pos x="489" y="682"/>
                </a:cxn>
                <a:cxn ang="0">
                  <a:pos x="475" y="680"/>
                </a:cxn>
                <a:cxn ang="0">
                  <a:pos x="451" y="670"/>
                </a:cxn>
                <a:cxn ang="0">
                  <a:pos x="439" y="654"/>
                </a:cxn>
                <a:cxn ang="0">
                  <a:pos x="447" y="626"/>
                </a:cxn>
                <a:cxn ang="0">
                  <a:pos x="437" y="606"/>
                </a:cxn>
                <a:cxn ang="0">
                  <a:pos x="439" y="574"/>
                </a:cxn>
                <a:cxn ang="0">
                  <a:pos x="423" y="538"/>
                </a:cxn>
                <a:cxn ang="0">
                  <a:pos x="429" y="508"/>
                </a:cxn>
                <a:cxn ang="0">
                  <a:pos x="441" y="490"/>
                </a:cxn>
                <a:cxn ang="0">
                  <a:pos x="479" y="382"/>
                </a:cxn>
                <a:cxn ang="0">
                  <a:pos x="495" y="364"/>
                </a:cxn>
                <a:cxn ang="0">
                  <a:pos x="577" y="288"/>
                </a:cxn>
                <a:cxn ang="0">
                  <a:pos x="597" y="258"/>
                </a:cxn>
                <a:cxn ang="0">
                  <a:pos x="645" y="222"/>
                </a:cxn>
                <a:cxn ang="0">
                  <a:pos x="675" y="212"/>
                </a:cxn>
                <a:cxn ang="0">
                  <a:pos x="737" y="174"/>
                </a:cxn>
                <a:cxn ang="0">
                  <a:pos x="719" y="174"/>
                </a:cxn>
                <a:cxn ang="0">
                  <a:pos x="697" y="176"/>
                </a:cxn>
                <a:cxn ang="0">
                  <a:pos x="685" y="166"/>
                </a:cxn>
                <a:cxn ang="0">
                  <a:pos x="605" y="150"/>
                </a:cxn>
                <a:cxn ang="0">
                  <a:pos x="587" y="160"/>
                </a:cxn>
                <a:cxn ang="0">
                  <a:pos x="561" y="176"/>
                </a:cxn>
                <a:cxn ang="0">
                  <a:pos x="537" y="174"/>
                </a:cxn>
                <a:cxn ang="0">
                  <a:pos x="517" y="156"/>
                </a:cxn>
                <a:cxn ang="0">
                  <a:pos x="497" y="150"/>
                </a:cxn>
                <a:cxn ang="0">
                  <a:pos x="489" y="136"/>
                </a:cxn>
                <a:cxn ang="0">
                  <a:pos x="477" y="136"/>
                </a:cxn>
                <a:cxn ang="0">
                  <a:pos x="459" y="156"/>
                </a:cxn>
                <a:cxn ang="0">
                  <a:pos x="453" y="138"/>
                </a:cxn>
                <a:cxn ang="0">
                  <a:pos x="433" y="122"/>
                </a:cxn>
                <a:cxn ang="0">
                  <a:pos x="435" y="114"/>
                </a:cxn>
                <a:cxn ang="0">
                  <a:pos x="375" y="102"/>
                </a:cxn>
                <a:cxn ang="0">
                  <a:pos x="359" y="106"/>
                </a:cxn>
                <a:cxn ang="0">
                  <a:pos x="341" y="120"/>
                </a:cxn>
                <a:cxn ang="0">
                  <a:pos x="321" y="120"/>
                </a:cxn>
                <a:cxn ang="0">
                  <a:pos x="277" y="96"/>
                </a:cxn>
                <a:cxn ang="0">
                  <a:pos x="249" y="96"/>
                </a:cxn>
                <a:cxn ang="0">
                  <a:pos x="237" y="82"/>
                </a:cxn>
                <a:cxn ang="0">
                  <a:pos x="195" y="0"/>
                </a:cxn>
                <a:cxn ang="0">
                  <a:pos x="0" y="54"/>
                </a:cxn>
                <a:cxn ang="0">
                  <a:pos x="6" y="152"/>
                </a:cxn>
                <a:cxn ang="0">
                  <a:pos x="16" y="214"/>
                </a:cxn>
                <a:cxn ang="0">
                  <a:pos x="31" y="250"/>
                </a:cxn>
                <a:cxn ang="0">
                  <a:pos x="37" y="340"/>
                </a:cxn>
                <a:cxn ang="0">
                  <a:pos x="45" y="416"/>
                </a:cxn>
                <a:cxn ang="0">
                  <a:pos x="61" y="490"/>
                </a:cxn>
                <a:cxn ang="0">
                  <a:pos x="41" y="528"/>
                </a:cxn>
                <a:cxn ang="0">
                  <a:pos x="33" y="544"/>
                </a:cxn>
                <a:cxn ang="0">
                  <a:pos x="73" y="576"/>
                </a:cxn>
                <a:cxn ang="0">
                  <a:pos x="93" y="838"/>
                </a:cxn>
                <a:cxn ang="0">
                  <a:pos x="497" y="834"/>
                </a:cxn>
                <a:cxn ang="0">
                  <a:pos x="605" y="826"/>
                </a:cxn>
              </a:cxnLst>
              <a:rect l="0" t="0" r="r" b="b"/>
              <a:pathLst>
                <a:path w="737" h="840">
                  <a:moveTo>
                    <a:pt x="607" y="826"/>
                  </a:moveTo>
                  <a:lnTo>
                    <a:pt x="607" y="822"/>
                  </a:lnTo>
                  <a:lnTo>
                    <a:pt x="607" y="816"/>
                  </a:lnTo>
                  <a:lnTo>
                    <a:pt x="601" y="794"/>
                  </a:lnTo>
                  <a:lnTo>
                    <a:pt x="595" y="774"/>
                  </a:lnTo>
                  <a:lnTo>
                    <a:pt x="591" y="768"/>
                  </a:lnTo>
                  <a:lnTo>
                    <a:pt x="589" y="764"/>
                  </a:lnTo>
                  <a:lnTo>
                    <a:pt x="575" y="758"/>
                  </a:lnTo>
                  <a:lnTo>
                    <a:pt x="561" y="750"/>
                  </a:lnTo>
                  <a:lnTo>
                    <a:pt x="551" y="740"/>
                  </a:lnTo>
                  <a:lnTo>
                    <a:pt x="541" y="730"/>
                  </a:lnTo>
                  <a:lnTo>
                    <a:pt x="529" y="714"/>
                  </a:lnTo>
                  <a:lnTo>
                    <a:pt x="525" y="706"/>
                  </a:lnTo>
                  <a:lnTo>
                    <a:pt x="491" y="690"/>
                  </a:lnTo>
                  <a:lnTo>
                    <a:pt x="489" y="682"/>
                  </a:lnTo>
                  <a:lnTo>
                    <a:pt x="485" y="680"/>
                  </a:lnTo>
                  <a:lnTo>
                    <a:pt x="481" y="680"/>
                  </a:lnTo>
                  <a:lnTo>
                    <a:pt x="475" y="680"/>
                  </a:lnTo>
                  <a:lnTo>
                    <a:pt x="471" y="680"/>
                  </a:lnTo>
                  <a:lnTo>
                    <a:pt x="465" y="678"/>
                  </a:lnTo>
                  <a:lnTo>
                    <a:pt x="451" y="670"/>
                  </a:lnTo>
                  <a:lnTo>
                    <a:pt x="447" y="664"/>
                  </a:lnTo>
                  <a:lnTo>
                    <a:pt x="441" y="658"/>
                  </a:lnTo>
                  <a:lnTo>
                    <a:pt x="439" y="654"/>
                  </a:lnTo>
                  <a:lnTo>
                    <a:pt x="441" y="648"/>
                  </a:lnTo>
                  <a:lnTo>
                    <a:pt x="447" y="632"/>
                  </a:lnTo>
                  <a:lnTo>
                    <a:pt x="447" y="626"/>
                  </a:lnTo>
                  <a:lnTo>
                    <a:pt x="445" y="622"/>
                  </a:lnTo>
                  <a:lnTo>
                    <a:pt x="443" y="616"/>
                  </a:lnTo>
                  <a:lnTo>
                    <a:pt x="437" y="606"/>
                  </a:lnTo>
                  <a:lnTo>
                    <a:pt x="435" y="600"/>
                  </a:lnTo>
                  <a:lnTo>
                    <a:pt x="435" y="592"/>
                  </a:lnTo>
                  <a:lnTo>
                    <a:pt x="439" y="574"/>
                  </a:lnTo>
                  <a:lnTo>
                    <a:pt x="447" y="552"/>
                  </a:lnTo>
                  <a:lnTo>
                    <a:pt x="439" y="538"/>
                  </a:lnTo>
                  <a:lnTo>
                    <a:pt x="423" y="538"/>
                  </a:lnTo>
                  <a:lnTo>
                    <a:pt x="423" y="514"/>
                  </a:lnTo>
                  <a:lnTo>
                    <a:pt x="427" y="512"/>
                  </a:lnTo>
                  <a:lnTo>
                    <a:pt x="429" y="508"/>
                  </a:lnTo>
                  <a:lnTo>
                    <a:pt x="433" y="502"/>
                  </a:lnTo>
                  <a:lnTo>
                    <a:pt x="435" y="496"/>
                  </a:lnTo>
                  <a:lnTo>
                    <a:pt x="441" y="490"/>
                  </a:lnTo>
                  <a:lnTo>
                    <a:pt x="457" y="478"/>
                  </a:lnTo>
                  <a:lnTo>
                    <a:pt x="481" y="462"/>
                  </a:lnTo>
                  <a:lnTo>
                    <a:pt x="479" y="382"/>
                  </a:lnTo>
                  <a:lnTo>
                    <a:pt x="477" y="380"/>
                  </a:lnTo>
                  <a:lnTo>
                    <a:pt x="481" y="374"/>
                  </a:lnTo>
                  <a:lnTo>
                    <a:pt x="495" y="364"/>
                  </a:lnTo>
                  <a:lnTo>
                    <a:pt x="519" y="342"/>
                  </a:lnTo>
                  <a:lnTo>
                    <a:pt x="549" y="316"/>
                  </a:lnTo>
                  <a:lnTo>
                    <a:pt x="577" y="288"/>
                  </a:lnTo>
                  <a:lnTo>
                    <a:pt x="587" y="276"/>
                  </a:lnTo>
                  <a:lnTo>
                    <a:pt x="593" y="266"/>
                  </a:lnTo>
                  <a:lnTo>
                    <a:pt x="597" y="258"/>
                  </a:lnTo>
                  <a:lnTo>
                    <a:pt x="605" y="250"/>
                  </a:lnTo>
                  <a:lnTo>
                    <a:pt x="623" y="234"/>
                  </a:lnTo>
                  <a:lnTo>
                    <a:pt x="645" y="222"/>
                  </a:lnTo>
                  <a:lnTo>
                    <a:pt x="655" y="218"/>
                  </a:lnTo>
                  <a:lnTo>
                    <a:pt x="665" y="214"/>
                  </a:lnTo>
                  <a:lnTo>
                    <a:pt x="675" y="212"/>
                  </a:lnTo>
                  <a:lnTo>
                    <a:pt x="687" y="206"/>
                  </a:lnTo>
                  <a:lnTo>
                    <a:pt x="711" y="192"/>
                  </a:lnTo>
                  <a:lnTo>
                    <a:pt x="737" y="174"/>
                  </a:lnTo>
                  <a:lnTo>
                    <a:pt x="737" y="172"/>
                  </a:lnTo>
                  <a:lnTo>
                    <a:pt x="733" y="172"/>
                  </a:lnTo>
                  <a:lnTo>
                    <a:pt x="719" y="174"/>
                  </a:lnTo>
                  <a:lnTo>
                    <a:pt x="709" y="176"/>
                  </a:lnTo>
                  <a:lnTo>
                    <a:pt x="703" y="176"/>
                  </a:lnTo>
                  <a:lnTo>
                    <a:pt x="697" y="176"/>
                  </a:lnTo>
                  <a:lnTo>
                    <a:pt x="693" y="172"/>
                  </a:lnTo>
                  <a:lnTo>
                    <a:pt x="687" y="168"/>
                  </a:lnTo>
                  <a:lnTo>
                    <a:pt x="685" y="166"/>
                  </a:lnTo>
                  <a:lnTo>
                    <a:pt x="609" y="166"/>
                  </a:lnTo>
                  <a:lnTo>
                    <a:pt x="609" y="150"/>
                  </a:lnTo>
                  <a:lnTo>
                    <a:pt x="605" y="150"/>
                  </a:lnTo>
                  <a:lnTo>
                    <a:pt x="599" y="150"/>
                  </a:lnTo>
                  <a:lnTo>
                    <a:pt x="597" y="150"/>
                  </a:lnTo>
                  <a:lnTo>
                    <a:pt x="587" y="160"/>
                  </a:lnTo>
                  <a:lnTo>
                    <a:pt x="577" y="168"/>
                  </a:lnTo>
                  <a:lnTo>
                    <a:pt x="569" y="172"/>
                  </a:lnTo>
                  <a:lnTo>
                    <a:pt x="561" y="176"/>
                  </a:lnTo>
                  <a:lnTo>
                    <a:pt x="553" y="178"/>
                  </a:lnTo>
                  <a:lnTo>
                    <a:pt x="547" y="178"/>
                  </a:lnTo>
                  <a:lnTo>
                    <a:pt x="537" y="174"/>
                  </a:lnTo>
                  <a:lnTo>
                    <a:pt x="527" y="170"/>
                  </a:lnTo>
                  <a:lnTo>
                    <a:pt x="521" y="164"/>
                  </a:lnTo>
                  <a:lnTo>
                    <a:pt x="517" y="156"/>
                  </a:lnTo>
                  <a:lnTo>
                    <a:pt x="507" y="156"/>
                  </a:lnTo>
                  <a:lnTo>
                    <a:pt x="501" y="154"/>
                  </a:lnTo>
                  <a:lnTo>
                    <a:pt x="497" y="150"/>
                  </a:lnTo>
                  <a:lnTo>
                    <a:pt x="497" y="148"/>
                  </a:lnTo>
                  <a:lnTo>
                    <a:pt x="495" y="142"/>
                  </a:lnTo>
                  <a:lnTo>
                    <a:pt x="489" y="136"/>
                  </a:lnTo>
                  <a:lnTo>
                    <a:pt x="487" y="134"/>
                  </a:lnTo>
                  <a:lnTo>
                    <a:pt x="483" y="134"/>
                  </a:lnTo>
                  <a:lnTo>
                    <a:pt x="477" y="136"/>
                  </a:lnTo>
                  <a:lnTo>
                    <a:pt x="473" y="142"/>
                  </a:lnTo>
                  <a:lnTo>
                    <a:pt x="465" y="152"/>
                  </a:lnTo>
                  <a:lnTo>
                    <a:pt x="459" y="156"/>
                  </a:lnTo>
                  <a:lnTo>
                    <a:pt x="457" y="156"/>
                  </a:lnTo>
                  <a:lnTo>
                    <a:pt x="455" y="152"/>
                  </a:lnTo>
                  <a:lnTo>
                    <a:pt x="453" y="138"/>
                  </a:lnTo>
                  <a:lnTo>
                    <a:pt x="451" y="132"/>
                  </a:lnTo>
                  <a:lnTo>
                    <a:pt x="447" y="130"/>
                  </a:lnTo>
                  <a:lnTo>
                    <a:pt x="433" y="122"/>
                  </a:lnTo>
                  <a:lnTo>
                    <a:pt x="431" y="118"/>
                  </a:lnTo>
                  <a:lnTo>
                    <a:pt x="431" y="116"/>
                  </a:lnTo>
                  <a:lnTo>
                    <a:pt x="435" y="114"/>
                  </a:lnTo>
                  <a:lnTo>
                    <a:pt x="437" y="114"/>
                  </a:lnTo>
                  <a:lnTo>
                    <a:pt x="409" y="108"/>
                  </a:lnTo>
                  <a:lnTo>
                    <a:pt x="375" y="102"/>
                  </a:lnTo>
                  <a:lnTo>
                    <a:pt x="365" y="102"/>
                  </a:lnTo>
                  <a:lnTo>
                    <a:pt x="361" y="104"/>
                  </a:lnTo>
                  <a:lnTo>
                    <a:pt x="359" y="106"/>
                  </a:lnTo>
                  <a:lnTo>
                    <a:pt x="353" y="114"/>
                  </a:lnTo>
                  <a:lnTo>
                    <a:pt x="347" y="118"/>
                  </a:lnTo>
                  <a:lnTo>
                    <a:pt x="341" y="120"/>
                  </a:lnTo>
                  <a:lnTo>
                    <a:pt x="335" y="122"/>
                  </a:lnTo>
                  <a:lnTo>
                    <a:pt x="325" y="122"/>
                  </a:lnTo>
                  <a:lnTo>
                    <a:pt x="321" y="120"/>
                  </a:lnTo>
                  <a:lnTo>
                    <a:pt x="319" y="106"/>
                  </a:lnTo>
                  <a:lnTo>
                    <a:pt x="279" y="106"/>
                  </a:lnTo>
                  <a:lnTo>
                    <a:pt x="277" y="96"/>
                  </a:lnTo>
                  <a:lnTo>
                    <a:pt x="265" y="98"/>
                  </a:lnTo>
                  <a:lnTo>
                    <a:pt x="255" y="98"/>
                  </a:lnTo>
                  <a:lnTo>
                    <a:pt x="249" y="96"/>
                  </a:lnTo>
                  <a:lnTo>
                    <a:pt x="243" y="92"/>
                  </a:lnTo>
                  <a:lnTo>
                    <a:pt x="237" y="84"/>
                  </a:lnTo>
                  <a:lnTo>
                    <a:pt x="237" y="82"/>
                  </a:lnTo>
                  <a:lnTo>
                    <a:pt x="235" y="30"/>
                  </a:lnTo>
                  <a:lnTo>
                    <a:pt x="209" y="2"/>
                  </a:lnTo>
                  <a:lnTo>
                    <a:pt x="195" y="0"/>
                  </a:lnTo>
                  <a:lnTo>
                    <a:pt x="195" y="44"/>
                  </a:lnTo>
                  <a:lnTo>
                    <a:pt x="183" y="54"/>
                  </a:lnTo>
                  <a:lnTo>
                    <a:pt x="0" y="54"/>
                  </a:lnTo>
                  <a:lnTo>
                    <a:pt x="8" y="98"/>
                  </a:lnTo>
                  <a:lnTo>
                    <a:pt x="6" y="114"/>
                  </a:lnTo>
                  <a:lnTo>
                    <a:pt x="6" y="152"/>
                  </a:lnTo>
                  <a:lnTo>
                    <a:pt x="6" y="174"/>
                  </a:lnTo>
                  <a:lnTo>
                    <a:pt x="10" y="196"/>
                  </a:lnTo>
                  <a:lnTo>
                    <a:pt x="16" y="214"/>
                  </a:lnTo>
                  <a:lnTo>
                    <a:pt x="20" y="222"/>
                  </a:lnTo>
                  <a:lnTo>
                    <a:pt x="25" y="228"/>
                  </a:lnTo>
                  <a:lnTo>
                    <a:pt x="31" y="250"/>
                  </a:lnTo>
                  <a:lnTo>
                    <a:pt x="33" y="270"/>
                  </a:lnTo>
                  <a:lnTo>
                    <a:pt x="35" y="294"/>
                  </a:lnTo>
                  <a:lnTo>
                    <a:pt x="37" y="340"/>
                  </a:lnTo>
                  <a:lnTo>
                    <a:pt x="45" y="358"/>
                  </a:lnTo>
                  <a:lnTo>
                    <a:pt x="43" y="382"/>
                  </a:lnTo>
                  <a:lnTo>
                    <a:pt x="45" y="416"/>
                  </a:lnTo>
                  <a:lnTo>
                    <a:pt x="57" y="432"/>
                  </a:lnTo>
                  <a:lnTo>
                    <a:pt x="63" y="448"/>
                  </a:lnTo>
                  <a:lnTo>
                    <a:pt x="61" y="490"/>
                  </a:lnTo>
                  <a:lnTo>
                    <a:pt x="61" y="502"/>
                  </a:lnTo>
                  <a:lnTo>
                    <a:pt x="43" y="524"/>
                  </a:lnTo>
                  <a:lnTo>
                    <a:pt x="41" y="528"/>
                  </a:lnTo>
                  <a:lnTo>
                    <a:pt x="35" y="534"/>
                  </a:lnTo>
                  <a:lnTo>
                    <a:pt x="33" y="540"/>
                  </a:lnTo>
                  <a:lnTo>
                    <a:pt x="33" y="544"/>
                  </a:lnTo>
                  <a:lnTo>
                    <a:pt x="35" y="548"/>
                  </a:lnTo>
                  <a:lnTo>
                    <a:pt x="39" y="552"/>
                  </a:lnTo>
                  <a:lnTo>
                    <a:pt x="73" y="576"/>
                  </a:lnTo>
                  <a:lnTo>
                    <a:pt x="73" y="710"/>
                  </a:lnTo>
                  <a:lnTo>
                    <a:pt x="73" y="840"/>
                  </a:lnTo>
                  <a:lnTo>
                    <a:pt x="93" y="838"/>
                  </a:lnTo>
                  <a:lnTo>
                    <a:pt x="147" y="838"/>
                  </a:lnTo>
                  <a:lnTo>
                    <a:pt x="317" y="836"/>
                  </a:lnTo>
                  <a:lnTo>
                    <a:pt x="497" y="834"/>
                  </a:lnTo>
                  <a:lnTo>
                    <a:pt x="565" y="830"/>
                  </a:lnTo>
                  <a:lnTo>
                    <a:pt x="591" y="828"/>
                  </a:lnTo>
                  <a:lnTo>
                    <a:pt x="605" y="826"/>
                  </a:lnTo>
                </a:path>
              </a:pathLst>
            </a:custGeom>
            <a:grpFill/>
            <a:ln w="3175" cmpd="sng">
              <a:solidFill>
                <a:schemeClr val="accent5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93" name="IOWA"/>
            <p:cNvSpPr>
              <a:spLocks/>
            </p:cNvSpPr>
            <p:nvPr/>
          </p:nvSpPr>
          <p:spPr bwMode="auto">
            <a:xfrm>
              <a:off x="5064925" y="3456694"/>
              <a:ext cx="762120" cy="514455"/>
            </a:xfrm>
            <a:custGeom>
              <a:avLst/>
              <a:gdLst/>
              <a:ahLst/>
              <a:cxnLst>
                <a:cxn ang="0">
                  <a:pos x="78" y="416"/>
                </a:cxn>
                <a:cxn ang="0">
                  <a:pos x="80" y="368"/>
                </a:cxn>
                <a:cxn ang="0">
                  <a:pos x="72" y="312"/>
                </a:cxn>
                <a:cxn ang="0">
                  <a:pos x="56" y="296"/>
                </a:cxn>
                <a:cxn ang="0">
                  <a:pos x="54" y="274"/>
                </a:cxn>
                <a:cxn ang="0">
                  <a:pos x="48" y="238"/>
                </a:cxn>
                <a:cxn ang="0">
                  <a:pos x="34" y="224"/>
                </a:cxn>
                <a:cxn ang="0">
                  <a:pos x="26" y="200"/>
                </a:cxn>
                <a:cxn ang="0">
                  <a:pos x="20" y="164"/>
                </a:cxn>
                <a:cxn ang="0">
                  <a:pos x="2" y="116"/>
                </a:cxn>
                <a:cxn ang="0">
                  <a:pos x="4" y="46"/>
                </a:cxn>
                <a:cxn ang="0">
                  <a:pos x="2" y="20"/>
                </a:cxn>
                <a:cxn ang="0">
                  <a:pos x="38" y="12"/>
                </a:cxn>
                <a:cxn ang="0">
                  <a:pos x="442" y="8"/>
                </a:cxn>
                <a:cxn ang="0">
                  <a:pos x="552" y="0"/>
                </a:cxn>
                <a:cxn ang="0">
                  <a:pos x="566" y="28"/>
                </a:cxn>
                <a:cxn ang="0">
                  <a:pos x="566" y="44"/>
                </a:cxn>
                <a:cxn ang="0">
                  <a:pos x="560" y="74"/>
                </a:cxn>
                <a:cxn ang="0">
                  <a:pos x="574" y="100"/>
                </a:cxn>
                <a:cxn ang="0">
                  <a:pos x="602" y="120"/>
                </a:cxn>
                <a:cxn ang="0">
                  <a:pos x="616" y="132"/>
                </a:cxn>
                <a:cxn ang="0">
                  <a:pos x="620" y="146"/>
                </a:cxn>
                <a:cxn ang="0">
                  <a:pos x="638" y="158"/>
                </a:cxn>
                <a:cxn ang="0">
                  <a:pos x="648" y="170"/>
                </a:cxn>
                <a:cxn ang="0">
                  <a:pos x="644" y="176"/>
                </a:cxn>
                <a:cxn ang="0">
                  <a:pos x="666" y="190"/>
                </a:cxn>
                <a:cxn ang="0">
                  <a:pos x="676" y="208"/>
                </a:cxn>
                <a:cxn ang="0">
                  <a:pos x="668" y="240"/>
                </a:cxn>
                <a:cxn ang="0">
                  <a:pos x="660" y="244"/>
                </a:cxn>
                <a:cxn ang="0">
                  <a:pos x="656" y="272"/>
                </a:cxn>
                <a:cxn ang="0">
                  <a:pos x="648" y="280"/>
                </a:cxn>
                <a:cxn ang="0">
                  <a:pos x="634" y="288"/>
                </a:cxn>
                <a:cxn ang="0">
                  <a:pos x="600" y="296"/>
                </a:cxn>
                <a:cxn ang="0">
                  <a:pos x="584" y="308"/>
                </a:cxn>
                <a:cxn ang="0">
                  <a:pos x="588" y="332"/>
                </a:cxn>
                <a:cxn ang="0">
                  <a:pos x="602" y="364"/>
                </a:cxn>
                <a:cxn ang="0">
                  <a:pos x="584" y="396"/>
                </a:cxn>
                <a:cxn ang="0">
                  <a:pos x="578" y="412"/>
                </a:cxn>
                <a:cxn ang="0">
                  <a:pos x="562" y="416"/>
                </a:cxn>
                <a:cxn ang="0">
                  <a:pos x="554" y="426"/>
                </a:cxn>
                <a:cxn ang="0">
                  <a:pos x="560" y="440"/>
                </a:cxn>
                <a:cxn ang="0">
                  <a:pos x="550" y="454"/>
                </a:cxn>
                <a:cxn ang="0">
                  <a:pos x="522" y="422"/>
                </a:cxn>
              </a:cxnLst>
              <a:rect l="0" t="0" r="r" b="b"/>
              <a:pathLst>
                <a:path w="676" h="456">
                  <a:moveTo>
                    <a:pt x="86" y="434"/>
                  </a:moveTo>
                  <a:lnTo>
                    <a:pt x="80" y="426"/>
                  </a:lnTo>
                  <a:lnTo>
                    <a:pt x="78" y="416"/>
                  </a:lnTo>
                  <a:lnTo>
                    <a:pt x="76" y="402"/>
                  </a:lnTo>
                  <a:lnTo>
                    <a:pt x="78" y="390"/>
                  </a:lnTo>
                  <a:lnTo>
                    <a:pt x="80" y="368"/>
                  </a:lnTo>
                  <a:lnTo>
                    <a:pt x="80" y="358"/>
                  </a:lnTo>
                  <a:lnTo>
                    <a:pt x="74" y="348"/>
                  </a:lnTo>
                  <a:lnTo>
                    <a:pt x="72" y="312"/>
                  </a:lnTo>
                  <a:lnTo>
                    <a:pt x="66" y="306"/>
                  </a:lnTo>
                  <a:lnTo>
                    <a:pt x="60" y="302"/>
                  </a:lnTo>
                  <a:lnTo>
                    <a:pt x="56" y="296"/>
                  </a:lnTo>
                  <a:lnTo>
                    <a:pt x="54" y="290"/>
                  </a:lnTo>
                  <a:lnTo>
                    <a:pt x="54" y="284"/>
                  </a:lnTo>
                  <a:lnTo>
                    <a:pt x="54" y="274"/>
                  </a:lnTo>
                  <a:lnTo>
                    <a:pt x="54" y="270"/>
                  </a:lnTo>
                  <a:lnTo>
                    <a:pt x="52" y="250"/>
                  </a:lnTo>
                  <a:lnTo>
                    <a:pt x="48" y="238"/>
                  </a:lnTo>
                  <a:lnTo>
                    <a:pt x="44" y="232"/>
                  </a:lnTo>
                  <a:lnTo>
                    <a:pt x="40" y="228"/>
                  </a:lnTo>
                  <a:lnTo>
                    <a:pt x="34" y="224"/>
                  </a:lnTo>
                  <a:lnTo>
                    <a:pt x="30" y="220"/>
                  </a:lnTo>
                  <a:lnTo>
                    <a:pt x="28" y="210"/>
                  </a:lnTo>
                  <a:lnTo>
                    <a:pt x="26" y="200"/>
                  </a:lnTo>
                  <a:lnTo>
                    <a:pt x="26" y="196"/>
                  </a:lnTo>
                  <a:lnTo>
                    <a:pt x="20" y="180"/>
                  </a:lnTo>
                  <a:lnTo>
                    <a:pt x="20" y="164"/>
                  </a:lnTo>
                  <a:lnTo>
                    <a:pt x="12" y="140"/>
                  </a:lnTo>
                  <a:lnTo>
                    <a:pt x="0" y="128"/>
                  </a:lnTo>
                  <a:lnTo>
                    <a:pt x="2" y="116"/>
                  </a:lnTo>
                  <a:lnTo>
                    <a:pt x="18" y="54"/>
                  </a:lnTo>
                  <a:lnTo>
                    <a:pt x="2" y="54"/>
                  </a:lnTo>
                  <a:lnTo>
                    <a:pt x="4" y="46"/>
                  </a:lnTo>
                  <a:lnTo>
                    <a:pt x="8" y="38"/>
                  </a:lnTo>
                  <a:lnTo>
                    <a:pt x="6" y="30"/>
                  </a:lnTo>
                  <a:lnTo>
                    <a:pt x="2" y="20"/>
                  </a:lnTo>
                  <a:lnTo>
                    <a:pt x="6" y="14"/>
                  </a:lnTo>
                  <a:lnTo>
                    <a:pt x="18" y="14"/>
                  </a:lnTo>
                  <a:lnTo>
                    <a:pt x="38" y="12"/>
                  </a:lnTo>
                  <a:lnTo>
                    <a:pt x="92" y="12"/>
                  </a:lnTo>
                  <a:lnTo>
                    <a:pt x="262" y="10"/>
                  </a:lnTo>
                  <a:lnTo>
                    <a:pt x="442" y="8"/>
                  </a:lnTo>
                  <a:lnTo>
                    <a:pt x="510" y="4"/>
                  </a:lnTo>
                  <a:lnTo>
                    <a:pt x="536" y="2"/>
                  </a:lnTo>
                  <a:lnTo>
                    <a:pt x="552" y="0"/>
                  </a:lnTo>
                  <a:lnTo>
                    <a:pt x="560" y="24"/>
                  </a:lnTo>
                  <a:lnTo>
                    <a:pt x="562" y="26"/>
                  </a:lnTo>
                  <a:lnTo>
                    <a:pt x="566" y="28"/>
                  </a:lnTo>
                  <a:lnTo>
                    <a:pt x="568" y="32"/>
                  </a:lnTo>
                  <a:lnTo>
                    <a:pt x="568" y="38"/>
                  </a:lnTo>
                  <a:lnTo>
                    <a:pt x="566" y="44"/>
                  </a:lnTo>
                  <a:lnTo>
                    <a:pt x="562" y="54"/>
                  </a:lnTo>
                  <a:lnTo>
                    <a:pt x="560" y="64"/>
                  </a:lnTo>
                  <a:lnTo>
                    <a:pt x="560" y="74"/>
                  </a:lnTo>
                  <a:lnTo>
                    <a:pt x="564" y="82"/>
                  </a:lnTo>
                  <a:lnTo>
                    <a:pt x="570" y="92"/>
                  </a:lnTo>
                  <a:lnTo>
                    <a:pt x="574" y="100"/>
                  </a:lnTo>
                  <a:lnTo>
                    <a:pt x="576" y="106"/>
                  </a:lnTo>
                  <a:lnTo>
                    <a:pt x="576" y="112"/>
                  </a:lnTo>
                  <a:lnTo>
                    <a:pt x="602" y="120"/>
                  </a:lnTo>
                  <a:lnTo>
                    <a:pt x="606" y="120"/>
                  </a:lnTo>
                  <a:lnTo>
                    <a:pt x="612" y="124"/>
                  </a:lnTo>
                  <a:lnTo>
                    <a:pt x="616" y="132"/>
                  </a:lnTo>
                  <a:lnTo>
                    <a:pt x="618" y="136"/>
                  </a:lnTo>
                  <a:lnTo>
                    <a:pt x="620" y="142"/>
                  </a:lnTo>
                  <a:lnTo>
                    <a:pt x="620" y="146"/>
                  </a:lnTo>
                  <a:lnTo>
                    <a:pt x="622" y="148"/>
                  </a:lnTo>
                  <a:lnTo>
                    <a:pt x="628" y="152"/>
                  </a:lnTo>
                  <a:lnTo>
                    <a:pt x="638" y="158"/>
                  </a:lnTo>
                  <a:lnTo>
                    <a:pt x="644" y="162"/>
                  </a:lnTo>
                  <a:lnTo>
                    <a:pt x="646" y="166"/>
                  </a:lnTo>
                  <a:lnTo>
                    <a:pt x="648" y="170"/>
                  </a:lnTo>
                  <a:lnTo>
                    <a:pt x="648" y="172"/>
                  </a:lnTo>
                  <a:lnTo>
                    <a:pt x="646" y="176"/>
                  </a:lnTo>
                  <a:lnTo>
                    <a:pt x="644" y="176"/>
                  </a:lnTo>
                  <a:lnTo>
                    <a:pt x="658" y="186"/>
                  </a:lnTo>
                  <a:lnTo>
                    <a:pt x="662" y="188"/>
                  </a:lnTo>
                  <a:lnTo>
                    <a:pt x="666" y="190"/>
                  </a:lnTo>
                  <a:lnTo>
                    <a:pt x="670" y="194"/>
                  </a:lnTo>
                  <a:lnTo>
                    <a:pt x="674" y="200"/>
                  </a:lnTo>
                  <a:lnTo>
                    <a:pt x="676" y="208"/>
                  </a:lnTo>
                  <a:lnTo>
                    <a:pt x="676" y="218"/>
                  </a:lnTo>
                  <a:lnTo>
                    <a:pt x="672" y="230"/>
                  </a:lnTo>
                  <a:lnTo>
                    <a:pt x="668" y="240"/>
                  </a:lnTo>
                  <a:lnTo>
                    <a:pt x="664" y="244"/>
                  </a:lnTo>
                  <a:lnTo>
                    <a:pt x="662" y="246"/>
                  </a:lnTo>
                  <a:lnTo>
                    <a:pt x="660" y="244"/>
                  </a:lnTo>
                  <a:lnTo>
                    <a:pt x="658" y="244"/>
                  </a:lnTo>
                  <a:lnTo>
                    <a:pt x="656" y="248"/>
                  </a:lnTo>
                  <a:lnTo>
                    <a:pt x="656" y="272"/>
                  </a:lnTo>
                  <a:lnTo>
                    <a:pt x="656" y="274"/>
                  </a:lnTo>
                  <a:lnTo>
                    <a:pt x="654" y="278"/>
                  </a:lnTo>
                  <a:lnTo>
                    <a:pt x="648" y="280"/>
                  </a:lnTo>
                  <a:lnTo>
                    <a:pt x="636" y="282"/>
                  </a:lnTo>
                  <a:lnTo>
                    <a:pt x="634" y="284"/>
                  </a:lnTo>
                  <a:lnTo>
                    <a:pt x="634" y="288"/>
                  </a:lnTo>
                  <a:lnTo>
                    <a:pt x="630" y="290"/>
                  </a:lnTo>
                  <a:lnTo>
                    <a:pt x="618" y="294"/>
                  </a:lnTo>
                  <a:lnTo>
                    <a:pt x="600" y="296"/>
                  </a:lnTo>
                  <a:lnTo>
                    <a:pt x="594" y="300"/>
                  </a:lnTo>
                  <a:lnTo>
                    <a:pt x="588" y="304"/>
                  </a:lnTo>
                  <a:lnTo>
                    <a:pt x="584" y="308"/>
                  </a:lnTo>
                  <a:lnTo>
                    <a:pt x="582" y="314"/>
                  </a:lnTo>
                  <a:lnTo>
                    <a:pt x="584" y="324"/>
                  </a:lnTo>
                  <a:lnTo>
                    <a:pt x="588" y="332"/>
                  </a:lnTo>
                  <a:lnTo>
                    <a:pt x="596" y="350"/>
                  </a:lnTo>
                  <a:lnTo>
                    <a:pt x="602" y="360"/>
                  </a:lnTo>
                  <a:lnTo>
                    <a:pt x="602" y="364"/>
                  </a:lnTo>
                  <a:lnTo>
                    <a:pt x="600" y="368"/>
                  </a:lnTo>
                  <a:lnTo>
                    <a:pt x="592" y="380"/>
                  </a:lnTo>
                  <a:lnTo>
                    <a:pt x="584" y="396"/>
                  </a:lnTo>
                  <a:lnTo>
                    <a:pt x="584" y="400"/>
                  </a:lnTo>
                  <a:lnTo>
                    <a:pt x="582" y="406"/>
                  </a:lnTo>
                  <a:lnTo>
                    <a:pt x="578" y="412"/>
                  </a:lnTo>
                  <a:lnTo>
                    <a:pt x="572" y="414"/>
                  </a:lnTo>
                  <a:lnTo>
                    <a:pt x="566" y="414"/>
                  </a:lnTo>
                  <a:lnTo>
                    <a:pt x="562" y="416"/>
                  </a:lnTo>
                  <a:lnTo>
                    <a:pt x="558" y="418"/>
                  </a:lnTo>
                  <a:lnTo>
                    <a:pt x="554" y="422"/>
                  </a:lnTo>
                  <a:lnTo>
                    <a:pt x="554" y="426"/>
                  </a:lnTo>
                  <a:lnTo>
                    <a:pt x="556" y="432"/>
                  </a:lnTo>
                  <a:lnTo>
                    <a:pt x="560" y="438"/>
                  </a:lnTo>
                  <a:lnTo>
                    <a:pt x="560" y="440"/>
                  </a:lnTo>
                  <a:lnTo>
                    <a:pt x="558" y="446"/>
                  </a:lnTo>
                  <a:lnTo>
                    <a:pt x="552" y="456"/>
                  </a:lnTo>
                  <a:lnTo>
                    <a:pt x="550" y="454"/>
                  </a:lnTo>
                  <a:lnTo>
                    <a:pt x="546" y="452"/>
                  </a:lnTo>
                  <a:lnTo>
                    <a:pt x="536" y="440"/>
                  </a:lnTo>
                  <a:lnTo>
                    <a:pt x="522" y="422"/>
                  </a:lnTo>
                  <a:lnTo>
                    <a:pt x="86" y="434"/>
                  </a:lnTo>
                  <a:close/>
                </a:path>
              </a:pathLst>
            </a:custGeom>
            <a:grpFill/>
            <a:ln w="3175" cmpd="sng">
              <a:solidFill>
                <a:schemeClr val="accent5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94" name="MISSOURI"/>
            <p:cNvSpPr>
              <a:spLocks/>
            </p:cNvSpPr>
            <p:nvPr/>
          </p:nvSpPr>
          <p:spPr bwMode="auto">
            <a:xfrm>
              <a:off x="5161778" y="3933042"/>
              <a:ext cx="857385" cy="736750"/>
            </a:xfrm>
            <a:custGeom>
              <a:avLst/>
              <a:gdLst/>
              <a:ahLst/>
              <a:cxnLst>
                <a:cxn ang="0">
                  <a:pos x="132" y="591"/>
                </a:cxn>
                <a:cxn ang="0">
                  <a:pos x="132" y="531"/>
                </a:cxn>
                <a:cxn ang="0">
                  <a:pos x="112" y="216"/>
                </a:cxn>
                <a:cxn ang="0">
                  <a:pos x="94" y="186"/>
                </a:cxn>
                <a:cxn ang="0">
                  <a:pos x="76" y="166"/>
                </a:cxn>
                <a:cxn ang="0">
                  <a:pos x="90" y="136"/>
                </a:cxn>
                <a:cxn ang="0">
                  <a:pos x="96" y="126"/>
                </a:cxn>
                <a:cxn ang="0">
                  <a:pos x="92" y="118"/>
                </a:cxn>
                <a:cxn ang="0">
                  <a:pos x="82" y="114"/>
                </a:cxn>
                <a:cxn ang="0">
                  <a:pos x="56" y="104"/>
                </a:cxn>
                <a:cxn ang="0">
                  <a:pos x="44" y="96"/>
                </a:cxn>
                <a:cxn ang="0">
                  <a:pos x="16" y="52"/>
                </a:cxn>
                <a:cxn ang="0">
                  <a:pos x="0" y="12"/>
                </a:cxn>
                <a:cxn ang="0">
                  <a:pos x="450" y="18"/>
                </a:cxn>
                <a:cxn ang="0">
                  <a:pos x="464" y="32"/>
                </a:cxn>
                <a:cxn ang="0">
                  <a:pos x="464" y="34"/>
                </a:cxn>
                <a:cxn ang="0">
                  <a:pos x="460" y="60"/>
                </a:cxn>
                <a:cxn ang="0">
                  <a:pos x="462" y="90"/>
                </a:cxn>
                <a:cxn ang="0">
                  <a:pos x="472" y="112"/>
                </a:cxn>
                <a:cxn ang="0">
                  <a:pos x="486" y="134"/>
                </a:cxn>
                <a:cxn ang="0">
                  <a:pos x="512" y="158"/>
                </a:cxn>
                <a:cxn ang="0">
                  <a:pos x="536" y="172"/>
                </a:cxn>
                <a:cxn ang="0">
                  <a:pos x="544" y="178"/>
                </a:cxn>
                <a:cxn ang="0">
                  <a:pos x="552" y="192"/>
                </a:cxn>
                <a:cxn ang="0">
                  <a:pos x="556" y="218"/>
                </a:cxn>
                <a:cxn ang="0">
                  <a:pos x="558" y="236"/>
                </a:cxn>
                <a:cxn ang="0">
                  <a:pos x="566" y="240"/>
                </a:cxn>
                <a:cxn ang="0">
                  <a:pos x="574" y="238"/>
                </a:cxn>
                <a:cxn ang="0">
                  <a:pos x="586" y="228"/>
                </a:cxn>
                <a:cxn ang="0">
                  <a:pos x="598" y="230"/>
                </a:cxn>
                <a:cxn ang="0">
                  <a:pos x="616" y="242"/>
                </a:cxn>
                <a:cxn ang="0">
                  <a:pos x="620" y="250"/>
                </a:cxn>
                <a:cxn ang="0">
                  <a:pos x="602" y="310"/>
                </a:cxn>
                <a:cxn ang="0">
                  <a:pos x="600" y="324"/>
                </a:cxn>
                <a:cxn ang="0">
                  <a:pos x="608" y="342"/>
                </a:cxn>
                <a:cxn ang="0">
                  <a:pos x="634" y="360"/>
                </a:cxn>
                <a:cxn ang="0">
                  <a:pos x="648" y="370"/>
                </a:cxn>
                <a:cxn ang="0">
                  <a:pos x="670" y="378"/>
                </a:cxn>
                <a:cxn ang="0">
                  <a:pos x="702" y="403"/>
                </a:cxn>
                <a:cxn ang="0">
                  <a:pos x="714" y="443"/>
                </a:cxn>
                <a:cxn ang="0">
                  <a:pos x="708" y="471"/>
                </a:cxn>
                <a:cxn ang="0">
                  <a:pos x="722" y="493"/>
                </a:cxn>
                <a:cxn ang="0">
                  <a:pos x="730" y="489"/>
                </a:cxn>
                <a:cxn ang="0">
                  <a:pos x="736" y="487"/>
                </a:cxn>
                <a:cxn ang="0">
                  <a:pos x="744" y="499"/>
                </a:cxn>
                <a:cxn ang="0">
                  <a:pos x="760" y="511"/>
                </a:cxn>
                <a:cxn ang="0">
                  <a:pos x="754" y="561"/>
                </a:cxn>
                <a:cxn ang="0">
                  <a:pos x="712" y="577"/>
                </a:cxn>
                <a:cxn ang="0">
                  <a:pos x="706" y="611"/>
                </a:cxn>
                <a:cxn ang="0">
                  <a:pos x="698" y="613"/>
                </a:cxn>
                <a:cxn ang="0">
                  <a:pos x="700" y="619"/>
                </a:cxn>
                <a:cxn ang="0">
                  <a:pos x="712" y="631"/>
                </a:cxn>
                <a:cxn ang="0">
                  <a:pos x="706" y="633"/>
                </a:cxn>
                <a:cxn ang="0">
                  <a:pos x="622" y="655"/>
                </a:cxn>
                <a:cxn ang="0">
                  <a:pos x="636" y="625"/>
                </a:cxn>
                <a:cxn ang="0">
                  <a:pos x="646" y="613"/>
                </a:cxn>
                <a:cxn ang="0">
                  <a:pos x="652" y="601"/>
                </a:cxn>
                <a:cxn ang="0">
                  <a:pos x="646" y="591"/>
                </a:cxn>
                <a:cxn ang="0">
                  <a:pos x="632" y="581"/>
                </a:cxn>
                <a:cxn ang="0">
                  <a:pos x="552" y="585"/>
                </a:cxn>
                <a:cxn ang="0">
                  <a:pos x="136" y="603"/>
                </a:cxn>
              </a:cxnLst>
              <a:rect l="0" t="0" r="r" b="b"/>
              <a:pathLst>
                <a:path w="760" h="655">
                  <a:moveTo>
                    <a:pt x="134" y="603"/>
                  </a:moveTo>
                  <a:lnTo>
                    <a:pt x="132" y="591"/>
                  </a:lnTo>
                  <a:lnTo>
                    <a:pt x="132" y="567"/>
                  </a:lnTo>
                  <a:lnTo>
                    <a:pt x="132" y="531"/>
                  </a:lnTo>
                  <a:lnTo>
                    <a:pt x="130" y="216"/>
                  </a:lnTo>
                  <a:lnTo>
                    <a:pt x="112" y="216"/>
                  </a:lnTo>
                  <a:lnTo>
                    <a:pt x="98" y="200"/>
                  </a:lnTo>
                  <a:lnTo>
                    <a:pt x="94" y="186"/>
                  </a:lnTo>
                  <a:lnTo>
                    <a:pt x="90" y="180"/>
                  </a:lnTo>
                  <a:lnTo>
                    <a:pt x="76" y="166"/>
                  </a:lnTo>
                  <a:lnTo>
                    <a:pt x="76" y="158"/>
                  </a:lnTo>
                  <a:lnTo>
                    <a:pt x="90" y="136"/>
                  </a:lnTo>
                  <a:lnTo>
                    <a:pt x="96" y="130"/>
                  </a:lnTo>
                  <a:lnTo>
                    <a:pt x="96" y="126"/>
                  </a:lnTo>
                  <a:lnTo>
                    <a:pt x="96" y="122"/>
                  </a:lnTo>
                  <a:lnTo>
                    <a:pt x="92" y="118"/>
                  </a:lnTo>
                  <a:lnTo>
                    <a:pt x="86" y="114"/>
                  </a:lnTo>
                  <a:lnTo>
                    <a:pt x="82" y="114"/>
                  </a:lnTo>
                  <a:lnTo>
                    <a:pt x="70" y="114"/>
                  </a:lnTo>
                  <a:lnTo>
                    <a:pt x="56" y="104"/>
                  </a:lnTo>
                  <a:lnTo>
                    <a:pt x="42" y="96"/>
                  </a:lnTo>
                  <a:lnTo>
                    <a:pt x="44" y="96"/>
                  </a:lnTo>
                  <a:lnTo>
                    <a:pt x="30" y="64"/>
                  </a:lnTo>
                  <a:lnTo>
                    <a:pt x="16" y="52"/>
                  </a:lnTo>
                  <a:lnTo>
                    <a:pt x="12" y="36"/>
                  </a:lnTo>
                  <a:lnTo>
                    <a:pt x="0" y="12"/>
                  </a:lnTo>
                  <a:lnTo>
                    <a:pt x="436" y="0"/>
                  </a:lnTo>
                  <a:lnTo>
                    <a:pt x="450" y="18"/>
                  </a:lnTo>
                  <a:lnTo>
                    <a:pt x="460" y="30"/>
                  </a:lnTo>
                  <a:lnTo>
                    <a:pt x="464" y="32"/>
                  </a:lnTo>
                  <a:lnTo>
                    <a:pt x="466" y="34"/>
                  </a:lnTo>
                  <a:lnTo>
                    <a:pt x="464" y="34"/>
                  </a:lnTo>
                  <a:lnTo>
                    <a:pt x="460" y="46"/>
                  </a:lnTo>
                  <a:lnTo>
                    <a:pt x="460" y="60"/>
                  </a:lnTo>
                  <a:lnTo>
                    <a:pt x="460" y="80"/>
                  </a:lnTo>
                  <a:lnTo>
                    <a:pt x="462" y="90"/>
                  </a:lnTo>
                  <a:lnTo>
                    <a:pt x="466" y="100"/>
                  </a:lnTo>
                  <a:lnTo>
                    <a:pt x="472" y="112"/>
                  </a:lnTo>
                  <a:lnTo>
                    <a:pt x="478" y="124"/>
                  </a:lnTo>
                  <a:lnTo>
                    <a:pt x="486" y="134"/>
                  </a:lnTo>
                  <a:lnTo>
                    <a:pt x="498" y="146"/>
                  </a:lnTo>
                  <a:lnTo>
                    <a:pt x="512" y="158"/>
                  </a:lnTo>
                  <a:lnTo>
                    <a:pt x="528" y="168"/>
                  </a:lnTo>
                  <a:lnTo>
                    <a:pt x="536" y="172"/>
                  </a:lnTo>
                  <a:lnTo>
                    <a:pt x="540" y="174"/>
                  </a:lnTo>
                  <a:lnTo>
                    <a:pt x="544" y="178"/>
                  </a:lnTo>
                  <a:lnTo>
                    <a:pt x="548" y="184"/>
                  </a:lnTo>
                  <a:lnTo>
                    <a:pt x="552" y="192"/>
                  </a:lnTo>
                  <a:lnTo>
                    <a:pt x="554" y="202"/>
                  </a:lnTo>
                  <a:lnTo>
                    <a:pt x="556" y="218"/>
                  </a:lnTo>
                  <a:lnTo>
                    <a:pt x="556" y="228"/>
                  </a:lnTo>
                  <a:lnTo>
                    <a:pt x="558" y="236"/>
                  </a:lnTo>
                  <a:lnTo>
                    <a:pt x="562" y="240"/>
                  </a:lnTo>
                  <a:lnTo>
                    <a:pt x="566" y="240"/>
                  </a:lnTo>
                  <a:lnTo>
                    <a:pt x="570" y="240"/>
                  </a:lnTo>
                  <a:lnTo>
                    <a:pt x="574" y="238"/>
                  </a:lnTo>
                  <a:lnTo>
                    <a:pt x="582" y="230"/>
                  </a:lnTo>
                  <a:lnTo>
                    <a:pt x="586" y="228"/>
                  </a:lnTo>
                  <a:lnTo>
                    <a:pt x="592" y="228"/>
                  </a:lnTo>
                  <a:lnTo>
                    <a:pt x="598" y="230"/>
                  </a:lnTo>
                  <a:lnTo>
                    <a:pt x="606" y="234"/>
                  </a:lnTo>
                  <a:lnTo>
                    <a:pt x="616" y="242"/>
                  </a:lnTo>
                  <a:lnTo>
                    <a:pt x="620" y="248"/>
                  </a:lnTo>
                  <a:lnTo>
                    <a:pt x="620" y="250"/>
                  </a:lnTo>
                  <a:lnTo>
                    <a:pt x="606" y="304"/>
                  </a:lnTo>
                  <a:lnTo>
                    <a:pt x="602" y="310"/>
                  </a:lnTo>
                  <a:lnTo>
                    <a:pt x="600" y="316"/>
                  </a:lnTo>
                  <a:lnTo>
                    <a:pt x="600" y="324"/>
                  </a:lnTo>
                  <a:lnTo>
                    <a:pt x="602" y="332"/>
                  </a:lnTo>
                  <a:lnTo>
                    <a:pt x="608" y="342"/>
                  </a:lnTo>
                  <a:lnTo>
                    <a:pt x="618" y="352"/>
                  </a:lnTo>
                  <a:lnTo>
                    <a:pt x="634" y="360"/>
                  </a:lnTo>
                  <a:lnTo>
                    <a:pt x="646" y="366"/>
                  </a:lnTo>
                  <a:lnTo>
                    <a:pt x="648" y="370"/>
                  </a:lnTo>
                  <a:lnTo>
                    <a:pt x="648" y="378"/>
                  </a:lnTo>
                  <a:lnTo>
                    <a:pt x="670" y="378"/>
                  </a:lnTo>
                  <a:lnTo>
                    <a:pt x="686" y="397"/>
                  </a:lnTo>
                  <a:lnTo>
                    <a:pt x="702" y="403"/>
                  </a:lnTo>
                  <a:lnTo>
                    <a:pt x="706" y="429"/>
                  </a:lnTo>
                  <a:lnTo>
                    <a:pt x="714" y="443"/>
                  </a:lnTo>
                  <a:lnTo>
                    <a:pt x="708" y="461"/>
                  </a:lnTo>
                  <a:lnTo>
                    <a:pt x="708" y="471"/>
                  </a:lnTo>
                  <a:lnTo>
                    <a:pt x="720" y="483"/>
                  </a:lnTo>
                  <a:lnTo>
                    <a:pt x="722" y="493"/>
                  </a:lnTo>
                  <a:lnTo>
                    <a:pt x="730" y="499"/>
                  </a:lnTo>
                  <a:lnTo>
                    <a:pt x="730" y="489"/>
                  </a:lnTo>
                  <a:lnTo>
                    <a:pt x="732" y="485"/>
                  </a:lnTo>
                  <a:lnTo>
                    <a:pt x="736" y="487"/>
                  </a:lnTo>
                  <a:lnTo>
                    <a:pt x="738" y="493"/>
                  </a:lnTo>
                  <a:lnTo>
                    <a:pt x="744" y="499"/>
                  </a:lnTo>
                  <a:lnTo>
                    <a:pt x="750" y="503"/>
                  </a:lnTo>
                  <a:lnTo>
                    <a:pt x="760" y="511"/>
                  </a:lnTo>
                  <a:lnTo>
                    <a:pt x="754" y="521"/>
                  </a:lnTo>
                  <a:lnTo>
                    <a:pt x="754" y="561"/>
                  </a:lnTo>
                  <a:lnTo>
                    <a:pt x="732" y="563"/>
                  </a:lnTo>
                  <a:lnTo>
                    <a:pt x="712" y="577"/>
                  </a:lnTo>
                  <a:lnTo>
                    <a:pt x="708" y="611"/>
                  </a:lnTo>
                  <a:lnTo>
                    <a:pt x="706" y="611"/>
                  </a:lnTo>
                  <a:lnTo>
                    <a:pt x="700" y="613"/>
                  </a:lnTo>
                  <a:lnTo>
                    <a:pt x="698" y="613"/>
                  </a:lnTo>
                  <a:lnTo>
                    <a:pt x="698" y="615"/>
                  </a:lnTo>
                  <a:lnTo>
                    <a:pt x="700" y="619"/>
                  </a:lnTo>
                  <a:lnTo>
                    <a:pt x="704" y="623"/>
                  </a:lnTo>
                  <a:lnTo>
                    <a:pt x="712" y="631"/>
                  </a:lnTo>
                  <a:lnTo>
                    <a:pt x="712" y="633"/>
                  </a:lnTo>
                  <a:lnTo>
                    <a:pt x="706" y="633"/>
                  </a:lnTo>
                  <a:lnTo>
                    <a:pt x="696" y="653"/>
                  </a:lnTo>
                  <a:lnTo>
                    <a:pt x="622" y="655"/>
                  </a:lnTo>
                  <a:lnTo>
                    <a:pt x="628" y="639"/>
                  </a:lnTo>
                  <a:lnTo>
                    <a:pt x="636" y="625"/>
                  </a:lnTo>
                  <a:lnTo>
                    <a:pt x="640" y="619"/>
                  </a:lnTo>
                  <a:lnTo>
                    <a:pt x="646" y="613"/>
                  </a:lnTo>
                  <a:lnTo>
                    <a:pt x="652" y="607"/>
                  </a:lnTo>
                  <a:lnTo>
                    <a:pt x="652" y="601"/>
                  </a:lnTo>
                  <a:lnTo>
                    <a:pt x="650" y="595"/>
                  </a:lnTo>
                  <a:lnTo>
                    <a:pt x="646" y="591"/>
                  </a:lnTo>
                  <a:lnTo>
                    <a:pt x="638" y="583"/>
                  </a:lnTo>
                  <a:lnTo>
                    <a:pt x="632" y="581"/>
                  </a:lnTo>
                  <a:lnTo>
                    <a:pt x="630" y="581"/>
                  </a:lnTo>
                  <a:lnTo>
                    <a:pt x="552" y="585"/>
                  </a:lnTo>
                  <a:lnTo>
                    <a:pt x="386" y="593"/>
                  </a:lnTo>
                  <a:lnTo>
                    <a:pt x="136" y="603"/>
                  </a:lnTo>
                </a:path>
              </a:pathLst>
            </a:custGeom>
            <a:grpFill/>
            <a:ln w="3175" cmpd="sng">
              <a:solidFill>
                <a:schemeClr val="accent5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95" name="ARKANSAS"/>
            <p:cNvSpPr>
              <a:spLocks/>
            </p:cNvSpPr>
            <p:nvPr/>
          </p:nvSpPr>
          <p:spPr bwMode="auto">
            <a:xfrm>
              <a:off x="5312614" y="4587225"/>
              <a:ext cx="638276" cy="582732"/>
            </a:xfrm>
            <a:custGeom>
              <a:avLst/>
              <a:gdLst/>
              <a:ahLst/>
              <a:cxnLst>
                <a:cxn ang="0">
                  <a:pos x="416" y="500"/>
                </a:cxn>
                <a:cxn ang="0">
                  <a:pos x="420" y="488"/>
                </a:cxn>
                <a:cxn ang="0">
                  <a:pos x="426" y="486"/>
                </a:cxn>
                <a:cxn ang="0">
                  <a:pos x="422" y="474"/>
                </a:cxn>
                <a:cxn ang="0">
                  <a:pos x="414" y="442"/>
                </a:cxn>
                <a:cxn ang="0">
                  <a:pos x="410" y="424"/>
                </a:cxn>
                <a:cxn ang="0">
                  <a:pos x="418" y="414"/>
                </a:cxn>
                <a:cxn ang="0">
                  <a:pos x="426" y="408"/>
                </a:cxn>
                <a:cxn ang="0">
                  <a:pos x="424" y="404"/>
                </a:cxn>
                <a:cxn ang="0">
                  <a:pos x="416" y="402"/>
                </a:cxn>
                <a:cxn ang="0">
                  <a:pos x="424" y="388"/>
                </a:cxn>
                <a:cxn ang="0">
                  <a:pos x="422" y="378"/>
                </a:cxn>
                <a:cxn ang="0">
                  <a:pos x="424" y="366"/>
                </a:cxn>
                <a:cxn ang="0">
                  <a:pos x="434" y="362"/>
                </a:cxn>
                <a:cxn ang="0">
                  <a:pos x="438" y="358"/>
                </a:cxn>
                <a:cxn ang="0">
                  <a:pos x="436" y="352"/>
                </a:cxn>
                <a:cxn ang="0">
                  <a:pos x="452" y="340"/>
                </a:cxn>
                <a:cxn ang="0">
                  <a:pos x="464" y="310"/>
                </a:cxn>
                <a:cxn ang="0">
                  <a:pos x="478" y="302"/>
                </a:cxn>
                <a:cxn ang="0">
                  <a:pos x="490" y="248"/>
                </a:cxn>
                <a:cxn ang="0">
                  <a:pos x="510" y="228"/>
                </a:cxn>
                <a:cxn ang="0">
                  <a:pos x="504" y="220"/>
                </a:cxn>
                <a:cxn ang="0">
                  <a:pos x="504" y="218"/>
                </a:cxn>
                <a:cxn ang="0">
                  <a:pos x="518" y="206"/>
                </a:cxn>
                <a:cxn ang="0">
                  <a:pos x="528" y="192"/>
                </a:cxn>
                <a:cxn ang="0">
                  <a:pos x="528" y="182"/>
                </a:cxn>
                <a:cxn ang="0">
                  <a:pos x="520" y="170"/>
                </a:cxn>
                <a:cxn ang="0">
                  <a:pos x="542" y="138"/>
                </a:cxn>
                <a:cxn ang="0">
                  <a:pos x="550" y="126"/>
                </a:cxn>
                <a:cxn ang="0">
                  <a:pos x="548" y="120"/>
                </a:cxn>
                <a:cxn ang="0">
                  <a:pos x="538" y="116"/>
                </a:cxn>
                <a:cxn ang="0">
                  <a:pos x="560" y="94"/>
                </a:cxn>
                <a:cxn ang="0">
                  <a:pos x="566" y="82"/>
                </a:cxn>
                <a:cxn ang="0">
                  <a:pos x="564" y="74"/>
                </a:cxn>
                <a:cxn ang="0">
                  <a:pos x="488" y="74"/>
                </a:cxn>
                <a:cxn ang="0">
                  <a:pos x="502" y="44"/>
                </a:cxn>
                <a:cxn ang="0">
                  <a:pos x="512" y="32"/>
                </a:cxn>
                <a:cxn ang="0">
                  <a:pos x="518" y="20"/>
                </a:cxn>
                <a:cxn ang="0">
                  <a:pos x="512" y="10"/>
                </a:cxn>
                <a:cxn ang="0">
                  <a:pos x="498" y="0"/>
                </a:cxn>
                <a:cxn ang="0">
                  <a:pos x="418" y="4"/>
                </a:cxn>
                <a:cxn ang="0">
                  <a:pos x="0" y="22"/>
                </a:cxn>
                <a:cxn ang="0">
                  <a:pos x="22" y="432"/>
                </a:cxn>
                <a:cxn ang="0">
                  <a:pos x="34" y="446"/>
                </a:cxn>
                <a:cxn ang="0">
                  <a:pos x="74" y="444"/>
                </a:cxn>
                <a:cxn ang="0">
                  <a:pos x="416" y="510"/>
                </a:cxn>
              </a:cxnLst>
              <a:rect l="0" t="0" r="r" b="b"/>
              <a:pathLst>
                <a:path w="566" h="518">
                  <a:moveTo>
                    <a:pt x="416" y="510"/>
                  </a:moveTo>
                  <a:lnTo>
                    <a:pt x="416" y="500"/>
                  </a:lnTo>
                  <a:lnTo>
                    <a:pt x="418" y="492"/>
                  </a:lnTo>
                  <a:lnTo>
                    <a:pt x="420" y="488"/>
                  </a:lnTo>
                  <a:lnTo>
                    <a:pt x="424" y="488"/>
                  </a:lnTo>
                  <a:lnTo>
                    <a:pt x="426" y="486"/>
                  </a:lnTo>
                  <a:lnTo>
                    <a:pt x="426" y="482"/>
                  </a:lnTo>
                  <a:lnTo>
                    <a:pt x="422" y="474"/>
                  </a:lnTo>
                  <a:lnTo>
                    <a:pt x="416" y="450"/>
                  </a:lnTo>
                  <a:lnTo>
                    <a:pt x="414" y="442"/>
                  </a:lnTo>
                  <a:lnTo>
                    <a:pt x="404" y="432"/>
                  </a:lnTo>
                  <a:lnTo>
                    <a:pt x="410" y="424"/>
                  </a:lnTo>
                  <a:lnTo>
                    <a:pt x="410" y="416"/>
                  </a:lnTo>
                  <a:lnTo>
                    <a:pt x="418" y="414"/>
                  </a:lnTo>
                  <a:lnTo>
                    <a:pt x="422" y="410"/>
                  </a:lnTo>
                  <a:lnTo>
                    <a:pt x="426" y="408"/>
                  </a:lnTo>
                  <a:lnTo>
                    <a:pt x="426" y="406"/>
                  </a:lnTo>
                  <a:lnTo>
                    <a:pt x="424" y="404"/>
                  </a:lnTo>
                  <a:lnTo>
                    <a:pt x="420" y="402"/>
                  </a:lnTo>
                  <a:lnTo>
                    <a:pt x="416" y="402"/>
                  </a:lnTo>
                  <a:lnTo>
                    <a:pt x="422" y="394"/>
                  </a:lnTo>
                  <a:lnTo>
                    <a:pt x="424" y="388"/>
                  </a:lnTo>
                  <a:lnTo>
                    <a:pt x="426" y="384"/>
                  </a:lnTo>
                  <a:lnTo>
                    <a:pt x="422" y="378"/>
                  </a:lnTo>
                  <a:lnTo>
                    <a:pt x="422" y="372"/>
                  </a:lnTo>
                  <a:lnTo>
                    <a:pt x="424" y="366"/>
                  </a:lnTo>
                  <a:lnTo>
                    <a:pt x="428" y="364"/>
                  </a:lnTo>
                  <a:lnTo>
                    <a:pt x="434" y="362"/>
                  </a:lnTo>
                  <a:lnTo>
                    <a:pt x="436" y="360"/>
                  </a:lnTo>
                  <a:lnTo>
                    <a:pt x="438" y="358"/>
                  </a:lnTo>
                  <a:lnTo>
                    <a:pt x="438" y="356"/>
                  </a:lnTo>
                  <a:lnTo>
                    <a:pt x="436" y="352"/>
                  </a:lnTo>
                  <a:lnTo>
                    <a:pt x="434" y="350"/>
                  </a:lnTo>
                  <a:lnTo>
                    <a:pt x="452" y="340"/>
                  </a:lnTo>
                  <a:lnTo>
                    <a:pt x="446" y="328"/>
                  </a:lnTo>
                  <a:lnTo>
                    <a:pt x="464" y="310"/>
                  </a:lnTo>
                  <a:lnTo>
                    <a:pt x="470" y="312"/>
                  </a:lnTo>
                  <a:lnTo>
                    <a:pt x="478" y="302"/>
                  </a:lnTo>
                  <a:lnTo>
                    <a:pt x="478" y="266"/>
                  </a:lnTo>
                  <a:lnTo>
                    <a:pt x="490" y="248"/>
                  </a:lnTo>
                  <a:lnTo>
                    <a:pt x="508" y="234"/>
                  </a:lnTo>
                  <a:lnTo>
                    <a:pt x="510" y="228"/>
                  </a:lnTo>
                  <a:lnTo>
                    <a:pt x="510" y="222"/>
                  </a:lnTo>
                  <a:lnTo>
                    <a:pt x="504" y="220"/>
                  </a:lnTo>
                  <a:lnTo>
                    <a:pt x="502" y="220"/>
                  </a:lnTo>
                  <a:lnTo>
                    <a:pt x="504" y="218"/>
                  </a:lnTo>
                  <a:lnTo>
                    <a:pt x="506" y="214"/>
                  </a:lnTo>
                  <a:lnTo>
                    <a:pt x="518" y="206"/>
                  </a:lnTo>
                  <a:lnTo>
                    <a:pt x="524" y="200"/>
                  </a:lnTo>
                  <a:lnTo>
                    <a:pt x="528" y="192"/>
                  </a:lnTo>
                  <a:lnTo>
                    <a:pt x="528" y="186"/>
                  </a:lnTo>
                  <a:lnTo>
                    <a:pt x="528" y="182"/>
                  </a:lnTo>
                  <a:lnTo>
                    <a:pt x="524" y="174"/>
                  </a:lnTo>
                  <a:lnTo>
                    <a:pt x="520" y="170"/>
                  </a:lnTo>
                  <a:lnTo>
                    <a:pt x="526" y="156"/>
                  </a:lnTo>
                  <a:lnTo>
                    <a:pt x="542" y="138"/>
                  </a:lnTo>
                  <a:lnTo>
                    <a:pt x="548" y="130"/>
                  </a:lnTo>
                  <a:lnTo>
                    <a:pt x="550" y="126"/>
                  </a:lnTo>
                  <a:lnTo>
                    <a:pt x="550" y="122"/>
                  </a:lnTo>
                  <a:lnTo>
                    <a:pt x="548" y="120"/>
                  </a:lnTo>
                  <a:lnTo>
                    <a:pt x="542" y="118"/>
                  </a:lnTo>
                  <a:lnTo>
                    <a:pt x="538" y="116"/>
                  </a:lnTo>
                  <a:lnTo>
                    <a:pt x="554" y="100"/>
                  </a:lnTo>
                  <a:lnTo>
                    <a:pt x="560" y="94"/>
                  </a:lnTo>
                  <a:lnTo>
                    <a:pt x="564" y="88"/>
                  </a:lnTo>
                  <a:lnTo>
                    <a:pt x="566" y="82"/>
                  </a:lnTo>
                  <a:lnTo>
                    <a:pt x="566" y="78"/>
                  </a:lnTo>
                  <a:lnTo>
                    <a:pt x="564" y="74"/>
                  </a:lnTo>
                  <a:lnTo>
                    <a:pt x="562" y="72"/>
                  </a:lnTo>
                  <a:lnTo>
                    <a:pt x="488" y="74"/>
                  </a:lnTo>
                  <a:lnTo>
                    <a:pt x="494" y="58"/>
                  </a:lnTo>
                  <a:lnTo>
                    <a:pt x="502" y="44"/>
                  </a:lnTo>
                  <a:lnTo>
                    <a:pt x="506" y="38"/>
                  </a:lnTo>
                  <a:lnTo>
                    <a:pt x="512" y="32"/>
                  </a:lnTo>
                  <a:lnTo>
                    <a:pt x="518" y="26"/>
                  </a:lnTo>
                  <a:lnTo>
                    <a:pt x="518" y="20"/>
                  </a:lnTo>
                  <a:lnTo>
                    <a:pt x="516" y="14"/>
                  </a:lnTo>
                  <a:lnTo>
                    <a:pt x="512" y="10"/>
                  </a:lnTo>
                  <a:lnTo>
                    <a:pt x="504" y="2"/>
                  </a:lnTo>
                  <a:lnTo>
                    <a:pt x="498" y="0"/>
                  </a:lnTo>
                  <a:lnTo>
                    <a:pt x="496" y="0"/>
                  </a:lnTo>
                  <a:lnTo>
                    <a:pt x="418" y="4"/>
                  </a:lnTo>
                  <a:lnTo>
                    <a:pt x="252" y="12"/>
                  </a:lnTo>
                  <a:lnTo>
                    <a:pt x="0" y="22"/>
                  </a:lnTo>
                  <a:lnTo>
                    <a:pt x="24" y="182"/>
                  </a:lnTo>
                  <a:lnTo>
                    <a:pt x="22" y="432"/>
                  </a:lnTo>
                  <a:lnTo>
                    <a:pt x="20" y="430"/>
                  </a:lnTo>
                  <a:lnTo>
                    <a:pt x="34" y="446"/>
                  </a:lnTo>
                  <a:lnTo>
                    <a:pt x="62" y="442"/>
                  </a:lnTo>
                  <a:lnTo>
                    <a:pt x="74" y="444"/>
                  </a:lnTo>
                  <a:lnTo>
                    <a:pt x="74" y="518"/>
                  </a:lnTo>
                  <a:lnTo>
                    <a:pt x="416" y="510"/>
                  </a:lnTo>
                  <a:close/>
                </a:path>
              </a:pathLst>
            </a:custGeom>
            <a:grpFill/>
            <a:ln w="3175" cmpd="sng">
              <a:solidFill>
                <a:schemeClr val="accent5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96" name="WISCONSIN"/>
            <p:cNvSpPr>
              <a:spLocks/>
            </p:cNvSpPr>
            <p:nvPr/>
          </p:nvSpPr>
          <p:spPr bwMode="auto">
            <a:xfrm>
              <a:off x="5479328" y="2899369"/>
              <a:ext cx="674794" cy="717697"/>
            </a:xfrm>
            <a:custGeom>
              <a:avLst/>
              <a:gdLst/>
              <a:ahLst/>
              <a:cxnLst>
                <a:cxn ang="0">
                  <a:pos x="244" y="620"/>
                </a:cxn>
                <a:cxn ang="0">
                  <a:pos x="208" y="602"/>
                </a:cxn>
                <a:cxn ang="0">
                  <a:pos x="192" y="570"/>
                </a:cxn>
                <a:cxn ang="0">
                  <a:pos x="200" y="534"/>
                </a:cxn>
                <a:cxn ang="0">
                  <a:pos x="192" y="520"/>
                </a:cxn>
                <a:cxn ang="0">
                  <a:pos x="178" y="464"/>
                </a:cxn>
                <a:cxn ang="0">
                  <a:pos x="152" y="428"/>
                </a:cxn>
                <a:cxn ang="0">
                  <a:pos x="106" y="384"/>
                </a:cxn>
                <a:cxn ang="0">
                  <a:pos x="62" y="350"/>
                </a:cxn>
                <a:cxn ang="0">
                  <a:pos x="42" y="348"/>
                </a:cxn>
                <a:cxn ang="0">
                  <a:pos x="16" y="324"/>
                </a:cxn>
                <a:cxn ang="0">
                  <a:pos x="22" y="292"/>
                </a:cxn>
                <a:cxn ang="0">
                  <a:pos x="12" y="262"/>
                </a:cxn>
                <a:cxn ang="0">
                  <a:pos x="0" y="208"/>
                </a:cxn>
                <a:cxn ang="0">
                  <a:pos x="10" y="172"/>
                </a:cxn>
                <a:cxn ang="0">
                  <a:pos x="58" y="132"/>
                </a:cxn>
                <a:cxn ang="0">
                  <a:pos x="72" y="34"/>
                </a:cxn>
                <a:cxn ang="0">
                  <a:pos x="96" y="44"/>
                </a:cxn>
                <a:cxn ang="0">
                  <a:pos x="124" y="34"/>
                </a:cxn>
                <a:cxn ang="0">
                  <a:pos x="150" y="26"/>
                </a:cxn>
                <a:cxn ang="0">
                  <a:pos x="198" y="0"/>
                </a:cxn>
                <a:cxn ang="0">
                  <a:pos x="200" y="34"/>
                </a:cxn>
                <a:cxn ang="0">
                  <a:pos x="204" y="48"/>
                </a:cxn>
                <a:cxn ang="0">
                  <a:pos x="252" y="54"/>
                </a:cxn>
                <a:cxn ang="0">
                  <a:pos x="272" y="78"/>
                </a:cxn>
                <a:cxn ang="0">
                  <a:pos x="300" y="92"/>
                </a:cxn>
                <a:cxn ang="0">
                  <a:pos x="392" y="112"/>
                </a:cxn>
                <a:cxn ang="0">
                  <a:pos x="480" y="148"/>
                </a:cxn>
                <a:cxn ang="0">
                  <a:pos x="500" y="154"/>
                </a:cxn>
                <a:cxn ang="0">
                  <a:pos x="506" y="198"/>
                </a:cxn>
                <a:cxn ang="0">
                  <a:pos x="526" y="226"/>
                </a:cxn>
                <a:cxn ang="0">
                  <a:pos x="538" y="242"/>
                </a:cxn>
                <a:cxn ang="0">
                  <a:pos x="516" y="274"/>
                </a:cxn>
                <a:cxn ang="0">
                  <a:pos x="504" y="302"/>
                </a:cxn>
                <a:cxn ang="0">
                  <a:pos x="504" y="328"/>
                </a:cxn>
                <a:cxn ang="0">
                  <a:pos x="532" y="300"/>
                </a:cxn>
                <a:cxn ang="0">
                  <a:pos x="542" y="276"/>
                </a:cxn>
                <a:cxn ang="0">
                  <a:pos x="564" y="270"/>
                </a:cxn>
                <a:cxn ang="0">
                  <a:pos x="568" y="240"/>
                </a:cxn>
                <a:cxn ang="0">
                  <a:pos x="592" y="208"/>
                </a:cxn>
                <a:cxn ang="0">
                  <a:pos x="594" y="238"/>
                </a:cxn>
                <a:cxn ang="0">
                  <a:pos x="582" y="270"/>
                </a:cxn>
                <a:cxn ang="0">
                  <a:pos x="558" y="328"/>
                </a:cxn>
                <a:cxn ang="0">
                  <a:pos x="550" y="384"/>
                </a:cxn>
                <a:cxn ang="0">
                  <a:pos x="542" y="430"/>
                </a:cxn>
                <a:cxn ang="0">
                  <a:pos x="532" y="502"/>
                </a:cxn>
                <a:cxn ang="0">
                  <a:pos x="550" y="574"/>
                </a:cxn>
                <a:cxn ang="0">
                  <a:pos x="252" y="638"/>
                </a:cxn>
              </a:cxnLst>
              <a:rect l="0" t="0" r="r" b="b"/>
              <a:pathLst>
                <a:path w="598" h="638">
                  <a:moveTo>
                    <a:pt x="252" y="638"/>
                  </a:moveTo>
                  <a:lnTo>
                    <a:pt x="250" y="632"/>
                  </a:lnTo>
                  <a:lnTo>
                    <a:pt x="248" y="628"/>
                  </a:lnTo>
                  <a:lnTo>
                    <a:pt x="244" y="620"/>
                  </a:lnTo>
                  <a:lnTo>
                    <a:pt x="238" y="616"/>
                  </a:lnTo>
                  <a:lnTo>
                    <a:pt x="234" y="616"/>
                  </a:lnTo>
                  <a:lnTo>
                    <a:pt x="208" y="608"/>
                  </a:lnTo>
                  <a:lnTo>
                    <a:pt x="208" y="602"/>
                  </a:lnTo>
                  <a:lnTo>
                    <a:pt x="206" y="596"/>
                  </a:lnTo>
                  <a:lnTo>
                    <a:pt x="202" y="588"/>
                  </a:lnTo>
                  <a:lnTo>
                    <a:pt x="196" y="578"/>
                  </a:lnTo>
                  <a:lnTo>
                    <a:pt x="192" y="570"/>
                  </a:lnTo>
                  <a:lnTo>
                    <a:pt x="192" y="560"/>
                  </a:lnTo>
                  <a:lnTo>
                    <a:pt x="194" y="550"/>
                  </a:lnTo>
                  <a:lnTo>
                    <a:pt x="198" y="540"/>
                  </a:lnTo>
                  <a:lnTo>
                    <a:pt x="200" y="534"/>
                  </a:lnTo>
                  <a:lnTo>
                    <a:pt x="200" y="528"/>
                  </a:lnTo>
                  <a:lnTo>
                    <a:pt x="198" y="524"/>
                  </a:lnTo>
                  <a:lnTo>
                    <a:pt x="194" y="522"/>
                  </a:lnTo>
                  <a:lnTo>
                    <a:pt x="192" y="520"/>
                  </a:lnTo>
                  <a:lnTo>
                    <a:pt x="184" y="496"/>
                  </a:lnTo>
                  <a:lnTo>
                    <a:pt x="184" y="492"/>
                  </a:lnTo>
                  <a:lnTo>
                    <a:pt x="184" y="486"/>
                  </a:lnTo>
                  <a:lnTo>
                    <a:pt x="178" y="464"/>
                  </a:lnTo>
                  <a:lnTo>
                    <a:pt x="172" y="444"/>
                  </a:lnTo>
                  <a:lnTo>
                    <a:pt x="168" y="438"/>
                  </a:lnTo>
                  <a:lnTo>
                    <a:pt x="166" y="434"/>
                  </a:lnTo>
                  <a:lnTo>
                    <a:pt x="152" y="428"/>
                  </a:lnTo>
                  <a:lnTo>
                    <a:pt x="138" y="420"/>
                  </a:lnTo>
                  <a:lnTo>
                    <a:pt x="128" y="410"/>
                  </a:lnTo>
                  <a:lnTo>
                    <a:pt x="118" y="400"/>
                  </a:lnTo>
                  <a:lnTo>
                    <a:pt x="106" y="384"/>
                  </a:lnTo>
                  <a:lnTo>
                    <a:pt x="102" y="376"/>
                  </a:lnTo>
                  <a:lnTo>
                    <a:pt x="68" y="360"/>
                  </a:lnTo>
                  <a:lnTo>
                    <a:pt x="66" y="352"/>
                  </a:lnTo>
                  <a:lnTo>
                    <a:pt x="62" y="350"/>
                  </a:lnTo>
                  <a:lnTo>
                    <a:pt x="58" y="350"/>
                  </a:lnTo>
                  <a:lnTo>
                    <a:pt x="52" y="350"/>
                  </a:lnTo>
                  <a:lnTo>
                    <a:pt x="48" y="350"/>
                  </a:lnTo>
                  <a:lnTo>
                    <a:pt x="42" y="348"/>
                  </a:lnTo>
                  <a:lnTo>
                    <a:pt x="28" y="340"/>
                  </a:lnTo>
                  <a:lnTo>
                    <a:pt x="24" y="334"/>
                  </a:lnTo>
                  <a:lnTo>
                    <a:pt x="18" y="328"/>
                  </a:lnTo>
                  <a:lnTo>
                    <a:pt x="16" y="324"/>
                  </a:lnTo>
                  <a:lnTo>
                    <a:pt x="18" y="318"/>
                  </a:lnTo>
                  <a:lnTo>
                    <a:pt x="24" y="302"/>
                  </a:lnTo>
                  <a:lnTo>
                    <a:pt x="24" y="296"/>
                  </a:lnTo>
                  <a:lnTo>
                    <a:pt x="22" y="292"/>
                  </a:lnTo>
                  <a:lnTo>
                    <a:pt x="20" y="286"/>
                  </a:lnTo>
                  <a:lnTo>
                    <a:pt x="14" y="276"/>
                  </a:lnTo>
                  <a:lnTo>
                    <a:pt x="12" y="270"/>
                  </a:lnTo>
                  <a:lnTo>
                    <a:pt x="12" y="262"/>
                  </a:lnTo>
                  <a:lnTo>
                    <a:pt x="16" y="244"/>
                  </a:lnTo>
                  <a:lnTo>
                    <a:pt x="24" y="222"/>
                  </a:lnTo>
                  <a:lnTo>
                    <a:pt x="16" y="208"/>
                  </a:lnTo>
                  <a:lnTo>
                    <a:pt x="0" y="208"/>
                  </a:lnTo>
                  <a:lnTo>
                    <a:pt x="0" y="184"/>
                  </a:lnTo>
                  <a:lnTo>
                    <a:pt x="4" y="182"/>
                  </a:lnTo>
                  <a:lnTo>
                    <a:pt x="6" y="178"/>
                  </a:lnTo>
                  <a:lnTo>
                    <a:pt x="10" y="172"/>
                  </a:lnTo>
                  <a:lnTo>
                    <a:pt x="12" y="166"/>
                  </a:lnTo>
                  <a:lnTo>
                    <a:pt x="18" y="160"/>
                  </a:lnTo>
                  <a:lnTo>
                    <a:pt x="34" y="148"/>
                  </a:lnTo>
                  <a:lnTo>
                    <a:pt x="58" y="132"/>
                  </a:lnTo>
                  <a:lnTo>
                    <a:pt x="56" y="52"/>
                  </a:lnTo>
                  <a:lnTo>
                    <a:pt x="54" y="50"/>
                  </a:lnTo>
                  <a:lnTo>
                    <a:pt x="58" y="44"/>
                  </a:lnTo>
                  <a:lnTo>
                    <a:pt x="72" y="34"/>
                  </a:lnTo>
                  <a:lnTo>
                    <a:pt x="72" y="32"/>
                  </a:lnTo>
                  <a:lnTo>
                    <a:pt x="78" y="36"/>
                  </a:lnTo>
                  <a:lnTo>
                    <a:pt x="88" y="42"/>
                  </a:lnTo>
                  <a:lnTo>
                    <a:pt x="96" y="44"/>
                  </a:lnTo>
                  <a:lnTo>
                    <a:pt x="102" y="44"/>
                  </a:lnTo>
                  <a:lnTo>
                    <a:pt x="110" y="44"/>
                  </a:lnTo>
                  <a:lnTo>
                    <a:pt x="116" y="40"/>
                  </a:lnTo>
                  <a:lnTo>
                    <a:pt x="124" y="34"/>
                  </a:lnTo>
                  <a:lnTo>
                    <a:pt x="132" y="30"/>
                  </a:lnTo>
                  <a:lnTo>
                    <a:pt x="142" y="30"/>
                  </a:lnTo>
                  <a:lnTo>
                    <a:pt x="146" y="28"/>
                  </a:lnTo>
                  <a:lnTo>
                    <a:pt x="150" y="26"/>
                  </a:lnTo>
                  <a:lnTo>
                    <a:pt x="156" y="20"/>
                  </a:lnTo>
                  <a:lnTo>
                    <a:pt x="168" y="14"/>
                  </a:lnTo>
                  <a:lnTo>
                    <a:pt x="186" y="10"/>
                  </a:lnTo>
                  <a:lnTo>
                    <a:pt x="198" y="0"/>
                  </a:lnTo>
                  <a:lnTo>
                    <a:pt x="204" y="6"/>
                  </a:lnTo>
                  <a:lnTo>
                    <a:pt x="210" y="10"/>
                  </a:lnTo>
                  <a:lnTo>
                    <a:pt x="202" y="24"/>
                  </a:lnTo>
                  <a:lnTo>
                    <a:pt x="200" y="34"/>
                  </a:lnTo>
                  <a:lnTo>
                    <a:pt x="198" y="44"/>
                  </a:lnTo>
                  <a:lnTo>
                    <a:pt x="196" y="50"/>
                  </a:lnTo>
                  <a:lnTo>
                    <a:pt x="196" y="52"/>
                  </a:lnTo>
                  <a:lnTo>
                    <a:pt x="204" y="48"/>
                  </a:lnTo>
                  <a:lnTo>
                    <a:pt x="220" y="40"/>
                  </a:lnTo>
                  <a:lnTo>
                    <a:pt x="240" y="54"/>
                  </a:lnTo>
                  <a:lnTo>
                    <a:pt x="244" y="54"/>
                  </a:lnTo>
                  <a:lnTo>
                    <a:pt x="252" y="54"/>
                  </a:lnTo>
                  <a:lnTo>
                    <a:pt x="258" y="56"/>
                  </a:lnTo>
                  <a:lnTo>
                    <a:pt x="262" y="60"/>
                  </a:lnTo>
                  <a:lnTo>
                    <a:pt x="268" y="68"/>
                  </a:lnTo>
                  <a:lnTo>
                    <a:pt x="272" y="78"/>
                  </a:lnTo>
                  <a:lnTo>
                    <a:pt x="274" y="82"/>
                  </a:lnTo>
                  <a:lnTo>
                    <a:pt x="278" y="86"/>
                  </a:lnTo>
                  <a:lnTo>
                    <a:pt x="286" y="90"/>
                  </a:lnTo>
                  <a:lnTo>
                    <a:pt x="300" y="92"/>
                  </a:lnTo>
                  <a:lnTo>
                    <a:pt x="334" y="96"/>
                  </a:lnTo>
                  <a:lnTo>
                    <a:pt x="354" y="100"/>
                  </a:lnTo>
                  <a:lnTo>
                    <a:pt x="374" y="106"/>
                  </a:lnTo>
                  <a:lnTo>
                    <a:pt x="392" y="112"/>
                  </a:lnTo>
                  <a:lnTo>
                    <a:pt x="406" y="120"/>
                  </a:lnTo>
                  <a:lnTo>
                    <a:pt x="472" y="128"/>
                  </a:lnTo>
                  <a:lnTo>
                    <a:pt x="476" y="132"/>
                  </a:lnTo>
                  <a:lnTo>
                    <a:pt x="480" y="148"/>
                  </a:lnTo>
                  <a:lnTo>
                    <a:pt x="484" y="148"/>
                  </a:lnTo>
                  <a:lnTo>
                    <a:pt x="488" y="148"/>
                  </a:lnTo>
                  <a:lnTo>
                    <a:pt x="494" y="150"/>
                  </a:lnTo>
                  <a:lnTo>
                    <a:pt x="500" y="154"/>
                  </a:lnTo>
                  <a:lnTo>
                    <a:pt x="504" y="160"/>
                  </a:lnTo>
                  <a:lnTo>
                    <a:pt x="508" y="170"/>
                  </a:lnTo>
                  <a:lnTo>
                    <a:pt x="508" y="184"/>
                  </a:lnTo>
                  <a:lnTo>
                    <a:pt x="506" y="198"/>
                  </a:lnTo>
                  <a:lnTo>
                    <a:pt x="504" y="210"/>
                  </a:lnTo>
                  <a:lnTo>
                    <a:pt x="528" y="210"/>
                  </a:lnTo>
                  <a:lnTo>
                    <a:pt x="526" y="216"/>
                  </a:lnTo>
                  <a:lnTo>
                    <a:pt x="526" y="226"/>
                  </a:lnTo>
                  <a:lnTo>
                    <a:pt x="526" y="232"/>
                  </a:lnTo>
                  <a:lnTo>
                    <a:pt x="528" y="238"/>
                  </a:lnTo>
                  <a:lnTo>
                    <a:pt x="532" y="240"/>
                  </a:lnTo>
                  <a:lnTo>
                    <a:pt x="538" y="242"/>
                  </a:lnTo>
                  <a:lnTo>
                    <a:pt x="538" y="246"/>
                  </a:lnTo>
                  <a:lnTo>
                    <a:pt x="540" y="252"/>
                  </a:lnTo>
                  <a:lnTo>
                    <a:pt x="524" y="262"/>
                  </a:lnTo>
                  <a:lnTo>
                    <a:pt x="516" y="274"/>
                  </a:lnTo>
                  <a:lnTo>
                    <a:pt x="516" y="282"/>
                  </a:lnTo>
                  <a:lnTo>
                    <a:pt x="512" y="286"/>
                  </a:lnTo>
                  <a:lnTo>
                    <a:pt x="506" y="294"/>
                  </a:lnTo>
                  <a:lnTo>
                    <a:pt x="504" y="302"/>
                  </a:lnTo>
                  <a:lnTo>
                    <a:pt x="502" y="308"/>
                  </a:lnTo>
                  <a:lnTo>
                    <a:pt x="500" y="316"/>
                  </a:lnTo>
                  <a:lnTo>
                    <a:pt x="502" y="324"/>
                  </a:lnTo>
                  <a:lnTo>
                    <a:pt x="504" y="328"/>
                  </a:lnTo>
                  <a:lnTo>
                    <a:pt x="506" y="328"/>
                  </a:lnTo>
                  <a:lnTo>
                    <a:pt x="512" y="322"/>
                  </a:lnTo>
                  <a:lnTo>
                    <a:pt x="520" y="312"/>
                  </a:lnTo>
                  <a:lnTo>
                    <a:pt x="532" y="300"/>
                  </a:lnTo>
                  <a:lnTo>
                    <a:pt x="532" y="294"/>
                  </a:lnTo>
                  <a:lnTo>
                    <a:pt x="534" y="286"/>
                  </a:lnTo>
                  <a:lnTo>
                    <a:pt x="538" y="280"/>
                  </a:lnTo>
                  <a:lnTo>
                    <a:pt x="542" y="276"/>
                  </a:lnTo>
                  <a:lnTo>
                    <a:pt x="552" y="274"/>
                  </a:lnTo>
                  <a:lnTo>
                    <a:pt x="562" y="272"/>
                  </a:lnTo>
                  <a:lnTo>
                    <a:pt x="564" y="272"/>
                  </a:lnTo>
                  <a:lnTo>
                    <a:pt x="564" y="270"/>
                  </a:lnTo>
                  <a:lnTo>
                    <a:pt x="562" y="264"/>
                  </a:lnTo>
                  <a:lnTo>
                    <a:pt x="562" y="258"/>
                  </a:lnTo>
                  <a:lnTo>
                    <a:pt x="564" y="250"/>
                  </a:lnTo>
                  <a:lnTo>
                    <a:pt x="568" y="240"/>
                  </a:lnTo>
                  <a:lnTo>
                    <a:pt x="574" y="228"/>
                  </a:lnTo>
                  <a:lnTo>
                    <a:pt x="576" y="226"/>
                  </a:lnTo>
                  <a:lnTo>
                    <a:pt x="584" y="218"/>
                  </a:lnTo>
                  <a:lnTo>
                    <a:pt x="592" y="208"/>
                  </a:lnTo>
                  <a:lnTo>
                    <a:pt x="598" y="210"/>
                  </a:lnTo>
                  <a:lnTo>
                    <a:pt x="598" y="220"/>
                  </a:lnTo>
                  <a:lnTo>
                    <a:pt x="594" y="222"/>
                  </a:lnTo>
                  <a:lnTo>
                    <a:pt x="594" y="238"/>
                  </a:lnTo>
                  <a:lnTo>
                    <a:pt x="586" y="250"/>
                  </a:lnTo>
                  <a:lnTo>
                    <a:pt x="580" y="262"/>
                  </a:lnTo>
                  <a:lnTo>
                    <a:pt x="580" y="266"/>
                  </a:lnTo>
                  <a:lnTo>
                    <a:pt x="582" y="270"/>
                  </a:lnTo>
                  <a:lnTo>
                    <a:pt x="578" y="278"/>
                  </a:lnTo>
                  <a:lnTo>
                    <a:pt x="568" y="296"/>
                  </a:lnTo>
                  <a:lnTo>
                    <a:pt x="562" y="310"/>
                  </a:lnTo>
                  <a:lnTo>
                    <a:pt x="558" y="328"/>
                  </a:lnTo>
                  <a:lnTo>
                    <a:pt x="556" y="348"/>
                  </a:lnTo>
                  <a:lnTo>
                    <a:pt x="558" y="372"/>
                  </a:lnTo>
                  <a:lnTo>
                    <a:pt x="554" y="378"/>
                  </a:lnTo>
                  <a:lnTo>
                    <a:pt x="550" y="384"/>
                  </a:lnTo>
                  <a:lnTo>
                    <a:pt x="546" y="392"/>
                  </a:lnTo>
                  <a:lnTo>
                    <a:pt x="542" y="402"/>
                  </a:lnTo>
                  <a:lnTo>
                    <a:pt x="540" y="416"/>
                  </a:lnTo>
                  <a:lnTo>
                    <a:pt x="542" y="430"/>
                  </a:lnTo>
                  <a:lnTo>
                    <a:pt x="546" y="448"/>
                  </a:lnTo>
                  <a:lnTo>
                    <a:pt x="542" y="460"/>
                  </a:lnTo>
                  <a:lnTo>
                    <a:pt x="534" y="486"/>
                  </a:lnTo>
                  <a:lnTo>
                    <a:pt x="532" y="502"/>
                  </a:lnTo>
                  <a:lnTo>
                    <a:pt x="532" y="520"/>
                  </a:lnTo>
                  <a:lnTo>
                    <a:pt x="534" y="538"/>
                  </a:lnTo>
                  <a:lnTo>
                    <a:pt x="540" y="558"/>
                  </a:lnTo>
                  <a:lnTo>
                    <a:pt x="550" y="574"/>
                  </a:lnTo>
                  <a:lnTo>
                    <a:pt x="550" y="582"/>
                  </a:lnTo>
                  <a:lnTo>
                    <a:pt x="548" y="604"/>
                  </a:lnTo>
                  <a:lnTo>
                    <a:pt x="550" y="616"/>
                  </a:lnTo>
                  <a:lnTo>
                    <a:pt x="252" y="638"/>
                  </a:lnTo>
                  <a:close/>
                </a:path>
              </a:pathLst>
            </a:custGeom>
            <a:grpFill/>
            <a:ln w="3175" cmpd="sng">
              <a:solidFill>
                <a:schemeClr val="accent5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97" name="ILLINOIS"/>
            <p:cNvSpPr>
              <a:spLocks/>
            </p:cNvSpPr>
            <p:nvPr/>
          </p:nvSpPr>
          <p:spPr bwMode="auto">
            <a:xfrm>
              <a:off x="5680972" y="3593247"/>
              <a:ext cx="508080" cy="901884"/>
            </a:xfrm>
            <a:custGeom>
              <a:avLst/>
              <a:gdLst/>
              <a:ahLst/>
              <a:cxnLst>
                <a:cxn ang="0">
                  <a:pos x="308" y="769"/>
                </a:cxn>
                <a:cxn ang="0">
                  <a:pos x="330" y="775"/>
                </a:cxn>
                <a:cxn ang="0">
                  <a:pos x="364" y="787"/>
                </a:cxn>
                <a:cxn ang="0">
                  <a:pos x="370" y="777"/>
                </a:cxn>
                <a:cxn ang="0">
                  <a:pos x="360" y="757"/>
                </a:cxn>
                <a:cxn ang="0">
                  <a:pos x="368" y="737"/>
                </a:cxn>
                <a:cxn ang="0">
                  <a:pos x="388" y="729"/>
                </a:cxn>
                <a:cxn ang="0">
                  <a:pos x="406" y="725"/>
                </a:cxn>
                <a:cxn ang="0">
                  <a:pos x="402" y="711"/>
                </a:cxn>
                <a:cxn ang="0">
                  <a:pos x="404" y="687"/>
                </a:cxn>
                <a:cxn ang="0">
                  <a:pos x="400" y="666"/>
                </a:cxn>
                <a:cxn ang="0">
                  <a:pos x="406" y="650"/>
                </a:cxn>
                <a:cxn ang="0">
                  <a:pos x="414" y="610"/>
                </a:cxn>
                <a:cxn ang="0">
                  <a:pos x="436" y="576"/>
                </a:cxn>
                <a:cxn ang="0">
                  <a:pos x="450" y="542"/>
                </a:cxn>
                <a:cxn ang="0">
                  <a:pos x="450" y="512"/>
                </a:cxn>
                <a:cxn ang="0">
                  <a:pos x="436" y="486"/>
                </a:cxn>
                <a:cxn ang="0">
                  <a:pos x="440" y="446"/>
                </a:cxn>
                <a:cxn ang="0">
                  <a:pos x="406" y="104"/>
                </a:cxn>
                <a:cxn ang="0">
                  <a:pos x="394" y="76"/>
                </a:cxn>
                <a:cxn ang="0">
                  <a:pos x="390" y="60"/>
                </a:cxn>
                <a:cxn ang="0">
                  <a:pos x="372" y="42"/>
                </a:cxn>
                <a:cxn ang="0">
                  <a:pos x="372" y="20"/>
                </a:cxn>
                <a:cxn ang="0">
                  <a:pos x="74" y="26"/>
                </a:cxn>
                <a:cxn ang="0">
                  <a:pos x="92" y="38"/>
                </a:cxn>
                <a:cxn ang="0">
                  <a:pos x="102" y="50"/>
                </a:cxn>
                <a:cxn ang="0">
                  <a:pos x="98" y="56"/>
                </a:cxn>
                <a:cxn ang="0">
                  <a:pos x="120" y="70"/>
                </a:cxn>
                <a:cxn ang="0">
                  <a:pos x="130" y="88"/>
                </a:cxn>
                <a:cxn ang="0">
                  <a:pos x="122" y="120"/>
                </a:cxn>
                <a:cxn ang="0">
                  <a:pos x="114" y="124"/>
                </a:cxn>
                <a:cxn ang="0">
                  <a:pos x="110" y="152"/>
                </a:cxn>
                <a:cxn ang="0">
                  <a:pos x="102" y="160"/>
                </a:cxn>
                <a:cxn ang="0">
                  <a:pos x="88" y="168"/>
                </a:cxn>
                <a:cxn ang="0">
                  <a:pos x="54" y="176"/>
                </a:cxn>
                <a:cxn ang="0">
                  <a:pos x="38" y="188"/>
                </a:cxn>
                <a:cxn ang="0">
                  <a:pos x="42" y="212"/>
                </a:cxn>
                <a:cxn ang="0">
                  <a:pos x="56" y="244"/>
                </a:cxn>
                <a:cxn ang="0">
                  <a:pos x="38" y="276"/>
                </a:cxn>
                <a:cxn ang="0">
                  <a:pos x="32" y="292"/>
                </a:cxn>
                <a:cxn ang="0">
                  <a:pos x="16" y="296"/>
                </a:cxn>
                <a:cxn ang="0">
                  <a:pos x="8" y="306"/>
                </a:cxn>
                <a:cxn ang="0">
                  <a:pos x="14" y="320"/>
                </a:cxn>
                <a:cxn ang="0">
                  <a:pos x="4" y="336"/>
                </a:cxn>
                <a:cxn ang="0">
                  <a:pos x="0" y="382"/>
                </a:cxn>
                <a:cxn ang="0">
                  <a:pos x="12" y="414"/>
                </a:cxn>
                <a:cxn ang="0">
                  <a:pos x="38" y="448"/>
                </a:cxn>
                <a:cxn ang="0">
                  <a:pos x="76" y="474"/>
                </a:cxn>
                <a:cxn ang="0">
                  <a:pos x="88" y="486"/>
                </a:cxn>
                <a:cxn ang="0">
                  <a:pos x="96" y="520"/>
                </a:cxn>
                <a:cxn ang="0">
                  <a:pos x="102" y="542"/>
                </a:cxn>
                <a:cxn ang="0">
                  <a:pos x="114" y="540"/>
                </a:cxn>
                <a:cxn ang="0">
                  <a:pos x="132" y="530"/>
                </a:cxn>
                <a:cxn ang="0">
                  <a:pos x="156" y="544"/>
                </a:cxn>
                <a:cxn ang="0">
                  <a:pos x="146" y="606"/>
                </a:cxn>
                <a:cxn ang="0">
                  <a:pos x="140" y="626"/>
                </a:cxn>
                <a:cxn ang="0">
                  <a:pos x="158" y="654"/>
                </a:cxn>
                <a:cxn ang="0">
                  <a:pos x="188" y="672"/>
                </a:cxn>
                <a:cxn ang="0">
                  <a:pos x="226" y="699"/>
                </a:cxn>
                <a:cxn ang="0">
                  <a:pos x="254" y="745"/>
                </a:cxn>
                <a:cxn ang="0">
                  <a:pos x="260" y="785"/>
                </a:cxn>
                <a:cxn ang="0">
                  <a:pos x="270" y="791"/>
                </a:cxn>
                <a:cxn ang="0">
                  <a:pos x="278" y="795"/>
                </a:cxn>
              </a:cxnLst>
              <a:rect l="0" t="0" r="r" b="b"/>
              <a:pathLst>
                <a:path w="452" h="801">
                  <a:moveTo>
                    <a:pt x="294" y="779"/>
                  </a:moveTo>
                  <a:lnTo>
                    <a:pt x="300" y="771"/>
                  </a:lnTo>
                  <a:lnTo>
                    <a:pt x="308" y="769"/>
                  </a:lnTo>
                  <a:lnTo>
                    <a:pt x="314" y="767"/>
                  </a:lnTo>
                  <a:lnTo>
                    <a:pt x="320" y="769"/>
                  </a:lnTo>
                  <a:lnTo>
                    <a:pt x="330" y="775"/>
                  </a:lnTo>
                  <a:lnTo>
                    <a:pt x="336" y="779"/>
                  </a:lnTo>
                  <a:lnTo>
                    <a:pt x="352" y="785"/>
                  </a:lnTo>
                  <a:lnTo>
                    <a:pt x="364" y="787"/>
                  </a:lnTo>
                  <a:lnTo>
                    <a:pt x="368" y="785"/>
                  </a:lnTo>
                  <a:lnTo>
                    <a:pt x="370" y="783"/>
                  </a:lnTo>
                  <a:lnTo>
                    <a:pt x="370" y="777"/>
                  </a:lnTo>
                  <a:lnTo>
                    <a:pt x="368" y="773"/>
                  </a:lnTo>
                  <a:lnTo>
                    <a:pt x="366" y="769"/>
                  </a:lnTo>
                  <a:lnTo>
                    <a:pt x="360" y="757"/>
                  </a:lnTo>
                  <a:lnTo>
                    <a:pt x="360" y="749"/>
                  </a:lnTo>
                  <a:lnTo>
                    <a:pt x="362" y="743"/>
                  </a:lnTo>
                  <a:lnTo>
                    <a:pt x="368" y="737"/>
                  </a:lnTo>
                  <a:lnTo>
                    <a:pt x="374" y="733"/>
                  </a:lnTo>
                  <a:lnTo>
                    <a:pt x="380" y="731"/>
                  </a:lnTo>
                  <a:lnTo>
                    <a:pt x="388" y="729"/>
                  </a:lnTo>
                  <a:lnTo>
                    <a:pt x="398" y="729"/>
                  </a:lnTo>
                  <a:lnTo>
                    <a:pt x="404" y="727"/>
                  </a:lnTo>
                  <a:lnTo>
                    <a:pt x="406" y="725"/>
                  </a:lnTo>
                  <a:lnTo>
                    <a:pt x="406" y="721"/>
                  </a:lnTo>
                  <a:lnTo>
                    <a:pt x="404" y="715"/>
                  </a:lnTo>
                  <a:lnTo>
                    <a:pt x="402" y="711"/>
                  </a:lnTo>
                  <a:lnTo>
                    <a:pt x="396" y="705"/>
                  </a:lnTo>
                  <a:lnTo>
                    <a:pt x="398" y="695"/>
                  </a:lnTo>
                  <a:lnTo>
                    <a:pt x="404" y="687"/>
                  </a:lnTo>
                  <a:lnTo>
                    <a:pt x="408" y="678"/>
                  </a:lnTo>
                  <a:lnTo>
                    <a:pt x="402" y="672"/>
                  </a:lnTo>
                  <a:lnTo>
                    <a:pt x="400" y="666"/>
                  </a:lnTo>
                  <a:lnTo>
                    <a:pt x="400" y="660"/>
                  </a:lnTo>
                  <a:lnTo>
                    <a:pt x="402" y="656"/>
                  </a:lnTo>
                  <a:lnTo>
                    <a:pt x="406" y="650"/>
                  </a:lnTo>
                  <a:lnTo>
                    <a:pt x="408" y="648"/>
                  </a:lnTo>
                  <a:lnTo>
                    <a:pt x="410" y="636"/>
                  </a:lnTo>
                  <a:lnTo>
                    <a:pt x="414" y="610"/>
                  </a:lnTo>
                  <a:lnTo>
                    <a:pt x="422" y="602"/>
                  </a:lnTo>
                  <a:lnTo>
                    <a:pt x="426" y="594"/>
                  </a:lnTo>
                  <a:lnTo>
                    <a:pt x="436" y="576"/>
                  </a:lnTo>
                  <a:lnTo>
                    <a:pt x="442" y="560"/>
                  </a:lnTo>
                  <a:lnTo>
                    <a:pt x="444" y="554"/>
                  </a:lnTo>
                  <a:lnTo>
                    <a:pt x="450" y="542"/>
                  </a:lnTo>
                  <a:lnTo>
                    <a:pt x="452" y="532"/>
                  </a:lnTo>
                  <a:lnTo>
                    <a:pt x="452" y="522"/>
                  </a:lnTo>
                  <a:lnTo>
                    <a:pt x="450" y="512"/>
                  </a:lnTo>
                  <a:lnTo>
                    <a:pt x="446" y="504"/>
                  </a:lnTo>
                  <a:lnTo>
                    <a:pt x="440" y="490"/>
                  </a:lnTo>
                  <a:lnTo>
                    <a:pt x="436" y="486"/>
                  </a:lnTo>
                  <a:lnTo>
                    <a:pt x="434" y="480"/>
                  </a:lnTo>
                  <a:lnTo>
                    <a:pt x="434" y="452"/>
                  </a:lnTo>
                  <a:lnTo>
                    <a:pt x="440" y="446"/>
                  </a:lnTo>
                  <a:lnTo>
                    <a:pt x="426" y="278"/>
                  </a:lnTo>
                  <a:lnTo>
                    <a:pt x="410" y="108"/>
                  </a:lnTo>
                  <a:lnTo>
                    <a:pt x="406" y="104"/>
                  </a:lnTo>
                  <a:lnTo>
                    <a:pt x="402" y="98"/>
                  </a:lnTo>
                  <a:lnTo>
                    <a:pt x="396" y="86"/>
                  </a:lnTo>
                  <a:lnTo>
                    <a:pt x="394" y="76"/>
                  </a:lnTo>
                  <a:lnTo>
                    <a:pt x="394" y="72"/>
                  </a:lnTo>
                  <a:lnTo>
                    <a:pt x="392" y="66"/>
                  </a:lnTo>
                  <a:lnTo>
                    <a:pt x="390" y="60"/>
                  </a:lnTo>
                  <a:lnTo>
                    <a:pt x="382" y="54"/>
                  </a:lnTo>
                  <a:lnTo>
                    <a:pt x="376" y="48"/>
                  </a:lnTo>
                  <a:lnTo>
                    <a:pt x="372" y="42"/>
                  </a:lnTo>
                  <a:lnTo>
                    <a:pt x="370" y="36"/>
                  </a:lnTo>
                  <a:lnTo>
                    <a:pt x="372" y="24"/>
                  </a:lnTo>
                  <a:lnTo>
                    <a:pt x="372" y="20"/>
                  </a:lnTo>
                  <a:lnTo>
                    <a:pt x="372" y="0"/>
                  </a:lnTo>
                  <a:lnTo>
                    <a:pt x="74" y="22"/>
                  </a:lnTo>
                  <a:lnTo>
                    <a:pt x="74" y="26"/>
                  </a:lnTo>
                  <a:lnTo>
                    <a:pt x="76" y="28"/>
                  </a:lnTo>
                  <a:lnTo>
                    <a:pt x="82" y="32"/>
                  </a:lnTo>
                  <a:lnTo>
                    <a:pt x="92" y="38"/>
                  </a:lnTo>
                  <a:lnTo>
                    <a:pt x="98" y="42"/>
                  </a:lnTo>
                  <a:lnTo>
                    <a:pt x="100" y="46"/>
                  </a:lnTo>
                  <a:lnTo>
                    <a:pt x="102" y="50"/>
                  </a:lnTo>
                  <a:lnTo>
                    <a:pt x="102" y="52"/>
                  </a:lnTo>
                  <a:lnTo>
                    <a:pt x="100" y="56"/>
                  </a:lnTo>
                  <a:lnTo>
                    <a:pt x="98" y="56"/>
                  </a:lnTo>
                  <a:lnTo>
                    <a:pt x="112" y="66"/>
                  </a:lnTo>
                  <a:lnTo>
                    <a:pt x="116" y="68"/>
                  </a:lnTo>
                  <a:lnTo>
                    <a:pt x="120" y="70"/>
                  </a:lnTo>
                  <a:lnTo>
                    <a:pt x="124" y="74"/>
                  </a:lnTo>
                  <a:lnTo>
                    <a:pt x="128" y="80"/>
                  </a:lnTo>
                  <a:lnTo>
                    <a:pt x="130" y="88"/>
                  </a:lnTo>
                  <a:lnTo>
                    <a:pt x="130" y="98"/>
                  </a:lnTo>
                  <a:lnTo>
                    <a:pt x="126" y="110"/>
                  </a:lnTo>
                  <a:lnTo>
                    <a:pt x="122" y="120"/>
                  </a:lnTo>
                  <a:lnTo>
                    <a:pt x="118" y="124"/>
                  </a:lnTo>
                  <a:lnTo>
                    <a:pt x="116" y="126"/>
                  </a:lnTo>
                  <a:lnTo>
                    <a:pt x="114" y="124"/>
                  </a:lnTo>
                  <a:lnTo>
                    <a:pt x="112" y="124"/>
                  </a:lnTo>
                  <a:lnTo>
                    <a:pt x="110" y="128"/>
                  </a:lnTo>
                  <a:lnTo>
                    <a:pt x="110" y="152"/>
                  </a:lnTo>
                  <a:lnTo>
                    <a:pt x="110" y="154"/>
                  </a:lnTo>
                  <a:lnTo>
                    <a:pt x="108" y="158"/>
                  </a:lnTo>
                  <a:lnTo>
                    <a:pt x="102" y="160"/>
                  </a:lnTo>
                  <a:lnTo>
                    <a:pt x="90" y="162"/>
                  </a:lnTo>
                  <a:lnTo>
                    <a:pt x="88" y="164"/>
                  </a:lnTo>
                  <a:lnTo>
                    <a:pt x="88" y="168"/>
                  </a:lnTo>
                  <a:lnTo>
                    <a:pt x="84" y="170"/>
                  </a:lnTo>
                  <a:lnTo>
                    <a:pt x="72" y="174"/>
                  </a:lnTo>
                  <a:lnTo>
                    <a:pt x="54" y="176"/>
                  </a:lnTo>
                  <a:lnTo>
                    <a:pt x="48" y="180"/>
                  </a:lnTo>
                  <a:lnTo>
                    <a:pt x="42" y="184"/>
                  </a:lnTo>
                  <a:lnTo>
                    <a:pt x="38" y="188"/>
                  </a:lnTo>
                  <a:lnTo>
                    <a:pt x="36" y="194"/>
                  </a:lnTo>
                  <a:lnTo>
                    <a:pt x="38" y="204"/>
                  </a:lnTo>
                  <a:lnTo>
                    <a:pt x="42" y="212"/>
                  </a:lnTo>
                  <a:lnTo>
                    <a:pt x="50" y="230"/>
                  </a:lnTo>
                  <a:lnTo>
                    <a:pt x="56" y="240"/>
                  </a:lnTo>
                  <a:lnTo>
                    <a:pt x="56" y="244"/>
                  </a:lnTo>
                  <a:lnTo>
                    <a:pt x="54" y="248"/>
                  </a:lnTo>
                  <a:lnTo>
                    <a:pt x="46" y="260"/>
                  </a:lnTo>
                  <a:lnTo>
                    <a:pt x="38" y="276"/>
                  </a:lnTo>
                  <a:lnTo>
                    <a:pt x="38" y="280"/>
                  </a:lnTo>
                  <a:lnTo>
                    <a:pt x="36" y="286"/>
                  </a:lnTo>
                  <a:lnTo>
                    <a:pt x="32" y="292"/>
                  </a:lnTo>
                  <a:lnTo>
                    <a:pt x="26" y="294"/>
                  </a:lnTo>
                  <a:lnTo>
                    <a:pt x="20" y="294"/>
                  </a:lnTo>
                  <a:lnTo>
                    <a:pt x="16" y="296"/>
                  </a:lnTo>
                  <a:lnTo>
                    <a:pt x="12" y="298"/>
                  </a:lnTo>
                  <a:lnTo>
                    <a:pt x="8" y="302"/>
                  </a:lnTo>
                  <a:lnTo>
                    <a:pt x="8" y="306"/>
                  </a:lnTo>
                  <a:lnTo>
                    <a:pt x="10" y="312"/>
                  </a:lnTo>
                  <a:lnTo>
                    <a:pt x="14" y="318"/>
                  </a:lnTo>
                  <a:lnTo>
                    <a:pt x="14" y="320"/>
                  </a:lnTo>
                  <a:lnTo>
                    <a:pt x="12" y="326"/>
                  </a:lnTo>
                  <a:lnTo>
                    <a:pt x="6" y="336"/>
                  </a:lnTo>
                  <a:lnTo>
                    <a:pt x="4" y="336"/>
                  </a:lnTo>
                  <a:lnTo>
                    <a:pt x="0" y="348"/>
                  </a:lnTo>
                  <a:lnTo>
                    <a:pt x="0" y="362"/>
                  </a:lnTo>
                  <a:lnTo>
                    <a:pt x="0" y="382"/>
                  </a:lnTo>
                  <a:lnTo>
                    <a:pt x="2" y="392"/>
                  </a:lnTo>
                  <a:lnTo>
                    <a:pt x="6" y="402"/>
                  </a:lnTo>
                  <a:lnTo>
                    <a:pt x="12" y="414"/>
                  </a:lnTo>
                  <a:lnTo>
                    <a:pt x="18" y="426"/>
                  </a:lnTo>
                  <a:lnTo>
                    <a:pt x="26" y="436"/>
                  </a:lnTo>
                  <a:lnTo>
                    <a:pt x="38" y="448"/>
                  </a:lnTo>
                  <a:lnTo>
                    <a:pt x="52" y="460"/>
                  </a:lnTo>
                  <a:lnTo>
                    <a:pt x="68" y="470"/>
                  </a:lnTo>
                  <a:lnTo>
                    <a:pt x="76" y="474"/>
                  </a:lnTo>
                  <a:lnTo>
                    <a:pt x="80" y="476"/>
                  </a:lnTo>
                  <a:lnTo>
                    <a:pt x="84" y="480"/>
                  </a:lnTo>
                  <a:lnTo>
                    <a:pt x="88" y="486"/>
                  </a:lnTo>
                  <a:lnTo>
                    <a:pt x="92" y="494"/>
                  </a:lnTo>
                  <a:lnTo>
                    <a:pt x="94" y="504"/>
                  </a:lnTo>
                  <a:lnTo>
                    <a:pt x="96" y="520"/>
                  </a:lnTo>
                  <a:lnTo>
                    <a:pt x="96" y="530"/>
                  </a:lnTo>
                  <a:lnTo>
                    <a:pt x="98" y="538"/>
                  </a:lnTo>
                  <a:lnTo>
                    <a:pt x="102" y="542"/>
                  </a:lnTo>
                  <a:lnTo>
                    <a:pt x="106" y="542"/>
                  </a:lnTo>
                  <a:lnTo>
                    <a:pt x="110" y="542"/>
                  </a:lnTo>
                  <a:lnTo>
                    <a:pt x="114" y="540"/>
                  </a:lnTo>
                  <a:lnTo>
                    <a:pt x="122" y="532"/>
                  </a:lnTo>
                  <a:lnTo>
                    <a:pt x="126" y="530"/>
                  </a:lnTo>
                  <a:lnTo>
                    <a:pt x="132" y="530"/>
                  </a:lnTo>
                  <a:lnTo>
                    <a:pt x="138" y="532"/>
                  </a:lnTo>
                  <a:lnTo>
                    <a:pt x="146" y="536"/>
                  </a:lnTo>
                  <a:lnTo>
                    <a:pt x="156" y="544"/>
                  </a:lnTo>
                  <a:lnTo>
                    <a:pt x="160" y="550"/>
                  </a:lnTo>
                  <a:lnTo>
                    <a:pt x="160" y="552"/>
                  </a:lnTo>
                  <a:lnTo>
                    <a:pt x="146" y="606"/>
                  </a:lnTo>
                  <a:lnTo>
                    <a:pt x="142" y="612"/>
                  </a:lnTo>
                  <a:lnTo>
                    <a:pt x="140" y="618"/>
                  </a:lnTo>
                  <a:lnTo>
                    <a:pt x="140" y="626"/>
                  </a:lnTo>
                  <a:lnTo>
                    <a:pt x="142" y="634"/>
                  </a:lnTo>
                  <a:lnTo>
                    <a:pt x="148" y="644"/>
                  </a:lnTo>
                  <a:lnTo>
                    <a:pt x="158" y="654"/>
                  </a:lnTo>
                  <a:lnTo>
                    <a:pt x="174" y="662"/>
                  </a:lnTo>
                  <a:lnTo>
                    <a:pt x="186" y="668"/>
                  </a:lnTo>
                  <a:lnTo>
                    <a:pt x="188" y="672"/>
                  </a:lnTo>
                  <a:lnTo>
                    <a:pt x="188" y="680"/>
                  </a:lnTo>
                  <a:lnTo>
                    <a:pt x="210" y="680"/>
                  </a:lnTo>
                  <a:lnTo>
                    <a:pt x="226" y="699"/>
                  </a:lnTo>
                  <a:lnTo>
                    <a:pt x="242" y="705"/>
                  </a:lnTo>
                  <a:lnTo>
                    <a:pt x="246" y="731"/>
                  </a:lnTo>
                  <a:lnTo>
                    <a:pt x="254" y="745"/>
                  </a:lnTo>
                  <a:lnTo>
                    <a:pt x="248" y="763"/>
                  </a:lnTo>
                  <a:lnTo>
                    <a:pt x="248" y="773"/>
                  </a:lnTo>
                  <a:lnTo>
                    <a:pt x="260" y="785"/>
                  </a:lnTo>
                  <a:lnTo>
                    <a:pt x="262" y="795"/>
                  </a:lnTo>
                  <a:lnTo>
                    <a:pt x="270" y="801"/>
                  </a:lnTo>
                  <a:lnTo>
                    <a:pt x="270" y="791"/>
                  </a:lnTo>
                  <a:lnTo>
                    <a:pt x="272" y="787"/>
                  </a:lnTo>
                  <a:lnTo>
                    <a:pt x="276" y="789"/>
                  </a:lnTo>
                  <a:lnTo>
                    <a:pt x="278" y="795"/>
                  </a:lnTo>
                  <a:lnTo>
                    <a:pt x="286" y="789"/>
                  </a:lnTo>
                  <a:lnTo>
                    <a:pt x="292" y="779"/>
                  </a:lnTo>
                </a:path>
              </a:pathLst>
            </a:custGeom>
            <a:grpFill/>
            <a:ln w="3175" cmpd="sng">
              <a:solidFill>
                <a:schemeClr val="accent5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grpSp>
          <p:nvGrpSpPr>
            <p:cNvPr id="298" name="MICHIGAN"/>
            <p:cNvGrpSpPr/>
            <p:nvPr/>
          </p:nvGrpSpPr>
          <p:grpSpPr>
            <a:xfrm>
              <a:off x="5750833" y="2792984"/>
              <a:ext cx="962177" cy="908236"/>
              <a:chOff x="5749925" y="2792413"/>
              <a:chExt cx="962025" cy="908051"/>
            </a:xfrm>
            <a:grpFill/>
          </p:grpSpPr>
          <p:sp>
            <p:nvSpPr>
              <p:cNvPr id="386" name="MICHIGAN"/>
              <p:cNvSpPr>
                <a:spLocks/>
              </p:cNvSpPr>
              <p:nvPr/>
            </p:nvSpPr>
            <p:spPr bwMode="auto">
              <a:xfrm>
                <a:off x="6223000" y="3028951"/>
                <a:ext cx="488950" cy="671513"/>
              </a:xfrm>
              <a:custGeom>
                <a:avLst/>
                <a:gdLst/>
                <a:ahLst/>
                <a:cxnLst>
                  <a:cxn ang="0">
                    <a:pos x="352" y="552"/>
                  </a:cxn>
                  <a:cxn ang="0">
                    <a:pos x="372" y="520"/>
                  </a:cxn>
                  <a:cxn ang="0">
                    <a:pos x="374" y="494"/>
                  </a:cxn>
                  <a:cxn ang="0">
                    <a:pos x="386" y="468"/>
                  </a:cxn>
                  <a:cxn ang="0">
                    <a:pos x="402" y="442"/>
                  </a:cxn>
                  <a:cxn ang="0">
                    <a:pos x="408" y="428"/>
                  </a:cxn>
                  <a:cxn ang="0">
                    <a:pos x="408" y="416"/>
                  </a:cxn>
                  <a:cxn ang="0">
                    <a:pos x="420" y="414"/>
                  </a:cxn>
                  <a:cxn ang="0">
                    <a:pos x="428" y="420"/>
                  </a:cxn>
                  <a:cxn ang="0">
                    <a:pos x="420" y="312"/>
                  </a:cxn>
                  <a:cxn ang="0">
                    <a:pos x="386" y="230"/>
                  </a:cxn>
                  <a:cxn ang="0">
                    <a:pos x="366" y="218"/>
                  </a:cxn>
                  <a:cxn ang="0">
                    <a:pos x="330" y="242"/>
                  </a:cxn>
                  <a:cxn ang="0">
                    <a:pos x="316" y="274"/>
                  </a:cxn>
                  <a:cxn ang="0">
                    <a:pos x="308" y="288"/>
                  </a:cxn>
                  <a:cxn ang="0">
                    <a:pos x="284" y="294"/>
                  </a:cxn>
                  <a:cxn ang="0">
                    <a:pos x="266" y="282"/>
                  </a:cxn>
                  <a:cxn ang="0">
                    <a:pos x="270" y="256"/>
                  </a:cxn>
                  <a:cxn ang="0">
                    <a:pos x="278" y="242"/>
                  </a:cxn>
                  <a:cxn ang="0">
                    <a:pos x="298" y="228"/>
                  </a:cxn>
                  <a:cxn ang="0">
                    <a:pos x="318" y="146"/>
                  </a:cxn>
                  <a:cxn ang="0">
                    <a:pos x="310" y="114"/>
                  </a:cxn>
                  <a:cxn ang="0">
                    <a:pos x="294" y="100"/>
                  </a:cxn>
                  <a:cxn ang="0">
                    <a:pos x="292" y="88"/>
                  </a:cxn>
                  <a:cxn ang="0">
                    <a:pos x="310" y="88"/>
                  </a:cxn>
                  <a:cxn ang="0">
                    <a:pos x="308" y="78"/>
                  </a:cxn>
                  <a:cxn ang="0">
                    <a:pos x="266" y="44"/>
                  </a:cxn>
                  <a:cxn ang="0">
                    <a:pos x="240" y="32"/>
                  </a:cxn>
                  <a:cxn ang="0">
                    <a:pos x="176" y="12"/>
                  </a:cxn>
                  <a:cxn ang="0">
                    <a:pos x="144" y="4"/>
                  </a:cxn>
                  <a:cxn ang="0">
                    <a:pos x="132" y="14"/>
                  </a:cxn>
                  <a:cxn ang="0">
                    <a:pos x="120" y="30"/>
                  </a:cxn>
                  <a:cxn ang="0">
                    <a:pos x="130" y="50"/>
                  </a:cxn>
                  <a:cxn ang="0">
                    <a:pos x="138" y="54"/>
                  </a:cxn>
                  <a:cxn ang="0">
                    <a:pos x="134" y="62"/>
                  </a:cxn>
                  <a:cxn ang="0">
                    <a:pos x="112" y="68"/>
                  </a:cxn>
                  <a:cxn ang="0">
                    <a:pos x="98" y="86"/>
                  </a:cxn>
                  <a:cxn ang="0">
                    <a:pos x="102" y="122"/>
                  </a:cxn>
                  <a:cxn ang="0">
                    <a:pos x="92" y="154"/>
                  </a:cxn>
                  <a:cxn ang="0">
                    <a:pos x="80" y="130"/>
                  </a:cxn>
                  <a:cxn ang="0">
                    <a:pos x="80" y="98"/>
                  </a:cxn>
                  <a:cxn ang="0">
                    <a:pos x="74" y="94"/>
                  </a:cxn>
                  <a:cxn ang="0">
                    <a:pos x="66" y="118"/>
                  </a:cxn>
                  <a:cxn ang="0">
                    <a:pos x="56" y="130"/>
                  </a:cxn>
                  <a:cxn ang="0">
                    <a:pos x="44" y="134"/>
                  </a:cxn>
                  <a:cxn ang="0">
                    <a:pos x="36" y="148"/>
                  </a:cxn>
                  <a:cxn ang="0">
                    <a:pos x="24" y="168"/>
                  </a:cxn>
                  <a:cxn ang="0">
                    <a:pos x="22" y="188"/>
                  </a:cxn>
                  <a:cxn ang="0">
                    <a:pos x="20" y="220"/>
                  </a:cxn>
                  <a:cxn ang="0">
                    <a:pos x="4" y="268"/>
                  </a:cxn>
                  <a:cxn ang="0">
                    <a:pos x="12" y="308"/>
                  </a:cxn>
                  <a:cxn ang="0">
                    <a:pos x="4" y="314"/>
                  </a:cxn>
                  <a:cxn ang="0">
                    <a:pos x="14" y="344"/>
                  </a:cxn>
                  <a:cxn ang="0">
                    <a:pos x="40" y="390"/>
                  </a:cxn>
                  <a:cxn ang="0">
                    <a:pos x="50" y="438"/>
                  </a:cxn>
                  <a:cxn ang="0">
                    <a:pos x="46" y="518"/>
                  </a:cxn>
                  <a:cxn ang="0">
                    <a:pos x="28" y="552"/>
                  </a:cxn>
                  <a:cxn ang="0">
                    <a:pos x="28" y="570"/>
                  </a:cxn>
                  <a:cxn ang="0">
                    <a:pos x="0" y="596"/>
                  </a:cxn>
                  <a:cxn ang="0">
                    <a:pos x="350" y="568"/>
                  </a:cxn>
                </a:cxnLst>
                <a:rect l="0" t="0" r="r" b="b"/>
                <a:pathLst>
                  <a:path w="434" h="596">
                    <a:moveTo>
                      <a:pt x="350" y="568"/>
                    </a:moveTo>
                    <a:lnTo>
                      <a:pt x="350" y="560"/>
                    </a:lnTo>
                    <a:lnTo>
                      <a:pt x="352" y="552"/>
                    </a:lnTo>
                    <a:lnTo>
                      <a:pt x="358" y="542"/>
                    </a:lnTo>
                    <a:lnTo>
                      <a:pt x="362" y="534"/>
                    </a:lnTo>
                    <a:lnTo>
                      <a:pt x="372" y="520"/>
                    </a:lnTo>
                    <a:lnTo>
                      <a:pt x="376" y="514"/>
                    </a:lnTo>
                    <a:lnTo>
                      <a:pt x="374" y="502"/>
                    </a:lnTo>
                    <a:lnTo>
                      <a:pt x="374" y="494"/>
                    </a:lnTo>
                    <a:lnTo>
                      <a:pt x="376" y="484"/>
                    </a:lnTo>
                    <a:lnTo>
                      <a:pt x="380" y="478"/>
                    </a:lnTo>
                    <a:lnTo>
                      <a:pt x="386" y="468"/>
                    </a:lnTo>
                    <a:lnTo>
                      <a:pt x="390" y="466"/>
                    </a:lnTo>
                    <a:lnTo>
                      <a:pt x="400" y="454"/>
                    </a:lnTo>
                    <a:lnTo>
                      <a:pt x="402" y="442"/>
                    </a:lnTo>
                    <a:lnTo>
                      <a:pt x="406" y="436"/>
                    </a:lnTo>
                    <a:lnTo>
                      <a:pt x="408" y="432"/>
                    </a:lnTo>
                    <a:lnTo>
                      <a:pt x="408" y="428"/>
                    </a:lnTo>
                    <a:lnTo>
                      <a:pt x="406" y="424"/>
                    </a:lnTo>
                    <a:lnTo>
                      <a:pt x="408" y="420"/>
                    </a:lnTo>
                    <a:lnTo>
                      <a:pt x="408" y="416"/>
                    </a:lnTo>
                    <a:lnTo>
                      <a:pt x="412" y="414"/>
                    </a:lnTo>
                    <a:lnTo>
                      <a:pt x="414" y="412"/>
                    </a:lnTo>
                    <a:lnTo>
                      <a:pt x="420" y="414"/>
                    </a:lnTo>
                    <a:lnTo>
                      <a:pt x="424" y="414"/>
                    </a:lnTo>
                    <a:lnTo>
                      <a:pt x="426" y="420"/>
                    </a:lnTo>
                    <a:lnTo>
                      <a:pt x="428" y="420"/>
                    </a:lnTo>
                    <a:lnTo>
                      <a:pt x="430" y="414"/>
                    </a:lnTo>
                    <a:lnTo>
                      <a:pt x="434" y="364"/>
                    </a:lnTo>
                    <a:lnTo>
                      <a:pt x="420" y="312"/>
                    </a:lnTo>
                    <a:lnTo>
                      <a:pt x="408" y="272"/>
                    </a:lnTo>
                    <a:lnTo>
                      <a:pt x="396" y="246"/>
                    </a:lnTo>
                    <a:lnTo>
                      <a:pt x="386" y="230"/>
                    </a:lnTo>
                    <a:lnTo>
                      <a:pt x="378" y="222"/>
                    </a:lnTo>
                    <a:lnTo>
                      <a:pt x="372" y="218"/>
                    </a:lnTo>
                    <a:lnTo>
                      <a:pt x="366" y="218"/>
                    </a:lnTo>
                    <a:lnTo>
                      <a:pt x="362" y="220"/>
                    </a:lnTo>
                    <a:lnTo>
                      <a:pt x="336" y="236"/>
                    </a:lnTo>
                    <a:lnTo>
                      <a:pt x="330" y="242"/>
                    </a:lnTo>
                    <a:lnTo>
                      <a:pt x="328" y="250"/>
                    </a:lnTo>
                    <a:lnTo>
                      <a:pt x="322" y="264"/>
                    </a:lnTo>
                    <a:lnTo>
                      <a:pt x="316" y="274"/>
                    </a:lnTo>
                    <a:lnTo>
                      <a:pt x="314" y="276"/>
                    </a:lnTo>
                    <a:lnTo>
                      <a:pt x="310" y="278"/>
                    </a:lnTo>
                    <a:lnTo>
                      <a:pt x="308" y="288"/>
                    </a:lnTo>
                    <a:lnTo>
                      <a:pt x="304" y="294"/>
                    </a:lnTo>
                    <a:lnTo>
                      <a:pt x="298" y="298"/>
                    </a:lnTo>
                    <a:lnTo>
                      <a:pt x="284" y="294"/>
                    </a:lnTo>
                    <a:lnTo>
                      <a:pt x="274" y="292"/>
                    </a:lnTo>
                    <a:lnTo>
                      <a:pt x="270" y="288"/>
                    </a:lnTo>
                    <a:lnTo>
                      <a:pt x="266" y="282"/>
                    </a:lnTo>
                    <a:lnTo>
                      <a:pt x="266" y="276"/>
                    </a:lnTo>
                    <a:lnTo>
                      <a:pt x="268" y="262"/>
                    </a:lnTo>
                    <a:lnTo>
                      <a:pt x="270" y="256"/>
                    </a:lnTo>
                    <a:lnTo>
                      <a:pt x="270" y="250"/>
                    </a:lnTo>
                    <a:lnTo>
                      <a:pt x="272" y="246"/>
                    </a:lnTo>
                    <a:lnTo>
                      <a:pt x="278" y="242"/>
                    </a:lnTo>
                    <a:lnTo>
                      <a:pt x="284" y="240"/>
                    </a:lnTo>
                    <a:lnTo>
                      <a:pt x="286" y="240"/>
                    </a:lnTo>
                    <a:lnTo>
                      <a:pt x="298" y="228"/>
                    </a:lnTo>
                    <a:lnTo>
                      <a:pt x="300" y="202"/>
                    </a:lnTo>
                    <a:lnTo>
                      <a:pt x="318" y="188"/>
                    </a:lnTo>
                    <a:lnTo>
                      <a:pt x="318" y="146"/>
                    </a:lnTo>
                    <a:lnTo>
                      <a:pt x="316" y="136"/>
                    </a:lnTo>
                    <a:lnTo>
                      <a:pt x="314" y="126"/>
                    </a:lnTo>
                    <a:lnTo>
                      <a:pt x="310" y="114"/>
                    </a:lnTo>
                    <a:lnTo>
                      <a:pt x="304" y="106"/>
                    </a:lnTo>
                    <a:lnTo>
                      <a:pt x="300" y="104"/>
                    </a:lnTo>
                    <a:lnTo>
                      <a:pt x="294" y="100"/>
                    </a:lnTo>
                    <a:lnTo>
                      <a:pt x="292" y="94"/>
                    </a:lnTo>
                    <a:lnTo>
                      <a:pt x="292" y="92"/>
                    </a:lnTo>
                    <a:lnTo>
                      <a:pt x="292" y="88"/>
                    </a:lnTo>
                    <a:lnTo>
                      <a:pt x="296" y="84"/>
                    </a:lnTo>
                    <a:lnTo>
                      <a:pt x="300" y="82"/>
                    </a:lnTo>
                    <a:lnTo>
                      <a:pt x="310" y="88"/>
                    </a:lnTo>
                    <a:lnTo>
                      <a:pt x="312" y="88"/>
                    </a:lnTo>
                    <a:lnTo>
                      <a:pt x="312" y="86"/>
                    </a:lnTo>
                    <a:lnTo>
                      <a:pt x="308" y="78"/>
                    </a:lnTo>
                    <a:lnTo>
                      <a:pt x="286" y="46"/>
                    </a:lnTo>
                    <a:lnTo>
                      <a:pt x="276" y="46"/>
                    </a:lnTo>
                    <a:lnTo>
                      <a:pt x="266" y="44"/>
                    </a:lnTo>
                    <a:lnTo>
                      <a:pt x="252" y="38"/>
                    </a:lnTo>
                    <a:lnTo>
                      <a:pt x="244" y="34"/>
                    </a:lnTo>
                    <a:lnTo>
                      <a:pt x="240" y="32"/>
                    </a:lnTo>
                    <a:lnTo>
                      <a:pt x="222" y="32"/>
                    </a:lnTo>
                    <a:lnTo>
                      <a:pt x="206" y="14"/>
                    </a:lnTo>
                    <a:lnTo>
                      <a:pt x="176" y="12"/>
                    </a:lnTo>
                    <a:lnTo>
                      <a:pt x="160" y="0"/>
                    </a:lnTo>
                    <a:lnTo>
                      <a:pt x="148" y="0"/>
                    </a:lnTo>
                    <a:lnTo>
                      <a:pt x="144" y="4"/>
                    </a:lnTo>
                    <a:lnTo>
                      <a:pt x="132" y="2"/>
                    </a:lnTo>
                    <a:lnTo>
                      <a:pt x="132" y="8"/>
                    </a:lnTo>
                    <a:lnTo>
                      <a:pt x="132" y="14"/>
                    </a:lnTo>
                    <a:lnTo>
                      <a:pt x="124" y="18"/>
                    </a:lnTo>
                    <a:lnTo>
                      <a:pt x="120" y="24"/>
                    </a:lnTo>
                    <a:lnTo>
                      <a:pt x="120" y="30"/>
                    </a:lnTo>
                    <a:lnTo>
                      <a:pt x="120" y="36"/>
                    </a:lnTo>
                    <a:lnTo>
                      <a:pt x="126" y="46"/>
                    </a:lnTo>
                    <a:lnTo>
                      <a:pt x="130" y="50"/>
                    </a:lnTo>
                    <a:lnTo>
                      <a:pt x="134" y="50"/>
                    </a:lnTo>
                    <a:lnTo>
                      <a:pt x="138" y="52"/>
                    </a:lnTo>
                    <a:lnTo>
                      <a:pt x="138" y="54"/>
                    </a:lnTo>
                    <a:lnTo>
                      <a:pt x="138" y="56"/>
                    </a:lnTo>
                    <a:lnTo>
                      <a:pt x="136" y="60"/>
                    </a:lnTo>
                    <a:lnTo>
                      <a:pt x="134" y="62"/>
                    </a:lnTo>
                    <a:lnTo>
                      <a:pt x="124" y="62"/>
                    </a:lnTo>
                    <a:lnTo>
                      <a:pt x="118" y="64"/>
                    </a:lnTo>
                    <a:lnTo>
                      <a:pt x="112" y="68"/>
                    </a:lnTo>
                    <a:lnTo>
                      <a:pt x="106" y="72"/>
                    </a:lnTo>
                    <a:lnTo>
                      <a:pt x="100" y="80"/>
                    </a:lnTo>
                    <a:lnTo>
                      <a:pt x="98" y="86"/>
                    </a:lnTo>
                    <a:lnTo>
                      <a:pt x="102" y="98"/>
                    </a:lnTo>
                    <a:lnTo>
                      <a:pt x="102" y="110"/>
                    </a:lnTo>
                    <a:lnTo>
                      <a:pt x="102" y="122"/>
                    </a:lnTo>
                    <a:lnTo>
                      <a:pt x="100" y="132"/>
                    </a:lnTo>
                    <a:lnTo>
                      <a:pt x="94" y="148"/>
                    </a:lnTo>
                    <a:lnTo>
                      <a:pt x="92" y="154"/>
                    </a:lnTo>
                    <a:lnTo>
                      <a:pt x="82" y="152"/>
                    </a:lnTo>
                    <a:lnTo>
                      <a:pt x="76" y="148"/>
                    </a:lnTo>
                    <a:lnTo>
                      <a:pt x="80" y="130"/>
                    </a:lnTo>
                    <a:lnTo>
                      <a:pt x="82" y="114"/>
                    </a:lnTo>
                    <a:lnTo>
                      <a:pt x="82" y="106"/>
                    </a:lnTo>
                    <a:lnTo>
                      <a:pt x="80" y="98"/>
                    </a:lnTo>
                    <a:lnTo>
                      <a:pt x="78" y="94"/>
                    </a:lnTo>
                    <a:lnTo>
                      <a:pt x="76" y="94"/>
                    </a:lnTo>
                    <a:lnTo>
                      <a:pt x="74" y="94"/>
                    </a:lnTo>
                    <a:lnTo>
                      <a:pt x="72" y="100"/>
                    </a:lnTo>
                    <a:lnTo>
                      <a:pt x="72" y="104"/>
                    </a:lnTo>
                    <a:lnTo>
                      <a:pt x="66" y="118"/>
                    </a:lnTo>
                    <a:lnTo>
                      <a:pt x="60" y="126"/>
                    </a:lnTo>
                    <a:lnTo>
                      <a:pt x="58" y="128"/>
                    </a:lnTo>
                    <a:lnTo>
                      <a:pt x="56" y="130"/>
                    </a:lnTo>
                    <a:lnTo>
                      <a:pt x="48" y="128"/>
                    </a:lnTo>
                    <a:lnTo>
                      <a:pt x="44" y="130"/>
                    </a:lnTo>
                    <a:lnTo>
                      <a:pt x="44" y="134"/>
                    </a:lnTo>
                    <a:lnTo>
                      <a:pt x="46" y="134"/>
                    </a:lnTo>
                    <a:lnTo>
                      <a:pt x="36" y="136"/>
                    </a:lnTo>
                    <a:lnTo>
                      <a:pt x="36" y="148"/>
                    </a:lnTo>
                    <a:lnTo>
                      <a:pt x="36" y="156"/>
                    </a:lnTo>
                    <a:lnTo>
                      <a:pt x="34" y="160"/>
                    </a:lnTo>
                    <a:lnTo>
                      <a:pt x="24" y="168"/>
                    </a:lnTo>
                    <a:lnTo>
                      <a:pt x="20" y="176"/>
                    </a:lnTo>
                    <a:lnTo>
                      <a:pt x="18" y="182"/>
                    </a:lnTo>
                    <a:lnTo>
                      <a:pt x="22" y="188"/>
                    </a:lnTo>
                    <a:lnTo>
                      <a:pt x="24" y="196"/>
                    </a:lnTo>
                    <a:lnTo>
                      <a:pt x="22" y="208"/>
                    </a:lnTo>
                    <a:lnTo>
                      <a:pt x="20" y="220"/>
                    </a:lnTo>
                    <a:lnTo>
                      <a:pt x="16" y="234"/>
                    </a:lnTo>
                    <a:lnTo>
                      <a:pt x="8" y="258"/>
                    </a:lnTo>
                    <a:lnTo>
                      <a:pt x="4" y="268"/>
                    </a:lnTo>
                    <a:lnTo>
                      <a:pt x="8" y="280"/>
                    </a:lnTo>
                    <a:lnTo>
                      <a:pt x="12" y="294"/>
                    </a:lnTo>
                    <a:lnTo>
                      <a:pt x="12" y="308"/>
                    </a:lnTo>
                    <a:lnTo>
                      <a:pt x="8" y="308"/>
                    </a:lnTo>
                    <a:lnTo>
                      <a:pt x="6" y="310"/>
                    </a:lnTo>
                    <a:lnTo>
                      <a:pt x="4" y="314"/>
                    </a:lnTo>
                    <a:lnTo>
                      <a:pt x="4" y="318"/>
                    </a:lnTo>
                    <a:lnTo>
                      <a:pt x="8" y="330"/>
                    </a:lnTo>
                    <a:lnTo>
                      <a:pt x="14" y="344"/>
                    </a:lnTo>
                    <a:lnTo>
                      <a:pt x="26" y="370"/>
                    </a:lnTo>
                    <a:lnTo>
                      <a:pt x="34" y="382"/>
                    </a:lnTo>
                    <a:lnTo>
                      <a:pt x="40" y="390"/>
                    </a:lnTo>
                    <a:lnTo>
                      <a:pt x="42" y="396"/>
                    </a:lnTo>
                    <a:lnTo>
                      <a:pt x="48" y="416"/>
                    </a:lnTo>
                    <a:lnTo>
                      <a:pt x="50" y="438"/>
                    </a:lnTo>
                    <a:lnTo>
                      <a:pt x="52" y="460"/>
                    </a:lnTo>
                    <a:lnTo>
                      <a:pt x="50" y="500"/>
                    </a:lnTo>
                    <a:lnTo>
                      <a:pt x="46" y="518"/>
                    </a:lnTo>
                    <a:lnTo>
                      <a:pt x="38" y="532"/>
                    </a:lnTo>
                    <a:lnTo>
                      <a:pt x="32" y="544"/>
                    </a:lnTo>
                    <a:lnTo>
                      <a:pt x="28" y="552"/>
                    </a:lnTo>
                    <a:lnTo>
                      <a:pt x="26" y="558"/>
                    </a:lnTo>
                    <a:lnTo>
                      <a:pt x="26" y="566"/>
                    </a:lnTo>
                    <a:lnTo>
                      <a:pt x="28" y="570"/>
                    </a:lnTo>
                    <a:lnTo>
                      <a:pt x="10" y="590"/>
                    </a:lnTo>
                    <a:lnTo>
                      <a:pt x="2" y="596"/>
                    </a:lnTo>
                    <a:lnTo>
                      <a:pt x="0" y="596"/>
                    </a:lnTo>
                    <a:lnTo>
                      <a:pt x="212" y="572"/>
                    </a:lnTo>
                    <a:lnTo>
                      <a:pt x="216" y="590"/>
                    </a:lnTo>
                    <a:lnTo>
                      <a:pt x="350" y="568"/>
                    </a:lnTo>
                    <a:close/>
                  </a:path>
                </a:pathLst>
              </a:custGeom>
              <a:grpFill/>
              <a:ln w="3175" cmpd="sng">
                <a:solidFill>
                  <a:schemeClr val="accent5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87" name="MICHIGAN"/>
              <p:cNvSpPr>
                <a:spLocks/>
              </p:cNvSpPr>
              <p:nvPr/>
            </p:nvSpPr>
            <p:spPr bwMode="auto">
              <a:xfrm>
                <a:off x="5749925" y="2792413"/>
                <a:ext cx="727075" cy="377825"/>
              </a:xfrm>
              <a:custGeom>
                <a:avLst/>
                <a:gdLst/>
                <a:ahLst/>
                <a:cxnLst>
                  <a:cxn ang="0">
                    <a:pos x="12" y="148"/>
                  </a:cxn>
                  <a:cxn ang="0">
                    <a:pos x="32" y="172"/>
                  </a:cxn>
                  <a:cxn ang="0">
                    <a:pos x="60" y="186"/>
                  </a:cxn>
                  <a:cxn ang="0">
                    <a:pos x="152" y="206"/>
                  </a:cxn>
                  <a:cxn ang="0">
                    <a:pos x="240" y="242"/>
                  </a:cxn>
                  <a:cxn ang="0">
                    <a:pos x="260" y="248"/>
                  </a:cxn>
                  <a:cxn ang="0">
                    <a:pos x="266" y="292"/>
                  </a:cxn>
                  <a:cxn ang="0">
                    <a:pos x="286" y="320"/>
                  </a:cxn>
                  <a:cxn ang="0">
                    <a:pos x="298" y="336"/>
                  </a:cxn>
                  <a:cxn ang="0">
                    <a:pos x="310" y="306"/>
                  </a:cxn>
                  <a:cxn ang="0">
                    <a:pos x="344" y="228"/>
                  </a:cxn>
                  <a:cxn ang="0">
                    <a:pos x="354" y="216"/>
                  </a:cxn>
                  <a:cxn ang="0">
                    <a:pos x="354" y="244"/>
                  </a:cxn>
                  <a:cxn ang="0">
                    <a:pos x="388" y="214"/>
                  </a:cxn>
                  <a:cxn ang="0">
                    <a:pos x="382" y="242"/>
                  </a:cxn>
                  <a:cxn ang="0">
                    <a:pos x="388" y="250"/>
                  </a:cxn>
                  <a:cxn ang="0">
                    <a:pos x="416" y="220"/>
                  </a:cxn>
                  <a:cxn ang="0">
                    <a:pos x="418" y="202"/>
                  </a:cxn>
                  <a:cxn ang="0">
                    <a:pos x="456" y="192"/>
                  </a:cxn>
                  <a:cxn ang="0">
                    <a:pos x="536" y="178"/>
                  </a:cxn>
                  <a:cxn ang="0">
                    <a:pos x="574" y="200"/>
                  </a:cxn>
                  <a:cxn ang="0">
                    <a:pos x="572" y="178"/>
                  </a:cxn>
                  <a:cxn ang="0">
                    <a:pos x="584" y="176"/>
                  </a:cxn>
                  <a:cxn ang="0">
                    <a:pos x="644" y="172"/>
                  </a:cxn>
                  <a:cxn ang="0">
                    <a:pos x="614" y="148"/>
                  </a:cxn>
                  <a:cxn ang="0">
                    <a:pos x="606" y="110"/>
                  </a:cxn>
                  <a:cxn ang="0">
                    <a:pos x="592" y="112"/>
                  </a:cxn>
                  <a:cxn ang="0">
                    <a:pos x="574" y="116"/>
                  </a:cxn>
                  <a:cxn ang="0">
                    <a:pos x="536" y="114"/>
                  </a:cxn>
                  <a:cxn ang="0">
                    <a:pos x="532" y="70"/>
                  </a:cxn>
                  <a:cxn ang="0">
                    <a:pos x="452" y="94"/>
                  </a:cxn>
                  <a:cxn ang="0">
                    <a:pos x="370" y="134"/>
                  </a:cxn>
                  <a:cxn ang="0">
                    <a:pos x="348" y="128"/>
                  </a:cxn>
                  <a:cxn ang="0">
                    <a:pos x="330" y="130"/>
                  </a:cxn>
                  <a:cxn ang="0">
                    <a:pos x="280" y="100"/>
                  </a:cxn>
                  <a:cxn ang="0">
                    <a:pos x="236" y="80"/>
                  </a:cxn>
                  <a:cxn ang="0">
                    <a:pos x="218" y="84"/>
                  </a:cxn>
                  <a:cxn ang="0">
                    <a:pos x="208" y="80"/>
                  </a:cxn>
                  <a:cxn ang="0">
                    <a:pos x="192" y="106"/>
                  </a:cxn>
                  <a:cxn ang="0">
                    <a:pos x="184" y="72"/>
                  </a:cxn>
                  <a:cxn ang="0">
                    <a:pos x="188" y="58"/>
                  </a:cxn>
                  <a:cxn ang="0">
                    <a:pos x="192" y="68"/>
                  </a:cxn>
                  <a:cxn ang="0">
                    <a:pos x="202" y="62"/>
                  </a:cxn>
                  <a:cxn ang="0">
                    <a:pos x="244" y="10"/>
                  </a:cxn>
                  <a:cxn ang="0">
                    <a:pos x="258" y="6"/>
                  </a:cxn>
                  <a:cxn ang="0">
                    <a:pos x="238" y="0"/>
                  </a:cxn>
                  <a:cxn ang="0">
                    <a:pos x="192" y="20"/>
                  </a:cxn>
                  <a:cxn ang="0">
                    <a:pos x="160" y="46"/>
                  </a:cxn>
                  <a:cxn ang="0">
                    <a:pos x="142" y="74"/>
                  </a:cxn>
                  <a:cxn ang="0">
                    <a:pos x="118" y="88"/>
                  </a:cxn>
                  <a:cxn ang="0">
                    <a:pos x="72" y="106"/>
                  </a:cxn>
                  <a:cxn ang="0">
                    <a:pos x="22" y="138"/>
                  </a:cxn>
                </a:cxnLst>
                <a:rect l="0" t="0" r="r" b="b"/>
                <a:pathLst>
                  <a:path w="646" h="336">
                    <a:moveTo>
                      <a:pt x="0" y="146"/>
                    </a:moveTo>
                    <a:lnTo>
                      <a:pt x="0" y="148"/>
                    </a:lnTo>
                    <a:lnTo>
                      <a:pt x="4" y="148"/>
                    </a:lnTo>
                    <a:lnTo>
                      <a:pt x="12" y="148"/>
                    </a:lnTo>
                    <a:lnTo>
                      <a:pt x="18" y="150"/>
                    </a:lnTo>
                    <a:lnTo>
                      <a:pt x="22" y="154"/>
                    </a:lnTo>
                    <a:lnTo>
                      <a:pt x="28" y="162"/>
                    </a:lnTo>
                    <a:lnTo>
                      <a:pt x="32" y="172"/>
                    </a:lnTo>
                    <a:lnTo>
                      <a:pt x="34" y="176"/>
                    </a:lnTo>
                    <a:lnTo>
                      <a:pt x="38" y="180"/>
                    </a:lnTo>
                    <a:lnTo>
                      <a:pt x="46" y="184"/>
                    </a:lnTo>
                    <a:lnTo>
                      <a:pt x="60" y="186"/>
                    </a:lnTo>
                    <a:lnTo>
                      <a:pt x="94" y="190"/>
                    </a:lnTo>
                    <a:lnTo>
                      <a:pt x="114" y="194"/>
                    </a:lnTo>
                    <a:lnTo>
                      <a:pt x="134" y="200"/>
                    </a:lnTo>
                    <a:lnTo>
                      <a:pt x="152" y="206"/>
                    </a:lnTo>
                    <a:lnTo>
                      <a:pt x="166" y="214"/>
                    </a:lnTo>
                    <a:lnTo>
                      <a:pt x="232" y="222"/>
                    </a:lnTo>
                    <a:lnTo>
                      <a:pt x="236" y="226"/>
                    </a:lnTo>
                    <a:lnTo>
                      <a:pt x="240" y="242"/>
                    </a:lnTo>
                    <a:lnTo>
                      <a:pt x="244" y="242"/>
                    </a:lnTo>
                    <a:lnTo>
                      <a:pt x="248" y="242"/>
                    </a:lnTo>
                    <a:lnTo>
                      <a:pt x="254" y="244"/>
                    </a:lnTo>
                    <a:lnTo>
                      <a:pt x="260" y="248"/>
                    </a:lnTo>
                    <a:lnTo>
                      <a:pt x="264" y="254"/>
                    </a:lnTo>
                    <a:lnTo>
                      <a:pt x="268" y="264"/>
                    </a:lnTo>
                    <a:lnTo>
                      <a:pt x="268" y="278"/>
                    </a:lnTo>
                    <a:lnTo>
                      <a:pt x="266" y="292"/>
                    </a:lnTo>
                    <a:lnTo>
                      <a:pt x="264" y="304"/>
                    </a:lnTo>
                    <a:lnTo>
                      <a:pt x="288" y="304"/>
                    </a:lnTo>
                    <a:lnTo>
                      <a:pt x="286" y="310"/>
                    </a:lnTo>
                    <a:lnTo>
                      <a:pt x="286" y="320"/>
                    </a:lnTo>
                    <a:lnTo>
                      <a:pt x="286" y="326"/>
                    </a:lnTo>
                    <a:lnTo>
                      <a:pt x="288" y="332"/>
                    </a:lnTo>
                    <a:lnTo>
                      <a:pt x="292" y="334"/>
                    </a:lnTo>
                    <a:lnTo>
                      <a:pt x="298" y="336"/>
                    </a:lnTo>
                    <a:lnTo>
                      <a:pt x="304" y="320"/>
                    </a:lnTo>
                    <a:lnTo>
                      <a:pt x="302" y="322"/>
                    </a:lnTo>
                    <a:lnTo>
                      <a:pt x="304" y="320"/>
                    </a:lnTo>
                    <a:lnTo>
                      <a:pt x="310" y="306"/>
                    </a:lnTo>
                    <a:lnTo>
                      <a:pt x="322" y="282"/>
                    </a:lnTo>
                    <a:lnTo>
                      <a:pt x="342" y="248"/>
                    </a:lnTo>
                    <a:lnTo>
                      <a:pt x="342" y="236"/>
                    </a:lnTo>
                    <a:lnTo>
                      <a:pt x="344" y="228"/>
                    </a:lnTo>
                    <a:lnTo>
                      <a:pt x="346" y="222"/>
                    </a:lnTo>
                    <a:lnTo>
                      <a:pt x="348" y="218"/>
                    </a:lnTo>
                    <a:lnTo>
                      <a:pt x="352" y="216"/>
                    </a:lnTo>
                    <a:lnTo>
                      <a:pt x="354" y="216"/>
                    </a:lnTo>
                    <a:lnTo>
                      <a:pt x="352" y="218"/>
                    </a:lnTo>
                    <a:lnTo>
                      <a:pt x="352" y="222"/>
                    </a:lnTo>
                    <a:lnTo>
                      <a:pt x="352" y="232"/>
                    </a:lnTo>
                    <a:lnTo>
                      <a:pt x="354" y="244"/>
                    </a:lnTo>
                    <a:lnTo>
                      <a:pt x="372" y="232"/>
                    </a:lnTo>
                    <a:lnTo>
                      <a:pt x="372" y="222"/>
                    </a:lnTo>
                    <a:lnTo>
                      <a:pt x="384" y="220"/>
                    </a:lnTo>
                    <a:lnTo>
                      <a:pt x="388" y="214"/>
                    </a:lnTo>
                    <a:lnTo>
                      <a:pt x="394" y="218"/>
                    </a:lnTo>
                    <a:lnTo>
                      <a:pt x="388" y="228"/>
                    </a:lnTo>
                    <a:lnTo>
                      <a:pt x="384" y="236"/>
                    </a:lnTo>
                    <a:lnTo>
                      <a:pt x="382" y="242"/>
                    </a:lnTo>
                    <a:lnTo>
                      <a:pt x="382" y="248"/>
                    </a:lnTo>
                    <a:lnTo>
                      <a:pt x="384" y="250"/>
                    </a:lnTo>
                    <a:lnTo>
                      <a:pt x="386" y="250"/>
                    </a:lnTo>
                    <a:lnTo>
                      <a:pt x="388" y="250"/>
                    </a:lnTo>
                    <a:lnTo>
                      <a:pt x="392" y="242"/>
                    </a:lnTo>
                    <a:lnTo>
                      <a:pt x="406" y="228"/>
                    </a:lnTo>
                    <a:lnTo>
                      <a:pt x="410" y="224"/>
                    </a:lnTo>
                    <a:lnTo>
                      <a:pt x="416" y="220"/>
                    </a:lnTo>
                    <a:lnTo>
                      <a:pt x="414" y="216"/>
                    </a:lnTo>
                    <a:lnTo>
                      <a:pt x="414" y="210"/>
                    </a:lnTo>
                    <a:lnTo>
                      <a:pt x="416" y="206"/>
                    </a:lnTo>
                    <a:lnTo>
                      <a:pt x="418" y="202"/>
                    </a:lnTo>
                    <a:lnTo>
                      <a:pt x="426" y="198"/>
                    </a:lnTo>
                    <a:lnTo>
                      <a:pt x="430" y="196"/>
                    </a:lnTo>
                    <a:lnTo>
                      <a:pt x="458" y="198"/>
                    </a:lnTo>
                    <a:lnTo>
                      <a:pt x="456" y="192"/>
                    </a:lnTo>
                    <a:lnTo>
                      <a:pt x="476" y="194"/>
                    </a:lnTo>
                    <a:lnTo>
                      <a:pt x="490" y="172"/>
                    </a:lnTo>
                    <a:lnTo>
                      <a:pt x="534" y="176"/>
                    </a:lnTo>
                    <a:lnTo>
                      <a:pt x="536" y="178"/>
                    </a:lnTo>
                    <a:lnTo>
                      <a:pt x="556" y="192"/>
                    </a:lnTo>
                    <a:lnTo>
                      <a:pt x="570" y="200"/>
                    </a:lnTo>
                    <a:lnTo>
                      <a:pt x="574" y="202"/>
                    </a:lnTo>
                    <a:lnTo>
                      <a:pt x="574" y="200"/>
                    </a:lnTo>
                    <a:lnTo>
                      <a:pt x="574" y="196"/>
                    </a:lnTo>
                    <a:lnTo>
                      <a:pt x="572" y="186"/>
                    </a:lnTo>
                    <a:lnTo>
                      <a:pt x="572" y="182"/>
                    </a:lnTo>
                    <a:lnTo>
                      <a:pt x="572" y="178"/>
                    </a:lnTo>
                    <a:lnTo>
                      <a:pt x="576" y="174"/>
                    </a:lnTo>
                    <a:lnTo>
                      <a:pt x="580" y="172"/>
                    </a:lnTo>
                    <a:lnTo>
                      <a:pt x="582" y="172"/>
                    </a:lnTo>
                    <a:lnTo>
                      <a:pt x="584" y="176"/>
                    </a:lnTo>
                    <a:lnTo>
                      <a:pt x="586" y="176"/>
                    </a:lnTo>
                    <a:lnTo>
                      <a:pt x="596" y="176"/>
                    </a:lnTo>
                    <a:lnTo>
                      <a:pt x="610" y="172"/>
                    </a:lnTo>
                    <a:lnTo>
                      <a:pt x="644" y="172"/>
                    </a:lnTo>
                    <a:lnTo>
                      <a:pt x="646" y="164"/>
                    </a:lnTo>
                    <a:lnTo>
                      <a:pt x="640" y="164"/>
                    </a:lnTo>
                    <a:lnTo>
                      <a:pt x="630" y="148"/>
                    </a:lnTo>
                    <a:lnTo>
                      <a:pt x="614" y="148"/>
                    </a:lnTo>
                    <a:lnTo>
                      <a:pt x="612" y="132"/>
                    </a:lnTo>
                    <a:lnTo>
                      <a:pt x="612" y="122"/>
                    </a:lnTo>
                    <a:lnTo>
                      <a:pt x="610" y="114"/>
                    </a:lnTo>
                    <a:lnTo>
                      <a:pt x="606" y="110"/>
                    </a:lnTo>
                    <a:lnTo>
                      <a:pt x="602" y="108"/>
                    </a:lnTo>
                    <a:lnTo>
                      <a:pt x="600" y="108"/>
                    </a:lnTo>
                    <a:lnTo>
                      <a:pt x="596" y="110"/>
                    </a:lnTo>
                    <a:lnTo>
                      <a:pt x="592" y="112"/>
                    </a:lnTo>
                    <a:lnTo>
                      <a:pt x="586" y="116"/>
                    </a:lnTo>
                    <a:lnTo>
                      <a:pt x="582" y="118"/>
                    </a:lnTo>
                    <a:lnTo>
                      <a:pt x="578" y="118"/>
                    </a:lnTo>
                    <a:lnTo>
                      <a:pt x="574" y="116"/>
                    </a:lnTo>
                    <a:lnTo>
                      <a:pt x="568" y="112"/>
                    </a:lnTo>
                    <a:lnTo>
                      <a:pt x="568" y="110"/>
                    </a:lnTo>
                    <a:lnTo>
                      <a:pt x="560" y="116"/>
                    </a:lnTo>
                    <a:lnTo>
                      <a:pt x="536" y="114"/>
                    </a:lnTo>
                    <a:lnTo>
                      <a:pt x="534" y="108"/>
                    </a:lnTo>
                    <a:lnTo>
                      <a:pt x="530" y="84"/>
                    </a:lnTo>
                    <a:lnTo>
                      <a:pt x="532" y="76"/>
                    </a:lnTo>
                    <a:lnTo>
                      <a:pt x="532" y="70"/>
                    </a:lnTo>
                    <a:lnTo>
                      <a:pt x="510" y="78"/>
                    </a:lnTo>
                    <a:lnTo>
                      <a:pt x="496" y="84"/>
                    </a:lnTo>
                    <a:lnTo>
                      <a:pt x="480" y="88"/>
                    </a:lnTo>
                    <a:lnTo>
                      <a:pt x="452" y="94"/>
                    </a:lnTo>
                    <a:lnTo>
                      <a:pt x="428" y="96"/>
                    </a:lnTo>
                    <a:lnTo>
                      <a:pt x="420" y="96"/>
                    </a:lnTo>
                    <a:lnTo>
                      <a:pt x="378" y="136"/>
                    </a:lnTo>
                    <a:lnTo>
                      <a:pt x="370" y="134"/>
                    </a:lnTo>
                    <a:lnTo>
                      <a:pt x="362" y="134"/>
                    </a:lnTo>
                    <a:lnTo>
                      <a:pt x="356" y="134"/>
                    </a:lnTo>
                    <a:lnTo>
                      <a:pt x="350" y="134"/>
                    </a:lnTo>
                    <a:lnTo>
                      <a:pt x="348" y="128"/>
                    </a:lnTo>
                    <a:lnTo>
                      <a:pt x="346" y="126"/>
                    </a:lnTo>
                    <a:lnTo>
                      <a:pt x="342" y="124"/>
                    </a:lnTo>
                    <a:lnTo>
                      <a:pt x="338" y="126"/>
                    </a:lnTo>
                    <a:lnTo>
                      <a:pt x="330" y="130"/>
                    </a:lnTo>
                    <a:lnTo>
                      <a:pt x="326" y="132"/>
                    </a:lnTo>
                    <a:lnTo>
                      <a:pt x="304" y="132"/>
                    </a:lnTo>
                    <a:lnTo>
                      <a:pt x="300" y="124"/>
                    </a:lnTo>
                    <a:lnTo>
                      <a:pt x="280" y="100"/>
                    </a:lnTo>
                    <a:lnTo>
                      <a:pt x="268" y="88"/>
                    </a:lnTo>
                    <a:lnTo>
                      <a:pt x="258" y="82"/>
                    </a:lnTo>
                    <a:lnTo>
                      <a:pt x="246" y="80"/>
                    </a:lnTo>
                    <a:lnTo>
                      <a:pt x="236" y="80"/>
                    </a:lnTo>
                    <a:lnTo>
                      <a:pt x="228" y="84"/>
                    </a:lnTo>
                    <a:lnTo>
                      <a:pt x="222" y="86"/>
                    </a:lnTo>
                    <a:lnTo>
                      <a:pt x="216" y="92"/>
                    </a:lnTo>
                    <a:lnTo>
                      <a:pt x="218" y="84"/>
                    </a:lnTo>
                    <a:lnTo>
                      <a:pt x="220" y="78"/>
                    </a:lnTo>
                    <a:lnTo>
                      <a:pt x="220" y="76"/>
                    </a:lnTo>
                    <a:lnTo>
                      <a:pt x="214" y="78"/>
                    </a:lnTo>
                    <a:lnTo>
                      <a:pt x="208" y="80"/>
                    </a:lnTo>
                    <a:lnTo>
                      <a:pt x="204" y="86"/>
                    </a:lnTo>
                    <a:lnTo>
                      <a:pt x="200" y="90"/>
                    </a:lnTo>
                    <a:lnTo>
                      <a:pt x="194" y="102"/>
                    </a:lnTo>
                    <a:lnTo>
                      <a:pt x="192" y="106"/>
                    </a:lnTo>
                    <a:lnTo>
                      <a:pt x="192" y="74"/>
                    </a:lnTo>
                    <a:lnTo>
                      <a:pt x="190" y="76"/>
                    </a:lnTo>
                    <a:lnTo>
                      <a:pt x="188" y="76"/>
                    </a:lnTo>
                    <a:lnTo>
                      <a:pt x="184" y="72"/>
                    </a:lnTo>
                    <a:lnTo>
                      <a:pt x="184" y="64"/>
                    </a:lnTo>
                    <a:lnTo>
                      <a:pt x="186" y="56"/>
                    </a:lnTo>
                    <a:lnTo>
                      <a:pt x="188" y="56"/>
                    </a:lnTo>
                    <a:lnTo>
                      <a:pt x="188" y="58"/>
                    </a:lnTo>
                    <a:lnTo>
                      <a:pt x="192" y="62"/>
                    </a:lnTo>
                    <a:lnTo>
                      <a:pt x="190" y="56"/>
                    </a:lnTo>
                    <a:lnTo>
                      <a:pt x="192" y="62"/>
                    </a:lnTo>
                    <a:lnTo>
                      <a:pt x="192" y="68"/>
                    </a:lnTo>
                    <a:lnTo>
                      <a:pt x="194" y="70"/>
                    </a:lnTo>
                    <a:lnTo>
                      <a:pt x="196" y="70"/>
                    </a:lnTo>
                    <a:lnTo>
                      <a:pt x="198" y="70"/>
                    </a:lnTo>
                    <a:lnTo>
                      <a:pt x="202" y="62"/>
                    </a:lnTo>
                    <a:lnTo>
                      <a:pt x="210" y="52"/>
                    </a:lnTo>
                    <a:lnTo>
                      <a:pt x="212" y="44"/>
                    </a:lnTo>
                    <a:lnTo>
                      <a:pt x="236" y="20"/>
                    </a:lnTo>
                    <a:lnTo>
                      <a:pt x="244" y="10"/>
                    </a:lnTo>
                    <a:lnTo>
                      <a:pt x="242" y="10"/>
                    </a:lnTo>
                    <a:lnTo>
                      <a:pt x="244" y="10"/>
                    </a:lnTo>
                    <a:lnTo>
                      <a:pt x="254" y="8"/>
                    </a:lnTo>
                    <a:lnTo>
                      <a:pt x="258" y="6"/>
                    </a:lnTo>
                    <a:lnTo>
                      <a:pt x="258" y="4"/>
                    </a:lnTo>
                    <a:lnTo>
                      <a:pt x="254" y="2"/>
                    </a:lnTo>
                    <a:lnTo>
                      <a:pt x="244" y="0"/>
                    </a:lnTo>
                    <a:lnTo>
                      <a:pt x="238" y="0"/>
                    </a:lnTo>
                    <a:lnTo>
                      <a:pt x="224" y="2"/>
                    </a:lnTo>
                    <a:lnTo>
                      <a:pt x="210" y="6"/>
                    </a:lnTo>
                    <a:lnTo>
                      <a:pt x="200" y="14"/>
                    </a:lnTo>
                    <a:lnTo>
                      <a:pt x="192" y="20"/>
                    </a:lnTo>
                    <a:lnTo>
                      <a:pt x="180" y="34"/>
                    </a:lnTo>
                    <a:lnTo>
                      <a:pt x="174" y="40"/>
                    </a:lnTo>
                    <a:lnTo>
                      <a:pt x="166" y="42"/>
                    </a:lnTo>
                    <a:lnTo>
                      <a:pt x="160" y="46"/>
                    </a:lnTo>
                    <a:lnTo>
                      <a:pt x="154" y="52"/>
                    </a:lnTo>
                    <a:lnTo>
                      <a:pt x="150" y="58"/>
                    </a:lnTo>
                    <a:lnTo>
                      <a:pt x="144" y="70"/>
                    </a:lnTo>
                    <a:lnTo>
                      <a:pt x="142" y="74"/>
                    </a:lnTo>
                    <a:lnTo>
                      <a:pt x="138" y="76"/>
                    </a:lnTo>
                    <a:lnTo>
                      <a:pt x="134" y="76"/>
                    </a:lnTo>
                    <a:lnTo>
                      <a:pt x="130" y="80"/>
                    </a:lnTo>
                    <a:lnTo>
                      <a:pt x="118" y="88"/>
                    </a:lnTo>
                    <a:lnTo>
                      <a:pt x="102" y="102"/>
                    </a:lnTo>
                    <a:lnTo>
                      <a:pt x="94" y="102"/>
                    </a:lnTo>
                    <a:lnTo>
                      <a:pt x="82" y="104"/>
                    </a:lnTo>
                    <a:lnTo>
                      <a:pt x="72" y="106"/>
                    </a:lnTo>
                    <a:lnTo>
                      <a:pt x="60" y="110"/>
                    </a:lnTo>
                    <a:lnTo>
                      <a:pt x="50" y="120"/>
                    </a:lnTo>
                    <a:lnTo>
                      <a:pt x="42" y="128"/>
                    </a:lnTo>
                    <a:lnTo>
                      <a:pt x="22" y="138"/>
                    </a:lnTo>
                    <a:lnTo>
                      <a:pt x="6" y="144"/>
                    </a:lnTo>
                    <a:lnTo>
                      <a:pt x="2" y="146"/>
                    </a:lnTo>
                  </a:path>
                </a:pathLst>
              </a:custGeom>
              <a:grpFill/>
              <a:ln w="3175" cmpd="sng">
                <a:solidFill>
                  <a:schemeClr val="accent5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</p:grpSp>
        <p:sp>
          <p:nvSpPr>
            <p:cNvPr id="299" name="OHIO"/>
            <p:cNvSpPr>
              <a:spLocks/>
            </p:cNvSpPr>
            <p:nvPr/>
          </p:nvSpPr>
          <p:spPr bwMode="auto">
            <a:xfrm>
              <a:off x="6466909" y="3567842"/>
              <a:ext cx="533484" cy="608137"/>
            </a:xfrm>
            <a:custGeom>
              <a:avLst/>
              <a:gdLst/>
              <a:ahLst/>
              <a:cxnLst>
                <a:cxn ang="0">
                  <a:pos x="134" y="90"/>
                </a:cxn>
                <a:cxn ang="0">
                  <a:pos x="146" y="86"/>
                </a:cxn>
                <a:cxn ang="0">
                  <a:pos x="160" y="86"/>
                </a:cxn>
                <a:cxn ang="0">
                  <a:pos x="182" y="94"/>
                </a:cxn>
                <a:cxn ang="0">
                  <a:pos x="200" y="100"/>
                </a:cxn>
                <a:cxn ang="0">
                  <a:pos x="220" y="100"/>
                </a:cxn>
                <a:cxn ang="0">
                  <a:pos x="194" y="116"/>
                </a:cxn>
                <a:cxn ang="0">
                  <a:pos x="204" y="116"/>
                </a:cxn>
                <a:cxn ang="0">
                  <a:pos x="220" y="112"/>
                </a:cxn>
                <a:cxn ang="0">
                  <a:pos x="228" y="110"/>
                </a:cxn>
                <a:cxn ang="0">
                  <a:pos x="242" y="114"/>
                </a:cxn>
                <a:cxn ang="0">
                  <a:pos x="254" y="112"/>
                </a:cxn>
                <a:cxn ang="0">
                  <a:pos x="272" y="104"/>
                </a:cxn>
                <a:cxn ang="0">
                  <a:pos x="292" y="90"/>
                </a:cxn>
                <a:cxn ang="0">
                  <a:pos x="328" y="78"/>
                </a:cxn>
                <a:cxn ang="0">
                  <a:pos x="376" y="38"/>
                </a:cxn>
                <a:cxn ang="0">
                  <a:pos x="416" y="10"/>
                </a:cxn>
                <a:cxn ang="0">
                  <a:pos x="474" y="192"/>
                </a:cxn>
                <a:cxn ang="0">
                  <a:pos x="464" y="204"/>
                </a:cxn>
                <a:cxn ang="0">
                  <a:pos x="470" y="228"/>
                </a:cxn>
                <a:cxn ang="0">
                  <a:pos x="470" y="246"/>
                </a:cxn>
                <a:cxn ang="0">
                  <a:pos x="462" y="284"/>
                </a:cxn>
                <a:cxn ang="0">
                  <a:pos x="460" y="316"/>
                </a:cxn>
                <a:cxn ang="0">
                  <a:pos x="460" y="330"/>
                </a:cxn>
                <a:cxn ang="0">
                  <a:pos x="454" y="342"/>
                </a:cxn>
                <a:cxn ang="0">
                  <a:pos x="422" y="382"/>
                </a:cxn>
                <a:cxn ang="0">
                  <a:pos x="404" y="390"/>
                </a:cxn>
                <a:cxn ang="0">
                  <a:pos x="402" y="384"/>
                </a:cxn>
                <a:cxn ang="0">
                  <a:pos x="374" y="440"/>
                </a:cxn>
                <a:cxn ang="0">
                  <a:pos x="370" y="458"/>
                </a:cxn>
                <a:cxn ang="0">
                  <a:pos x="364" y="462"/>
                </a:cxn>
                <a:cxn ang="0">
                  <a:pos x="358" y="450"/>
                </a:cxn>
                <a:cxn ang="0">
                  <a:pos x="350" y="446"/>
                </a:cxn>
                <a:cxn ang="0">
                  <a:pos x="346" y="448"/>
                </a:cxn>
                <a:cxn ang="0">
                  <a:pos x="340" y="456"/>
                </a:cxn>
                <a:cxn ang="0">
                  <a:pos x="336" y="476"/>
                </a:cxn>
                <a:cxn ang="0">
                  <a:pos x="336" y="510"/>
                </a:cxn>
                <a:cxn ang="0">
                  <a:pos x="322" y="528"/>
                </a:cxn>
                <a:cxn ang="0">
                  <a:pos x="310" y="538"/>
                </a:cxn>
                <a:cxn ang="0">
                  <a:pos x="298" y="536"/>
                </a:cxn>
                <a:cxn ang="0">
                  <a:pos x="286" y="524"/>
                </a:cxn>
                <a:cxn ang="0">
                  <a:pos x="276" y="518"/>
                </a:cxn>
                <a:cxn ang="0">
                  <a:pos x="268" y="522"/>
                </a:cxn>
                <a:cxn ang="0">
                  <a:pos x="266" y="510"/>
                </a:cxn>
                <a:cxn ang="0">
                  <a:pos x="260" y="500"/>
                </a:cxn>
                <a:cxn ang="0">
                  <a:pos x="246" y="504"/>
                </a:cxn>
                <a:cxn ang="0">
                  <a:pos x="232" y="518"/>
                </a:cxn>
                <a:cxn ang="0">
                  <a:pos x="218" y="526"/>
                </a:cxn>
                <a:cxn ang="0">
                  <a:pos x="204" y="524"/>
                </a:cxn>
                <a:cxn ang="0">
                  <a:pos x="196" y="516"/>
                </a:cxn>
                <a:cxn ang="0">
                  <a:pos x="184" y="518"/>
                </a:cxn>
                <a:cxn ang="0">
                  <a:pos x="168" y="526"/>
                </a:cxn>
                <a:cxn ang="0">
                  <a:pos x="148" y="510"/>
                </a:cxn>
                <a:cxn ang="0">
                  <a:pos x="112" y="504"/>
                </a:cxn>
                <a:cxn ang="0">
                  <a:pos x="108" y="492"/>
                </a:cxn>
                <a:cxn ang="0">
                  <a:pos x="94" y="482"/>
                </a:cxn>
                <a:cxn ang="0">
                  <a:pos x="70" y="478"/>
                </a:cxn>
                <a:cxn ang="0">
                  <a:pos x="0" y="112"/>
                </a:cxn>
              </a:cxnLst>
              <a:rect l="0" t="0" r="r" b="b"/>
              <a:pathLst>
                <a:path w="474" h="540">
                  <a:moveTo>
                    <a:pt x="0" y="112"/>
                  </a:moveTo>
                  <a:lnTo>
                    <a:pt x="134" y="90"/>
                  </a:lnTo>
                  <a:lnTo>
                    <a:pt x="140" y="90"/>
                  </a:lnTo>
                  <a:lnTo>
                    <a:pt x="146" y="86"/>
                  </a:lnTo>
                  <a:lnTo>
                    <a:pt x="150" y="86"/>
                  </a:lnTo>
                  <a:lnTo>
                    <a:pt x="160" y="86"/>
                  </a:lnTo>
                  <a:lnTo>
                    <a:pt x="174" y="90"/>
                  </a:lnTo>
                  <a:lnTo>
                    <a:pt x="182" y="94"/>
                  </a:lnTo>
                  <a:lnTo>
                    <a:pt x="188" y="100"/>
                  </a:lnTo>
                  <a:lnTo>
                    <a:pt x="200" y="100"/>
                  </a:lnTo>
                  <a:lnTo>
                    <a:pt x="208" y="92"/>
                  </a:lnTo>
                  <a:lnTo>
                    <a:pt x="220" y="100"/>
                  </a:lnTo>
                  <a:lnTo>
                    <a:pt x="202" y="106"/>
                  </a:lnTo>
                  <a:lnTo>
                    <a:pt x="194" y="116"/>
                  </a:lnTo>
                  <a:lnTo>
                    <a:pt x="196" y="116"/>
                  </a:lnTo>
                  <a:lnTo>
                    <a:pt x="204" y="116"/>
                  </a:lnTo>
                  <a:lnTo>
                    <a:pt x="214" y="114"/>
                  </a:lnTo>
                  <a:lnTo>
                    <a:pt x="220" y="112"/>
                  </a:lnTo>
                  <a:lnTo>
                    <a:pt x="224" y="108"/>
                  </a:lnTo>
                  <a:lnTo>
                    <a:pt x="228" y="110"/>
                  </a:lnTo>
                  <a:lnTo>
                    <a:pt x="236" y="114"/>
                  </a:lnTo>
                  <a:lnTo>
                    <a:pt x="242" y="114"/>
                  </a:lnTo>
                  <a:lnTo>
                    <a:pt x="246" y="114"/>
                  </a:lnTo>
                  <a:lnTo>
                    <a:pt x="254" y="112"/>
                  </a:lnTo>
                  <a:lnTo>
                    <a:pt x="260" y="108"/>
                  </a:lnTo>
                  <a:lnTo>
                    <a:pt x="272" y="104"/>
                  </a:lnTo>
                  <a:lnTo>
                    <a:pt x="282" y="98"/>
                  </a:lnTo>
                  <a:lnTo>
                    <a:pt x="292" y="90"/>
                  </a:lnTo>
                  <a:lnTo>
                    <a:pt x="318" y="90"/>
                  </a:lnTo>
                  <a:lnTo>
                    <a:pt x="328" y="78"/>
                  </a:lnTo>
                  <a:lnTo>
                    <a:pt x="356" y="52"/>
                  </a:lnTo>
                  <a:lnTo>
                    <a:pt x="376" y="38"/>
                  </a:lnTo>
                  <a:lnTo>
                    <a:pt x="396" y="24"/>
                  </a:lnTo>
                  <a:lnTo>
                    <a:pt x="416" y="10"/>
                  </a:lnTo>
                  <a:lnTo>
                    <a:pt x="438" y="0"/>
                  </a:lnTo>
                  <a:lnTo>
                    <a:pt x="474" y="192"/>
                  </a:lnTo>
                  <a:lnTo>
                    <a:pt x="460" y="196"/>
                  </a:lnTo>
                  <a:lnTo>
                    <a:pt x="464" y="204"/>
                  </a:lnTo>
                  <a:lnTo>
                    <a:pt x="468" y="220"/>
                  </a:lnTo>
                  <a:lnTo>
                    <a:pt x="470" y="228"/>
                  </a:lnTo>
                  <a:lnTo>
                    <a:pt x="470" y="238"/>
                  </a:lnTo>
                  <a:lnTo>
                    <a:pt x="470" y="246"/>
                  </a:lnTo>
                  <a:lnTo>
                    <a:pt x="466" y="252"/>
                  </a:lnTo>
                  <a:lnTo>
                    <a:pt x="462" y="284"/>
                  </a:lnTo>
                  <a:lnTo>
                    <a:pt x="458" y="312"/>
                  </a:lnTo>
                  <a:lnTo>
                    <a:pt x="460" y="316"/>
                  </a:lnTo>
                  <a:lnTo>
                    <a:pt x="460" y="324"/>
                  </a:lnTo>
                  <a:lnTo>
                    <a:pt x="460" y="330"/>
                  </a:lnTo>
                  <a:lnTo>
                    <a:pt x="458" y="336"/>
                  </a:lnTo>
                  <a:lnTo>
                    <a:pt x="454" y="342"/>
                  </a:lnTo>
                  <a:lnTo>
                    <a:pt x="450" y="348"/>
                  </a:lnTo>
                  <a:lnTo>
                    <a:pt x="422" y="382"/>
                  </a:lnTo>
                  <a:lnTo>
                    <a:pt x="412" y="388"/>
                  </a:lnTo>
                  <a:lnTo>
                    <a:pt x="404" y="390"/>
                  </a:lnTo>
                  <a:lnTo>
                    <a:pt x="402" y="388"/>
                  </a:lnTo>
                  <a:lnTo>
                    <a:pt x="402" y="384"/>
                  </a:lnTo>
                  <a:lnTo>
                    <a:pt x="378" y="410"/>
                  </a:lnTo>
                  <a:lnTo>
                    <a:pt x="374" y="440"/>
                  </a:lnTo>
                  <a:lnTo>
                    <a:pt x="374" y="446"/>
                  </a:lnTo>
                  <a:lnTo>
                    <a:pt x="370" y="458"/>
                  </a:lnTo>
                  <a:lnTo>
                    <a:pt x="368" y="462"/>
                  </a:lnTo>
                  <a:lnTo>
                    <a:pt x="364" y="462"/>
                  </a:lnTo>
                  <a:lnTo>
                    <a:pt x="362" y="460"/>
                  </a:lnTo>
                  <a:lnTo>
                    <a:pt x="358" y="450"/>
                  </a:lnTo>
                  <a:lnTo>
                    <a:pt x="354" y="446"/>
                  </a:lnTo>
                  <a:lnTo>
                    <a:pt x="350" y="446"/>
                  </a:lnTo>
                  <a:lnTo>
                    <a:pt x="348" y="446"/>
                  </a:lnTo>
                  <a:lnTo>
                    <a:pt x="346" y="448"/>
                  </a:lnTo>
                  <a:lnTo>
                    <a:pt x="342" y="452"/>
                  </a:lnTo>
                  <a:lnTo>
                    <a:pt x="340" y="456"/>
                  </a:lnTo>
                  <a:lnTo>
                    <a:pt x="340" y="466"/>
                  </a:lnTo>
                  <a:lnTo>
                    <a:pt x="336" y="476"/>
                  </a:lnTo>
                  <a:lnTo>
                    <a:pt x="332" y="484"/>
                  </a:lnTo>
                  <a:lnTo>
                    <a:pt x="336" y="510"/>
                  </a:lnTo>
                  <a:lnTo>
                    <a:pt x="332" y="516"/>
                  </a:lnTo>
                  <a:lnTo>
                    <a:pt x="322" y="528"/>
                  </a:lnTo>
                  <a:lnTo>
                    <a:pt x="316" y="534"/>
                  </a:lnTo>
                  <a:lnTo>
                    <a:pt x="310" y="538"/>
                  </a:lnTo>
                  <a:lnTo>
                    <a:pt x="304" y="540"/>
                  </a:lnTo>
                  <a:lnTo>
                    <a:pt x="298" y="536"/>
                  </a:lnTo>
                  <a:lnTo>
                    <a:pt x="294" y="532"/>
                  </a:lnTo>
                  <a:lnTo>
                    <a:pt x="286" y="524"/>
                  </a:lnTo>
                  <a:lnTo>
                    <a:pt x="282" y="520"/>
                  </a:lnTo>
                  <a:lnTo>
                    <a:pt x="276" y="518"/>
                  </a:lnTo>
                  <a:lnTo>
                    <a:pt x="272" y="520"/>
                  </a:lnTo>
                  <a:lnTo>
                    <a:pt x="268" y="522"/>
                  </a:lnTo>
                  <a:lnTo>
                    <a:pt x="266" y="516"/>
                  </a:lnTo>
                  <a:lnTo>
                    <a:pt x="266" y="510"/>
                  </a:lnTo>
                  <a:lnTo>
                    <a:pt x="264" y="504"/>
                  </a:lnTo>
                  <a:lnTo>
                    <a:pt x="260" y="500"/>
                  </a:lnTo>
                  <a:lnTo>
                    <a:pt x="254" y="500"/>
                  </a:lnTo>
                  <a:lnTo>
                    <a:pt x="246" y="504"/>
                  </a:lnTo>
                  <a:lnTo>
                    <a:pt x="234" y="514"/>
                  </a:lnTo>
                  <a:lnTo>
                    <a:pt x="232" y="518"/>
                  </a:lnTo>
                  <a:lnTo>
                    <a:pt x="222" y="524"/>
                  </a:lnTo>
                  <a:lnTo>
                    <a:pt x="218" y="526"/>
                  </a:lnTo>
                  <a:lnTo>
                    <a:pt x="212" y="526"/>
                  </a:lnTo>
                  <a:lnTo>
                    <a:pt x="204" y="524"/>
                  </a:lnTo>
                  <a:lnTo>
                    <a:pt x="198" y="518"/>
                  </a:lnTo>
                  <a:lnTo>
                    <a:pt x="196" y="516"/>
                  </a:lnTo>
                  <a:lnTo>
                    <a:pt x="192" y="516"/>
                  </a:lnTo>
                  <a:lnTo>
                    <a:pt x="184" y="518"/>
                  </a:lnTo>
                  <a:lnTo>
                    <a:pt x="174" y="526"/>
                  </a:lnTo>
                  <a:lnTo>
                    <a:pt x="168" y="526"/>
                  </a:lnTo>
                  <a:lnTo>
                    <a:pt x="164" y="524"/>
                  </a:lnTo>
                  <a:lnTo>
                    <a:pt x="148" y="510"/>
                  </a:lnTo>
                  <a:lnTo>
                    <a:pt x="114" y="508"/>
                  </a:lnTo>
                  <a:lnTo>
                    <a:pt x="112" y="504"/>
                  </a:lnTo>
                  <a:lnTo>
                    <a:pt x="110" y="498"/>
                  </a:lnTo>
                  <a:lnTo>
                    <a:pt x="108" y="492"/>
                  </a:lnTo>
                  <a:lnTo>
                    <a:pt x="102" y="488"/>
                  </a:lnTo>
                  <a:lnTo>
                    <a:pt x="94" y="482"/>
                  </a:lnTo>
                  <a:lnTo>
                    <a:pt x="84" y="478"/>
                  </a:lnTo>
                  <a:lnTo>
                    <a:pt x="70" y="478"/>
                  </a:lnTo>
                  <a:lnTo>
                    <a:pt x="40" y="478"/>
                  </a:lnTo>
                  <a:lnTo>
                    <a:pt x="0" y="112"/>
                  </a:lnTo>
                  <a:close/>
                </a:path>
              </a:pathLst>
            </a:custGeom>
            <a:grpFill/>
            <a:ln w="3175" cmpd="sng">
              <a:solidFill>
                <a:schemeClr val="accent5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300" name="INDIANA"/>
            <p:cNvSpPr>
              <a:spLocks/>
            </p:cNvSpPr>
            <p:nvPr/>
          </p:nvSpPr>
          <p:spPr bwMode="auto">
            <a:xfrm>
              <a:off x="6133481" y="3674227"/>
              <a:ext cx="385823" cy="682764"/>
            </a:xfrm>
            <a:custGeom>
              <a:avLst/>
              <a:gdLst/>
              <a:ahLst/>
              <a:cxnLst>
                <a:cxn ang="0">
                  <a:pos x="2" y="600"/>
                </a:cxn>
                <a:cxn ang="0">
                  <a:pos x="0" y="588"/>
                </a:cxn>
                <a:cxn ang="0">
                  <a:pos x="4" y="578"/>
                </a:cxn>
                <a:cxn ang="0">
                  <a:pos x="8" y="564"/>
                </a:cxn>
                <a:cxn ang="0">
                  <a:pos x="20" y="530"/>
                </a:cxn>
                <a:cxn ang="0">
                  <a:pos x="34" y="504"/>
                </a:cxn>
                <a:cxn ang="0">
                  <a:pos x="42" y="482"/>
                </a:cxn>
                <a:cxn ang="0">
                  <a:pos x="50" y="460"/>
                </a:cxn>
                <a:cxn ang="0">
                  <a:pos x="48" y="440"/>
                </a:cxn>
                <a:cxn ang="0">
                  <a:pos x="38" y="418"/>
                </a:cxn>
                <a:cxn ang="0">
                  <a:pos x="32" y="408"/>
                </a:cxn>
                <a:cxn ang="0">
                  <a:pos x="38" y="374"/>
                </a:cxn>
                <a:cxn ang="0">
                  <a:pos x="8" y="36"/>
                </a:cxn>
                <a:cxn ang="0">
                  <a:pos x="16" y="46"/>
                </a:cxn>
                <a:cxn ang="0">
                  <a:pos x="32" y="50"/>
                </a:cxn>
                <a:cxn ang="0">
                  <a:pos x="60" y="40"/>
                </a:cxn>
                <a:cxn ang="0">
                  <a:pos x="80" y="24"/>
                </a:cxn>
                <a:cxn ang="0">
                  <a:pos x="296" y="18"/>
                </a:cxn>
                <a:cxn ang="0">
                  <a:pos x="338" y="380"/>
                </a:cxn>
                <a:cxn ang="0">
                  <a:pos x="334" y="390"/>
                </a:cxn>
                <a:cxn ang="0">
                  <a:pos x="336" y="414"/>
                </a:cxn>
                <a:cxn ang="0">
                  <a:pos x="342" y="426"/>
                </a:cxn>
                <a:cxn ang="0">
                  <a:pos x="340" y="430"/>
                </a:cxn>
                <a:cxn ang="0">
                  <a:pos x="324" y="434"/>
                </a:cxn>
                <a:cxn ang="0">
                  <a:pos x="296" y="440"/>
                </a:cxn>
                <a:cxn ang="0">
                  <a:pos x="282" y="444"/>
                </a:cxn>
                <a:cxn ang="0">
                  <a:pos x="276" y="452"/>
                </a:cxn>
                <a:cxn ang="0">
                  <a:pos x="280" y="468"/>
                </a:cxn>
                <a:cxn ang="0">
                  <a:pos x="278" y="474"/>
                </a:cxn>
                <a:cxn ang="0">
                  <a:pos x="258" y="504"/>
                </a:cxn>
                <a:cxn ang="0">
                  <a:pos x="256" y="508"/>
                </a:cxn>
                <a:cxn ang="0">
                  <a:pos x="244" y="512"/>
                </a:cxn>
                <a:cxn ang="0">
                  <a:pos x="238" y="528"/>
                </a:cxn>
                <a:cxn ang="0">
                  <a:pos x="232" y="548"/>
                </a:cxn>
                <a:cxn ang="0">
                  <a:pos x="228" y="552"/>
                </a:cxn>
                <a:cxn ang="0">
                  <a:pos x="216" y="554"/>
                </a:cxn>
                <a:cxn ang="0">
                  <a:pos x="196" y="548"/>
                </a:cxn>
                <a:cxn ang="0">
                  <a:pos x="190" y="532"/>
                </a:cxn>
                <a:cxn ang="0">
                  <a:pos x="184" y="532"/>
                </a:cxn>
                <a:cxn ang="0">
                  <a:pos x="174" y="552"/>
                </a:cxn>
                <a:cxn ang="0">
                  <a:pos x="170" y="576"/>
                </a:cxn>
                <a:cxn ang="0">
                  <a:pos x="162" y="584"/>
                </a:cxn>
                <a:cxn ang="0">
                  <a:pos x="146" y="574"/>
                </a:cxn>
                <a:cxn ang="0">
                  <a:pos x="144" y="568"/>
                </a:cxn>
                <a:cxn ang="0">
                  <a:pos x="140" y="564"/>
                </a:cxn>
                <a:cxn ang="0">
                  <a:pos x="128" y="570"/>
                </a:cxn>
                <a:cxn ang="0">
                  <a:pos x="116" y="584"/>
                </a:cxn>
                <a:cxn ang="0">
                  <a:pos x="108" y="594"/>
                </a:cxn>
                <a:cxn ang="0">
                  <a:pos x="98" y="594"/>
                </a:cxn>
                <a:cxn ang="0">
                  <a:pos x="88" y="584"/>
                </a:cxn>
                <a:cxn ang="0">
                  <a:pos x="72" y="578"/>
                </a:cxn>
                <a:cxn ang="0">
                  <a:pos x="62" y="582"/>
                </a:cxn>
                <a:cxn ang="0">
                  <a:pos x="56" y="578"/>
                </a:cxn>
                <a:cxn ang="0">
                  <a:pos x="52" y="590"/>
                </a:cxn>
                <a:cxn ang="0">
                  <a:pos x="52" y="596"/>
                </a:cxn>
                <a:cxn ang="0">
                  <a:pos x="48" y="598"/>
                </a:cxn>
                <a:cxn ang="0">
                  <a:pos x="34" y="590"/>
                </a:cxn>
                <a:cxn ang="0">
                  <a:pos x="18" y="586"/>
                </a:cxn>
                <a:cxn ang="0">
                  <a:pos x="14" y="590"/>
                </a:cxn>
                <a:cxn ang="0">
                  <a:pos x="18" y="598"/>
                </a:cxn>
                <a:cxn ang="0">
                  <a:pos x="12" y="606"/>
                </a:cxn>
                <a:cxn ang="0">
                  <a:pos x="10" y="606"/>
                </a:cxn>
              </a:cxnLst>
              <a:rect l="0" t="0" r="r" b="b"/>
              <a:pathLst>
                <a:path w="342" h="606">
                  <a:moveTo>
                    <a:pt x="8" y="606"/>
                  </a:moveTo>
                  <a:lnTo>
                    <a:pt x="2" y="600"/>
                  </a:lnTo>
                  <a:lnTo>
                    <a:pt x="0" y="594"/>
                  </a:lnTo>
                  <a:lnTo>
                    <a:pt x="0" y="588"/>
                  </a:lnTo>
                  <a:lnTo>
                    <a:pt x="0" y="584"/>
                  </a:lnTo>
                  <a:lnTo>
                    <a:pt x="4" y="578"/>
                  </a:lnTo>
                  <a:lnTo>
                    <a:pt x="6" y="576"/>
                  </a:lnTo>
                  <a:lnTo>
                    <a:pt x="8" y="564"/>
                  </a:lnTo>
                  <a:lnTo>
                    <a:pt x="12" y="538"/>
                  </a:lnTo>
                  <a:lnTo>
                    <a:pt x="20" y="530"/>
                  </a:lnTo>
                  <a:lnTo>
                    <a:pt x="24" y="522"/>
                  </a:lnTo>
                  <a:lnTo>
                    <a:pt x="34" y="504"/>
                  </a:lnTo>
                  <a:lnTo>
                    <a:pt x="40" y="488"/>
                  </a:lnTo>
                  <a:lnTo>
                    <a:pt x="42" y="482"/>
                  </a:lnTo>
                  <a:lnTo>
                    <a:pt x="48" y="470"/>
                  </a:lnTo>
                  <a:lnTo>
                    <a:pt x="50" y="460"/>
                  </a:lnTo>
                  <a:lnTo>
                    <a:pt x="50" y="450"/>
                  </a:lnTo>
                  <a:lnTo>
                    <a:pt x="48" y="440"/>
                  </a:lnTo>
                  <a:lnTo>
                    <a:pt x="44" y="432"/>
                  </a:lnTo>
                  <a:lnTo>
                    <a:pt x="38" y="418"/>
                  </a:lnTo>
                  <a:lnTo>
                    <a:pt x="34" y="414"/>
                  </a:lnTo>
                  <a:lnTo>
                    <a:pt x="32" y="408"/>
                  </a:lnTo>
                  <a:lnTo>
                    <a:pt x="32" y="380"/>
                  </a:lnTo>
                  <a:lnTo>
                    <a:pt x="38" y="374"/>
                  </a:lnTo>
                  <a:lnTo>
                    <a:pt x="24" y="206"/>
                  </a:lnTo>
                  <a:lnTo>
                    <a:pt x="8" y="36"/>
                  </a:lnTo>
                  <a:lnTo>
                    <a:pt x="12" y="42"/>
                  </a:lnTo>
                  <a:lnTo>
                    <a:pt x="16" y="46"/>
                  </a:lnTo>
                  <a:lnTo>
                    <a:pt x="22" y="50"/>
                  </a:lnTo>
                  <a:lnTo>
                    <a:pt x="32" y="50"/>
                  </a:lnTo>
                  <a:lnTo>
                    <a:pt x="44" y="48"/>
                  </a:lnTo>
                  <a:lnTo>
                    <a:pt x="60" y="40"/>
                  </a:lnTo>
                  <a:lnTo>
                    <a:pt x="82" y="24"/>
                  </a:lnTo>
                  <a:lnTo>
                    <a:pt x="80" y="24"/>
                  </a:lnTo>
                  <a:lnTo>
                    <a:pt x="292" y="0"/>
                  </a:lnTo>
                  <a:lnTo>
                    <a:pt x="296" y="18"/>
                  </a:lnTo>
                  <a:lnTo>
                    <a:pt x="336" y="384"/>
                  </a:lnTo>
                  <a:lnTo>
                    <a:pt x="338" y="380"/>
                  </a:lnTo>
                  <a:lnTo>
                    <a:pt x="336" y="384"/>
                  </a:lnTo>
                  <a:lnTo>
                    <a:pt x="334" y="390"/>
                  </a:lnTo>
                  <a:lnTo>
                    <a:pt x="332" y="400"/>
                  </a:lnTo>
                  <a:lnTo>
                    <a:pt x="336" y="414"/>
                  </a:lnTo>
                  <a:lnTo>
                    <a:pt x="338" y="420"/>
                  </a:lnTo>
                  <a:lnTo>
                    <a:pt x="342" y="426"/>
                  </a:lnTo>
                  <a:lnTo>
                    <a:pt x="342" y="428"/>
                  </a:lnTo>
                  <a:lnTo>
                    <a:pt x="340" y="430"/>
                  </a:lnTo>
                  <a:lnTo>
                    <a:pt x="334" y="432"/>
                  </a:lnTo>
                  <a:lnTo>
                    <a:pt x="324" y="434"/>
                  </a:lnTo>
                  <a:lnTo>
                    <a:pt x="308" y="438"/>
                  </a:lnTo>
                  <a:lnTo>
                    <a:pt x="296" y="440"/>
                  </a:lnTo>
                  <a:lnTo>
                    <a:pt x="292" y="442"/>
                  </a:lnTo>
                  <a:lnTo>
                    <a:pt x="282" y="444"/>
                  </a:lnTo>
                  <a:lnTo>
                    <a:pt x="278" y="446"/>
                  </a:lnTo>
                  <a:lnTo>
                    <a:pt x="276" y="452"/>
                  </a:lnTo>
                  <a:lnTo>
                    <a:pt x="276" y="458"/>
                  </a:lnTo>
                  <a:lnTo>
                    <a:pt x="280" y="468"/>
                  </a:lnTo>
                  <a:lnTo>
                    <a:pt x="280" y="470"/>
                  </a:lnTo>
                  <a:lnTo>
                    <a:pt x="278" y="474"/>
                  </a:lnTo>
                  <a:lnTo>
                    <a:pt x="266" y="488"/>
                  </a:lnTo>
                  <a:lnTo>
                    <a:pt x="258" y="504"/>
                  </a:lnTo>
                  <a:lnTo>
                    <a:pt x="258" y="506"/>
                  </a:lnTo>
                  <a:lnTo>
                    <a:pt x="256" y="508"/>
                  </a:lnTo>
                  <a:lnTo>
                    <a:pt x="252" y="510"/>
                  </a:lnTo>
                  <a:lnTo>
                    <a:pt x="244" y="512"/>
                  </a:lnTo>
                  <a:lnTo>
                    <a:pt x="240" y="518"/>
                  </a:lnTo>
                  <a:lnTo>
                    <a:pt x="238" y="528"/>
                  </a:lnTo>
                  <a:lnTo>
                    <a:pt x="234" y="546"/>
                  </a:lnTo>
                  <a:lnTo>
                    <a:pt x="232" y="548"/>
                  </a:lnTo>
                  <a:lnTo>
                    <a:pt x="230" y="550"/>
                  </a:lnTo>
                  <a:lnTo>
                    <a:pt x="228" y="552"/>
                  </a:lnTo>
                  <a:lnTo>
                    <a:pt x="222" y="554"/>
                  </a:lnTo>
                  <a:lnTo>
                    <a:pt x="216" y="554"/>
                  </a:lnTo>
                  <a:lnTo>
                    <a:pt x="208" y="552"/>
                  </a:lnTo>
                  <a:lnTo>
                    <a:pt x="196" y="548"/>
                  </a:lnTo>
                  <a:lnTo>
                    <a:pt x="194" y="542"/>
                  </a:lnTo>
                  <a:lnTo>
                    <a:pt x="190" y="532"/>
                  </a:lnTo>
                  <a:lnTo>
                    <a:pt x="188" y="530"/>
                  </a:lnTo>
                  <a:lnTo>
                    <a:pt x="184" y="532"/>
                  </a:lnTo>
                  <a:lnTo>
                    <a:pt x="180" y="538"/>
                  </a:lnTo>
                  <a:lnTo>
                    <a:pt x="174" y="552"/>
                  </a:lnTo>
                  <a:lnTo>
                    <a:pt x="172" y="562"/>
                  </a:lnTo>
                  <a:lnTo>
                    <a:pt x="170" y="576"/>
                  </a:lnTo>
                  <a:lnTo>
                    <a:pt x="166" y="580"/>
                  </a:lnTo>
                  <a:lnTo>
                    <a:pt x="162" y="584"/>
                  </a:lnTo>
                  <a:lnTo>
                    <a:pt x="154" y="582"/>
                  </a:lnTo>
                  <a:lnTo>
                    <a:pt x="146" y="574"/>
                  </a:lnTo>
                  <a:lnTo>
                    <a:pt x="144" y="570"/>
                  </a:lnTo>
                  <a:lnTo>
                    <a:pt x="144" y="568"/>
                  </a:lnTo>
                  <a:lnTo>
                    <a:pt x="142" y="566"/>
                  </a:lnTo>
                  <a:lnTo>
                    <a:pt x="140" y="564"/>
                  </a:lnTo>
                  <a:lnTo>
                    <a:pt x="134" y="566"/>
                  </a:lnTo>
                  <a:lnTo>
                    <a:pt x="128" y="570"/>
                  </a:lnTo>
                  <a:lnTo>
                    <a:pt x="120" y="578"/>
                  </a:lnTo>
                  <a:lnTo>
                    <a:pt x="116" y="584"/>
                  </a:lnTo>
                  <a:lnTo>
                    <a:pt x="112" y="592"/>
                  </a:lnTo>
                  <a:lnTo>
                    <a:pt x="108" y="594"/>
                  </a:lnTo>
                  <a:lnTo>
                    <a:pt x="104" y="596"/>
                  </a:lnTo>
                  <a:lnTo>
                    <a:pt x="98" y="594"/>
                  </a:lnTo>
                  <a:lnTo>
                    <a:pt x="90" y="588"/>
                  </a:lnTo>
                  <a:lnTo>
                    <a:pt x="88" y="584"/>
                  </a:lnTo>
                  <a:lnTo>
                    <a:pt x="80" y="580"/>
                  </a:lnTo>
                  <a:lnTo>
                    <a:pt x="72" y="578"/>
                  </a:lnTo>
                  <a:lnTo>
                    <a:pt x="66" y="578"/>
                  </a:lnTo>
                  <a:lnTo>
                    <a:pt x="62" y="582"/>
                  </a:lnTo>
                  <a:lnTo>
                    <a:pt x="60" y="580"/>
                  </a:lnTo>
                  <a:lnTo>
                    <a:pt x="56" y="578"/>
                  </a:lnTo>
                  <a:lnTo>
                    <a:pt x="54" y="580"/>
                  </a:lnTo>
                  <a:lnTo>
                    <a:pt x="52" y="590"/>
                  </a:lnTo>
                  <a:lnTo>
                    <a:pt x="52" y="592"/>
                  </a:lnTo>
                  <a:lnTo>
                    <a:pt x="52" y="596"/>
                  </a:lnTo>
                  <a:lnTo>
                    <a:pt x="50" y="598"/>
                  </a:lnTo>
                  <a:lnTo>
                    <a:pt x="48" y="598"/>
                  </a:lnTo>
                  <a:lnTo>
                    <a:pt x="42" y="592"/>
                  </a:lnTo>
                  <a:lnTo>
                    <a:pt x="34" y="590"/>
                  </a:lnTo>
                  <a:lnTo>
                    <a:pt x="22" y="588"/>
                  </a:lnTo>
                  <a:lnTo>
                    <a:pt x="18" y="586"/>
                  </a:lnTo>
                  <a:lnTo>
                    <a:pt x="14" y="588"/>
                  </a:lnTo>
                  <a:lnTo>
                    <a:pt x="14" y="590"/>
                  </a:lnTo>
                  <a:lnTo>
                    <a:pt x="18" y="596"/>
                  </a:lnTo>
                  <a:lnTo>
                    <a:pt x="18" y="598"/>
                  </a:lnTo>
                  <a:lnTo>
                    <a:pt x="16" y="602"/>
                  </a:lnTo>
                  <a:lnTo>
                    <a:pt x="12" y="606"/>
                  </a:lnTo>
                  <a:lnTo>
                    <a:pt x="10" y="606"/>
                  </a:lnTo>
                  <a:lnTo>
                    <a:pt x="10" y="606"/>
                  </a:lnTo>
                </a:path>
              </a:pathLst>
            </a:custGeom>
            <a:grpFill/>
            <a:ln w="3175" cmpd="sng">
              <a:solidFill>
                <a:schemeClr val="accent5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301" name="PENNSYLVANIA"/>
            <p:cNvSpPr>
              <a:spLocks/>
            </p:cNvSpPr>
            <p:nvPr/>
          </p:nvSpPr>
          <p:spPr bwMode="auto">
            <a:xfrm>
              <a:off x="6960699" y="3448756"/>
              <a:ext cx="741479" cy="479523"/>
            </a:xfrm>
            <a:custGeom>
              <a:avLst/>
              <a:gdLst/>
              <a:ahLst/>
              <a:cxnLst>
                <a:cxn ang="0">
                  <a:pos x="58" y="426"/>
                </a:cxn>
                <a:cxn ang="0">
                  <a:pos x="166" y="406"/>
                </a:cxn>
                <a:cxn ang="0">
                  <a:pos x="562" y="330"/>
                </a:cxn>
                <a:cxn ang="0">
                  <a:pos x="564" y="320"/>
                </a:cxn>
                <a:cxn ang="0">
                  <a:pos x="568" y="314"/>
                </a:cxn>
                <a:cxn ang="0">
                  <a:pos x="574" y="308"/>
                </a:cxn>
                <a:cxn ang="0">
                  <a:pos x="580" y="306"/>
                </a:cxn>
                <a:cxn ang="0">
                  <a:pos x="592" y="306"/>
                </a:cxn>
                <a:cxn ang="0">
                  <a:pos x="598" y="308"/>
                </a:cxn>
                <a:cxn ang="0">
                  <a:pos x="612" y="298"/>
                </a:cxn>
                <a:cxn ang="0">
                  <a:pos x="626" y="286"/>
                </a:cxn>
                <a:cxn ang="0">
                  <a:pos x="626" y="280"/>
                </a:cxn>
                <a:cxn ang="0">
                  <a:pos x="630" y="274"/>
                </a:cxn>
                <a:cxn ang="0">
                  <a:pos x="638" y="264"/>
                </a:cxn>
                <a:cxn ang="0">
                  <a:pos x="646" y="256"/>
                </a:cxn>
                <a:cxn ang="0">
                  <a:pos x="652" y="252"/>
                </a:cxn>
                <a:cxn ang="0">
                  <a:pos x="656" y="250"/>
                </a:cxn>
                <a:cxn ang="0">
                  <a:pos x="658" y="246"/>
                </a:cxn>
                <a:cxn ang="0">
                  <a:pos x="658" y="244"/>
                </a:cxn>
                <a:cxn ang="0">
                  <a:pos x="658" y="240"/>
                </a:cxn>
                <a:cxn ang="0">
                  <a:pos x="654" y="236"/>
                </a:cxn>
                <a:cxn ang="0">
                  <a:pos x="652" y="234"/>
                </a:cxn>
                <a:cxn ang="0">
                  <a:pos x="612" y="202"/>
                </a:cxn>
                <a:cxn ang="0">
                  <a:pos x="602" y="194"/>
                </a:cxn>
                <a:cxn ang="0">
                  <a:pos x="594" y="186"/>
                </a:cxn>
                <a:cxn ang="0">
                  <a:pos x="592" y="178"/>
                </a:cxn>
                <a:cxn ang="0">
                  <a:pos x="592" y="172"/>
                </a:cxn>
                <a:cxn ang="0">
                  <a:pos x="594" y="166"/>
                </a:cxn>
                <a:cxn ang="0">
                  <a:pos x="598" y="160"/>
                </a:cxn>
                <a:cxn ang="0">
                  <a:pos x="600" y="156"/>
                </a:cxn>
                <a:cxn ang="0">
                  <a:pos x="588" y="136"/>
                </a:cxn>
                <a:cxn ang="0">
                  <a:pos x="610" y="108"/>
                </a:cxn>
                <a:cxn ang="0">
                  <a:pos x="616" y="82"/>
                </a:cxn>
                <a:cxn ang="0">
                  <a:pos x="622" y="72"/>
                </a:cxn>
                <a:cxn ang="0">
                  <a:pos x="600" y="64"/>
                </a:cxn>
                <a:cxn ang="0">
                  <a:pos x="598" y="64"/>
                </a:cxn>
                <a:cxn ang="0">
                  <a:pos x="594" y="60"/>
                </a:cxn>
                <a:cxn ang="0">
                  <a:pos x="586" y="52"/>
                </a:cxn>
                <a:cxn ang="0">
                  <a:pos x="576" y="38"/>
                </a:cxn>
                <a:cxn ang="0">
                  <a:pos x="576" y="34"/>
                </a:cxn>
                <a:cxn ang="0">
                  <a:pos x="574" y="26"/>
                </a:cxn>
                <a:cxn ang="0">
                  <a:pos x="572" y="24"/>
                </a:cxn>
                <a:cxn ang="0">
                  <a:pos x="568" y="20"/>
                </a:cxn>
                <a:cxn ang="0">
                  <a:pos x="564" y="18"/>
                </a:cxn>
                <a:cxn ang="0">
                  <a:pos x="556" y="18"/>
                </a:cxn>
                <a:cxn ang="0">
                  <a:pos x="554" y="14"/>
                </a:cxn>
                <a:cxn ang="0">
                  <a:pos x="548" y="6"/>
                </a:cxn>
                <a:cxn ang="0">
                  <a:pos x="544" y="4"/>
                </a:cxn>
                <a:cxn ang="0">
                  <a:pos x="538" y="0"/>
                </a:cxn>
                <a:cxn ang="0">
                  <a:pos x="532" y="0"/>
                </a:cxn>
                <a:cxn ang="0">
                  <a:pos x="526" y="2"/>
                </a:cxn>
                <a:cxn ang="0">
                  <a:pos x="84" y="88"/>
                </a:cxn>
                <a:cxn ang="0">
                  <a:pos x="74" y="52"/>
                </a:cxn>
                <a:cxn ang="0">
                  <a:pos x="28" y="88"/>
                </a:cxn>
                <a:cxn ang="0">
                  <a:pos x="0" y="106"/>
                </a:cxn>
                <a:cxn ang="0">
                  <a:pos x="36" y="298"/>
                </a:cxn>
                <a:cxn ang="0">
                  <a:pos x="58" y="426"/>
                </a:cxn>
              </a:cxnLst>
              <a:rect l="0" t="0" r="r" b="b"/>
              <a:pathLst>
                <a:path w="658" h="426">
                  <a:moveTo>
                    <a:pt x="58" y="426"/>
                  </a:moveTo>
                  <a:lnTo>
                    <a:pt x="166" y="406"/>
                  </a:lnTo>
                  <a:lnTo>
                    <a:pt x="562" y="330"/>
                  </a:lnTo>
                  <a:lnTo>
                    <a:pt x="564" y="320"/>
                  </a:lnTo>
                  <a:lnTo>
                    <a:pt x="568" y="314"/>
                  </a:lnTo>
                  <a:lnTo>
                    <a:pt x="574" y="308"/>
                  </a:lnTo>
                  <a:lnTo>
                    <a:pt x="580" y="306"/>
                  </a:lnTo>
                  <a:lnTo>
                    <a:pt x="592" y="306"/>
                  </a:lnTo>
                  <a:lnTo>
                    <a:pt x="598" y="308"/>
                  </a:lnTo>
                  <a:lnTo>
                    <a:pt x="612" y="298"/>
                  </a:lnTo>
                  <a:lnTo>
                    <a:pt x="626" y="286"/>
                  </a:lnTo>
                  <a:lnTo>
                    <a:pt x="626" y="280"/>
                  </a:lnTo>
                  <a:lnTo>
                    <a:pt x="630" y="274"/>
                  </a:lnTo>
                  <a:lnTo>
                    <a:pt x="638" y="264"/>
                  </a:lnTo>
                  <a:lnTo>
                    <a:pt x="646" y="256"/>
                  </a:lnTo>
                  <a:lnTo>
                    <a:pt x="652" y="252"/>
                  </a:lnTo>
                  <a:lnTo>
                    <a:pt x="656" y="250"/>
                  </a:lnTo>
                  <a:lnTo>
                    <a:pt x="658" y="246"/>
                  </a:lnTo>
                  <a:lnTo>
                    <a:pt x="658" y="244"/>
                  </a:lnTo>
                  <a:lnTo>
                    <a:pt x="658" y="240"/>
                  </a:lnTo>
                  <a:lnTo>
                    <a:pt x="654" y="236"/>
                  </a:lnTo>
                  <a:lnTo>
                    <a:pt x="652" y="234"/>
                  </a:lnTo>
                  <a:lnTo>
                    <a:pt x="612" y="202"/>
                  </a:lnTo>
                  <a:lnTo>
                    <a:pt x="602" y="194"/>
                  </a:lnTo>
                  <a:lnTo>
                    <a:pt x="594" y="186"/>
                  </a:lnTo>
                  <a:lnTo>
                    <a:pt x="592" y="178"/>
                  </a:lnTo>
                  <a:lnTo>
                    <a:pt x="592" y="172"/>
                  </a:lnTo>
                  <a:lnTo>
                    <a:pt x="594" y="166"/>
                  </a:lnTo>
                  <a:lnTo>
                    <a:pt x="598" y="160"/>
                  </a:lnTo>
                  <a:lnTo>
                    <a:pt x="600" y="156"/>
                  </a:lnTo>
                  <a:lnTo>
                    <a:pt x="588" y="136"/>
                  </a:lnTo>
                  <a:lnTo>
                    <a:pt x="610" y="108"/>
                  </a:lnTo>
                  <a:lnTo>
                    <a:pt x="616" y="82"/>
                  </a:lnTo>
                  <a:lnTo>
                    <a:pt x="622" y="72"/>
                  </a:lnTo>
                  <a:lnTo>
                    <a:pt x="600" y="64"/>
                  </a:lnTo>
                  <a:lnTo>
                    <a:pt x="598" y="64"/>
                  </a:lnTo>
                  <a:lnTo>
                    <a:pt x="594" y="60"/>
                  </a:lnTo>
                  <a:lnTo>
                    <a:pt x="586" y="52"/>
                  </a:lnTo>
                  <a:lnTo>
                    <a:pt x="576" y="38"/>
                  </a:lnTo>
                  <a:lnTo>
                    <a:pt x="576" y="34"/>
                  </a:lnTo>
                  <a:lnTo>
                    <a:pt x="574" y="26"/>
                  </a:lnTo>
                  <a:lnTo>
                    <a:pt x="572" y="24"/>
                  </a:lnTo>
                  <a:lnTo>
                    <a:pt x="568" y="20"/>
                  </a:lnTo>
                  <a:lnTo>
                    <a:pt x="564" y="18"/>
                  </a:lnTo>
                  <a:lnTo>
                    <a:pt x="556" y="18"/>
                  </a:lnTo>
                  <a:lnTo>
                    <a:pt x="554" y="14"/>
                  </a:lnTo>
                  <a:lnTo>
                    <a:pt x="548" y="6"/>
                  </a:lnTo>
                  <a:lnTo>
                    <a:pt x="544" y="4"/>
                  </a:lnTo>
                  <a:lnTo>
                    <a:pt x="538" y="0"/>
                  </a:lnTo>
                  <a:lnTo>
                    <a:pt x="532" y="0"/>
                  </a:lnTo>
                  <a:lnTo>
                    <a:pt x="526" y="2"/>
                  </a:lnTo>
                  <a:lnTo>
                    <a:pt x="84" y="88"/>
                  </a:lnTo>
                  <a:lnTo>
                    <a:pt x="74" y="52"/>
                  </a:lnTo>
                  <a:lnTo>
                    <a:pt x="28" y="88"/>
                  </a:lnTo>
                  <a:lnTo>
                    <a:pt x="0" y="106"/>
                  </a:lnTo>
                  <a:lnTo>
                    <a:pt x="36" y="298"/>
                  </a:lnTo>
                  <a:lnTo>
                    <a:pt x="58" y="426"/>
                  </a:lnTo>
                  <a:close/>
                </a:path>
              </a:pathLst>
            </a:custGeom>
            <a:grpFill/>
            <a:ln w="3175" cmpd="sng">
              <a:solidFill>
                <a:schemeClr val="accent5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302" name="VERMONT"/>
            <p:cNvSpPr>
              <a:spLocks/>
            </p:cNvSpPr>
            <p:nvPr/>
          </p:nvSpPr>
          <p:spPr bwMode="auto">
            <a:xfrm>
              <a:off x="7683126" y="2864436"/>
              <a:ext cx="212759" cy="411247"/>
            </a:xfrm>
            <a:custGeom>
              <a:avLst/>
              <a:gdLst/>
              <a:ahLst/>
              <a:cxnLst>
                <a:cxn ang="0">
                  <a:pos x="84" y="364"/>
                </a:cxn>
                <a:cxn ang="0">
                  <a:pos x="60" y="258"/>
                </a:cxn>
                <a:cxn ang="0">
                  <a:pos x="56" y="250"/>
                </a:cxn>
                <a:cxn ang="0">
                  <a:pos x="54" y="244"/>
                </a:cxn>
                <a:cxn ang="0">
                  <a:pos x="50" y="242"/>
                </a:cxn>
                <a:cxn ang="0">
                  <a:pos x="48" y="242"/>
                </a:cxn>
                <a:cxn ang="0">
                  <a:pos x="44" y="246"/>
                </a:cxn>
                <a:cxn ang="0">
                  <a:pos x="42" y="250"/>
                </a:cxn>
                <a:cxn ang="0">
                  <a:pos x="38" y="244"/>
                </a:cxn>
                <a:cxn ang="0">
                  <a:pos x="28" y="190"/>
                </a:cxn>
                <a:cxn ang="0">
                  <a:pos x="26" y="148"/>
                </a:cxn>
                <a:cxn ang="0">
                  <a:pos x="18" y="130"/>
                </a:cxn>
                <a:cxn ang="0">
                  <a:pos x="0" y="48"/>
                </a:cxn>
                <a:cxn ang="0">
                  <a:pos x="178" y="0"/>
                </a:cxn>
                <a:cxn ang="0">
                  <a:pos x="180" y="12"/>
                </a:cxn>
                <a:cxn ang="0">
                  <a:pos x="180" y="14"/>
                </a:cxn>
                <a:cxn ang="0">
                  <a:pos x="182" y="20"/>
                </a:cxn>
                <a:cxn ang="0">
                  <a:pos x="182" y="28"/>
                </a:cxn>
                <a:cxn ang="0">
                  <a:pos x="180" y="34"/>
                </a:cxn>
                <a:cxn ang="0">
                  <a:pos x="178" y="40"/>
                </a:cxn>
                <a:cxn ang="0">
                  <a:pos x="182" y="46"/>
                </a:cxn>
                <a:cxn ang="0">
                  <a:pos x="184" y="54"/>
                </a:cxn>
                <a:cxn ang="0">
                  <a:pos x="188" y="62"/>
                </a:cxn>
                <a:cxn ang="0">
                  <a:pos x="188" y="72"/>
                </a:cxn>
                <a:cxn ang="0">
                  <a:pos x="186" y="84"/>
                </a:cxn>
                <a:cxn ang="0">
                  <a:pos x="178" y="96"/>
                </a:cxn>
                <a:cxn ang="0">
                  <a:pos x="172" y="102"/>
                </a:cxn>
                <a:cxn ang="0">
                  <a:pos x="164" y="108"/>
                </a:cxn>
                <a:cxn ang="0">
                  <a:pos x="162" y="108"/>
                </a:cxn>
                <a:cxn ang="0">
                  <a:pos x="164" y="108"/>
                </a:cxn>
                <a:cxn ang="0">
                  <a:pos x="156" y="114"/>
                </a:cxn>
                <a:cxn ang="0">
                  <a:pos x="158" y="148"/>
                </a:cxn>
                <a:cxn ang="0">
                  <a:pos x="156" y="176"/>
                </a:cxn>
                <a:cxn ang="0">
                  <a:pos x="154" y="188"/>
                </a:cxn>
                <a:cxn ang="0">
                  <a:pos x="150" y="198"/>
                </a:cxn>
                <a:cxn ang="0">
                  <a:pos x="150" y="210"/>
                </a:cxn>
                <a:cxn ang="0">
                  <a:pos x="148" y="216"/>
                </a:cxn>
                <a:cxn ang="0">
                  <a:pos x="144" y="230"/>
                </a:cxn>
                <a:cxn ang="0">
                  <a:pos x="144" y="240"/>
                </a:cxn>
                <a:cxn ang="0">
                  <a:pos x="144" y="248"/>
                </a:cxn>
                <a:cxn ang="0">
                  <a:pos x="146" y="256"/>
                </a:cxn>
                <a:cxn ang="0">
                  <a:pos x="150" y="262"/>
                </a:cxn>
                <a:cxn ang="0">
                  <a:pos x="150" y="266"/>
                </a:cxn>
                <a:cxn ang="0">
                  <a:pos x="152" y="274"/>
                </a:cxn>
                <a:cxn ang="0">
                  <a:pos x="152" y="286"/>
                </a:cxn>
                <a:cxn ang="0">
                  <a:pos x="156" y="296"/>
                </a:cxn>
                <a:cxn ang="0">
                  <a:pos x="156" y="304"/>
                </a:cxn>
                <a:cxn ang="0">
                  <a:pos x="154" y="310"/>
                </a:cxn>
                <a:cxn ang="0">
                  <a:pos x="152" y="312"/>
                </a:cxn>
                <a:cxn ang="0">
                  <a:pos x="150" y="318"/>
                </a:cxn>
                <a:cxn ang="0">
                  <a:pos x="150" y="326"/>
                </a:cxn>
                <a:cxn ang="0">
                  <a:pos x="154" y="338"/>
                </a:cxn>
                <a:cxn ang="0">
                  <a:pos x="156" y="342"/>
                </a:cxn>
                <a:cxn ang="0">
                  <a:pos x="160" y="346"/>
                </a:cxn>
                <a:cxn ang="0">
                  <a:pos x="122" y="356"/>
                </a:cxn>
                <a:cxn ang="0">
                  <a:pos x="86" y="364"/>
                </a:cxn>
              </a:cxnLst>
              <a:rect l="0" t="0" r="r" b="b"/>
              <a:pathLst>
                <a:path w="188" h="364">
                  <a:moveTo>
                    <a:pt x="84" y="364"/>
                  </a:moveTo>
                  <a:lnTo>
                    <a:pt x="60" y="258"/>
                  </a:lnTo>
                  <a:lnTo>
                    <a:pt x="56" y="250"/>
                  </a:lnTo>
                  <a:lnTo>
                    <a:pt x="54" y="244"/>
                  </a:lnTo>
                  <a:lnTo>
                    <a:pt x="50" y="242"/>
                  </a:lnTo>
                  <a:lnTo>
                    <a:pt x="48" y="242"/>
                  </a:lnTo>
                  <a:lnTo>
                    <a:pt x="44" y="246"/>
                  </a:lnTo>
                  <a:lnTo>
                    <a:pt x="42" y="250"/>
                  </a:lnTo>
                  <a:lnTo>
                    <a:pt x="38" y="244"/>
                  </a:lnTo>
                  <a:lnTo>
                    <a:pt x="28" y="190"/>
                  </a:lnTo>
                  <a:lnTo>
                    <a:pt x="26" y="148"/>
                  </a:lnTo>
                  <a:lnTo>
                    <a:pt x="18" y="130"/>
                  </a:lnTo>
                  <a:lnTo>
                    <a:pt x="0" y="48"/>
                  </a:lnTo>
                  <a:lnTo>
                    <a:pt x="178" y="0"/>
                  </a:lnTo>
                  <a:lnTo>
                    <a:pt x="180" y="12"/>
                  </a:lnTo>
                  <a:lnTo>
                    <a:pt x="180" y="14"/>
                  </a:lnTo>
                  <a:lnTo>
                    <a:pt x="182" y="20"/>
                  </a:lnTo>
                  <a:lnTo>
                    <a:pt x="182" y="28"/>
                  </a:lnTo>
                  <a:lnTo>
                    <a:pt x="180" y="34"/>
                  </a:lnTo>
                  <a:lnTo>
                    <a:pt x="178" y="40"/>
                  </a:lnTo>
                  <a:lnTo>
                    <a:pt x="182" y="46"/>
                  </a:lnTo>
                  <a:lnTo>
                    <a:pt x="184" y="54"/>
                  </a:lnTo>
                  <a:lnTo>
                    <a:pt x="188" y="62"/>
                  </a:lnTo>
                  <a:lnTo>
                    <a:pt x="188" y="72"/>
                  </a:lnTo>
                  <a:lnTo>
                    <a:pt x="186" y="84"/>
                  </a:lnTo>
                  <a:lnTo>
                    <a:pt x="178" y="96"/>
                  </a:lnTo>
                  <a:lnTo>
                    <a:pt x="172" y="102"/>
                  </a:lnTo>
                  <a:lnTo>
                    <a:pt x="164" y="108"/>
                  </a:lnTo>
                  <a:lnTo>
                    <a:pt x="162" y="108"/>
                  </a:lnTo>
                  <a:lnTo>
                    <a:pt x="164" y="108"/>
                  </a:lnTo>
                  <a:lnTo>
                    <a:pt x="156" y="114"/>
                  </a:lnTo>
                  <a:lnTo>
                    <a:pt x="158" y="148"/>
                  </a:lnTo>
                  <a:lnTo>
                    <a:pt x="156" y="176"/>
                  </a:lnTo>
                  <a:lnTo>
                    <a:pt x="154" y="188"/>
                  </a:lnTo>
                  <a:lnTo>
                    <a:pt x="150" y="198"/>
                  </a:lnTo>
                  <a:lnTo>
                    <a:pt x="150" y="210"/>
                  </a:lnTo>
                  <a:lnTo>
                    <a:pt x="148" y="216"/>
                  </a:lnTo>
                  <a:lnTo>
                    <a:pt x="144" y="230"/>
                  </a:lnTo>
                  <a:lnTo>
                    <a:pt x="144" y="240"/>
                  </a:lnTo>
                  <a:lnTo>
                    <a:pt x="144" y="248"/>
                  </a:lnTo>
                  <a:lnTo>
                    <a:pt x="146" y="256"/>
                  </a:lnTo>
                  <a:lnTo>
                    <a:pt x="150" y="262"/>
                  </a:lnTo>
                  <a:lnTo>
                    <a:pt x="150" y="266"/>
                  </a:lnTo>
                  <a:lnTo>
                    <a:pt x="152" y="274"/>
                  </a:lnTo>
                  <a:lnTo>
                    <a:pt x="152" y="286"/>
                  </a:lnTo>
                  <a:lnTo>
                    <a:pt x="156" y="296"/>
                  </a:lnTo>
                  <a:lnTo>
                    <a:pt x="156" y="304"/>
                  </a:lnTo>
                  <a:lnTo>
                    <a:pt x="154" y="310"/>
                  </a:lnTo>
                  <a:lnTo>
                    <a:pt x="152" y="312"/>
                  </a:lnTo>
                  <a:lnTo>
                    <a:pt x="150" y="318"/>
                  </a:lnTo>
                  <a:lnTo>
                    <a:pt x="150" y="326"/>
                  </a:lnTo>
                  <a:lnTo>
                    <a:pt x="154" y="338"/>
                  </a:lnTo>
                  <a:lnTo>
                    <a:pt x="156" y="342"/>
                  </a:lnTo>
                  <a:lnTo>
                    <a:pt x="160" y="346"/>
                  </a:lnTo>
                  <a:lnTo>
                    <a:pt x="122" y="356"/>
                  </a:lnTo>
                  <a:lnTo>
                    <a:pt x="86" y="364"/>
                  </a:lnTo>
                </a:path>
              </a:pathLst>
            </a:custGeom>
            <a:grpFill/>
            <a:ln w="3175" cmpd="sng">
              <a:solidFill>
                <a:schemeClr val="accent5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303" name="KENTUCKY"/>
            <p:cNvSpPr>
              <a:spLocks/>
            </p:cNvSpPr>
            <p:nvPr/>
          </p:nvSpPr>
          <p:spPr bwMode="auto">
            <a:xfrm>
              <a:off x="5965180" y="4101351"/>
              <a:ext cx="933597" cy="481111"/>
            </a:xfrm>
            <a:custGeom>
              <a:avLst/>
              <a:gdLst/>
              <a:ahLst/>
              <a:cxnLst>
                <a:cxn ang="0">
                  <a:pos x="728" y="46"/>
                </a:cxn>
                <a:cxn ang="0">
                  <a:pos x="712" y="42"/>
                </a:cxn>
                <a:cxn ang="0">
                  <a:pos x="700" y="26"/>
                </a:cxn>
                <a:cxn ang="0">
                  <a:pos x="668" y="50"/>
                </a:cxn>
                <a:cxn ang="0">
                  <a:pos x="644" y="44"/>
                </a:cxn>
                <a:cxn ang="0">
                  <a:pos x="620" y="52"/>
                </a:cxn>
                <a:cxn ang="0">
                  <a:pos x="560" y="34"/>
                </a:cxn>
                <a:cxn ang="0">
                  <a:pos x="548" y="14"/>
                </a:cxn>
                <a:cxn ang="0">
                  <a:pos x="486" y="4"/>
                </a:cxn>
                <a:cxn ang="0">
                  <a:pos x="482" y="20"/>
                </a:cxn>
                <a:cxn ang="0">
                  <a:pos x="492" y="48"/>
                </a:cxn>
                <a:cxn ang="0">
                  <a:pos x="458" y="58"/>
                </a:cxn>
                <a:cxn ang="0">
                  <a:pos x="428" y="66"/>
                </a:cxn>
                <a:cxn ang="0">
                  <a:pos x="430" y="90"/>
                </a:cxn>
                <a:cxn ang="0">
                  <a:pos x="408" y="126"/>
                </a:cxn>
                <a:cxn ang="0">
                  <a:pos x="390" y="138"/>
                </a:cxn>
                <a:cxn ang="0">
                  <a:pos x="380" y="170"/>
                </a:cxn>
                <a:cxn ang="0">
                  <a:pos x="358" y="172"/>
                </a:cxn>
                <a:cxn ang="0">
                  <a:pos x="338" y="150"/>
                </a:cxn>
                <a:cxn ang="0">
                  <a:pos x="322" y="182"/>
                </a:cxn>
                <a:cxn ang="0">
                  <a:pos x="304" y="202"/>
                </a:cxn>
                <a:cxn ang="0">
                  <a:pos x="292" y="186"/>
                </a:cxn>
                <a:cxn ang="0">
                  <a:pos x="270" y="198"/>
                </a:cxn>
                <a:cxn ang="0">
                  <a:pos x="254" y="216"/>
                </a:cxn>
                <a:cxn ang="0">
                  <a:pos x="230" y="200"/>
                </a:cxn>
                <a:cxn ang="0">
                  <a:pos x="210" y="200"/>
                </a:cxn>
                <a:cxn ang="0">
                  <a:pos x="202" y="212"/>
                </a:cxn>
                <a:cxn ang="0">
                  <a:pos x="192" y="212"/>
                </a:cxn>
                <a:cxn ang="0">
                  <a:pos x="164" y="208"/>
                </a:cxn>
                <a:cxn ang="0">
                  <a:pos x="164" y="222"/>
                </a:cxn>
                <a:cxn ang="0">
                  <a:pos x="152" y="235"/>
                </a:cxn>
                <a:cxn ang="0">
                  <a:pos x="152" y="263"/>
                </a:cxn>
                <a:cxn ang="0">
                  <a:pos x="146" y="277"/>
                </a:cxn>
                <a:cxn ang="0">
                  <a:pos x="116" y="285"/>
                </a:cxn>
                <a:cxn ang="0">
                  <a:pos x="114" y="317"/>
                </a:cxn>
                <a:cxn ang="0">
                  <a:pos x="116" y="333"/>
                </a:cxn>
                <a:cxn ang="0">
                  <a:pos x="78" y="323"/>
                </a:cxn>
                <a:cxn ang="0">
                  <a:pos x="48" y="319"/>
                </a:cxn>
                <a:cxn ang="0">
                  <a:pos x="32" y="349"/>
                </a:cxn>
                <a:cxn ang="0">
                  <a:pos x="42" y="411"/>
                </a:cxn>
                <a:cxn ang="0">
                  <a:pos x="168" y="387"/>
                </a:cxn>
                <a:cxn ang="0">
                  <a:pos x="710" y="317"/>
                </a:cxn>
                <a:cxn ang="0">
                  <a:pos x="734" y="297"/>
                </a:cxn>
                <a:cxn ang="0">
                  <a:pos x="746" y="277"/>
                </a:cxn>
                <a:cxn ang="0">
                  <a:pos x="760" y="251"/>
                </a:cxn>
                <a:cxn ang="0">
                  <a:pos x="796" y="224"/>
                </a:cxn>
                <a:cxn ang="0">
                  <a:pos x="830" y="184"/>
                </a:cxn>
                <a:cxn ang="0">
                  <a:pos x="808" y="174"/>
                </a:cxn>
                <a:cxn ang="0">
                  <a:pos x="766" y="128"/>
                </a:cxn>
                <a:cxn ang="0">
                  <a:pos x="748" y="82"/>
                </a:cxn>
                <a:cxn ang="0">
                  <a:pos x="742" y="60"/>
                </a:cxn>
              </a:cxnLst>
              <a:rect l="0" t="0" r="r" b="b"/>
              <a:pathLst>
                <a:path w="830" h="427">
                  <a:moveTo>
                    <a:pt x="744" y="62"/>
                  </a:moveTo>
                  <a:lnTo>
                    <a:pt x="740" y="58"/>
                  </a:lnTo>
                  <a:lnTo>
                    <a:pt x="732" y="50"/>
                  </a:lnTo>
                  <a:lnTo>
                    <a:pt x="728" y="46"/>
                  </a:lnTo>
                  <a:lnTo>
                    <a:pt x="722" y="44"/>
                  </a:lnTo>
                  <a:lnTo>
                    <a:pt x="718" y="46"/>
                  </a:lnTo>
                  <a:lnTo>
                    <a:pt x="714" y="48"/>
                  </a:lnTo>
                  <a:lnTo>
                    <a:pt x="712" y="42"/>
                  </a:lnTo>
                  <a:lnTo>
                    <a:pt x="712" y="36"/>
                  </a:lnTo>
                  <a:lnTo>
                    <a:pt x="710" y="30"/>
                  </a:lnTo>
                  <a:lnTo>
                    <a:pt x="706" y="26"/>
                  </a:lnTo>
                  <a:lnTo>
                    <a:pt x="700" y="26"/>
                  </a:lnTo>
                  <a:lnTo>
                    <a:pt x="692" y="30"/>
                  </a:lnTo>
                  <a:lnTo>
                    <a:pt x="680" y="40"/>
                  </a:lnTo>
                  <a:lnTo>
                    <a:pt x="678" y="44"/>
                  </a:lnTo>
                  <a:lnTo>
                    <a:pt x="668" y="50"/>
                  </a:lnTo>
                  <a:lnTo>
                    <a:pt x="664" y="52"/>
                  </a:lnTo>
                  <a:lnTo>
                    <a:pt x="658" y="52"/>
                  </a:lnTo>
                  <a:lnTo>
                    <a:pt x="650" y="50"/>
                  </a:lnTo>
                  <a:lnTo>
                    <a:pt x="644" y="44"/>
                  </a:lnTo>
                  <a:lnTo>
                    <a:pt x="642" y="42"/>
                  </a:lnTo>
                  <a:lnTo>
                    <a:pt x="638" y="42"/>
                  </a:lnTo>
                  <a:lnTo>
                    <a:pt x="630" y="44"/>
                  </a:lnTo>
                  <a:lnTo>
                    <a:pt x="620" y="52"/>
                  </a:lnTo>
                  <a:lnTo>
                    <a:pt x="614" y="52"/>
                  </a:lnTo>
                  <a:lnTo>
                    <a:pt x="610" y="50"/>
                  </a:lnTo>
                  <a:lnTo>
                    <a:pt x="594" y="36"/>
                  </a:lnTo>
                  <a:lnTo>
                    <a:pt x="560" y="34"/>
                  </a:lnTo>
                  <a:lnTo>
                    <a:pt x="558" y="30"/>
                  </a:lnTo>
                  <a:lnTo>
                    <a:pt x="556" y="24"/>
                  </a:lnTo>
                  <a:lnTo>
                    <a:pt x="554" y="18"/>
                  </a:lnTo>
                  <a:lnTo>
                    <a:pt x="548" y="14"/>
                  </a:lnTo>
                  <a:lnTo>
                    <a:pt x="540" y="8"/>
                  </a:lnTo>
                  <a:lnTo>
                    <a:pt x="530" y="4"/>
                  </a:lnTo>
                  <a:lnTo>
                    <a:pt x="516" y="4"/>
                  </a:lnTo>
                  <a:lnTo>
                    <a:pt x="486" y="4"/>
                  </a:lnTo>
                  <a:lnTo>
                    <a:pt x="488" y="0"/>
                  </a:lnTo>
                  <a:lnTo>
                    <a:pt x="486" y="4"/>
                  </a:lnTo>
                  <a:lnTo>
                    <a:pt x="484" y="10"/>
                  </a:lnTo>
                  <a:lnTo>
                    <a:pt x="482" y="20"/>
                  </a:lnTo>
                  <a:lnTo>
                    <a:pt x="486" y="34"/>
                  </a:lnTo>
                  <a:lnTo>
                    <a:pt x="488" y="40"/>
                  </a:lnTo>
                  <a:lnTo>
                    <a:pt x="492" y="46"/>
                  </a:lnTo>
                  <a:lnTo>
                    <a:pt x="492" y="48"/>
                  </a:lnTo>
                  <a:lnTo>
                    <a:pt x="490" y="50"/>
                  </a:lnTo>
                  <a:lnTo>
                    <a:pt x="484" y="52"/>
                  </a:lnTo>
                  <a:lnTo>
                    <a:pt x="474" y="54"/>
                  </a:lnTo>
                  <a:lnTo>
                    <a:pt x="458" y="58"/>
                  </a:lnTo>
                  <a:lnTo>
                    <a:pt x="446" y="60"/>
                  </a:lnTo>
                  <a:lnTo>
                    <a:pt x="442" y="62"/>
                  </a:lnTo>
                  <a:lnTo>
                    <a:pt x="432" y="64"/>
                  </a:lnTo>
                  <a:lnTo>
                    <a:pt x="428" y="66"/>
                  </a:lnTo>
                  <a:lnTo>
                    <a:pt x="426" y="72"/>
                  </a:lnTo>
                  <a:lnTo>
                    <a:pt x="426" y="78"/>
                  </a:lnTo>
                  <a:lnTo>
                    <a:pt x="430" y="88"/>
                  </a:lnTo>
                  <a:lnTo>
                    <a:pt x="430" y="90"/>
                  </a:lnTo>
                  <a:lnTo>
                    <a:pt x="428" y="94"/>
                  </a:lnTo>
                  <a:lnTo>
                    <a:pt x="416" y="108"/>
                  </a:lnTo>
                  <a:lnTo>
                    <a:pt x="408" y="124"/>
                  </a:lnTo>
                  <a:lnTo>
                    <a:pt x="408" y="126"/>
                  </a:lnTo>
                  <a:lnTo>
                    <a:pt x="406" y="128"/>
                  </a:lnTo>
                  <a:lnTo>
                    <a:pt x="402" y="130"/>
                  </a:lnTo>
                  <a:lnTo>
                    <a:pt x="394" y="132"/>
                  </a:lnTo>
                  <a:lnTo>
                    <a:pt x="390" y="138"/>
                  </a:lnTo>
                  <a:lnTo>
                    <a:pt x="388" y="148"/>
                  </a:lnTo>
                  <a:lnTo>
                    <a:pt x="384" y="166"/>
                  </a:lnTo>
                  <a:lnTo>
                    <a:pt x="382" y="168"/>
                  </a:lnTo>
                  <a:lnTo>
                    <a:pt x="380" y="170"/>
                  </a:lnTo>
                  <a:lnTo>
                    <a:pt x="378" y="172"/>
                  </a:lnTo>
                  <a:lnTo>
                    <a:pt x="372" y="174"/>
                  </a:lnTo>
                  <a:lnTo>
                    <a:pt x="366" y="174"/>
                  </a:lnTo>
                  <a:lnTo>
                    <a:pt x="358" y="172"/>
                  </a:lnTo>
                  <a:lnTo>
                    <a:pt x="346" y="168"/>
                  </a:lnTo>
                  <a:lnTo>
                    <a:pt x="344" y="162"/>
                  </a:lnTo>
                  <a:lnTo>
                    <a:pt x="340" y="152"/>
                  </a:lnTo>
                  <a:lnTo>
                    <a:pt x="338" y="150"/>
                  </a:lnTo>
                  <a:lnTo>
                    <a:pt x="334" y="152"/>
                  </a:lnTo>
                  <a:lnTo>
                    <a:pt x="330" y="158"/>
                  </a:lnTo>
                  <a:lnTo>
                    <a:pt x="324" y="172"/>
                  </a:lnTo>
                  <a:lnTo>
                    <a:pt x="322" y="182"/>
                  </a:lnTo>
                  <a:lnTo>
                    <a:pt x="320" y="196"/>
                  </a:lnTo>
                  <a:lnTo>
                    <a:pt x="316" y="200"/>
                  </a:lnTo>
                  <a:lnTo>
                    <a:pt x="312" y="204"/>
                  </a:lnTo>
                  <a:lnTo>
                    <a:pt x="304" y="202"/>
                  </a:lnTo>
                  <a:lnTo>
                    <a:pt x="296" y="194"/>
                  </a:lnTo>
                  <a:lnTo>
                    <a:pt x="294" y="190"/>
                  </a:lnTo>
                  <a:lnTo>
                    <a:pt x="294" y="188"/>
                  </a:lnTo>
                  <a:lnTo>
                    <a:pt x="292" y="186"/>
                  </a:lnTo>
                  <a:lnTo>
                    <a:pt x="290" y="184"/>
                  </a:lnTo>
                  <a:lnTo>
                    <a:pt x="284" y="186"/>
                  </a:lnTo>
                  <a:lnTo>
                    <a:pt x="278" y="190"/>
                  </a:lnTo>
                  <a:lnTo>
                    <a:pt x="270" y="198"/>
                  </a:lnTo>
                  <a:lnTo>
                    <a:pt x="266" y="204"/>
                  </a:lnTo>
                  <a:lnTo>
                    <a:pt x="262" y="212"/>
                  </a:lnTo>
                  <a:lnTo>
                    <a:pt x="258" y="214"/>
                  </a:lnTo>
                  <a:lnTo>
                    <a:pt x="254" y="216"/>
                  </a:lnTo>
                  <a:lnTo>
                    <a:pt x="248" y="214"/>
                  </a:lnTo>
                  <a:lnTo>
                    <a:pt x="240" y="208"/>
                  </a:lnTo>
                  <a:lnTo>
                    <a:pt x="238" y="204"/>
                  </a:lnTo>
                  <a:lnTo>
                    <a:pt x="230" y="200"/>
                  </a:lnTo>
                  <a:lnTo>
                    <a:pt x="222" y="198"/>
                  </a:lnTo>
                  <a:lnTo>
                    <a:pt x="216" y="198"/>
                  </a:lnTo>
                  <a:lnTo>
                    <a:pt x="212" y="202"/>
                  </a:lnTo>
                  <a:lnTo>
                    <a:pt x="210" y="200"/>
                  </a:lnTo>
                  <a:lnTo>
                    <a:pt x="206" y="198"/>
                  </a:lnTo>
                  <a:lnTo>
                    <a:pt x="204" y="200"/>
                  </a:lnTo>
                  <a:lnTo>
                    <a:pt x="202" y="210"/>
                  </a:lnTo>
                  <a:lnTo>
                    <a:pt x="202" y="212"/>
                  </a:lnTo>
                  <a:lnTo>
                    <a:pt x="202" y="216"/>
                  </a:lnTo>
                  <a:lnTo>
                    <a:pt x="200" y="218"/>
                  </a:lnTo>
                  <a:lnTo>
                    <a:pt x="198" y="218"/>
                  </a:lnTo>
                  <a:lnTo>
                    <a:pt x="192" y="212"/>
                  </a:lnTo>
                  <a:lnTo>
                    <a:pt x="184" y="210"/>
                  </a:lnTo>
                  <a:lnTo>
                    <a:pt x="172" y="208"/>
                  </a:lnTo>
                  <a:lnTo>
                    <a:pt x="168" y="206"/>
                  </a:lnTo>
                  <a:lnTo>
                    <a:pt x="164" y="208"/>
                  </a:lnTo>
                  <a:lnTo>
                    <a:pt x="164" y="210"/>
                  </a:lnTo>
                  <a:lnTo>
                    <a:pt x="168" y="216"/>
                  </a:lnTo>
                  <a:lnTo>
                    <a:pt x="166" y="218"/>
                  </a:lnTo>
                  <a:lnTo>
                    <a:pt x="164" y="222"/>
                  </a:lnTo>
                  <a:lnTo>
                    <a:pt x="160" y="226"/>
                  </a:lnTo>
                  <a:lnTo>
                    <a:pt x="158" y="226"/>
                  </a:lnTo>
                  <a:lnTo>
                    <a:pt x="156" y="226"/>
                  </a:lnTo>
                  <a:lnTo>
                    <a:pt x="152" y="235"/>
                  </a:lnTo>
                  <a:lnTo>
                    <a:pt x="146" y="243"/>
                  </a:lnTo>
                  <a:lnTo>
                    <a:pt x="144" y="253"/>
                  </a:lnTo>
                  <a:lnTo>
                    <a:pt x="150" y="259"/>
                  </a:lnTo>
                  <a:lnTo>
                    <a:pt x="152" y="263"/>
                  </a:lnTo>
                  <a:lnTo>
                    <a:pt x="154" y="269"/>
                  </a:lnTo>
                  <a:lnTo>
                    <a:pt x="154" y="273"/>
                  </a:lnTo>
                  <a:lnTo>
                    <a:pt x="152" y="275"/>
                  </a:lnTo>
                  <a:lnTo>
                    <a:pt x="146" y="277"/>
                  </a:lnTo>
                  <a:lnTo>
                    <a:pt x="136" y="277"/>
                  </a:lnTo>
                  <a:lnTo>
                    <a:pt x="128" y="279"/>
                  </a:lnTo>
                  <a:lnTo>
                    <a:pt x="122" y="281"/>
                  </a:lnTo>
                  <a:lnTo>
                    <a:pt x="116" y="285"/>
                  </a:lnTo>
                  <a:lnTo>
                    <a:pt x="110" y="291"/>
                  </a:lnTo>
                  <a:lnTo>
                    <a:pt x="108" y="297"/>
                  </a:lnTo>
                  <a:lnTo>
                    <a:pt x="108" y="305"/>
                  </a:lnTo>
                  <a:lnTo>
                    <a:pt x="114" y="317"/>
                  </a:lnTo>
                  <a:lnTo>
                    <a:pt x="116" y="321"/>
                  </a:lnTo>
                  <a:lnTo>
                    <a:pt x="118" y="325"/>
                  </a:lnTo>
                  <a:lnTo>
                    <a:pt x="118" y="331"/>
                  </a:lnTo>
                  <a:lnTo>
                    <a:pt x="116" y="333"/>
                  </a:lnTo>
                  <a:lnTo>
                    <a:pt x="112" y="335"/>
                  </a:lnTo>
                  <a:lnTo>
                    <a:pt x="100" y="333"/>
                  </a:lnTo>
                  <a:lnTo>
                    <a:pt x="84" y="327"/>
                  </a:lnTo>
                  <a:lnTo>
                    <a:pt x="78" y="323"/>
                  </a:lnTo>
                  <a:lnTo>
                    <a:pt x="68" y="317"/>
                  </a:lnTo>
                  <a:lnTo>
                    <a:pt x="62" y="315"/>
                  </a:lnTo>
                  <a:lnTo>
                    <a:pt x="56" y="317"/>
                  </a:lnTo>
                  <a:lnTo>
                    <a:pt x="48" y="319"/>
                  </a:lnTo>
                  <a:lnTo>
                    <a:pt x="42" y="327"/>
                  </a:lnTo>
                  <a:lnTo>
                    <a:pt x="34" y="337"/>
                  </a:lnTo>
                  <a:lnTo>
                    <a:pt x="26" y="343"/>
                  </a:lnTo>
                  <a:lnTo>
                    <a:pt x="32" y="349"/>
                  </a:lnTo>
                  <a:lnTo>
                    <a:pt x="38" y="353"/>
                  </a:lnTo>
                  <a:lnTo>
                    <a:pt x="48" y="361"/>
                  </a:lnTo>
                  <a:lnTo>
                    <a:pt x="42" y="371"/>
                  </a:lnTo>
                  <a:lnTo>
                    <a:pt x="42" y="411"/>
                  </a:lnTo>
                  <a:lnTo>
                    <a:pt x="20" y="413"/>
                  </a:lnTo>
                  <a:lnTo>
                    <a:pt x="0" y="427"/>
                  </a:lnTo>
                  <a:lnTo>
                    <a:pt x="168" y="413"/>
                  </a:lnTo>
                  <a:lnTo>
                    <a:pt x="168" y="387"/>
                  </a:lnTo>
                  <a:lnTo>
                    <a:pt x="180" y="389"/>
                  </a:lnTo>
                  <a:lnTo>
                    <a:pt x="212" y="389"/>
                  </a:lnTo>
                  <a:lnTo>
                    <a:pt x="640" y="353"/>
                  </a:lnTo>
                  <a:lnTo>
                    <a:pt x="710" y="317"/>
                  </a:lnTo>
                  <a:lnTo>
                    <a:pt x="716" y="309"/>
                  </a:lnTo>
                  <a:lnTo>
                    <a:pt x="722" y="303"/>
                  </a:lnTo>
                  <a:lnTo>
                    <a:pt x="726" y="299"/>
                  </a:lnTo>
                  <a:lnTo>
                    <a:pt x="734" y="297"/>
                  </a:lnTo>
                  <a:lnTo>
                    <a:pt x="738" y="295"/>
                  </a:lnTo>
                  <a:lnTo>
                    <a:pt x="740" y="291"/>
                  </a:lnTo>
                  <a:lnTo>
                    <a:pt x="744" y="281"/>
                  </a:lnTo>
                  <a:lnTo>
                    <a:pt x="746" y="277"/>
                  </a:lnTo>
                  <a:lnTo>
                    <a:pt x="752" y="273"/>
                  </a:lnTo>
                  <a:lnTo>
                    <a:pt x="756" y="267"/>
                  </a:lnTo>
                  <a:lnTo>
                    <a:pt x="758" y="257"/>
                  </a:lnTo>
                  <a:lnTo>
                    <a:pt x="760" y="251"/>
                  </a:lnTo>
                  <a:lnTo>
                    <a:pt x="764" y="245"/>
                  </a:lnTo>
                  <a:lnTo>
                    <a:pt x="776" y="237"/>
                  </a:lnTo>
                  <a:lnTo>
                    <a:pt x="790" y="231"/>
                  </a:lnTo>
                  <a:lnTo>
                    <a:pt x="796" y="224"/>
                  </a:lnTo>
                  <a:lnTo>
                    <a:pt x="800" y="220"/>
                  </a:lnTo>
                  <a:lnTo>
                    <a:pt x="806" y="214"/>
                  </a:lnTo>
                  <a:lnTo>
                    <a:pt x="800" y="220"/>
                  </a:lnTo>
                  <a:lnTo>
                    <a:pt x="830" y="184"/>
                  </a:lnTo>
                  <a:lnTo>
                    <a:pt x="816" y="182"/>
                  </a:lnTo>
                  <a:lnTo>
                    <a:pt x="814" y="180"/>
                  </a:lnTo>
                  <a:lnTo>
                    <a:pt x="812" y="178"/>
                  </a:lnTo>
                  <a:lnTo>
                    <a:pt x="808" y="174"/>
                  </a:lnTo>
                  <a:lnTo>
                    <a:pt x="798" y="172"/>
                  </a:lnTo>
                  <a:lnTo>
                    <a:pt x="792" y="166"/>
                  </a:lnTo>
                  <a:lnTo>
                    <a:pt x="782" y="150"/>
                  </a:lnTo>
                  <a:lnTo>
                    <a:pt x="766" y="128"/>
                  </a:lnTo>
                  <a:lnTo>
                    <a:pt x="746" y="108"/>
                  </a:lnTo>
                  <a:lnTo>
                    <a:pt x="746" y="104"/>
                  </a:lnTo>
                  <a:lnTo>
                    <a:pt x="748" y="94"/>
                  </a:lnTo>
                  <a:lnTo>
                    <a:pt x="748" y="82"/>
                  </a:lnTo>
                  <a:lnTo>
                    <a:pt x="746" y="76"/>
                  </a:lnTo>
                  <a:lnTo>
                    <a:pt x="744" y="70"/>
                  </a:lnTo>
                  <a:lnTo>
                    <a:pt x="740" y="62"/>
                  </a:lnTo>
                  <a:lnTo>
                    <a:pt x="742" y="60"/>
                  </a:lnTo>
                  <a:lnTo>
                    <a:pt x="742" y="62"/>
                  </a:lnTo>
                </a:path>
              </a:pathLst>
            </a:custGeom>
            <a:grpFill/>
            <a:ln w="3175" cmpd="sng">
              <a:solidFill>
                <a:schemeClr val="accent5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304" name="WEST VIRGINA"/>
            <p:cNvSpPr>
              <a:spLocks/>
            </p:cNvSpPr>
            <p:nvPr/>
          </p:nvSpPr>
          <p:spPr bwMode="auto">
            <a:xfrm>
              <a:off x="6798748" y="3783786"/>
              <a:ext cx="577941" cy="570029"/>
            </a:xfrm>
            <a:custGeom>
              <a:avLst/>
              <a:gdLst/>
              <a:ahLst/>
              <a:cxnLst>
                <a:cxn ang="0">
                  <a:pos x="74" y="462"/>
                </a:cxn>
                <a:cxn ang="0">
                  <a:pos x="58" y="454"/>
                </a:cxn>
                <a:cxn ang="0">
                  <a:pos x="26" y="410"/>
                </a:cxn>
                <a:cxn ang="0">
                  <a:pos x="8" y="376"/>
                </a:cxn>
                <a:cxn ang="0">
                  <a:pos x="4" y="352"/>
                </a:cxn>
                <a:cxn ang="0">
                  <a:pos x="4" y="344"/>
                </a:cxn>
                <a:cxn ang="0">
                  <a:pos x="22" y="342"/>
                </a:cxn>
                <a:cxn ang="0">
                  <a:pos x="42" y="318"/>
                </a:cxn>
                <a:cxn ang="0">
                  <a:pos x="46" y="274"/>
                </a:cxn>
                <a:cxn ang="0">
                  <a:pos x="52" y="256"/>
                </a:cxn>
                <a:cxn ang="0">
                  <a:pos x="60" y="254"/>
                </a:cxn>
                <a:cxn ang="0">
                  <a:pos x="70" y="270"/>
                </a:cxn>
                <a:cxn ang="0">
                  <a:pos x="80" y="254"/>
                </a:cxn>
                <a:cxn ang="0">
                  <a:pos x="108" y="192"/>
                </a:cxn>
                <a:cxn ang="0">
                  <a:pos x="118" y="196"/>
                </a:cxn>
                <a:cxn ang="0">
                  <a:pos x="160" y="150"/>
                </a:cxn>
                <a:cxn ang="0">
                  <a:pos x="166" y="132"/>
                </a:cxn>
                <a:cxn ang="0">
                  <a:pos x="168" y="92"/>
                </a:cxn>
                <a:cxn ang="0">
                  <a:pos x="176" y="46"/>
                </a:cxn>
                <a:cxn ang="0">
                  <a:pos x="170" y="12"/>
                </a:cxn>
                <a:cxn ang="0">
                  <a:pos x="202" y="128"/>
                </a:cxn>
                <a:cxn ang="0">
                  <a:pos x="362" y="140"/>
                </a:cxn>
                <a:cxn ang="0">
                  <a:pos x="366" y="142"/>
                </a:cxn>
                <a:cxn ang="0">
                  <a:pos x="390" y="114"/>
                </a:cxn>
                <a:cxn ang="0">
                  <a:pos x="414" y="116"/>
                </a:cxn>
                <a:cxn ang="0">
                  <a:pos x="432" y="100"/>
                </a:cxn>
                <a:cxn ang="0">
                  <a:pos x="442" y="92"/>
                </a:cxn>
                <a:cxn ang="0">
                  <a:pos x="464" y="92"/>
                </a:cxn>
                <a:cxn ang="0">
                  <a:pos x="490" y="96"/>
                </a:cxn>
                <a:cxn ang="0">
                  <a:pos x="508" y="116"/>
                </a:cxn>
                <a:cxn ang="0">
                  <a:pos x="514" y="132"/>
                </a:cxn>
                <a:cxn ang="0">
                  <a:pos x="510" y="148"/>
                </a:cxn>
                <a:cxn ang="0">
                  <a:pos x="498" y="152"/>
                </a:cxn>
                <a:cxn ang="0">
                  <a:pos x="442" y="128"/>
                </a:cxn>
                <a:cxn ang="0">
                  <a:pos x="424" y="194"/>
                </a:cxn>
                <a:cxn ang="0">
                  <a:pos x="410" y="208"/>
                </a:cxn>
                <a:cxn ang="0">
                  <a:pos x="400" y="232"/>
                </a:cxn>
                <a:cxn ang="0">
                  <a:pos x="390" y="226"/>
                </a:cxn>
                <a:cxn ang="0">
                  <a:pos x="382" y="226"/>
                </a:cxn>
                <a:cxn ang="0">
                  <a:pos x="376" y="250"/>
                </a:cxn>
                <a:cxn ang="0">
                  <a:pos x="370" y="272"/>
                </a:cxn>
                <a:cxn ang="0">
                  <a:pos x="362" y="288"/>
                </a:cxn>
                <a:cxn ang="0">
                  <a:pos x="336" y="280"/>
                </a:cxn>
                <a:cxn ang="0">
                  <a:pos x="322" y="274"/>
                </a:cxn>
                <a:cxn ang="0">
                  <a:pos x="316" y="288"/>
                </a:cxn>
                <a:cxn ang="0">
                  <a:pos x="314" y="310"/>
                </a:cxn>
                <a:cxn ang="0">
                  <a:pos x="306" y="332"/>
                </a:cxn>
                <a:cxn ang="0">
                  <a:pos x="298" y="362"/>
                </a:cxn>
                <a:cxn ang="0">
                  <a:pos x="280" y="394"/>
                </a:cxn>
                <a:cxn ang="0">
                  <a:pos x="276" y="420"/>
                </a:cxn>
                <a:cxn ang="0">
                  <a:pos x="278" y="442"/>
                </a:cxn>
                <a:cxn ang="0">
                  <a:pos x="250" y="452"/>
                </a:cxn>
                <a:cxn ang="0">
                  <a:pos x="236" y="460"/>
                </a:cxn>
                <a:cxn ang="0">
                  <a:pos x="220" y="462"/>
                </a:cxn>
                <a:cxn ang="0">
                  <a:pos x="212" y="468"/>
                </a:cxn>
                <a:cxn ang="0">
                  <a:pos x="208" y="482"/>
                </a:cxn>
                <a:cxn ang="0">
                  <a:pos x="180" y="494"/>
                </a:cxn>
                <a:cxn ang="0">
                  <a:pos x="164" y="492"/>
                </a:cxn>
                <a:cxn ang="0">
                  <a:pos x="152" y="498"/>
                </a:cxn>
                <a:cxn ang="0">
                  <a:pos x="134" y="506"/>
                </a:cxn>
                <a:cxn ang="0">
                  <a:pos x="114" y="500"/>
                </a:cxn>
                <a:cxn ang="0">
                  <a:pos x="98" y="486"/>
                </a:cxn>
              </a:cxnLst>
              <a:rect l="0" t="0" r="r" b="b"/>
              <a:pathLst>
                <a:path w="514" h="506">
                  <a:moveTo>
                    <a:pt x="90" y="466"/>
                  </a:moveTo>
                  <a:lnTo>
                    <a:pt x="76" y="464"/>
                  </a:lnTo>
                  <a:lnTo>
                    <a:pt x="74" y="462"/>
                  </a:lnTo>
                  <a:lnTo>
                    <a:pt x="72" y="460"/>
                  </a:lnTo>
                  <a:lnTo>
                    <a:pt x="68" y="456"/>
                  </a:lnTo>
                  <a:lnTo>
                    <a:pt x="58" y="454"/>
                  </a:lnTo>
                  <a:lnTo>
                    <a:pt x="52" y="448"/>
                  </a:lnTo>
                  <a:lnTo>
                    <a:pt x="42" y="432"/>
                  </a:lnTo>
                  <a:lnTo>
                    <a:pt x="26" y="410"/>
                  </a:lnTo>
                  <a:lnTo>
                    <a:pt x="6" y="390"/>
                  </a:lnTo>
                  <a:lnTo>
                    <a:pt x="6" y="386"/>
                  </a:lnTo>
                  <a:lnTo>
                    <a:pt x="8" y="376"/>
                  </a:lnTo>
                  <a:lnTo>
                    <a:pt x="8" y="364"/>
                  </a:lnTo>
                  <a:lnTo>
                    <a:pt x="6" y="358"/>
                  </a:lnTo>
                  <a:lnTo>
                    <a:pt x="4" y="352"/>
                  </a:lnTo>
                  <a:lnTo>
                    <a:pt x="0" y="344"/>
                  </a:lnTo>
                  <a:lnTo>
                    <a:pt x="2" y="342"/>
                  </a:lnTo>
                  <a:lnTo>
                    <a:pt x="4" y="344"/>
                  </a:lnTo>
                  <a:lnTo>
                    <a:pt x="10" y="348"/>
                  </a:lnTo>
                  <a:lnTo>
                    <a:pt x="16" y="346"/>
                  </a:lnTo>
                  <a:lnTo>
                    <a:pt x="22" y="342"/>
                  </a:lnTo>
                  <a:lnTo>
                    <a:pt x="28" y="336"/>
                  </a:lnTo>
                  <a:lnTo>
                    <a:pt x="38" y="324"/>
                  </a:lnTo>
                  <a:lnTo>
                    <a:pt x="42" y="318"/>
                  </a:lnTo>
                  <a:lnTo>
                    <a:pt x="38" y="292"/>
                  </a:lnTo>
                  <a:lnTo>
                    <a:pt x="42" y="284"/>
                  </a:lnTo>
                  <a:lnTo>
                    <a:pt x="46" y="274"/>
                  </a:lnTo>
                  <a:lnTo>
                    <a:pt x="46" y="264"/>
                  </a:lnTo>
                  <a:lnTo>
                    <a:pt x="48" y="260"/>
                  </a:lnTo>
                  <a:lnTo>
                    <a:pt x="52" y="256"/>
                  </a:lnTo>
                  <a:lnTo>
                    <a:pt x="54" y="254"/>
                  </a:lnTo>
                  <a:lnTo>
                    <a:pt x="56" y="254"/>
                  </a:lnTo>
                  <a:lnTo>
                    <a:pt x="60" y="254"/>
                  </a:lnTo>
                  <a:lnTo>
                    <a:pt x="64" y="258"/>
                  </a:lnTo>
                  <a:lnTo>
                    <a:pt x="68" y="268"/>
                  </a:lnTo>
                  <a:lnTo>
                    <a:pt x="70" y="270"/>
                  </a:lnTo>
                  <a:lnTo>
                    <a:pt x="74" y="270"/>
                  </a:lnTo>
                  <a:lnTo>
                    <a:pt x="76" y="266"/>
                  </a:lnTo>
                  <a:lnTo>
                    <a:pt x="80" y="254"/>
                  </a:lnTo>
                  <a:lnTo>
                    <a:pt x="80" y="248"/>
                  </a:lnTo>
                  <a:lnTo>
                    <a:pt x="84" y="218"/>
                  </a:lnTo>
                  <a:lnTo>
                    <a:pt x="108" y="192"/>
                  </a:lnTo>
                  <a:lnTo>
                    <a:pt x="108" y="196"/>
                  </a:lnTo>
                  <a:lnTo>
                    <a:pt x="110" y="198"/>
                  </a:lnTo>
                  <a:lnTo>
                    <a:pt x="118" y="196"/>
                  </a:lnTo>
                  <a:lnTo>
                    <a:pt x="128" y="190"/>
                  </a:lnTo>
                  <a:lnTo>
                    <a:pt x="156" y="156"/>
                  </a:lnTo>
                  <a:lnTo>
                    <a:pt x="160" y="150"/>
                  </a:lnTo>
                  <a:lnTo>
                    <a:pt x="164" y="144"/>
                  </a:lnTo>
                  <a:lnTo>
                    <a:pt x="166" y="138"/>
                  </a:lnTo>
                  <a:lnTo>
                    <a:pt x="166" y="132"/>
                  </a:lnTo>
                  <a:lnTo>
                    <a:pt x="166" y="124"/>
                  </a:lnTo>
                  <a:lnTo>
                    <a:pt x="164" y="120"/>
                  </a:lnTo>
                  <a:lnTo>
                    <a:pt x="168" y="92"/>
                  </a:lnTo>
                  <a:lnTo>
                    <a:pt x="172" y="60"/>
                  </a:lnTo>
                  <a:lnTo>
                    <a:pt x="176" y="54"/>
                  </a:lnTo>
                  <a:lnTo>
                    <a:pt x="176" y="46"/>
                  </a:lnTo>
                  <a:lnTo>
                    <a:pt x="176" y="36"/>
                  </a:lnTo>
                  <a:lnTo>
                    <a:pt x="174" y="28"/>
                  </a:lnTo>
                  <a:lnTo>
                    <a:pt x="170" y="12"/>
                  </a:lnTo>
                  <a:lnTo>
                    <a:pt x="166" y="4"/>
                  </a:lnTo>
                  <a:lnTo>
                    <a:pt x="180" y="0"/>
                  </a:lnTo>
                  <a:lnTo>
                    <a:pt x="202" y="128"/>
                  </a:lnTo>
                  <a:lnTo>
                    <a:pt x="310" y="108"/>
                  </a:lnTo>
                  <a:lnTo>
                    <a:pt x="322" y="178"/>
                  </a:lnTo>
                  <a:lnTo>
                    <a:pt x="362" y="140"/>
                  </a:lnTo>
                  <a:lnTo>
                    <a:pt x="362" y="142"/>
                  </a:lnTo>
                  <a:lnTo>
                    <a:pt x="364" y="142"/>
                  </a:lnTo>
                  <a:lnTo>
                    <a:pt x="366" y="142"/>
                  </a:lnTo>
                  <a:lnTo>
                    <a:pt x="370" y="140"/>
                  </a:lnTo>
                  <a:lnTo>
                    <a:pt x="376" y="136"/>
                  </a:lnTo>
                  <a:lnTo>
                    <a:pt x="390" y="114"/>
                  </a:lnTo>
                  <a:lnTo>
                    <a:pt x="396" y="114"/>
                  </a:lnTo>
                  <a:lnTo>
                    <a:pt x="406" y="118"/>
                  </a:lnTo>
                  <a:lnTo>
                    <a:pt x="414" y="116"/>
                  </a:lnTo>
                  <a:lnTo>
                    <a:pt x="420" y="114"/>
                  </a:lnTo>
                  <a:lnTo>
                    <a:pt x="426" y="110"/>
                  </a:lnTo>
                  <a:lnTo>
                    <a:pt x="432" y="100"/>
                  </a:lnTo>
                  <a:lnTo>
                    <a:pt x="436" y="96"/>
                  </a:lnTo>
                  <a:lnTo>
                    <a:pt x="438" y="94"/>
                  </a:lnTo>
                  <a:lnTo>
                    <a:pt x="442" y="92"/>
                  </a:lnTo>
                  <a:lnTo>
                    <a:pt x="448" y="90"/>
                  </a:lnTo>
                  <a:lnTo>
                    <a:pt x="454" y="90"/>
                  </a:lnTo>
                  <a:lnTo>
                    <a:pt x="464" y="92"/>
                  </a:lnTo>
                  <a:lnTo>
                    <a:pt x="474" y="96"/>
                  </a:lnTo>
                  <a:lnTo>
                    <a:pt x="484" y="96"/>
                  </a:lnTo>
                  <a:lnTo>
                    <a:pt x="490" y="96"/>
                  </a:lnTo>
                  <a:lnTo>
                    <a:pt x="492" y="104"/>
                  </a:lnTo>
                  <a:lnTo>
                    <a:pt x="498" y="108"/>
                  </a:lnTo>
                  <a:lnTo>
                    <a:pt x="508" y="116"/>
                  </a:lnTo>
                  <a:lnTo>
                    <a:pt x="512" y="122"/>
                  </a:lnTo>
                  <a:lnTo>
                    <a:pt x="514" y="126"/>
                  </a:lnTo>
                  <a:lnTo>
                    <a:pt x="514" y="132"/>
                  </a:lnTo>
                  <a:lnTo>
                    <a:pt x="510" y="138"/>
                  </a:lnTo>
                  <a:lnTo>
                    <a:pt x="510" y="144"/>
                  </a:lnTo>
                  <a:lnTo>
                    <a:pt x="510" y="148"/>
                  </a:lnTo>
                  <a:lnTo>
                    <a:pt x="508" y="150"/>
                  </a:lnTo>
                  <a:lnTo>
                    <a:pt x="504" y="152"/>
                  </a:lnTo>
                  <a:lnTo>
                    <a:pt x="498" y="152"/>
                  </a:lnTo>
                  <a:lnTo>
                    <a:pt x="488" y="150"/>
                  </a:lnTo>
                  <a:lnTo>
                    <a:pt x="474" y="144"/>
                  </a:lnTo>
                  <a:lnTo>
                    <a:pt x="442" y="128"/>
                  </a:lnTo>
                  <a:lnTo>
                    <a:pt x="438" y="166"/>
                  </a:lnTo>
                  <a:lnTo>
                    <a:pt x="432" y="174"/>
                  </a:lnTo>
                  <a:lnTo>
                    <a:pt x="424" y="194"/>
                  </a:lnTo>
                  <a:lnTo>
                    <a:pt x="418" y="206"/>
                  </a:lnTo>
                  <a:lnTo>
                    <a:pt x="414" y="210"/>
                  </a:lnTo>
                  <a:lnTo>
                    <a:pt x="410" y="208"/>
                  </a:lnTo>
                  <a:lnTo>
                    <a:pt x="404" y="224"/>
                  </a:lnTo>
                  <a:lnTo>
                    <a:pt x="402" y="230"/>
                  </a:lnTo>
                  <a:lnTo>
                    <a:pt x="400" y="232"/>
                  </a:lnTo>
                  <a:lnTo>
                    <a:pt x="396" y="234"/>
                  </a:lnTo>
                  <a:lnTo>
                    <a:pt x="394" y="230"/>
                  </a:lnTo>
                  <a:lnTo>
                    <a:pt x="390" y="226"/>
                  </a:lnTo>
                  <a:lnTo>
                    <a:pt x="386" y="226"/>
                  </a:lnTo>
                  <a:lnTo>
                    <a:pt x="384" y="224"/>
                  </a:lnTo>
                  <a:lnTo>
                    <a:pt x="382" y="226"/>
                  </a:lnTo>
                  <a:lnTo>
                    <a:pt x="378" y="230"/>
                  </a:lnTo>
                  <a:lnTo>
                    <a:pt x="376" y="238"/>
                  </a:lnTo>
                  <a:lnTo>
                    <a:pt x="376" y="250"/>
                  </a:lnTo>
                  <a:lnTo>
                    <a:pt x="374" y="258"/>
                  </a:lnTo>
                  <a:lnTo>
                    <a:pt x="372" y="264"/>
                  </a:lnTo>
                  <a:lnTo>
                    <a:pt x="370" y="272"/>
                  </a:lnTo>
                  <a:lnTo>
                    <a:pt x="368" y="278"/>
                  </a:lnTo>
                  <a:lnTo>
                    <a:pt x="366" y="284"/>
                  </a:lnTo>
                  <a:lnTo>
                    <a:pt x="362" y="288"/>
                  </a:lnTo>
                  <a:lnTo>
                    <a:pt x="354" y="290"/>
                  </a:lnTo>
                  <a:lnTo>
                    <a:pt x="346" y="288"/>
                  </a:lnTo>
                  <a:lnTo>
                    <a:pt x="336" y="280"/>
                  </a:lnTo>
                  <a:lnTo>
                    <a:pt x="330" y="276"/>
                  </a:lnTo>
                  <a:lnTo>
                    <a:pt x="326" y="274"/>
                  </a:lnTo>
                  <a:lnTo>
                    <a:pt x="322" y="274"/>
                  </a:lnTo>
                  <a:lnTo>
                    <a:pt x="318" y="276"/>
                  </a:lnTo>
                  <a:lnTo>
                    <a:pt x="316" y="280"/>
                  </a:lnTo>
                  <a:lnTo>
                    <a:pt x="316" y="288"/>
                  </a:lnTo>
                  <a:lnTo>
                    <a:pt x="318" y="300"/>
                  </a:lnTo>
                  <a:lnTo>
                    <a:pt x="316" y="304"/>
                  </a:lnTo>
                  <a:lnTo>
                    <a:pt x="314" y="310"/>
                  </a:lnTo>
                  <a:lnTo>
                    <a:pt x="310" y="316"/>
                  </a:lnTo>
                  <a:lnTo>
                    <a:pt x="308" y="330"/>
                  </a:lnTo>
                  <a:lnTo>
                    <a:pt x="306" y="332"/>
                  </a:lnTo>
                  <a:lnTo>
                    <a:pt x="304" y="336"/>
                  </a:lnTo>
                  <a:lnTo>
                    <a:pt x="300" y="346"/>
                  </a:lnTo>
                  <a:lnTo>
                    <a:pt x="298" y="362"/>
                  </a:lnTo>
                  <a:lnTo>
                    <a:pt x="294" y="370"/>
                  </a:lnTo>
                  <a:lnTo>
                    <a:pt x="286" y="380"/>
                  </a:lnTo>
                  <a:lnTo>
                    <a:pt x="280" y="394"/>
                  </a:lnTo>
                  <a:lnTo>
                    <a:pt x="276" y="400"/>
                  </a:lnTo>
                  <a:lnTo>
                    <a:pt x="276" y="406"/>
                  </a:lnTo>
                  <a:lnTo>
                    <a:pt x="276" y="420"/>
                  </a:lnTo>
                  <a:lnTo>
                    <a:pt x="280" y="424"/>
                  </a:lnTo>
                  <a:lnTo>
                    <a:pt x="274" y="432"/>
                  </a:lnTo>
                  <a:lnTo>
                    <a:pt x="278" y="442"/>
                  </a:lnTo>
                  <a:lnTo>
                    <a:pt x="260" y="456"/>
                  </a:lnTo>
                  <a:lnTo>
                    <a:pt x="256" y="454"/>
                  </a:lnTo>
                  <a:lnTo>
                    <a:pt x="250" y="452"/>
                  </a:lnTo>
                  <a:lnTo>
                    <a:pt x="244" y="454"/>
                  </a:lnTo>
                  <a:lnTo>
                    <a:pt x="240" y="456"/>
                  </a:lnTo>
                  <a:lnTo>
                    <a:pt x="236" y="460"/>
                  </a:lnTo>
                  <a:lnTo>
                    <a:pt x="232" y="468"/>
                  </a:lnTo>
                  <a:lnTo>
                    <a:pt x="228" y="466"/>
                  </a:lnTo>
                  <a:lnTo>
                    <a:pt x="220" y="462"/>
                  </a:lnTo>
                  <a:lnTo>
                    <a:pt x="216" y="462"/>
                  </a:lnTo>
                  <a:lnTo>
                    <a:pt x="214" y="464"/>
                  </a:lnTo>
                  <a:lnTo>
                    <a:pt x="212" y="468"/>
                  </a:lnTo>
                  <a:lnTo>
                    <a:pt x="214" y="476"/>
                  </a:lnTo>
                  <a:lnTo>
                    <a:pt x="212" y="480"/>
                  </a:lnTo>
                  <a:lnTo>
                    <a:pt x="208" y="482"/>
                  </a:lnTo>
                  <a:lnTo>
                    <a:pt x="198" y="486"/>
                  </a:lnTo>
                  <a:lnTo>
                    <a:pt x="194" y="490"/>
                  </a:lnTo>
                  <a:lnTo>
                    <a:pt x="180" y="494"/>
                  </a:lnTo>
                  <a:lnTo>
                    <a:pt x="174" y="494"/>
                  </a:lnTo>
                  <a:lnTo>
                    <a:pt x="168" y="494"/>
                  </a:lnTo>
                  <a:lnTo>
                    <a:pt x="164" y="492"/>
                  </a:lnTo>
                  <a:lnTo>
                    <a:pt x="162" y="486"/>
                  </a:lnTo>
                  <a:lnTo>
                    <a:pt x="160" y="490"/>
                  </a:lnTo>
                  <a:lnTo>
                    <a:pt x="152" y="498"/>
                  </a:lnTo>
                  <a:lnTo>
                    <a:pt x="148" y="502"/>
                  </a:lnTo>
                  <a:lnTo>
                    <a:pt x="142" y="506"/>
                  </a:lnTo>
                  <a:lnTo>
                    <a:pt x="134" y="506"/>
                  </a:lnTo>
                  <a:lnTo>
                    <a:pt x="126" y="504"/>
                  </a:lnTo>
                  <a:lnTo>
                    <a:pt x="122" y="502"/>
                  </a:lnTo>
                  <a:lnTo>
                    <a:pt x="114" y="500"/>
                  </a:lnTo>
                  <a:lnTo>
                    <a:pt x="108" y="498"/>
                  </a:lnTo>
                  <a:lnTo>
                    <a:pt x="102" y="492"/>
                  </a:lnTo>
                  <a:lnTo>
                    <a:pt x="98" y="486"/>
                  </a:lnTo>
                  <a:lnTo>
                    <a:pt x="92" y="478"/>
                  </a:lnTo>
                  <a:lnTo>
                    <a:pt x="92" y="466"/>
                  </a:lnTo>
                </a:path>
              </a:pathLst>
            </a:custGeom>
            <a:grpFill/>
            <a:ln w="3175" cmpd="sng">
              <a:solidFill>
                <a:schemeClr val="accent5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305" name="NEW HAMPSHIRE"/>
            <p:cNvSpPr>
              <a:spLocks/>
            </p:cNvSpPr>
            <p:nvPr/>
          </p:nvSpPr>
          <p:spPr bwMode="auto">
            <a:xfrm>
              <a:off x="7845077" y="2815213"/>
              <a:ext cx="207995" cy="439828"/>
            </a:xfrm>
            <a:custGeom>
              <a:avLst/>
              <a:gdLst/>
              <a:ahLst/>
              <a:cxnLst>
                <a:cxn ang="0">
                  <a:pos x="142" y="356"/>
                </a:cxn>
                <a:cxn ang="0">
                  <a:pos x="152" y="340"/>
                </a:cxn>
                <a:cxn ang="0">
                  <a:pos x="162" y="332"/>
                </a:cxn>
                <a:cxn ang="0">
                  <a:pos x="176" y="328"/>
                </a:cxn>
                <a:cxn ang="0">
                  <a:pos x="178" y="320"/>
                </a:cxn>
                <a:cxn ang="0">
                  <a:pos x="184" y="302"/>
                </a:cxn>
                <a:cxn ang="0">
                  <a:pos x="176" y="296"/>
                </a:cxn>
                <a:cxn ang="0">
                  <a:pos x="170" y="284"/>
                </a:cxn>
                <a:cxn ang="0">
                  <a:pos x="166" y="274"/>
                </a:cxn>
                <a:cxn ang="0">
                  <a:pos x="156" y="266"/>
                </a:cxn>
                <a:cxn ang="0">
                  <a:pos x="146" y="254"/>
                </a:cxn>
                <a:cxn ang="0">
                  <a:pos x="62" y="0"/>
                </a:cxn>
                <a:cxn ang="0">
                  <a:pos x="48" y="2"/>
                </a:cxn>
                <a:cxn ang="0">
                  <a:pos x="36" y="12"/>
                </a:cxn>
                <a:cxn ang="0">
                  <a:pos x="40" y="16"/>
                </a:cxn>
                <a:cxn ang="0">
                  <a:pos x="36" y="28"/>
                </a:cxn>
                <a:cxn ang="0">
                  <a:pos x="34" y="38"/>
                </a:cxn>
                <a:cxn ang="0">
                  <a:pos x="36" y="56"/>
                </a:cxn>
                <a:cxn ang="0">
                  <a:pos x="38" y="64"/>
                </a:cxn>
                <a:cxn ang="0">
                  <a:pos x="36" y="78"/>
                </a:cxn>
                <a:cxn ang="0">
                  <a:pos x="38" y="90"/>
                </a:cxn>
                <a:cxn ang="0">
                  <a:pos x="44" y="106"/>
                </a:cxn>
                <a:cxn ang="0">
                  <a:pos x="42" y="128"/>
                </a:cxn>
                <a:cxn ang="0">
                  <a:pos x="28" y="146"/>
                </a:cxn>
                <a:cxn ang="0">
                  <a:pos x="18" y="152"/>
                </a:cxn>
                <a:cxn ang="0">
                  <a:pos x="12" y="158"/>
                </a:cxn>
                <a:cxn ang="0">
                  <a:pos x="12" y="220"/>
                </a:cxn>
                <a:cxn ang="0">
                  <a:pos x="6" y="242"/>
                </a:cxn>
                <a:cxn ang="0">
                  <a:pos x="4" y="260"/>
                </a:cxn>
                <a:cxn ang="0">
                  <a:pos x="0" y="284"/>
                </a:cxn>
                <a:cxn ang="0">
                  <a:pos x="2" y="300"/>
                </a:cxn>
                <a:cxn ang="0">
                  <a:pos x="6" y="310"/>
                </a:cxn>
                <a:cxn ang="0">
                  <a:pos x="8" y="330"/>
                </a:cxn>
                <a:cxn ang="0">
                  <a:pos x="12" y="348"/>
                </a:cxn>
                <a:cxn ang="0">
                  <a:pos x="8" y="356"/>
                </a:cxn>
                <a:cxn ang="0">
                  <a:pos x="6" y="370"/>
                </a:cxn>
                <a:cxn ang="0">
                  <a:pos x="12" y="386"/>
                </a:cxn>
                <a:cxn ang="0">
                  <a:pos x="132" y="364"/>
                </a:cxn>
              </a:cxnLst>
              <a:rect l="0" t="0" r="r" b="b"/>
              <a:pathLst>
                <a:path w="184" h="390">
                  <a:moveTo>
                    <a:pt x="132" y="364"/>
                  </a:moveTo>
                  <a:lnTo>
                    <a:pt x="142" y="356"/>
                  </a:lnTo>
                  <a:lnTo>
                    <a:pt x="148" y="348"/>
                  </a:lnTo>
                  <a:lnTo>
                    <a:pt x="152" y="340"/>
                  </a:lnTo>
                  <a:lnTo>
                    <a:pt x="158" y="334"/>
                  </a:lnTo>
                  <a:lnTo>
                    <a:pt x="162" y="332"/>
                  </a:lnTo>
                  <a:lnTo>
                    <a:pt x="168" y="328"/>
                  </a:lnTo>
                  <a:lnTo>
                    <a:pt x="176" y="328"/>
                  </a:lnTo>
                  <a:lnTo>
                    <a:pt x="180" y="328"/>
                  </a:lnTo>
                  <a:lnTo>
                    <a:pt x="178" y="320"/>
                  </a:lnTo>
                  <a:lnTo>
                    <a:pt x="180" y="312"/>
                  </a:lnTo>
                  <a:lnTo>
                    <a:pt x="184" y="302"/>
                  </a:lnTo>
                  <a:lnTo>
                    <a:pt x="180" y="298"/>
                  </a:lnTo>
                  <a:lnTo>
                    <a:pt x="176" y="296"/>
                  </a:lnTo>
                  <a:lnTo>
                    <a:pt x="172" y="290"/>
                  </a:lnTo>
                  <a:lnTo>
                    <a:pt x="170" y="284"/>
                  </a:lnTo>
                  <a:lnTo>
                    <a:pt x="168" y="278"/>
                  </a:lnTo>
                  <a:lnTo>
                    <a:pt x="166" y="274"/>
                  </a:lnTo>
                  <a:lnTo>
                    <a:pt x="162" y="270"/>
                  </a:lnTo>
                  <a:lnTo>
                    <a:pt x="156" y="266"/>
                  </a:lnTo>
                  <a:lnTo>
                    <a:pt x="154" y="266"/>
                  </a:lnTo>
                  <a:lnTo>
                    <a:pt x="146" y="254"/>
                  </a:lnTo>
                  <a:lnTo>
                    <a:pt x="70" y="4"/>
                  </a:lnTo>
                  <a:lnTo>
                    <a:pt x="62" y="0"/>
                  </a:lnTo>
                  <a:lnTo>
                    <a:pt x="54" y="0"/>
                  </a:lnTo>
                  <a:lnTo>
                    <a:pt x="48" y="2"/>
                  </a:lnTo>
                  <a:lnTo>
                    <a:pt x="44" y="4"/>
                  </a:lnTo>
                  <a:lnTo>
                    <a:pt x="36" y="12"/>
                  </a:lnTo>
                  <a:lnTo>
                    <a:pt x="34" y="14"/>
                  </a:lnTo>
                  <a:lnTo>
                    <a:pt x="40" y="16"/>
                  </a:lnTo>
                  <a:lnTo>
                    <a:pt x="42" y="26"/>
                  </a:lnTo>
                  <a:lnTo>
                    <a:pt x="36" y="28"/>
                  </a:lnTo>
                  <a:lnTo>
                    <a:pt x="38" y="36"/>
                  </a:lnTo>
                  <a:lnTo>
                    <a:pt x="34" y="38"/>
                  </a:lnTo>
                  <a:lnTo>
                    <a:pt x="34" y="44"/>
                  </a:lnTo>
                  <a:lnTo>
                    <a:pt x="36" y="56"/>
                  </a:lnTo>
                  <a:lnTo>
                    <a:pt x="36" y="58"/>
                  </a:lnTo>
                  <a:lnTo>
                    <a:pt x="38" y="64"/>
                  </a:lnTo>
                  <a:lnTo>
                    <a:pt x="38" y="72"/>
                  </a:lnTo>
                  <a:lnTo>
                    <a:pt x="36" y="78"/>
                  </a:lnTo>
                  <a:lnTo>
                    <a:pt x="34" y="84"/>
                  </a:lnTo>
                  <a:lnTo>
                    <a:pt x="38" y="90"/>
                  </a:lnTo>
                  <a:lnTo>
                    <a:pt x="40" y="98"/>
                  </a:lnTo>
                  <a:lnTo>
                    <a:pt x="44" y="106"/>
                  </a:lnTo>
                  <a:lnTo>
                    <a:pt x="44" y="116"/>
                  </a:lnTo>
                  <a:lnTo>
                    <a:pt x="42" y="128"/>
                  </a:lnTo>
                  <a:lnTo>
                    <a:pt x="34" y="140"/>
                  </a:lnTo>
                  <a:lnTo>
                    <a:pt x="28" y="146"/>
                  </a:lnTo>
                  <a:lnTo>
                    <a:pt x="20" y="152"/>
                  </a:lnTo>
                  <a:lnTo>
                    <a:pt x="18" y="152"/>
                  </a:lnTo>
                  <a:lnTo>
                    <a:pt x="20" y="152"/>
                  </a:lnTo>
                  <a:lnTo>
                    <a:pt x="12" y="158"/>
                  </a:lnTo>
                  <a:lnTo>
                    <a:pt x="14" y="192"/>
                  </a:lnTo>
                  <a:lnTo>
                    <a:pt x="12" y="220"/>
                  </a:lnTo>
                  <a:lnTo>
                    <a:pt x="10" y="232"/>
                  </a:lnTo>
                  <a:lnTo>
                    <a:pt x="6" y="242"/>
                  </a:lnTo>
                  <a:lnTo>
                    <a:pt x="6" y="254"/>
                  </a:lnTo>
                  <a:lnTo>
                    <a:pt x="4" y="260"/>
                  </a:lnTo>
                  <a:lnTo>
                    <a:pt x="0" y="274"/>
                  </a:lnTo>
                  <a:lnTo>
                    <a:pt x="0" y="284"/>
                  </a:lnTo>
                  <a:lnTo>
                    <a:pt x="0" y="292"/>
                  </a:lnTo>
                  <a:lnTo>
                    <a:pt x="2" y="300"/>
                  </a:lnTo>
                  <a:lnTo>
                    <a:pt x="6" y="306"/>
                  </a:lnTo>
                  <a:lnTo>
                    <a:pt x="6" y="310"/>
                  </a:lnTo>
                  <a:lnTo>
                    <a:pt x="8" y="318"/>
                  </a:lnTo>
                  <a:lnTo>
                    <a:pt x="8" y="330"/>
                  </a:lnTo>
                  <a:lnTo>
                    <a:pt x="12" y="340"/>
                  </a:lnTo>
                  <a:lnTo>
                    <a:pt x="12" y="348"/>
                  </a:lnTo>
                  <a:lnTo>
                    <a:pt x="10" y="354"/>
                  </a:lnTo>
                  <a:lnTo>
                    <a:pt x="8" y="356"/>
                  </a:lnTo>
                  <a:lnTo>
                    <a:pt x="6" y="362"/>
                  </a:lnTo>
                  <a:lnTo>
                    <a:pt x="6" y="370"/>
                  </a:lnTo>
                  <a:lnTo>
                    <a:pt x="10" y="382"/>
                  </a:lnTo>
                  <a:lnTo>
                    <a:pt x="12" y="386"/>
                  </a:lnTo>
                  <a:lnTo>
                    <a:pt x="16" y="390"/>
                  </a:lnTo>
                  <a:lnTo>
                    <a:pt x="132" y="364"/>
                  </a:lnTo>
                  <a:close/>
                </a:path>
              </a:pathLst>
            </a:custGeom>
            <a:grpFill/>
            <a:ln w="3175" cmpd="sng">
              <a:solidFill>
                <a:schemeClr val="accent5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grpSp>
          <p:nvGrpSpPr>
            <p:cNvPr id="306" name="MAINE"/>
            <p:cNvGrpSpPr/>
            <p:nvPr/>
          </p:nvGrpSpPr>
          <p:grpSpPr>
            <a:xfrm>
              <a:off x="7922876" y="2403967"/>
              <a:ext cx="463623" cy="747866"/>
              <a:chOff x="7921625" y="2403476"/>
              <a:chExt cx="463550" cy="747713"/>
            </a:xfrm>
            <a:grpFill/>
          </p:grpSpPr>
          <p:sp>
            <p:nvSpPr>
              <p:cNvPr id="384" name="MAINE"/>
              <p:cNvSpPr>
                <a:spLocks/>
              </p:cNvSpPr>
              <p:nvPr/>
            </p:nvSpPr>
            <p:spPr bwMode="auto">
              <a:xfrm>
                <a:off x="7921625" y="2403476"/>
                <a:ext cx="463550" cy="747713"/>
              </a:xfrm>
              <a:custGeom>
                <a:avLst/>
                <a:gdLst/>
                <a:ahLst/>
                <a:cxnLst>
                  <a:cxn ang="0">
                    <a:pos x="104" y="656"/>
                  </a:cxn>
                  <a:cxn ang="0">
                    <a:pos x="98" y="640"/>
                  </a:cxn>
                  <a:cxn ang="0">
                    <a:pos x="86" y="632"/>
                  </a:cxn>
                  <a:cxn ang="0">
                    <a:pos x="0" y="370"/>
                  </a:cxn>
                  <a:cxn ang="0">
                    <a:pos x="4" y="354"/>
                  </a:cxn>
                  <a:cxn ang="0">
                    <a:pos x="16" y="358"/>
                  </a:cxn>
                  <a:cxn ang="0">
                    <a:pos x="22" y="358"/>
                  </a:cxn>
                  <a:cxn ang="0">
                    <a:pos x="20" y="338"/>
                  </a:cxn>
                  <a:cxn ang="0">
                    <a:pos x="34" y="338"/>
                  </a:cxn>
                  <a:cxn ang="0">
                    <a:pos x="26" y="314"/>
                  </a:cxn>
                  <a:cxn ang="0">
                    <a:pos x="34" y="298"/>
                  </a:cxn>
                  <a:cxn ang="0">
                    <a:pos x="44" y="274"/>
                  </a:cxn>
                  <a:cxn ang="0">
                    <a:pos x="56" y="256"/>
                  </a:cxn>
                  <a:cxn ang="0">
                    <a:pos x="42" y="216"/>
                  </a:cxn>
                  <a:cxn ang="0">
                    <a:pos x="48" y="190"/>
                  </a:cxn>
                  <a:cxn ang="0">
                    <a:pos x="50" y="144"/>
                  </a:cxn>
                  <a:cxn ang="0">
                    <a:pos x="58" y="114"/>
                  </a:cxn>
                  <a:cxn ang="0">
                    <a:pos x="100" y="12"/>
                  </a:cxn>
                  <a:cxn ang="0">
                    <a:pos x="112" y="22"/>
                  </a:cxn>
                  <a:cxn ang="0">
                    <a:pos x="124" y="42"/>
                  </a:cxn>
                  <a:cxn ang="0">
                    <a:pos x="136" y="40"/>
                  </a:cxn>
                  <a:cxn ang="0">
                    <a:pos x="174" y="12"/>
                  </a:cxn>
                  <a:cxn ang="0">
                    <a:pos x="178" y="2"/>
                  </a:cxn>
                  <a:cxn ang="0">
                    <a:pos x="194" y="4"/>
                  </a:cxn>
                  <a:cxn ang="0">
                    <a:pos x="290" y="188"/>
                  </a:cxn>
                  <a:cxn ang="0">
                    <a:pos x="294" y="206"/>
                  </a:cxn>
                  <a:cxn ang="0">
                    <a:pos x="316" y="220"/>
                  </a:cxn>
                  <a:cxn ang="0">
                    <a:pos x="338" y="246"/>
                  </a:cxn>
                  <a:cxn ang="0">
                    <a:pos x="354" y="268"/>
                  </a:cxn>
                  <a:cxn ang="0">
                    <a:pos x="364" y="274"/>
                  </a:cxn>
                  <a:cxn ang="0">
                    <a:pos x="386" y="284"/>
                  </a:cxn>
                  <a:cxn ang="0">
                    <a:pos x="398" y="318"/>
                  </a:cxn>
                  <a:cxn ang="0">
                    <a:pos x="412" y="306"/>
                  </a:cxn>
                  <a:cxn ang="0">
                    <a:pos x="406" y="326"/>
                  </a:cxn>
                  <a:cxn ang="0">
                    <a:pos x="378" y="342"/>
                  </a:cxn>
                  <a:cxn ang="0">
                    <a:pos x="374" y="354"/>
                  </a:cxn>
                  <a:cxn ang="0">
                    <a:pos x="364" y="354"/>
                  </a:cxn>
                  <a:cxn ang="0">
                    <a:pos x="366" y="366"/>
                  </a:cxn>
                  <a:cxn ang="0">
                    <a:pos x="352" y="376"/>
                  </a:cxn>
                  <a:cxn ang="0">
                    <a:pos x="342" y="368"/>
                  </a:cxn>
                  <a:cxn ang="0">
                    <a:pos x="342" y="370"/>
                  </a:cxn>
                  <a:cxn ang="0">
                    <a:pos x="338" y="392"/>
                  </a:cxn>
                  <a:cxn ang="0">
                    <a:pos x="326" y="410"/>
                  </a:cxn>
                  <a:cxn ang="0">
                    <a:pos x="308" y="386"/>
                  </a:cxn>
                  <a:cxn ang="0">
                    <a:pos x="298" y="388"/>
                  </a:cxn>
                  <a:cxn ang="0">
                    <a:pos x="300" y="400"/>
                  </a:cxn>
                  <a:cxn ang="0">
                    <a:pos x="278" y="416"/>
                  </a:cxn>
                  <a:cxn ang="0">
                    <a:pos x="262" y="418"/>
                  </a:cxn>
                  <a:cxn ang="0">
                    <a:pos x="250" y="402"/>
                  </a:cxn>
                  <a:cxn ang="0">
                    <a:pos x="244" y="406"/>
                  </a:cxn>
                  <a:cxn ang="0">
                    <a:pos x="240" y="472"/>
                  </a:cxn>
                  <a:cxn ang="0">
                    <a:pos x="222" y="492"/>
                  </a:cxn>
                  <a:cxn ang="0">
                    <a:pos x="196" y="516"/>
                  </a:cxn>
                  <a:cxn ang="0">
                    <a:pos x="188" y="516"/>
                  </a:cxn>
                  <a:cxn ang="0">
                    <a:pos x="180" y="512"/>
                  </a:cxn>
                  <a:cxn ang="0">
                    <a:pos x="180" y="546"/>
                  </a:cxn>
                  <a:cxn ang="0">
                    <a:pos x="170" y="524"/>
                  </a:cxn>
                  <a:cxn ang="0">
                    <a:pos x="140" y="570"/>
                  </a:cxn>
                  <a:cxn ang="0">
                    <a:pos x="142" y="582"/>
                  </a:cxn>
                  <a:cxn ang="0">
                    <a:pos x="132" y="590"/>
                  </a:cxn>
                  <a:cxn ang="0">
                    <a:pos x="136" y="608"/>
                  </a:cxn>
                  <a:cxn ang="0">
                    <a:pos x="122" y="650"/>
                  </a:cxn>
                </a:cxnLst>
                <a:rect l="0" t="0" r="r" b="b"/>
                <a:pathLst>
                  <a:path w="412" h="664">
                    <a:moveTo>
                      <a:pt x="112" y="664"/>
                    </a:moveTo>
                    <a:lnTo>
                      <a:pt x="108" y="662"/>
                    </a:lnTo>
                    <a:lnTo>
                      <a:pt x="104" y="656"/>
                    </a:lnTo>
                    <a:lnTo>
                      <a:pt x="102" y="650"/>
                    </a:lnTo>
                    <a:lnTo>
                      <a:pt x="100" y="644"/>
                    </a:lnTo>
                    <a:lnTo>
                      <a:pt x="98" y="640"/>
                    </a:lnTo>
                    <a:lnTo>
                      <a:pt x="94" y="636"/>
                    </a:lnTo>
                    <a:lnTo>
                      <a:pt x="88" y="632"/>
                    </a:lnTo>
                    <a:lnTo>
                      <a:pt x="86" y="632"/>
                    </a:lnTo>
                    <a:lnTo>
                      <a:pt x="78" y="620"/>
                    </a:lnTo>
                    <a:lnTo>
                      <a:pt x="2" y="370"/>
                    </a:lnTo>
                    <a:lnTo>
                      <a:pt x="0" y="370"/>
                    </a:lnTo>
                    <a:lnTo>
                      <a:pt x="0" y="366"/>
                    </a:lnTo>
                    <a:lnTo>
                      <a:pt x="2" y="358"/>
                    </a:lnTo>
                    <a:lnTo>
                      <a:pt x="4" y="354"/>
                    </a:lnTo>
                    <a:lnTo>
                      <a:pt x="6" y="352"/>
                    </a:lnTo>
                    <a:lnTo>
                      <a:pt x="10" y="354"/>
                    </a:lnTo>
                    <a:lnTo>
                      <a:pt x="16" y="358"/>
                    </a:lnTo>
                    <a:lnTo>
                      <a:pt x="18" y="360"/>
                    </a:lnTo>
                    <a:lnTo>
                      <a:pt x="20" y="362"/>
                    </a:lnTo>
                    <a:lnTo>
                      <a:pt x="22" y="358"/>
                    </a:lnTo>
                    <a:lnTo>
                      <a:pt x="22" y="344"/>
                    </a:lnTo>
                    <a:lnTo>
                      <a:pt x="22" y="342"/>
                    </a:lnTo>
                    <a:lnTo>
                      <a:pt x="20" y="338"/>
                    </a:lnTo>
                    <a:lnTo>
                      <a:pt x="20" y="336"/>
                    </a:lnTo>
                    <a:lnTo>
                      <a:pt x="22" y="336"/>
                    </a:lnTo>
                    <a:lnTo>
                      <a:pt x="34" y="338"/>
                    </a:lnTo>
                    <a:lnTo>
                      <a:pt x="32" y="332"/>
                    </a:lnTo>
                    <a:lnTo>
                      <a:pt x="26" y="320"/>
                    </a:lnTo>
                    <a:lnTo>
                      <a:pt x="26" y="314"/>
                    </a:lnTo>
                    <a:lnTo>
                      <a:pt x="26" y="308"/>
                    </a:lnTo>
                    <a:lnTo>
                      <a:pt x="28" y="302"/>
                    </a:lnTo>
                    <a:lnTo>
                      <a:pt x="34" y="298"/>
                    </a:lnTo>
                    <a:lnTo>
                      <a:pt x="46" y="284"/>
                    </a:lnTo>
                    <a:lnTo>
                      <a:pt x="46" y="282"/>
                    </a:lnTo>
                    <a:lnTo>
                      <a:pt x="44" y="274"/>
                    </a:lnTo>
                    <a:lnTo>
                      <a:pt x="48" y="264"/>
                    </a:lnTo>
                    <a:lnTo>
                      <a:pt x="50" y="260"/>
                    </a:lnTo>
                    <a:lnTo>
                      <a:pt x="56" y="256"/>
                    </a:lnTo>
                    <a:lnTo>
                      <a:pt x="52" y="248"/>
                    </a:lnTo>
                    <a:lnTo>
                      <a:pt x="44" y="228"/>
                    </a:lnTo>
                    <a:lnTo>
                      <a:pt x="42" y="216"/>
                    </a:lnTo>
                    <a:lnTo>
                      <a:pt x="42" y="204"/>
                    </a:lnTo>
                    <a:lnTo>
                      <a:pt x="46" y="194"/>
                    </a:lnTo>
                    <a:lnTo>
                      <a:pt x="48" y="190"/>
                    </a:lnTo>
                    <a:lnTo>
                      <a:pt x="52" y="186"/>
                    </a:lnTo>
                    <a:lnTo>
                      <a:pt x="50" y="156"/>
                    </a:lnTo>
                    <a:lnTo>
                      <a:pt x="50" y="144"/>
                    </a:lnTo>
                    <a:lnTo>
                      <a:pt x="50" y="132"/>
                    </a:lnTo>
                    <a:lnTo>
                      <a:pt x="52" y="122"/>
                    </a:lnTo>
                    <a:lnTo>
                      <a:pt x="58" y="114"/>
                    </a:lnTo>
                    <a:lnTo>
                      <a:pt x="90" y="18"/>
                    </a:lnTo>
                    <a:lnTo>
                      <a:pt x="92" y="16"/>
                    </a:lnTo>
                    <a:lnTo>
                      <a:pt x="100" y="12"/>
                    </a:lnTo>
                    <a:lnTo>
                      <a:pt x="104" y="14"/>
                    </a:lnTo>
                    <a:lnTo>
                      <a:pt x="108" y="16"/>
                    </a:lnTo>
                    <a:lnTo>
                      <a:pt x="112" y="22"/>
                    </a:lnTo>
                    <a:lnTo>
                      <a:pt x="116" y="32"/>
                    </a:lnTo>
                    <a:lnTo>
                      <a:pt x="118" y="36"/>
                    </a:lnTo>
                    <a:lnTo>
                      <a:pt x="124" y="42"/>
                    </a:lnTo>
                    <a:lnTo>
                      <a:pt x="126" y="42"/>
                    </a:lnTo>
                    <a:lnTo>
                      <a:pt x="132" y="42"/>
                    </a:lnTo>
                    <a:lnTo>
                      <a:pt x="136" y="40"/>
                    </a:lnTo>
                    <a:lnTo>
                      <a:pt x="142" y="34"/>
                    </a:lnTo>
                    <a:lnTo>
                      <a:pt x="166" y="14"/>
                    </a:lnTo>
                    <a:lnTo>
                      <a:pt x="174" y="12"/>
                    </a:lnTo>
                    <a:lnTo>
                      <a:pt x="174" y="10"/>
                    </a:lnTo>
                    <a:lnTo>
                      <a:pt x="176" y="4"/>
                    </a:lnTo>
                    <a:lnTo>
                      <a:pt x="178" y="2"/>
                    </a:lnTo>
                    <a:lnTo>
                      <a:pt x="180" y="0"/>
                    </a:lnTo>
                    <a:lnTo>
                      <a:pt x="186" y="2"/>
                    </a:lnTo>
                    <a:lnTo>
                      <a:pt x="194" y="4"/>
                    </a:lnTo>
                    <a:lnTo>
                      <a:pt x="234" y="24"/>
                    </a:lnTo>
                    <a:lnTo>
                      <a:pt x="244" y="34"/>
                    </a:lnTo>
                    <a:lnTo>
                      <a:pt x="290" y="188"/>
                    </a:lnTo>
                    <a:lnTo>
                      <a:pt x="290" y="194"/>
                    </a:lnTo>
                    <a:lnTo>
                      <a:pt x="292" y="200"/>
                    </a:lnTo>
                    <a:lnTo>
                      <a:pt x="294" y="206"/>
                    </a:lnTo>
                    <a:lnTo>
                      <a:pt x="298" y="212"/>
                    </a:lnTo>
                    <a:lnTo>
                      <a:pt x="306" y="216"/>
                    </a:lnTo>
                    <a:lnTo>
                      <a:pt x="316" y="220"/>
                    </a:lnTo>
                    <a:lnTo>
                      <a:pt x="332" y="222"/>
                    </a:lnTo>
                    <a:lnTo>
                      <a:pt x="338" y="224"/>
                    </a:lnTo>
                    <a:lnTo>
                      <a:pt x="338" y="246"/>
                    </a:lnTo>
                    <a:lnTo>
                      <a:pt x="346" y="254"/>
                    </a:lnTo>
                    <a:lnTo>
                      <a:pt x="348" y="258"/>
                    </a:lnTo>
                    <a:lnTo>
                      <a:pt x="354" y="268"/>
                    </a:lnTo>
                    <a:lnTo>
                      <a:pt x="356" y="272"/>
                    </a:lnTo>
                    <a:lnTo>
                      <a:pt x="360" y="274"/>
                    </a:lnTo>
                    <a:lnTo>
                      <a:pt x="364" y="274"/>
                    </a:lnTo>
                    <a:lnTo>
                      <a:pt x="370" y="272"/>
                    </a:lnTo>
                    <a:lnTo>
                      <a:pt x="374" y="276"/>
                    </a:lnTo>
                    <a:lnTo>
                      <a:pt x="386" y="284"/>
                    </a:lnTo>
                    <a:lnTo>
                      <a:pt x="400" y="296"/>
                    </a:lnTo>
                    <a:lnTo>
                      <a:pt x="392" y="306"/>
                    </a:lnTo>
                    <a:lnTo>
                      <a:pt x="398" y="318"/>
                    </a:lnTo>
                    <a:lnTo>
                      <a:pt x="402" y="314"/>
                    </a:lnTo>
                    <a:lnTo>
                      <a:pt x="408" y="308"/>
                    </a:lnTo>
                    <a:lnTo>
                      <a:pt x="412" y="306"/>
                    </a:lnTo>
                    <a:lnTo>
                      <a:pt x="412" y="308"/>
                    </a:lnTo>
                    <a:lnTo>
                      <a:pt x="410" y="314"/>
                    </a:lnTo>
                    <a:lnTo>
                      <a:pt x="406" y="326"/>
                    </a:lnTo>
                    <a:lnTo>
                      <a:pt x="392" y="344"/>
                    </a:lnTo>
                    <a:lnTo>
                      <a:pt x="384" y="336"/>
                    </a:lnTo>
                    <a:lnTo>
                      <a:pt x="378" y="342"/>
                    </a:lnTo>
                    <a:lnTo>
                      <a:pt x="382" y="350"/>
                    </a:lnTo>
                    <a:lnTo>
                      <a:pt x="376" y="354"/>
                    </a:lnTo>
                    <a:lnTo>
                      <a:pt x="374" y="354"/>
                    </a:lnTo>
                    <a:lnTo>
                      <a:pt x="368" y="352"/>
                    </a:lnTo>
                    <a:lnTo>
                      <a:pt x="366" y="352"/>
                    </a:lnTo>
                    <a:lnTo>
                      <a:pt x="364" y="354"/>
                    </a:lnTo>
                    <a:lnTo>
                      <a:pt x="364" y="358"/>
                    </a:lnTo>
                    <a:lnTo>
                      <a:pt x="366" y="364"/>
                    </a:lnTo>
                    <a:lnTo>
                      <a:pt x="366" y="366"/>
                    </a:lnTo>
                    <a:lnTo>
                      <a:pt x="364" y="370"/>
                    </a:lnTo>
                    <a:lnTo>
                      <a:pt x="358" y="374"/>
                    </a:lnTo>
                    <a:lnTo>
                      <a:pt x="352" y="376"/>
                    </a:lnTo>
                    <a:lnTo>
                      <a:pt x="348" y="374"/>
                    </a:lnTo>
                    <a:lnTo>
                      <a:pt x="346" y="372"/>
                    </a:lnTo>
                    <a:lnTo>
                      <a:pt x="342" y="368"/>
                    </a:lnTo>
                    <a:lnTo>
                      <a:pt x="344" y="372"/>
                    </a:lnTo>
                    <a:lnTo>
                      <a:pt x="344" y="370"/>
                    </a:lnTo>
                    <a:lnTo>
                      <a:pt x="342" y="370"/>
                    </a:lnTo>
                    <a:lnTo>
                      <a:pt x="340" y="374"/>
                    </a:lnTo>
                    <a:lnTo>
                      <a:pt x="340" y="388"/>
                    </a:lnTo>
                    <a:lnTo>
                      <a:pt x="338" y="392"/>
                    </a:lnTo>
                    <a:lnTo>
                      <a:pt x="336" y="396"/>
                    </a:lnTo>
                    <a:lnTo>
                      <a:pt x="332" y="400"/>
                    </a:lnTo>
                    <a:lnTo>
                      <a:pt x="326" y="410"/>
                    </a:lnTo>
                    <a:lnTo>
                      <a:pt x="318" y="400"/>
                    </a:lnTo>
                    <a:lnTo>
                      <a:pt x="318" y="392"/>
                    </a:lnTo>
                    <a:lnTo>
                      <a:pt x="308" y="386"/>
                    </a:lnTo>
                    <a:lnTo>
                      <a:pt x="304" y="386"/>
                    </a:lnTo>
                    <a:lnTo>
                      <a:pt x="300" y="386"/>
                    </a:lnTo>
                    <a:lnTo>
                      <a:pt x="298" y="388"/>
                    </a:lnTo>
                    <a:lnTo>
                      <a:pt x="298" y="392"/>
                    </a:lnTo>
                    <a:lnTo>
                      <a:pt x="302" y="398"/>
                    </a:lnTo>
                    <a:lnTo>
                      <a:pt x="300" y="400"/>
                    </a:lnTo>
                    <a:lnTo>
                      <a:pt x="298" y="402"/>
                    </a:lnTo>
                    <a:lnTo>
                      <a:pt x="290" y="408"/>
                    </a:lnTo>
                    <a:lnTo>
                      <a:pt x="278" y="416"/>
                    </a:lnTo>
                    <a:lnTo>
                      <a:pt x="280" y="432"/>
                    </a:lnTo>
                    <a:lnTo>
                      <a:pt x="256" y="432"/>
                    </a:lnTo>
                    <a:lnTo>
                      <a:pt x="262" y="418"/>
                    </a:lnTo>
                    <a:lnTo>
                      <a:pt x="252" y="418"/>
                    </a:lnTo>
                    <a:lnTo>
                      <a:pt x="252" y="412"/>
                    </a:lnTo>
                    <a:lnTo>
                      <a:pt x="250" y="402"/>
                    </a:lnTo>
                    <a:lnTo>
                      <a:pt x="248" y="400"/>
                    </a:lnTo>
                    <a:lnTo>
                      <a:pt x="246" y="400"/>
                    </a:lnTo>
                    <a:lnTo>
                      <a:pt x="244" y="406"/>
                    </a:lnTo>
                    <a:lnTo>
                      <a:pt x="242" y="416"/>
                    </a:lnTo>
                    <a:lnTo>
                      <a:pt x="238" y="432"/>
                    </a:lnTo>
                    <a:lnTo>
                      <a:pt x="240" y="472"/>
                    </a:lnTo>
                    <a:lnTo>
                      <a:pt x="234" y="484"/>
                    </a:lnTo>
                    <a:lnTo>
                      <a:pt x="226" y="502"/>
                    </a:lnTo>
                    <a:lnTo>
                      <a:pt x="222" y="492"/>
                    </a:lnTo>
                    <a:lnTo>
                      <a:pt x="208" y="494"/>
                    </a:lnTo>
                    <a:lnTo>
                      <a:pt x="206" y="518"/>
                    </a:lnTo>
                    <a:lnTo>
                      <a:pt x="196" y="516"/>
                    </a:lnTo>
                    <a:lnTo>
                      <a:pt x="194" y="522"/>
                    </a:lnTo>
                    <a:lnTo>
                      <a:pt x="192" y="522"/>
                    </a:lnTo>
                    <a:lnTo>
                      <a:pt x="188" y="516"/>
                    </a:lnTo>
                    <a:lnTo>
                      <a:pt x="186" y="512"/>
                    </a:lnTo>
                    <a:lnTo>
                      <a:pt x="182" y="512"/>
                    </a:lnTo>
                    <a:lnTo>
                      <a:pt x="180" y="512"/>
                    </a:lnTo>
                    <a:lnTo>
                      <a:pt x="178" y="516"/>
                    </a:lnTo>
                    <a:lnTo>
                      <a:pt x="178" y="530"/>
                    </a:lnTo>
                    <a:lnTo>
                      <a:pt x="180" y="546"/>
                    </a:lnTo>
                    <a:lnTo>
                      <a:pt x="180" y="548"/>
                    </a:lnTo>
                    <a:lnTo>
                      <a:pt x="178" y="546"/>
                    </a:lnTo>
                    <a:lnTo>
                      <a:pt x="170" y="524"/>
                    </a:lnTo>
                    <a:lnTo>
                      <a:pt x="156" y="536"/>
                    </a:lnTo>
                    <a:lnTo>
                      <a:pt x="144" y="546"/>
                    </a:lnTo>
                    <a:lnTo>
                      <a:pt x="140" y="570"/>
                    </a:lnTo>
                    <a:lnTo>
                      <a:pt x="146" y="572"/>
                    </a:lnTo>
                    <a:lnTo>
                      <a:pt x="146" y="582"/>
                    </a:lnTo>
                    <a:lnTo>
                      <a:pt x="142" y="582"/>
                    </a:lnTo>
                    <a:lnTo>
                      <a:pt x="136" y="584"/>
                    </a:lnTo>
                    <a:lnTo>
                      <a:pt x="134" y="586"/>
                    </a:lnTo>
                    <a:lnTo>
                      <a:pt x="132" y="590"/>
                    </a:lnTo>
                    <a:lnTo>
                      <a:pt x="134" y="596"/>
                    </a:lnTo>
                    <a:lnTo>
                      <a:pt x="138" y="606"/>
                    </a:lnTo>
                    <a:lnTo>
                      <a:pt x="136" y="608"/>
                    </a:lnTo>
                    <a:lnTo>
                      <a:pt x="130" y="614"/>
                    </a:lnTo>
                    <a:lnTo>
                      <a:pt x="122" y="624"/>
                    </a:lnTo>
                    <a:lnTo>
                      <a:pt x="122" y="650"/>
                    </a:lnTo>
                    <a:lnTo>
                      <a:pt x="112" y="664"/>
                    </a:lnTo>
                    <a:close/>
                  </a:path>
                </a:pathLst>
              </a:custGeom>
              <a:grpFill/>
              <a:ln w="3175" cmpd="sng">
                <a:solidFill>
                  <a:schemeClr val="accent5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85" name="MAINE"/>
              <p:cNvSpPr>
                <a:spLocks/>
              </p:cNvSpPr>
              <p:nvPr/>
            </p:nvSpPr>
            <p:spPr bwMode="auto">
              <a:xfrm>
                <a:off x="8255000" y="2857501"/>
                <a:ext cx="19050" cy="31750"/>
              </a:xfrm>
              <a:custGeom>
                <a:avLst/>
                <a:gdLst/>
                <a:ahLst/>
                <a:cxnLst>
                  <a:cxn ang="0">
                    <a:pos x="8" y="0"/>
                  </a:cxn>
                  <a:cxn ang="0">
                    <a:pos x="18" y="8"/>
                  </a:cxn>
                  <a:cxn ang="0">
                    <a:pos x="14" y="18"/>
                  </a:cxn>
                  <a:cxn ang="0">
                    <a:pos x="12" y="18"/>
                  </a:cxn>
                  <a:cxn ang="0">
                    <a:pos x="12" y="22"/>
                  </a:cxn>
                  <a:cxn ang="0">
                    <a:pos x="12" y="26"/>
                  </a:cxn>
                  <a:cxn ang="0">
                    <a:pos x="10" y="28"/>
                  </a:cxn>
                  <a:cxn ang="0">
                    <a:pos x="8" y="28"/>
                  </a:cxn>
                  <a:cxn ang="0">
                    <a:pos x="4" y="26"/>
                  </a:cxn>
                  <a:cxn ang="0">
                    <a:pos x="0" y="22"/>
                  </a:cxn>
                  <a:cxn ang="0">
                    <a:pos x="0" y="14"/>
                  </a:cxn>
                  <a:cxn ang="0">
                    <a:pos x="0" y="10"/>
                  </a:cxn>
                  <a:cxn ang="0">
                    <a:pos x="8" y="0"/>
                  </a:cxn>
                </a:cxnLst>
                <a:rect l="0" t="0" r="r" b="b"/>
                <a:pathLst>
                  <a:path w="18" h="28">
                    <a:moveTo>
                      <a:pt x="8" y="0"/>
                    </a:moveTo>
                    <a:lnTo>
                      <a:pt x="18" y="8"/>
                    </a:lnTo>
                    <a:lnTo>
                      <a:pt x="14" y="18"/>
                    </a:lnTo>
                    <a:lnTo>
                      <a:pt x="12" y="18"/>
                    </a:lnTo>
                    <a:lnTo>
                      <a:pt x="12" y="22"/>
                    </a:lnTo>
                    <a:lnTo>
                      <a:pt x="12" y="26"/>
                    </a:lnTo>
                    <a:lnTo>
                      <a:pt x="10" y="28"/>
                    </a:lnTo>
                    <a:lnTo>
                      <a:pt x="8" y="28"/>
                    </a:lnTo>
                    <a:lnTo>
                      <a:pt x="4" y="26"/>
                    </a:lnTo>
                    <a:lnTo>
                      <a:pt x="0" y="22"/>
                    </a:lnTo>
                    <a:lnTo>
                      <a:pt x="0" y="14"/>
                    </a:lnTo>
                    <a:lnTo>
                      <a:pt x="0" y="10"/>
                    </a:lnTo>
                    <a:lnTo>
                      <a:pt x="8" y="0"/>
                    </a:lnTo>
                    <a:close/>
                  </a:path>
                </a:pathLst>
              </a:custGeom>
              <a:grpFill/>
              <a:ln w="3175" cmpd="sng">
                <a:solidFill>
                  <a:schemeClr val="accent5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</p:grpSp>
        <p:grpSp>
          <p:nvGrpSpPr>
            <p:cNvPr id="307" name="MASSACHUSETTS"/>
            <p:cNvGrpSpPr/>
            <p:nvPr/>
          </p:nvGrpSpPr>
          <p:grpSpPr>
            <a:xfrm>
              <a:off x="7775215" y="3185177"/>
              <a:ext cx="442982" cy="242938"/>
              <a:chOff x="7773988" y="3184526"/>
              <a:chExt cx="442912" cy="242888"/>
            </a:xfrm>
            <a:grpFill/>
          </p:grpSpPr>
          <p:sp>
            <p:nvSpPr>
              <p:cNvPr id="381" name="MASSACHUSETTS"/>
              <p:cNvSpPr>
                <a:spLocks/>
              </p:cNvSpPr>
              <p:nvPr/>
            </p:nvSpPr>
            <p:spPr bwMode="auto">
              <a:xfrm>
                <a:off x="7773988" y="3184526"/>
                <a:ext cx="425450" cy="215900"/>
              </a:xfrm>
              <a:custGeom>
                <a:avLst/>
                <a:gdLst/>
                <a:ahLst/>
                <a:cxnLst>
                  <a:cxn ang="0">
                    <a:pos x="0" y="182"/>
                  </a:cxn>
                  <a:cxn ang="0">
                    <a:pos x="40" y="72"/>
                  </a:cxn>
                  <a:cxn ang="0">
                    <a:pos x="194" y="36"/>
                  </a:cxn>
                  <a:cxn ang="0">
                    <a:pos x="210" y="20"/>
                  </a:cxn>
                  <a:cxn ang="0">
                    <a:pos x="220" y="6"/>
                  </a:cxn>
                  <a:cxn ang="0">
                    <a:pos x="230" y="0"/>
                  </a:cxn>
                  <a:cxn ang="0">
                    <a:pos x="242" y="0"/>
                  </a:cxn>
                  <a:cxn ang="0">
                    <a:pos x="240" y="2"/>
                  </a:cxn>
                  <a:cxn ang="0">
                    <a:pos x="246" y="16"/>
                  </a:cxn>
                  <a:cxn ang="0">
                    <a:pos x="260" y="24"/>
                  </a:cxn>
                  <a:cxn ang="0">
                    <a:pos x="268" y="28"/>
                  </a:cxn>
                  <a:cxn ang="0">
                    <a:pos x="262" y="36"/>
                  </a:cxn>
                  <a:cxn ang="0">
                    <a:pos x="252" y="48"/>
                  </a:cxn>
                  <a:cxn ang="0">
                    <a:pos x="248" y="60"/>
                  </a:cxn>
                  <a:cxn ang="0">
                    <a:pos x="242" y="78"/>
                  </a:cxn>
                  <a:cxn ang="0">
                    <a:pos x="250" y="84"/>
                  </a:cxn>
                  <a:cxn ang="0">
                    <a:pos x="268" y="82"/>
                  </a:cxn>
                  <a:cxn ang="0">
                    <a:pos x="284" y="98"/>
                  </a:cxn>
                  <a:cxn ang="0">
                    <a:pos x="292" y="114"/>
                  </a:cxn>
                  <a:cxn ang="0">
                    <a:pos x="296" y="122"/>
                  </a:cxn>
                  <a:cxn ang="0">
                    <a:pos x="302" y="120"/>
                  </a:cxn>
                  <a:cxn ang="0">
                    <a:pos x="306" y="122"/>
                  </a:cxn>
                  <a:cxn ang="0">
                    <a:pos x="308" y="128"/>
                  </a:cxn>
                  <a:cxn ang="0">
                    <a:pos x="314" y="136"/>
                  </a:cxn>
                  <a:cxn ang="0">
                    <a:pos x="330" y="138"/>
                  </a:cxn>
                  <a:cxn ang="0">
                    <a:pos x="348" y="136"/>
                  </a:cxn>
                  <a:cxn ang="0">
                    <a:pos x="362" y="126"/>
                  </a:cxn>
                  <a:cxn ang="0">
                    <a:pos x="364" y="116"/>
                  </a:cxn>
                  <a:cxn ang="0">
                    <a:pos x="350" y="98"/>
                  </a:cxn>
                  <a:cxn ang="0">
                    <a:pos x="342" y="92"/>
                  </a:cxn>
                  <a:cxn ang="0">
                    <a:pos x="336" y="96"/>
                  </a:cxn>
                  <a:cxn ang="0">
                    <a:pos x="332" y="88"/>
                  </a:cxn>
                  <a:cxn ang="0">
                    <a:pos x="342" y="88"/>
                  </a:cxn>
                  <a:cxn ang="0">
                    <a:pos x="356" y="94"/>
                  </a:cxn>
                  <a:cxn ang="0">
                    <a:pos x="370" y="112"/>
                  </a:cxn>
                  <a:cxn ang="0">
                    <a:pos x="376" y="144"/>
                  </a:cxn>
                  <a:cxn ang="0">
                    <a:pos x="370" y="142"/>
                  </a:cxn>
                  <a:cxn ang="0">
                    <a:pos x="354" y="150"/>
                  </a:cxn>
                  <a:cxn ang="0">
                    <a:pos x="336" y="158"/>
                  </a:cxn>
                  <a:cxn ang="0">
                    <a:pos x="328" y="166"/>
                  </a:cxn>
                  <a:cxn ang="0">
                    <a:pos x="312" y="180"/>
                  </a:cxn>
                  <a:cxn ang="0">
                    <a:pos x="308" y="160"/>
                  </a:cxn>
                  <a:cxn ang="0">
                    <a:pos x="308" y="154"/>
                  </a:cxn>
                  <a:cxn ang="0">
                    <a:pos x="300" y="148"/>
                  </a:cxn>
                  <a:cxn ang="0">
                    <a:pos x="296" y="154"/>
                  </a:cxn>
                  <a:cxn ang="0">
                    <a:pos x="294" y="162"/>
                  </a:cxn>
                  <a:cxn ang="0">
                    <a:pos x="280" y="172"/>
                  </a:cxn>
                  <a:cxn ang="0">
                    <a:pos x="280" y="182"/>
                  </a:cxn>
                  <a:cxn ang="0">
                    <a:pos x="276" y="190"/>
                  </a:cxn>
                  <a:cxn ang="0">
                    <a:pos x="264" y="192"/>
                  </a:cxn>
                  <a:cxn ang="0">
                    <a:pos x="252" y="172"/>
                  </a:cxn>
                  <a:cxn ang="0">
                    <a:pos x="234" y="164"/>
                  </a:cxn>
                  <a:cxn ang="0">
                    <a:pos x="222" y="146"/>
                  </a:cxn>
                  <a:cxn ang="0">
                    <a:pos x="176" y="142"/>
                  </a:cxn>
                  <a:cxn ang="0">
                    <a:pos x="80" y="166"/>
                  </a:cxn>
                  <a:cxn ang="0">
                    <a:pos x="76" y="170"/>
                  </a:cxn>
                  <a:cxn ang="0">
                    <a:pos x="6" y="182"/>
                  </a:cxn>
                </a:cxnLst>
                <a:rect l="0" t="0" r="r" b="b"/>
                <a:pathLst>
                  <a:path w="376" h="192">
                    <a:moveTo>
                      <a:pt x="6" y="182"/>
                    </a:moveTo>
                    <a:lnTo>
                      <a:pt x="0" y="182"/>
                    </a:lnTo>
                    <a:lnTo>
                      <a:pt x="2" y="80"/>
                    </a:lnTo>
                    <a:lnTo>
                      <a:pt x="40" y="72"/>
                    </a:lnTo>
                    <a:lnTo>
                      <a:pt x="78" y="62"/>
                    </a:lnTo>
                    <a:lnTo>
                      <a:pt x="194" y="36"/>
                    </a:lnTo>
                    <a:lnTo>
                      <a:pt x="204" y="28"/>
                    </a:lnTo>
                    <a:lnTo>
                      <a:pt x="210" y="20"/>
                    </a:lnTo>
                    <a:lnTo>
                      <a:pt x="214" y="12"/>
                    </a:lnTo>
                    <a:lnTo>
                      <a:pt x="220" y="6"/>
                    </a:lnTo>
                    <a:lnTo>
                      <a:pt x="224" y="4"/>
                    </a:lnTo>
                    <a:lnTo>
                      <a:pt x="230" y="0"/>
                    </a:lnTo>
                    <a:lnTo>
                      <a:pt x="238" y="0"/>
                    </a:lnTo>
                    <a:lnTo>
                      <a:pt x="242" y="0"/>
                    </a:lnTo>
                    <a:lnTo>
                      <a:pt x="240" y="0"/>
                    </a:lnTo>
                    <a:lnTo>
                      <a:pt x="240" y="2"/>
                    </a:lnTo>
                    <a:lnTo>
                      <a:pt x="242" y="8"/>
                    </a:lnTo>
                    <a:lnTo>
                      <a:pt x="246" y="16"/>
                    </a:lnTo>
                    <a:lnTo>
                      <a:pt x="258" y="24"/>
                    </a:lnTo>
                    <a:lnTo>
                      <a:pt x="260" y="24"/>
                    </a:lnTo>
                    <a:lnTo>
                      <a:pt x="266" y="26"/>
                    </a:lnTo>
                    <a:lnTo>
                      <a:pt x="268" y="28"/>
                    </a:lnTo>
                    <a:lnTo>
                      <a:pt x="266" y="30"/>
                    </a:lnTo>
                    <a:lnTo>
                      <a:pt x="262" y="36"/>
                    </a:lnTo>
                    <a:lnTo>
                      <a:pt x="252" y="40"/>
                    </a:lnTo>
                    <a:lnTo>
                      <a:pt x="252" y="48"/>
                    </a:lnTo>
                    <a:lnTo>
                      <a:pt x="252" y="52"/>
                    </a:lnTo>
                    <a:lnTo>
                      <a:pt x="248" y="60"/>
                    </a:lnTo>
                    <a:lnTo>
                      <a:pt x="242" y="72"/>
                    </a:lnTo>
                    <a:lnTo>
                      <a:pt x="242" y="78"/>
                    </a:lnTo>
                    <a:lnTo>
                      <a:pt x="244" y="84"/>
                    </a:lnTo>
                    <a:lnTo>
                      <a:pt x="250" y="84"/>
                    </a:lnTo>
                    <a:lnTo>
                      <a:pt x="260" y="80"/>
                    </a:lnTo>
                    <a:lnTo>
                      <a:pt x="268" y="82"/>
                    </a:lnTo>
                    <a:lnTo>
                      <a:pt x="278" y="90"/>
                    </a:lnTo>
                    <a:lnTo>
                      <a:pt x="284" y="98"/>
                    </a:lnTo>
                    <a:lnTo>
                      <a:pt x="290" y="100"/>
                    </a:lnTo>
                    <a:lnTo>
                      <a:pt x="292" y="114"/>
                    </a:lnTo>
                    <a:lnTo>
                      <a:pt x="294" y="118"/>
                    </a:lnTo>
                    <a:lnTo>
                      <a:pt x="296" y="122"/>
                    </a:lnTo>
                    <a:lnTo>
                      <a:pt x="300" y="122"/>
                    </a:lnTo>
                    <a:lnTo>
                      <a:pt x="302" y="120"/>
                    </a:lnTo>
                    <a:lnTo>
                      <a:pt x="304" y="120"/>
                    </a:lnTo>
                    <a:lnTo>
                      <a:pt x="306" y="122"/>
                    </a:lnTo>
                    <a:lnTo>
                      <a:pt x="308" y="126"/>
                    </a:lnTo>
                    <a:lnTo>
                      <a:pt x="308" y="128"/>
                    </a:lnTo>
                    <a:lnTo>
                      <a:pt x="310" y="132"/>
                    </a:lnTo>
                    <a:lnTo>
                      <a:pt x="314" y="136"/>
                    </a:lnTo>
                    <a:lnTo>
                      <a:pt x="322" y="138"/>
                    </a:lnTo>
                    <a:lnTo>
                      <a:pt x="330" y="138"/>
                    </a:lnTo>
                    <a:lnTo>
                      <a:pt x="342" y="140"/>
                    </a:lnTo>
                    <a:lnTo>
                      <a:pt x="348" y="136"/>
                    </a:lnTo>
                    <a:lnTo>
                      <a:pt x="358" y="130"/>
                    </a:lnTo>
                    <a:lnTo>
                      <a:pt x="362" y="126"/>
                    </a:lnTo>
                    <a:lnTo>
                      <a:pt x="364" y="120"/>
                    </a:lnTo>
                    <a:lnTo>
                      <a:pt x="364" y="116"/>
                    </a:lnTo>
                    <a:lnTo>
                      <a:pt x="360" y="110"/>
                    </a:lnTo>
                    <a:lnTo>
                      <a:pt x="350" y="98"/>
                    </a:lnTo>
                    <a:lnTo>
                      <a:pt x="346" y="94"/>
                    </a:lnTo>
                    <a:lnTo>
                      <a:pt x="342" y="92"/>
                    </a:lnTo>
                    <a:lnTo>
                      <a:pt x="338" y="92"/>
                    </a:lnTo>
                    <a:lnTo>
                      <a:pt x="336" y="96"/>
                    </a:lnTo>
                    <a:lnTo>
                      <a:pt x="334" y="98"/>
                    </a:lnTo>
                    <a:lnTo>
                      <a:pt x="332" y="88"/>
                    </a:lnTo>
                    <a:lnTo>
                      <a:pt x="338" y="88"/>
                    </a:lnTo>
                    <a:lnTo>
                      <a:pt x="342" y="88"/>
                    </a:lnTo>
                    <a:lnTo>
                      <a:pt x="348" y="90"/>
                    </a:lnTo>
                    <a:lnTo>
                      <a:pt x="356" y="94"/>
                    </a:lnTo>
                    <a:lnTo>
                      <a:pt x="362" y="100"/>
                    </a:lnTo>
                    <a:lnTo>
                      <a:pt x="370" y="112"/>
                    </a:lnTo>
                    <a:lnTo>
                      <a:pt x="376" y="130"/>
                    </a:lnTo>
                    <a:lnTo>
                      <a:pt x="376" y="144"/>
                    </a:lnTo>
                    <a:lnTo>
                      <a:pt x="374" y="142"/>
                    </a:lnTo>
                    <a:lnTo>
                      <a:pt x="370" y="142"/>
                    </a:lnTo>
                    <a:lnTo>
                      <a:pt x="364" y="144"/>
                    </a:lnTo>
                    <a:lnTo>
                      <a:pt x="354" y="150"/>
                    </a:lnTo>
                    <a:lnTo>
                      <a:pt x="344" y="154"/>
                    </a:lnTo>
                    <a:lnTo>
                      <a:pt x="336" y="158"/>
                    </a:lnTo>
                    <a:lnTo>
                      <a:pt x="332" y="162"/>
                    </a:lnTo>
                    <a:lnTo>
                      <a:pt x="328" y="166"/>
                    </a:lnTo>
                    <a:lnTo>
                      <a:pt x="324" y="170"/>
                    </a:lnTo>
                    <a:lnTo>
                      <a:pt x="312" y="180"/>
                    </a:lnTo>
                    <a:lnTo>
                      <a:pt x="308" y="176"/>
                    </a:lnTo>
                    <a:lnTo>
                      <a:pt x="308" y="160"/>
                    </a:lnTo>
                    <a:lnTo>
                      <a:pt x="308" y="158"/>
                    </a:lnTo>
                    <a:lnTo>
                      <a:pt x="308" y="154"/>
                    </a:lnTo>
                    <a:lnTo>
                      <a:pt x="302" y="148"/>
                    </a:lnTo>
                    <a:lnTo>
                      <a:pt x="300" y="148"/>
                    </a:lnTo>
                    <a:lnTo>
                      <a:pt x="298" y="150"/>
                    </a:lnTo>
                    <a:lnTo>
                      <a:pt x="296" y="154"/>
                    </a:lnTo>
                    <a:lnTo>
                      <a:pt x="294" y="164"/>
                    </a:lnTo>
                    <a:lnTo>
                      <a:pt x="294" y="162"/>
                    </a:lnTo>
                    <a:lnTo>
                      <a:pt x="286" y="172"/>
                    </a:lnTo>
                    <a:lnTo>
                      <a:pt x="280" y="172"/>
                    </a:lnTo>
                    <a:lnTo>
                      <a:pt x="280" y="176"/>
                    </a:lnTo>
                    <a:lnTo>
                      <a:pt x="280" y="182"/>
                    </a:lnTo>
                    <a:lnTo>
                      <a:pt x="278" y="186"/>
                    </a:lnTo>
                    <a:lnTo>
                      <a:pt x="276" y="190"/>
                    </a:lnTo>
                    <a:lnTo>
                      <a:pt x="272" y="192"/>
                    </a:lnTo>
                    <a:lnTo>
                      <a:pt x="264" y="192"/>
                    </a:lnTo>
                    <a:lnTo>
                      <a:pt x="258" y="178"/>
                    </a:lnTo>
                    <a:lnTo>
                      <a:pt x="252" y="172"/>
                    </a:lnTo>
                    <a:lnTo>
                      <a:pt x="242" y="166"/>
                    </a:lnTo>
                    <a:lnTo>
                      <a:pt x="234" y="164"/>
                    </a:lnTo>
                    <a:lnTo>
                      <a:pt x="228" y="148"/>
                    </a:lnTo>
                    <a:lnTo>
                      <a:pt x="222" y="146"/>
                    </a:lnTo>
                    <a:lnTo>
                      <a:pt x="216" y="132"/>
                    </a:lnTo>
                    <a:lnTo>
                      <a:pt x="176" y="142"/>
                    </a:lnTo>
                    <a:lnTo>
                      <a:pt x="176" y="140"/>
                    </a:lnTo>
                    <a:lnTo>
                      <a:pt x="80" y="166"/>
                    </a:lnTo>
                    <a:lnTo>
                      <a:pt x="80" y="170"/>
                    </a:lnTo>
                    <a:lnTo>
                      <a:pt x="76" y="170"/>
                    </a:lnTo>
                    <a:lnTo>
                      <a:pt x="76" y="166"/>
                    </a:lnTo>
                    <a:lnTo>
                      <a:pt x="6" y="182"/>
                    </a:lnTo>
                    <a:close/>
                  </a:path>
                </a:pathLst>
              </a:custGeom>
              <a:grpFill/>
              <a:ln w="3175" cmpd="sng">
                <a:solidFill>
                  <a:schemeClr val="accent5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82" name="MASSACHUSETTS"/>
              <p:cNvSpPr>
                <a:spLocks/>
              </p:cNvSpPr>
              <p:nvPr/>
            </p:nvSpPr>
            <p:spPr bwMode="auto">
              <a:xfrm>
                <a:off x="8183563" y="3394076"/>
                <a:ext cx="33337" cy="20638"/>
              </a:xfrm>
              <a:custGeom>
                <a:avLst/>
                <a:gdLst/>
                <a:ahLst/>
                <a:cxnLst>
                  <a:cxn ang="0">
                    <a:pos x="0" y="16"/>
                  </a:cxn>
                  <a:cxn ang="0">
                    <a:pos x="8" y="18"/>
                  </a:cxn>
                  <a:cxn ang="0">
                    <a:pos x="22" y="16"/>
                  </a:cxn>
                  <a:cxn ang="0">
                    <a:pos x="28" y="14"/>
                  </a:cxn>
                  <a:cxn ang="0">
                    <a:pos x="30" y="10"/>
                  </a:cxn>
                  <a:cxn ang="0">
                    <a:pos x="30" y="6"/>
                  </a:cxn>
                  <a:cxn ang="0">
                    <a:pos x="22" y="0"/>
                  </a:cxn>
                  <a:cxn ang="0">
                    <a:pos x="20" y="0"/>
                  </a:cxn>
                  <a:cxn ang="0">
                    <a:pos x="18" y="2"/>
                  </a:cxn>
                  <a:cxn ang="0">
                    <a:pos x="18" y="8"/>
                  </a:cxn>
                  <a:cxn ang="0">
                    <a:pos x="8" y="8"/>
                  </a:cxn>
                  <a:cxn ang="0">
                    <a:pos x="2" y="12"/>
                  </a:cxn>
                  <a:cxn ang="0">
                    <a:pos x="0" y="14"/>
                  </a:cxn>
                  <a:cxn ang="0">
                    <a:pos x="0" y="14"/>
                  </a:cxn>
                </a:cxnLst>
                <a:rect l="0" t="0" r="r" b="b"/>
                <a:pathLst>
                  <a:path w="30" h="18">
                    <a:moveTo>
                      <a:pt x="0" y="16"/>
                    </a:moveTo>
                    <a:lnTo>
                      <a:pt x="8" y="18"/>
                    </a:lnTo>
                    <a:lnTo>
                      <a:pt x="22" y="16"/>
                    </a:lnTo>
                    <a:lnTo>
                      <a:pt x="28" y="14"/>
                    </a:lnTo>
                    <a:lnTo>
                      <a:pt x="30" y="10"/>
                    </a:lnTo>
                    <a:lnTo>
                      <a:pt x="30" y="6"/>
                    </a:lnTo>
                    <a:lnTo>
                      <a:pt x="22" y="0"/>
                    </a:lnTo>
                    <a:lnTo>
                      <a:pt x="20" y="0"/>
                    </a:lnTo>
                    <a:lnTo>
                      <a:pt x="18" y="2"/>
                    </a:lnTo>
                    <a:lnTo>
                      <a:pt x="18" y="8"/>
                    </a:lnTo>
                    <a:lnTo>
                      <a:pt x="8" y="8"/>
                    </a:lnTo>
                    <a:lnTo>
                      <a:pt x="2" y="12"/>
                    </a:lnTo>
                    <a:lnTo>
                      <a:pt x="0" y="14"/>
                    </a:lnTo>
                    <a:lnTo>
                      <a:pt x="0" y="14"/>
                    </a:lnTo>
                  </a:path>
                </a:pathLst>
              </a:custGeom>
              <a:grpFill/>
              <a:ln w="3175" cmpd="sng">
                <a:solidFill>
                  <a:schemeClr val="accent5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83" name="MASSACHUSETTS"/>
              <p:cNvSpPr>
                <a:spLocks/>
              </p:cNvSpPr>
              <p:nvPr/>
            </p:nvSpPr>
            <p:spPr bwMode="auto">
              <a:xfrm>
                <a:off x="8113713" y="3394076"/>
                <a:ext cx="38100" cy="33338"/>
              </a:xfrm>
              <a:custGeom>
                <a:avLst/>
                <a:gdLst/>
                <a:ahLst/>
                <a:cxnLst>
                  <a:cxn ang="0">
                    <a:pos x="0" y="22"/>
                  </a:cxn>
                  <a:cxn ang="0">
                    <a:pos x="6" y="30"/>
                  </a:cxn>
                  <a:cxn ang="0">
                    <a:pos x="14" y="20"/>
                  </a:cxn>
                  <a:cxn ang="0">
                    <a:pos x="24" y="14"/>
                  </a:cxn>
                  <a:cxn ang="0">
                    <a:pos x="28" y="12"/>
                  </a:cxn>
                  <a:cxn ang="0">
                    <a:pos x="34" y="12"/>
                  </a:cxn>
                  <a:cxn ang="0">
                    <a:pos x="34" y="6"/>
                  </a:cxn>
                  <a:cxn ang="0">
                    <a:pos x="32" y="4"/>
                  </a:cxn>
                  <a:cxn ang="0">
                    <a:pos x="26" y="4"/>
                  </a:cxn>
                  <a:cxn ang="0">
                    <a:pos x="22" y="2"/>
                  </a:cxn>
                  <a:cxn ang="0">
                    <a:pos x="18" y="0"/>
                  </a:cxn>
                  <a:cxn ang="0">
                    <a:pos x="12" y="4"/>
                  </a:cxn>
                  <a:cxn ang="0">
                    <a:pos x="12" y="8"/>
                  </a:cxn>
                  <a:cxn ang="0">
                    <a:pos x="10" y="10"/>
                  </a:cxn>
                  <a:cxn ang="0">
                    <a:pos x="10" y="16"/>
                  </a:cxn>
                  <a:cxn ang="0">
                    <a:pos x="6" y="20"/>
                  </a:cxn>
                  <a:cxn ang="0">
                    <a:pos x="0" y="22"/>
                  </a:cxn>
                </a:cxnLst>
                <a:rect l="0" t="0" r="r" b="b"/>
                <a:pathLst>
                  <a:path w="34" h="30">
                    <a:moveTo>
                      <a:pt x="0" y="22"/>
                    </a:moveTo>
                    <a:lnTo>
                      <a:pt x="6" y="30"/>
                    </a:lnTo>
                    <a:lnTo>
                      <a:pt x="14" y="20"/>
                    </a:lnTo>
                    <a:lnTo>
                      <a:pt x="24" y="14"/>
                    </a:lnTo>
                    <a:lnTo>
                      <a:pt x="28" y="12"/>
                    </a:lnTo>
                    <a:lnTo>
                      <a:pt x="34" y="12"/>
                    </a:lnTo>
                    <a:lnTo>
                      <a:pt x="34" y="6"/>
                    </a:lnTo>
                    <a:lnTo>
                      <a:pt x="32" y="4"/>
                    </a:lnTo>
                    <a:lnTo>
                      <a:pt x="26" y="4"/>
                    </a:lnTo>
                    <a:lnTo>
                      <a:pt x="22" y="2"/>
                    </a:lnTo>
                    <a:lnTo>
                      <a:pt x="18" y="0"/>
                    </a:lnTo>
                    <a:lnTo>
                      <a:pt x="12" y="4"/>
                    </a:lnTo>
                    <a:lnTo>
                      <a:pt x="12" y="8"/>
                    </a:lnTo>
                    <a:lnTo>
                      <a:pt x="10" y="10"/>
                    </a:lnTo>
                    <a:lnTo>
                      <a:pt x="10" y="16"/>
                    </a:lnTo>
                    <a:lnTo>
                      <a:pt x="6" y="20"/>
                    </a:lnTo>
                    <a:lnTo>
                      <a:pt x="0" y="22"/>
                    </a:lnTo>
                    <a:close/>
                  </a:path>
                </a:pathLst>
              </a:custGeom>
              <a:grpFill/>
              <a:ln w="3175" cmpd="sng">
                <a:solidFill>
                  <a:schemeClr val="accent5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</p:grpSp>
        <p:sp>
          <p:nvSpPr>
            <p:cNvPr id="308" name="RHODE ISLAND"/>
            <p:cNvSpPr>
              <a:spLocks/>
            </p:cNvSpPr>
            <p:nvPr/>
          </p:nvSpPr>
          <p:spPr bwMode="auto">
            <a:xfrm>
              <a:off x="7973684" y="3332844"/>
              <a:ext cx="101616" cy="122263"/>
            </a:xfrm>
            <a:custGeom>
              <a:avLst/>
              <a:gdLst/>
              <a:ahLst/>
              <a:cxnLst>
                <a:cxn ang="0">
                  <a:pos x="24" y="92"/>
                </a:cxn>
                <a:cxn ang="0">
                  <a:pos x="18" y="94"/>
                </a:cxn>
                <a:cxn ang="0">
                  <a:pos x="18" y="102"/>
                </a:cxn>
                <a:cxn ang="0">
                  <a:pos x="18" y="108"/>
                </a:cxn>
                <a:cxn ang="0">
                  <a:pos x="24" y="108"/>
                </a:cxn>
                <a:cxn ang="0">
                  <a:pos x="30" y="106"/>
                </a:cxn>
                <a:cxn ang="0">
                  <a:pos x="40" y="98"/>
                </a:cxn>
                <a:cxn ang="0">
                  <a:pos x="48" y="92"/>
                </a:cxn>
                <a:cxn ang="0">
                  <a:pos x="50" y="88"/>
                </a:cxn>
                <a:cxn ang="0">
                  <a:pos x="58" y="86"/>
                </a:cxn>
                <a:cxn ang="0">
                  <a:pos x="58" y="74"/>
                </a:cxn>
                <a:cxn ang="0">
                  <a:pos x="46" y="34"/>
                </a:cxn>
                <a:cxn ang="0">
                  <a:pos x="54" y="34"/>
                </a:cxn>
                <a:cxn ang="0">
                  <a:pos x="64" y="40"/>
                </a:cxn>
                <a:cxn ang="0">
                  <a:pos x="66" y="40"/>
                </a:cxn>
                <a:cxn ang="0">
                  <a:pos x="72" y="42"/>
                </a:cxn>
                <a:cxn ang="0">
                  <a:pos x="74" y="44"/>
                </a:cxn>
                <a:cxn ang="0">
                  <a:pos x="76" y="48"/>
                </a:cxn>
                <a:cxn ang="0">
                  <a:pos x="78" y="60"/>
                </a:cxn>
                <a:cxn ang="0">
                  <a:pos x="82" y="66"/>
                </a:cxn>
                <a:cxn ang="0">
                  <a:pos x="84" y="70"/>
                </a:cxn>
                <a:cxn ang="0">
                  <a:pos x="86" y="68"/>
                </a:cxn>
                <a:cxn ang="0">
                  <a:pos x="88" y="62"/>
                </a:cxn>
                <a:cxn ang="0">
                  <a:pos x="90" y="58"/>
                </a:cxn>
                <a:cxn ang="0">
                  <a:pos x="88" y="60"/>
                </a:cxn>
                <a:cxn ang="0">
                  <a:pos x="82" y="46"/>
                </a:cxn>
                <a:cxn ang="0">
                  <a:pos x="76" y="40"/>
                </a:cxn>
                <a:cxn ang="0">
                  <a:pos x="66" y="34"/>
                </a:cxn>
                <a:cxn ang="0">
                  <a:pos x="58" y="32"/>
                </a:cxn>
                <a:cxn ang="0">
                  <a:pos x="52" y="16"/>
                </a:cxn>
                <a:cxn ang="0">
                  <a:pos x="46" y="14"/>
                </a:cxn>
                <a:cxn ang="0">
                  <a:pos x="40" y="0"/>
                </a:cxn>
                <a:cxn ang="0">
                  <a:pos x="0" y="10"/>
                </a:cxn>
                <a:cxn ang="0">
                  <a:pos x="24" y="92"/>
                </a:cxn>
              </a:cxnLst>
              <a:rect l="0" t="0" r="r" b="b"/>
              <a:pathLst>
                <a:path w="90" h="108">
                  <a:moveTo>
                    <a:pt x="24" y="92"/>
                  </a:moveTo>
                  <a:lnTo>
                    <a:pt x="18" y="94"/>
                  </a:lnTo>
                  <a:lnTo>
                    <a:pt x="18" y="102"/>
                  </a:lnTo>
                  <a:lnTo>
                    <a:pt x="18" y="108"/>
                  </a:lnTo>
                  <a:lnTo>
                    <a:pt x="24" y="108"/>
                  </a:lnTo>
                  <a:lnTo>
                    <a:pt x="30" y="106"/>
                  </a:lnTo>
                  <a:lnTo>
                    <a:pt x="40" y="98"/>
                  </a:lnTo>
                  <a:lnTo>
                    <a:pt x="48" y="92"/>
                  </a:lnTo>
                  <a:lnTo>
                    <a:pt x="50" y="88"/>
                  </a:lnTo>
                  <a:lnTo>
                    <a:pt x="58" y="86"/>
                  </a:lnTo>
                  <a:lnTo>
                    <a:pt x="58" y="74"/>
                  </a:lnTo>
                  <a:lnTo>
                    <a:pt x="46" y="34"/>
                  </a:lnTo>
                  <a:lnTo>
                    <a:pt x="54" y="34"/>
                  </a:lnTo>
                  <a:lnTo>
                    <a:pt x="64" y="40"/>
                  </a:lnTo>
                  <a:lnTo>
                    <a:pt x="66" y="40"/>
                  </a:lnTo>
                  <a:lnTo>
                    <a:pt x="72" y="42"/>
                  </a:lnTo>
                  <a:lnTo>
                    <a:pt x="74" y="44"/>
                  </a:lnTo>
                  <a:lnTo>
                    <a:pt x="76" y="48"/>
                  </a:lnTo>
                  <a:lnTo>
                    <a:pt x="78" y="60"/>
                  </a:lnTo>
                  <a:lnTo>
                    <a:pt x="82" y="66"/>
                  </a:lnTo>
                  <a:lnTo>
                    <a:pt x="84" y="70"/>
                  </a:lnTo>
                  <a:lnTo>
                    <a:pt x="86" y="68"/>
                  </a:lnTo>
                  <a:lnTo>
                    <a:pt x="88" y="62"/>
                  </a:lnTo>
                  <a:lnTo>
                    <a:pt x="90" y="58"/>
                  </a:lnTo>
                  <a:lnTo>
                    <a:pt x="88" y="60"/>
                  </a:lnTo>
                  <a:lnTo>
                    <a:pt x="82" y="46"/>
                  </a:lnTo>
                  <a:lnTo>
                    <a:pt x="76" y="40"/>
                  </a:lnTo>
                  <a:lnTo>
                    <a:pt x="66" y="34"/>
                  </a:lnTo>
                  <a:lnTo>
                    <a:pt x="58" y="32"/>
                  </a:lnTo>
                  <a:lnTo>
                    <a:pt x="52" y="16"/>
                  </a:lnTo>
                  <a:lnTo>
                    <a:pt x="46" y="14"/>
                  </a:lnTo>
                  <a:lnTo>
                    <a:pt x="40" y="0"/>
                  </a:lnTo>
                  <a:lnTo>
                    <a:pt x="0" y="10"/>
                  </a:lnTo>
                  <a:lnTo>
                    <a:pt x="24" y="92"/>
                  </a:lnTo>
                  <a:close/>
                </a:path>
              </a:pathLst>
            </a:custGeom>
            <a:grpFill/>
            <a:ln w="3175" cmpd="sng">
              <a:solidFill>
                <a:schemeClr val="accent5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309" name="CONNECTICUT"/>
            <p:cNvSpPr>
              <a:spLocks/>
            </p:cNvSpPr>
            <p:nvPr/>
          </p:nvSpPr>
          <p:spPr bwMode="auto">
            <a:xfrm>
              <a:off x="7783154" y="3342371"/>
              <a:ext cx="217521" cy="215944"/>
            </a:xfrm>
            <a:custGeom>
              <a:avLst/>
              <a:gdLst/>
              <a:ahLst/>
              <a:cxnLst>
                <a:cxn ang="0">
                  <a:pos x="182" y="98"/>
                </a:cxn>
                <a:cxn ang="0">
                  <a:pos x="142" y="118"/>
                </a:cxn>
                <a:cxn ang="0">
                  <a:pos x="118" y="128"/>
                </a:cxn>
                <a:cxn ang="0">
                  <a:pos x="98" y="134"/>
                </a:cxn>
                <a:cxn ang="0">
                  <a:pos x="80" y="138"/>
                </a:cxn>
                <a:cxn ang="0">
                  <a:pos x="50" y="164"/>
                </a:cxn>
                <a:cxn ang="0">
                  <a:pos x="48" y="164"/>
                </a:cxn>
                <a:cxn ang="0">
                  <a:pos x="24" y="186"/>
                </a:cxn>
                <a:cxn ang="0">
                  <a:pos x="14" y="192"/>
                </a:cxn>
                <a:cxn ang="0">
                  <a:pos x="6" y="180"/>
                </a:cxn>
                <a:cxn ang="0">
                  <a:pos x="24" y="158"/>
                </a:cxn>
                <a:cxn ang="0">
                  <a:pos x="14" y="150"/>
                </a:cxn>
                <a:cxn ang="0">
                  <a:pos x="0" y="42"/>
                </a:cxn>
                <a:cxn ang="0">
                  <a:pos x="70" y="26"/>
                </a:cxn>
                <a:cxn ang="0">
                  <a:pos x="70" y="30"/>
                </a:cxn>
                <a:cxn ang="0">
                  <a:pos x="74" y="30"/>
                </a:cxn>
                <a:cxn ang="0">
                  <a:pos x="74" y="26"/>
                </a:cxn>
                <a:cxn ang="0">
                  <a:pos x="170" y="0"/>
                </a:cxn>
                <a:cxn ang="0">
                  <a:pos x="170" y="2"/>
                </a:cxn>
                <a:cxn ang="0">
                  <a:pos x="194" y="84"/>
                </a:cxn>
                <a:cxn ang="0">
                  <a:pos x="188" y="86"/>
                </a:cxn>
                <a:cxn ang="0">
                  <a:pos x="188" y="94"/>
                </a:cxn>
                <a:cxn ang="0">
                  <a:pos x="188" y="100"/>
                </a:cxn>
                <a:cxn ang="0">
                  <a:pos x="182" y="98"/>
                </a:cxn>
              </a:cxnLst>
              <a:rect l="0" t="0" r="r" b="b"/>
              <a:pathLst>
                <a:path w="194" h="192">
                  <a:moveTo>
                    <a:pt x="182" y="98"/>
                  </a:moveTo>
                  <a:lnTo>
                    <a:pt x="142" y="118"/>
                  </a:lnTo>
                  <a:lnTo>
                    <a:pt x="118" y="128"/>
                  </a:lnTo>
                  <a:lnTo>
                    <a:pt x="98" y="134"/>
                  </a:lnTo>
                  <a:lnTo>
                    <a:pt x="80" y="138"/>
                  </a:lnTo>
                  <a:lnTo>
                    <a:pt x="50" y="164"/>
                  </a:lnTo>
                  <a:lnTo>
                    <a:pt x="48" y="164"/>
                  </a:lnTo>
                  <a:lnTo>
                    <a:pt x="24" y="186"/>
                  </a:lnTo>
                  <a:lnTo>
                    <a:pt x="14" y="192"/>
                  </a:lnTo>
                  <a:lnTo>
                    <a:pt x="6" y="180"/>
                  </a:lnTo>
                  <a:lnTo>
                    <a:pt x="24" y="158"/>
                  </a:lnTo>
                  <a:lnTo>
                    <a:pt x="14" y="150"/>
                  </a:lnTo>
                  <a:lnTo>
                    <a:pt x="0" y="42"/>
                  </a:lnTo>
                  <a:lnTo>
                    <a:pt x="70" y="26"/>
                  </a:lnTo>
                  <a:lnTo>
                    <a:pt x="70" y="30"/>
                  </a:lnTo>
                  <a:lnTo>
                    <a:pt x="74" y="30"/>
                  </a:lnTo>
                  <a:lnTo>
                    <a:pt x="74" y="26"/>
                  </a:lnTo>
                  <a:lnTo>
                    <a:pt x="170" y="0"/>
                  </a:lnTo>
                  <a:lnTo>
                    <a:pt x="170" y="2"/>
                  </a:lnTo>
                  <a:lnTo>
                    <a:pt x="194" y="84"/>
                  </a:lnTo>
                  <a:lnTo>
                    <a:pt x="188" y="86"/>
                  </a:lnTo>
                  <a:lnTo>
                    <a:pt x="188" y="94"/>
                  </a:lnTo>
                  <a:lnTo>
                    <a:pt x="188" y="100"/>
                  </a:lnTo>
                  <a:lnTo>
                    <a:pt x="182" y="98"/>
                  </a:lnTo>
                  <a:close/>
                </a:path>
              </a:pathLst>
            </a:custGeom>
            <a:grpFill/>
            <a:ln w="3175" cmpd="sng">
              <a:solidFill>
                <a:schemeClr val="accent5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grpSp>
          <p:nvGrpSpPr>
            <p:cNvPr id="310" name="NEW YORK STATE"/>
            <p:cNvGrpSpPr/>
            <p:nvPr/>
          </p:nvGrpSpPr>
          <p:grpSpPr>
            <a:xfrm>
              <a:off x="7043262" y="2918423"/>
              <a:ext cx="960589" cy="717697"/>
              <a:chOff x="7042150" y="2917826"/>
              <a:chExt cx="960437" cy="717550"/>
            </a:xfrm>
            <a:grpFill/>
          </p:grpSpPr>
          <p:sp>
            <p:nvSpPr>
              <p:cNvPr id="379" name="NEW YORK"/>
              <p:cNvSpPr>
                <a:spLocks/>
              </p:cNvSpPr>
              <p:nvPr/>
            </p:nvSpPr>
            <p:spPr bwMode="auto">
              <a:xfrm>
                <a:off x="7042150" y="2917826"/>
                <a:ext cx="766762" cy="690563"/>
              </a:xfrm>
              <a:custGeom>
                <a:avLst/>
                <a:gdLst/>
                <a:ahLst/>
                <a:cxnLst>
                  <a:cxn ang="0">
                    <a:pos x="452" y="472"/>
                  </a:cxn>
                  <a:cxn ang="0">
                    <a:pos x="464" y="470"/>
                  </a:cxn>
                  <a:cxn ang="0">
                    <a:pos x="474" y="476"/>
                  </a:cxn>
                  <a:cxn ang="0">
                    <a:pos x="482" y="488"/>
                  </a:cxn>
                  <a:cxn ang="0">
                    <a:pos x="494" y="490"/>
                  </a:cxn>
                  <a:cxn ang="0">
                    <a:pos x="500" y="496"/>
                  </a:cxn>
                  <a:cxn ang="0">
                    <a:pos x="502" y="508"/>
                  </a:cxn>
                  <a:cxn ang="0">
                    <a:pos x="520" y="530"/>
                  </a:cxn>
                  <a:cxn ang="0">
                    <a:pos x="526" y="534"/>
                  </a:cxn>
                  <a:cxn ang="0">
                    <a:pos x="646" y="574"/>
                  </a:cxn>
                  <a:cxn ang="0">
                    <a:pos x="660" y="596"/>
                  </a:cxn>
                  <a:cxn ang="0">
                    <a:pos x="662" y="556"/>
                  </a:cxn>
                  <a:cxn ang="0">
                    <a:pos x="670" y="526"/>
                  </a:cxn>
                  <a:cxn ang="0">
                    <a:pos x="650" y="418"/>
                  </a:cxn>
                  <a:cxn ang="0">
                    <a:pos x="628" y="210"/>
                  </a:cxn>
                  <a:cxn ang="0">
                    <a:pos x="622" y="196"/>
                  </a:cxn>
                  <a:cxn ang="0">
                    <a:pos x="616" y="194"/>
                  </a:cxn>
                  <a:cxn ang="0">
                    <a:pos x="610" y="202"/>
                  </a:cxn>
                  <a:cxn ang="0">
                    <a:pos x="596" y="142"/>
                  </a:cxn>
                  <a:cxn ang="0">
                    <a:pos x="586" y="82"/>
                  </a:cxn>
                  <a:cxn ang="0">
                    <a:pos x="446" y="30"/>
                  </a:cxn>
                  <a:cxn ang="0">
                    <a:pos x="428" y="36"/>
                  </a:cxn>
                  <a:cxn ang="0">
                    <a:pos x="408" y="48"/>
                  </a:cxn>
                  <a:cxn ang="0">
                    <a:pos x="378" y="84"/>
                  </a:cxn>
                  <a:cxn ang="0">
                    <a:pos x="356" y="118"/>
                  </a:cxn>
                  <a:cxn ang="0">
                    <a:pos x="332" y="158"/>
                  </a:cxn>
                  <a:cxn ang="0">
                    <a:pos x="316" y="198"/>
                  </a:cxn>
                  <a:cxn ang="0">
                    <a:pos x="322" y="224"/>
                  </a:cxn>
                  <a:cxn ang="0">
                    <a:pos x="312" y="230"/>
                  </a:cxn>
                  <a:cxn ang="0">
                    <a:pos x="318" y="238"/>
                  </a:cxn>
                  <a:cxn ang="0">
                    <a:pos x="326" y="250"/>
                  </a:cxn>
                  <a:cxn ang="0">
                    <a:pos x="328" y="268"/>
                  </a:cxn>
                  <a:cxn ang="0">
                    <a:pos x="318" y="276"/>
                  </a:cxn>
                  <a:cxn ang="0">
                    <a:pos x="302" y="286"/>
                  </a:cxn>
                  <a:cxn ang="0">
                    <a:pos x="286" y="306"/>
                  </a:cxn>
                  <a:cxn ang="0">
                    <a:pos x="270" y="320"/>
                  </a:cxn>
                  <a:cxn ang="0">
                    <a:pos x="256" y="328"/>
                  </a:cxn>
                  <a:cxn ang="0">
                    <a:pos x="240" y="326"/>
                  </a:cxn>
                  <a:cxn ang="0">
                    <a:pos x="226" y="330"/>
                  </a:cxn>
                  <a:cxn ang="0">
                    <a:pos x="210" y="338"/>
                  </a:cxn>
                  <a:cxn ang="0">
                    <a:pos x="188" y="340"/>
                  </a:cxn>
                  <a:cxn ang="0">
                    <a:pos x="180" y="334"/>
                  </a:cxn>
                  <a:cxn ang="0">
                    <a:pos x="112" y="340"/>
                  </a:cxn>
                  <a:cxn ang="0">
                    <a:pos x="72" y="354"/>
                  </a:cxn>
                  <a:cxn ang="0">
                    <a:pos x="56" y="366"/>
                  </a:cxn>
                  <a:cxn ang="0">
                    <a:pos x="52" y="374"/>
                  </a:cxn>
                  <a:cxn ang="0">
                    <a:pos x="54" y="386"/>
                  </a:cxn>
                  <a:cxn ang="0">
                    <a:pos x="68" y="406"/>
                  </a:cxn>
                  <a:cxn ang="0">
                    <a:pos x="80" y="418"/>
                  </a:cxn>
                  <a:cxn ang="0">
                    <a:pos x="74" y="438"/>
                  </a:cxn>
                  <a:cxn ang="0">
                    <a:pos x="68" y="444"/>
                  </a:cxn>
                  <a:cxn ang="0">
                    <a:pos x="52" y="470"/>
                  </a:cxn>
                  <a:cxn ang="0">
                    <a:pos x="20" y="506"/>
                  </a:cxn>
                  <a:cxn ang="0">
                    <a:pos x="0" y="522"/>
                  </a:cxn>
                </a:cxnLst>
                <a:rect l="0" t="0" r="r" b="b"/>
                <a:pathLst>
                  <a:path w="680" h="612">
                    <a:moveTo>
                      <a:pt x="10" y="558"/>
                    </a:moveTo>
                    <a:lnTo>
                      <a:pt x="452" y="472"/>
                    </a:lnTo>
                    <a:lnTo>
                      <a:pt x="458" y="470"/>
                    </a:lnTo>
                    <a:lnTo>
                      <a:pt x="464" y="470"/>
                    </a:lnTo>
                    <a:lnTo>
                      <a:pt x="470" y="474"/>
                    </a:lnTo>
                    <a:lnTo>
                      <a:pt x="474" y="476"/>
                    </a:lnTo>
                    <a:lnTo>
                      <a:pt x="480" y="484"/>
                    </a:lnTo>
                    <a:lnTo>
                      <a:pt x="482" y="488"/>
                    </a:lnTo>
                    <a:lnTo>
                      <a:pt x="490" y="488"/>
                    </a:lnTo>
                    <a:lnTo>
                      <a:pt x="494" y="490"/>
                    </a:lnTo>
                    <a:lnTo>
                      <a:pt x="498" y="494"/>
                    </a:lnTo>
                    <a:lnTo>
                      <a:pt x="500" y="496"/>
                    </a:lnTo>
                    <a:lnTo>
                      <a:pt x="502" y="504"/>
                    </a:lnTo>
                    <a:lnTo>
                      <a:pt x="502" y="508"/>
                    </a:lnTo>
                    <a:lnTo>
                      <a:pt x="512" y="522"/>
                    </a:lnTo>
                    <a:lnTo>
                      <a:pt x="520" y="530"/>
                    </a:lnTo>
                    <a:lnTo>
                      <a:pt x="524" y="534"/>
                    </a:lnTo>
                    <a:lnTo>
                      <a:pt x="526" y="534"/>
                    </a:lnTo>
                    <a:lnTo>
                      <a:pt x="548" y="542"/>
                    </a:lnTo>
                    <a:lnTo>
                      <a:pt x="646" y="574"/>
                    </a:lnTo>
                    <a:lnTo>
                      <a:pt x="646" y="612"/>
                    </a:lnTo>
                    <a:lnTo>
                      <a:pt x="660" y="596"/>
                    </a:lnTo>
                    <a:lnTo>
                      <a:pt x="670" y="568"/>
                    </a:lnTo>
                    <a:lnTo>
                      <a:pt x="662" y="556"/>
                    </a:lnTo>
                    <a:lnTo>
                      <a:pt x="680" y="534"/>
                    </a:lnTo>
                    <a:lnTo>
                      <a:pt x="670" y="526"/>
                    </a:lnTo>
                    <a:lnTo>
                      <a:pt x="656" y="418"/>
                    </a:lnTo>
                    <a:lnTo>
                      <a:pt x="650" y="418"/>
                    </a:lnTo>
                    <a:lnTo>
                      <a:pt x="652" y="316"/>
                    </a:lnTo>
                    <a:lnTo>
                      <a:pt x="628" y="210"/>
                    </a:lnTo>
                    <a:lnTo>
                      <a:pt x="624" y="202"/>
                    </a:lnTo>
                    <a:lnTo>
                      <a:pt x="622" y="196"/>
                    </a:lnTo>
                    <a:lnTo>
                      <a:pt x="618" y="194"/>
                    </a:lnTo>
                    <a:lnTo>
                      <a:pt x="616" y="194"/>
                    </a:lnTo>
                    <a:lnTo>
                      <a:pt x="612" y="198"/>
                    </a:lnTo>
                    <a:lnTo>
                      <a:pt x="610" y="202"/>
                    </a:lnTo>
                    <a:lnTo>
                      <a:pt x="606" y="196"/>
                    </a:lnTo>
                    <a:lnTo>
                      <a:pt x="596" y="142"/>
                    </a:lnTo>
                    <a:lnTo>
                      <a:pt x="594" y="100"/>
                    </a:lnTo>
                    <a:lnTo>
                      <a:pt x="586" y="82"/>
                    </a:lnTo>
                    <a:lnTo>
                      <a:pt x="568" y="0"/>
                    </a:lnTo>
                    <a:lnTo>
                      <a:pt x="446" y="30"/>
                    </a:lnTo>
                    <a:lnTo>
                      <a:pt x="436" y="32"/>
                    </a:lnTo>
                    <a:lnTo>
                      <a:pt x="428" y="36"/>
                    </a:lnTo>
                    <a:lnTo>
                      <a:pt x="418" y="42"/>
                    </a:lnTo>
                    <a:lnTo>
                      <a:pt x="408" y="48"/>
                    </a:lnTo>
                    <a:lnTo>
                      <a:pt x="392" y="64"/>
                    </a:lnTo>
                    <a:lnTo>
                      <a:pt x="378" y="84"/>
                    </a:lnTo>
                    <a:lnTo>
                      <a:pt x="366" y="102"/>
                    </a:lnTo>
                    <a:lnTo>
                      <a:pt x="356" y="118"/>
                    </a:lnTo>
                    <a:lnTo>
                      <a:pt x="350" y="134"/>
                    </a:lnTo>
                    <a:lnTo>
                      <a:pt x="332" y="158"/>
                    </a:lnTo>
                    <a:lnTo>
                      <a:pt x="300" y="196"/>
                    </a:lnTo>
                    <a:lnTo>
                      <a:pt x="316" y="198"/>
                    </a:lnTo>
                    <a:lnTo>
                      <a:pt x="328" y="208"/>
                    </a:lnTo>
                    <a:lnTo>
                      <a:pt x="322" y="224"/>
                    </a:lnTo>
                    <a:lnTo>
                      <a:pt x="316" y="228"/>
                    </a:lnTo>
                    <a:lnTo>
                      <a:pt x="312" y="230"/>
                    </a:lnTo>
                    <a:lnTo>
                      <a:pt x="312" y="232"/>
                    </a:lnTo>
                    <a:lnTo>
                      <a:pt x="318" y="238"/>
                    </a:lnTo>
                    <a:lnTo>
                      <a:pt x="324" y="244"/>
                    </a:lnTo>
                    <a:lnTo>
                      <a:pt x="326" y="250"/>
                    </a:lnTo>
                    <a:lnTo>
                      <a:pt x="328" y="258"/>
                    </a:lnTo>
                    <a:lnTo>
                      <a:pt x="328" y="268"/>
                    </a:lnTo>
                    <a:lnTo>
                      <a:pt x="326" y="274"/>
                    </a:lnTo>
                    <a:lnTo>
                      <a:pt x="318" y="276"/>
                    </a:lnTo>
                    <a:lnTo>
                      <a:pt x="310" y="280"/>
                    </a:lnTo>
                    <a:lnTo>
                      <a:pt x="302" y="286"/>
                    </a:lnTo>
                    <a:lnTo>
                      <a:pt x="296" y="292"/>
                    </a:lnTo>
                    <a:lnTo>
                      <a:pt x="286" y="306"/>
                    </a:lnTo>
                    <a:lnTo>
                      <a:pt x="282" y="312"/>
                    </a:lnTo>
                    <a:lnTo>
                      <a:pt x="270" y="320"/>
                    </a:lnTo>
                    <a:lnTo>
                      <a:pt x="260" y="326"/>
                    </a:lnTo>
                    <a:lnTo>
                      <a:pt x="256" y="328"/>
                    </a:lnTo>
                    <a:lnTo>
                      <a:pt x="248" y="326"/>
                    </a:lnTo>
                    <a:lnTo>
                      <a:pt x="240" y="326"/>
                    </a:lnTo>
                    <a:lnTo>
                      <a:pt x="232" y="328"/>
                    </a:lnTo>
                    <a:lnTo>
                      <a:pt x="226" y="330"/>
                    </a:lnTo>
                    <a:lnTo>
                      <a:pt x="214" y="336"/>
                    </a:lnTo>
                    <a:lnTo>
                      <a:pt x="210" y="338"/>
                    </a:lnTo>
                    <a:lnTo>
                      <a:pt x="210" y="340"/>
                    </a:lnTo>
                    <a:lnTo>
                      <a:pt x="188" y="340"/>
                    </a:lnTo>
                    <a:lnTo>
                      <a:pt x="184" y="336"/>
                    </a:lnTo>
                    <a:lnTo>
                      <a:pt x="180" y="334"/>
                    </a:lnTo>
                    <a:lnTo>
                      <a:pt x="142" y="336"/>
                    </a:lnTo>
                    <a:lnTo>
                      <a:pt x="112" y="340"/>
                    </a:lnTo>
                    <a:lnTo>
                      <a:pt x="88" y="346"/>
                    </a:lnTo>
                    <a:lnTo>
                      <a:pt x="72" y="354"/>
                    </a:lnTo>
                    <a:lnTo>
                      <a:pt x="62" y="360"/>
                    </a:lnTo>
                    <a:lnTo>
                      <a:pt x="56" y="366"/>
                    </a:lnTo>
                    <a:lnTo>
                      <a:pt x="52" y="372"/>
                    </a:lnTo>
                    <a:lnTo>
                      <a:pt x="52" y="374"/>
                    </a:lnTo>
                    <a:lnTo>
                      <a:pt x="52" y="380"/>
                    </a:lnTo>
                    <a:lnTo>
                      <a:pt x="54" y="386"/>
                    </a:lnTo>
                    <a:lnTo>
                      <a:pt x="60" y="396"/>
                    </a:lnTo>
                    <a:lnTo>
                      <a:pt x="68" y="406"/>
                    </a:lnTo>
                    <a:lnTo>
                      <a:pt x="74" y="412"/>
                    </a:lnTo>
                    <a:lnTo>
                      <a:pt x="80" y="418"/>
                    </a:lnTo>
                    <a:lnTo>
                      <a:pt x="78" y="430"/>
                    </a:lnTo>
                    <a:lnTo>
                      <a:pt x="74" y="438"/>
                    </a:lnTo>
                    <a:lnTo>
                      <a:pt x="70" y="442"/>
                    </a:lnTo>
                    <a:lnTo>
                      <a:pt x="68" y="444"/>
                    </a:lnTo>
                    <a:lnTo>
                      <a:pt x="62" y="450"/>
                    </a:lnTo>
                    <a:lnTo>
                      <a:pt x="52" y="470"/>
                    </a:lnTo>
                    <a:lnTo>
                      <a:pt x="36" y="488"/>
                    </a:lnTo>
                    <a:lnTo>
                      <a:pt x="20" y="506"/>
                    </a:lnTo>
                    <a:lnTo>
                      <a:pt x="10" y="516"/>
                    </a:lnTo>
                    <a:lnTo>
                      <a:pt x="0" y="522"/>
                    </a:lnTo>
                    <a:lnTo>
                      <a:pt x="10" y="558"/>
                    </a:lnTo>
                    <a:close/>
                  </a:path>
                </a:pathLst>
              </a:custGeom>
              <a:grpFill/>
              <a:ln w="3175" cmpd="sng">
                <a:solidFill>
                  <a:schemeClr val="accent5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80" name="NEW YORK"/>
              <p:cNvSpPr>
                <a:spLocks/>
              </p:cNvSpPr>
              <p:nvPr/>
            </p:nvSpPr>
            <p:spPr bwMode="auto">
              <a:xfrm>
                <a:off x="7772400" y="3495676"/>
                <a:ext cx="230187" cy="139700"/>
              </a:xfrm>
              <a:custGeom>
                <a:avLst/>
                <a:gdLst/>
                <a:ahLst/>
                <a:cxnLst>
                  <a:cxn ang="0">
                    <a:pos x="6" y="122"/>
                  </a:cxn>
                  <a:cxn ang="0">
                    <a:pos x="0" y="122"/>
                  </a:cxn>
                  <a:cxn ang="0">
                    <a:pos x="4" y="100"/>
                  </a:cxn>
                  <a:cxn ang="0">
                    <a:pos x="16" y="90"/>
                  </a:cxn>
                  <a:cxn ang="0">
                    <a:pos x="22" y="88"/>
                  </a:cxn>
                  <a:cxn ang="0">
                    <a:pos x="30" y="70"/>
                  </a:cxn>
                  <a:cxn ang="0">
                    <a:pos x="40" y="64"/>
                  </a:cxn>
                  <a:cxn ang="0">
                    <a:pos x="50" y="58"/>
                  </a:cxn>
                  <a:cxn ang="0">
                    <a:pos x="76" y="54"/>
                  </a:cxn>
                  <a:cxn ang="0">
                    <a:pos x="78" y="48"/>
                  </a:cxn>
                  <a:cxn ang="0">
                    <a:pos x="96" y="44"/>
                  </a:cxn>
                  <a:cxn ang="0">
                    <a:pos x="126" y="34"/>
                  </a:cxn>
                  <a:cxn ang="0">
                    <a:pos x="144" y="14"/>
                  </a:cxn>
                  <a:cxn ang="0">
                    <a:pos x="160" y="0"/>
                  </a:cxn>
                  <a:cxn ang="0">
                    <a:pos x="150" y="16"/>
                  </a:cxn>
                  <a:cxn ang="0">
                    <a:pos x="146" y="22"/>
                  </a:cxn>
                  <a:cxn ang="0">
                    <a:pos x="134" y="38"/>
                  </a:cxn>
                  <a:cxn ang="0">
                    <a:pos x="134" y="42"/>
                  </a:cxn>
                  <a:cxn ang="0">
                    <a:pos x="142" y="40"/>
                  </a:cxn>
                  <a:cxn ang="0">
                    <a:pos x="140" y="48"/>
                  </a:cxn>
                  <a:cxn ang="0">
                    <a:pos x="144" y="52"/>
                  </a:cxn>
                  <a:cxn ang="0">
                    <a:pos x="152" y="46"/>
                  </a:cxn>
                  <a:cxn ang="0">
                    <a:pos x="150" y="40"/>
                  </a:cxn>
                  <a:cxn ang="0">
                    <a:pos x="152" y="30"/>
                  </a:cxn>
                  <a:cxn ang="0">
                    <a:pos x="166" y="18"/>
                  </a:cxn>
                  <a:cxn ang="0">
                    <a:pos x="178" y="14"/>
                  </a:cxn>
                  <a:cxn ang="0">
                    <a:pos x="192" y="8"/>
                  </a:cxn>
                  <a:cxn ang="0">
                    <a:pos x="204" y="0"/>
                  </a:cxn>
                  <a:cxn ang="0">
                    <a:pos x="204" y="6"/>
                  </a:cxn>
                  <a:cxn ang="0">
                    <a:pos x="152" y="50"/>
                  </a:cxn>
                  <a:cxn ang="0">
                    <a:pos x="104" y="86"/>
                  </a:cxn>
                  <a:cxn ang="0">
                    <a:pos x="98" y="88"/>
                  </a:cxn>
                  <a:cxn ang="0">
                    <a:pos x="104" y="80"/>
                  </a:cxn>
                  <a:cxn ang="0">
                    <a:pos x="116" y="66"/>
                  </a:cxn>
                  <a:cxn ang="0">
                    <a:pos x="108" y="68"/>
                  </a:cxn>
                  <a:cxn ang="0">
                    <a:pos x="72" y="88"/>
                  </a:cxn>
                  <a:cxn ang="0">
                    <a:pos x="26" y="120"/>
                  </a:cxn>
                  <a:cxn ang="0">
                    <a:pos x="16" y="122"/>
                  </a:cxn>
                  <a:cxn ang="0">
                    <a:pos x="20" y="120"/>
                  </a:cxn>
                  <a:cxn ang="0">
                    <a:pos x="24" y="110"/>
                  </a:cxn>
                  <a:cxn ang="0">
                    <a:pos x="20" y="110"/>
                  </a:cxn>
                  <a:cxn ang="0">
                    <a:pos x="10" y="120"/>
                  </a:cxn>
                </a:cxnLst>
                <a:rect l="0" t="0" r="r" b="b"/>
                <a:pathLst>
                  <a:path w="204" h="124">
                    <a:moveTo>
                      <a:pt x="8" y="120"/>
                    </a:moveTo>
                    <a:lnTo>
                      <a:pt x="6" y="122"/>
                    </a:lnTo>
                    <a:lnTo>
                      <a:pt x="4" y="124"/>
                    </a:lnTo>
                    <a:lnTo>
                      <a:pt x="0" y="122"/>
                    </a:lnTo>
                    <a:lnTo>
                      <a:pt x="2" y="108"/>
                    </a:lnTo>
                    <a:lnTo>
                      <a:pt x="4" y="100"/>
                    </a:lnTo>
                    <a:lnTo>
                      <a:pt x="8" y="94"/>
                    </a:lnTo>
                    <a:lnTo>
                      <a:pt x="16" y="90"/>
                    </a:lnTo>
                    <a:lnTo>
                      <a:pt x="20" y="90"/>
                    </a:lnTo>
                    <a:lnTo>
                      <a:pt x="22" y="88"/>
                    </a:lnTo>
                    <a:lnTo>
                      <a:pt x="26" y="80"/>
                    </a:lnTo>
                    <a:lnTo>
                      <a:pt x="30" y="70"/>
                    </a:lnTo>
                    <a:lnTo>
                      <a:pt x="34" y="66"/>
                    </a:lnTo>
                    <a:lnTo>
                      <a:pt x="40" y="64"/>
                    </a:lnTo>
                    <a:lnTo>
                      <a:pt x="46" y="62"/>
                    </a:lnTo>
                    <a:lnTo>
                      <a:pt x="50" y="58"/>
                    </a:lnTo>
                    <a:lnTo>
                      <a:pt x="72" y="60"/>
                    </a:lnTo>
                    <a:lnTo>
                      <a:pt x="76" y="54"/>
                    </a:lnTo>
                    <a:lnTo>
                      <a:pt x="76" y="52"/>
                    </a:lnTo>
                    <a:lnTo>
                      <a:pt x="78" y="48"/>
                    </a:lnTo>
                    <a:lnTo>
                      <a:pt x="86" y="46"/>
                    </a:lnTo>
                    <a:lnTo>
                      <a:pt x="96" y="44"/>
                    </a:lnTo>
                    <a:lnTo>
                      <a:pt x="116" y="38"/>
                    </a:lnTo>
                    <a:lnTo>
                      <a:pt x="126" y="34"/>
                    </a:lnTo>
                    <a:lnTo>
                      <a:pt x="132" y="26"/>
                    </a:lnTo>
                    <a:lnTo>
                      <a:pt x="144" y="14"/>
                    </a:lnTo>
                    <a:lnTo>
                      <a:pt x="158" y="0"/>
                    </a:lnTo>
                    <a:lnTo>
                      <a:pt x="160" y="0"/>
                    </a:lnTo>
                    <a:lnTo>
                      <a:pt x="158" y="2"/>
                    </a:lnTo>
                    <a:lnTo>
                      <a:pt x="150" y="16"/>
                    </a:lnTo>
                    <a:lnTo>
                      <a:pt x="148" y="20"/>
                    </a:lnTo>
                    <a:lnTo>
                      <a:pt x="146" y="22"/>
                    </a:lnTo>
                    <a:lnTo>
                      <a:pt x="136" y="32"/>
                    </a:lnTo>
                    <a:lnTo>
                      <a:pt x="134" y="38"/>
                    </a:lnTo>
                    <a:lnTo>
                      <a:pt x="132" y="42"/>
                    </a:lnTo>
                    <a:lnTo>
                      <a:pt x="134" y="42"/>
                    </a:lnTo>
                    <a:lnTo>
                      <a:pt x="140" y="40"/>
                    </a:lnTo>
                    <a:lnTo>
                      <a:pt x="142" y="40"/>
                    </a:lnTo>
                    <a:lnTo>
                      <a:pt x="142" y="42"/>
                    </a:lnTo>
                    <a:lnTo>
                      <a:pt x="140" y="48"/>
                    </a:lnTo>
                    <a:lnTo>
                      <a:pt x="140" y="54"/>
                    </a:lnTo>
                    <a:lnTo>
                      <a:pt x="144" y="52"/>
                    </a:lnTo>
                    <a:lnTo>
                      <a:pt x="150" y="48"/>
                    </a:lnTo>
                    <a:lnTo>
                      <a:pt x="152" y="46"/>
                    </a:lnTo>
                    <a:lnTo>
                      <a:pt x="154" y="44"/>
                    </a:lnTo>
                    <a:lnTo>
                      <a:pt x="150" y="40"/>
                    </a:lnTo>
                    <a:lnTo>
                      <a:pt x="150" y="34"/>
                    </a:lnTo>
                    <a:lnTo>
                      <a:pt x="152" y="30"/>
                    </a:lnTo>
                    <a:lnTo>
                      <a:pt x="156" y="24"/>
                    </a:lnTo>
                    <a:lnTo>
                      <a:pt x="166" y="18"/>
                    </a:lnTo>
                    <a:lnTo>
                      <a:pt x="172" y="14"/>
                    </a:lnTo>
                    <a:lnTo>
                      <a:pt x="178" y="14"/>
                    </a:lnTo>
                    <a:lnTo>
                      <a:pt x="184" y="16"/>
                    </a:lnTo>
                    <a:lnTo>
                      <a:pt x="192" y="8"/>
                    </a:lnTo>
                    <a:lnTo>
                      <a:pt x="202" y="0"/>
                    </a:lnTo>
                    <a:lnTo>
                      <a:pt x="204" y="0"/>
                    </a:lnTo>
                    <a:lnTo>
                      <a:pt x="204" y="2"/>
                    </a:lnTo>
                    <a:lnTo>
                      <a:pt x="204" y="6"/>
                    </a:lnTo>
                    <a:lnTo>
                      <a:pt x="202" y="10"/>
                    </a:lnTo>
                    <a:lnTo>
                      <a:pt x="152" y="50"/>
                    </a:lnTo>
                    <a:lnTo>
                      <a:pt x="124" y="72"/>
                    </a:lnTo>
                    <a:lnTo>
                      <a:pt x="104" y="86"/>
                    </a:lnTo>
                    <a:lnTo>
                      <a:pt x="100" y="88"/>
                    </a:lnTo>
                    <a:lnTo>
                      <a:pt x="98" y="88"/>
                    </a:lnTo>
                    <a:lnTo>
                      <a:pt x="102" y="84"/>
                    </a:lnTo>
                    <a:lnTo>
                      <a:pt x="104" y="80"/>
                    </a:lnTo>
                    <a:lnTo>
                      <a:pt x="114" y="70"/>
                    </a:lnTo>
                    <a:lnTo>
                      <a:pt x="116" y="66"/>
                    </a:lnTo>
                    <a:lnTo>
                      <a:pt x="112" y="66"/>
                    </a:lnTo>
                    <a:lnTo>
                      <a:pt x="108" y="68"/>
                    </a:lnTo>
                    <a:lnTo>
                      <a:pt x="86" y="82"/>
                    </a:lnTo>
                    <a:lnTo>
                      <a:pt x="72" y="88"/>
                    </a:lnTo>
                    <a:lnTo>
                      <a:pt x="46" y="104"/>
                    </a:lnTo>
                    <a:lnTo>
                      <a:pt x="26" y="120"/>
                    </a:lnTo>
                    <a:lnTo>
                      <a:pt x="16" y="124"/>
                    </a:lnTo>
                    <a:lnTo>
                      <a:pt x="16" y="122"/>
                    </a:lnTo>
                    <a:lnTo>
                      <a:pt x="16" y="120"/>
                    </a:lnTo>
                    <a:lnTo>
                      <a:pt x="20" y="120"/>
                    </a:lnTo>
                    <a:lnTo>
                      <a:pt x="22" y="116"/>
                    </a:lnTo>
                    <a:lnTo>
                      <a:pt x="24" y="110"/>
                    </a:lnTo>
                    <a:lnTo>
                      <a:pt x="22" y="110"/>
                    </a:lnTo>
                    <a:lnTo>
                      <a:pt x="20" y="110"/>
                    </a:lnTo>
                    <a:lnTo>
                      <a:pt x="16" y="114"/>
                    </a:lnTo>
                    <a:lnTo>
                      <a:pt x="10" y="120"/>
                    </a:lnTo>
                  </a:path>
                </a:pathLst>
              </a:custGeom>
              <a:grpFill/>
              <a:ln w="3175" cmpd="sng">
                <a:solidFill>
                  <a:schemeClr val="accent5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</p:grpSp>
        <p:sp>
          <p:nvSpPr>
            <p:cNvPr id="311" name="NEW JERSEY"/>
            <p:cNvSpPr>
              <a:spLocks/>
            </p:cNvSpPr>
            <p:nvPr/>
          </p:nvSpPr>
          <p:spPr bwMode="auto">
            <a:xfrm>
              <a:off x="7622791" y="3529734"/>
              <a:ext cx="171477" cy="389017"/>
            </a:xfrm>
            <a:custGeom>
              <a:avLst/>
              <a:gdLst/>
              <a:ahLst/>
              <a:cxnLst>
                <a:cxn ang="0">
                  <a:pos x="24" y="226"/>
                </a:cxn>
                <a:cxn ang="0">
                  <a:pos x="38" y="208"/>
                </a:cxn>
                <a:cxn ang="0">
                  <a:pos x="50" y="192"/>
                </a:cxn>
                <a:cxn ang="0">
                  <a:pos x="64" y="180"/>
                </a:cxn>
                <a:cxn ang="0">
                  <a:pos x="70" y="174"/>
                </a:cxn>
                <a:cxn ang="0">
                  <a:pos x="70" y="168"/>
                </a:cxn>
                <a:cxn ang="0">
                  <a:pos x="64" y="162"/>
                </a:cxn>
                <a:cxn ang="0">
                  <a:pos x="14" y="122"/>
                </a:cxn>
                <a:cxn ang="0">
                  <a:pos x="4" y="106"/>
                </a:cxn>
                <a:cxn ang="0">
                  <a:pos x="6" y="94"/>
                </a:cxn>
                <a:cxn ang="0">
                  <a:pos x="12" y="84"/>
                </a:cxn>
                <a:cxn ang="0">
                  <a:pos x="22" y="36"/>
                </a:cxn>
                <a:cxn ang="0">
                  <a:pos x="34" y="0"/>
                </a:cxn>
                <a:cxn ang="0">
                  <a:pos x="132" y="70"/>
                </a:cxn>
                <a:cxn ang="0">
                  <a:pos x="124" y="90"/>
                </a:cxn>
                <a:cxn ang="0">
                  <a:pos x="124" y="100"/>
                </a:cxn>
                <a:cxn ang="0">
                  <a:pos x="118" y="106"/>
                </a:cxn>
                <a:cxn ang="0">
                  <a:pos x="110" y="116"/>
                </a:cxn>
                <a:cxn ang="0">
                  <a:pos x="134" y="120"/>
                </a:cxn>
                <a:cxn ang="0">
                  <a:pos x="138" y="114"/>
                </a:cxn>
                <a:cxn ang="0">
                  <a:pos x="142" y="110"/>
                </a:cxn>
                <a:cxn ang="0">
                  <a:pos x="146" y="114"/>
                </a:cxn>
                <a:cxn ang="0">
                  <a:pos x="146" y="160"/>
                </a:cxn>
                <a:cxn ang="0">
                  <a:pos x="150" y="190"/>
                </a:cxn>
                <a:cxn ang="0">
                  <a:pos x="150" y="212"/>
                </a:cxn>
                <a:cxn ang="0">
                  <a:pos x="142" y="176"/>
                </a:cxn>
                <a:cxn ang="0">
                  <a:pos x="140" y="172"/>
                </a:cxn>
                <a:cxn ang="0">
                  <a:pos x="140" y="194"/>
                </a:cxn>
                <a:cxn ang="0">
                  <a:pos x="142" y="224"/>
                </a:cxn>
                <a:cxn ang="0">
                  <a:pos x="136" y="236"/>
                </a:cxn>
                <a:cxn ang="0">
                  <a:pos x="128" y="252"/>
                </a:cxn>
                <a:cxn ang="0">
                  <a:pos x="122" y="272"/>
                </a:cxn>
                <a:cxn ang="0">
                  <a:pos x="112" y="286"/>
                </a:cxn>
                <a:cxn ang="0">
                  <a:pos x="104" y="324"/>
                </a:cxn>
                <a:cxn ang="0">
                  <a:pos x="96" y="340"/>
                </a:cxn>
                <a:cxn ang="0">
                  <a:pos x="90" y="346"/>
                </a:cxn>
                <a:cxn ang="0">
                  <a:pos x="84" y="342"/>
                </a:cxn>
                <a:cxn ang="0">
                  <a:pos x="84" y="334"/>
                </a:cxn>
                <a:cxn ang="0">
                  <a:pos x="86" y="324"/>
                </a:cxn>
                <a:cxn ang="0">
                  <a:pos x="84" y="314"/>
                </a:cxn>
                <a:cxn ang="0">
                  <a:pos x="74" y="312"/>
                </a:cxn>
                <a:cxn ang="0">
                  <a:pos x="58" y="320"/>
                </a:cxn>
                <a:cxn ang="0">
                  <a:pos x="52" y="312"/>
                </a:cxn>
                <a:cxn ang="0">
                  <a:pos x="40" y="306"/>
                </a:cxn>
                <a:cxn ang="0">
                  <a:pos x="24" y="294"/>
                </a:cxn>
                <a:cxn ang="0">
                  <a:pos x="10" y="276"/>
                </a:cxn>
                <a:cxn ang="0">
                  <a:pos x="4" y="262"/>
                </a:cxn>
                <a:cxn ang="0">
                  <a:pos x="6" y="250"/>
                </a:cxn>
                <a:cxn ang="0">
                  <a:pos x="16" y="240"/>
                </a:cxn>
                <a:cxn ang="0">
                  <a:pos x="10" y="236"/>
                </a:cxn>
              </a:cxnLst>
              <a:rect l="0" t="0" r="r" b="b"/>
              <a:pathLst>
                <a:path w="152" h="346">
                  <a:moveTo>
                    <a:pt x="10" y="236"/>
                  </a:moveTo>
                  <a:lnTo>
                    <a:pt x="24" y="226"/>
                  </a:lnTo>
                  <a:lnTo>
                    <a:pt x="38" y="214"/>
                  </a:lnTo>
                  <a:lnTo>
                    <a:pt x="38" y="208"/>
                  </a:lnTo>
                  <a:lnTo>
                    <a:pt x="42" y="202"/>
                  </a:lnTo>
                  <a:lnTo>
                    <a:pt x="50" y="192"/>
                  </a:lnTo>
                  <a:lnTo>
                    <a:pt x="58" y="184"/>
                  </a:lnTo>
                  <a:lnTo>
                    <a:pt x="64" y="180"/>
                  </a:lnTo>
                  <a:lnTo>
                    <a:pt x="68" y="178"/>
                  </a:lnTo>
                  <a:lnTo>
                    <a:pt x="70" y="174"/>
                  </a:lnTo>
                  <a:lnTo>
                    <a:pt x="70" y="172"/>
                  </a:lnTo>
                  <a:lnTo>
                    <a:pt x="70" y="168"/>
                  </a:lnTo>
                  <a:lnTo>
                    <a:pt x="66" y="164"/>
                  </a:lnTo>
                  <a:lnTo>
                    <a:pt x="64" y="162"/>
                  </a:lnTo>
                  <a:lnTo>
                    <a:pt x="24" y="130"/>
                  </a:lnTo>
                  <a:lnTo>
                    <a:pt x="14" y="122"/>
                  </a:lnTo>
                  <a:lnTo>
                    <a:pt x="6" y="114"/>
                  </a:lnTo>
                  <a:lnTo>
                    <a:pt x="4" y="106"/>
                  </a:lnTo>
                  <a:lnTo>
                    <a:pt x="4" y="100"/>
                  </a:lnTo>
                  <a:lnTo>
                    <a:pt x="6" y="94"/>
                  </a:lnTo>
                  <a:lnTo>
                    <a:pt x="10" y="88"/>
                  </a:lnTo>
                  <a:lnTo>
                    <a:pt x="12" y="84"/>
                  </a:lnTo>
                  <a:lnTo>
                    <a:pt x="0" y="64"/>
                  </a:lnTo>
                  <a:lnTo>
                    <a:pt x="22" y="36"/>
                  </a:lnTo>
                  <a:lnTo>
                    <a:pt x="28" y="10"/>
                  </a:lnTo>
                  <a:lnTo>
                    <a:pt x="34" y="0"/>
                  </a:lnTo>
                  <a:lnTo>
                    <a:pt x="132" y="32"/>
                  </a:lnTo>
                  <a:lnTo>
                    <a:pt x="132" y="70"/>
                  </a:lnTo>
                  <a:lnTo>
                    <a:pt x="122" y="86"/>
                  </a:lnTo>
                  <a:lnTo>
                    <a:pt x="124" y="90"/>
                  </a:lnTo>
                  <a:lnTo>
                    <a:pt x="124" y="96"/>
                  </a:lnTo>
                  <a:lnTo>
                    <a:pt x="124" y="100"/>
                  </a:lnTo>
                  <a:lnTo>
                    <a:pt x="122" y="104"/>
                  </a:lnTo>
                  <a:lnTo>
                    <a:pt x="118" y="106"/>
                  </a:lnTo>
                  <a:lnTo>
                    <a:pt x="112" y="110"/>
                  </a:lnTo>
                  <a:lnTo>
                    <a:pt x="110" y="116"/>
                  </a:lnTo>
                  <a:lnTo>
                    <a:pt x="132" y="116"/>
                  </a:lnTo>
                  <a:lnTo>
                    <a:pt x="134" y="120"/>
                  </a:lnTo>
                  <a:lnTo>
                    <a:pt x="138" y="120"/>
                  </a:lnTo>
                  <a:lnTo>
                    <a:pt x="138" y="114"/>
                  </a:lnTo>
                  <a:lnTo>
                    <a:pt x="140" y="112"/>
                  </a:lnTo>
                  <a:lnTo>
                    <a:pt x="142" y="110"/>
                  </a:lnTo>
                  <a:lnTo>
                    <a:pt x="144" y="110"/>
                  </a:lnTo>
                  <a:lnTo>
                    <a:pt x="146" y="114"/>
                  </a:lnTo>
                  <a:lnTo>
                    <a:pt x="146" y="124"/>
                  </a:lnTo>
                  <a:lnTo>
                    <a:pt x="146" y="160"/>
                  </a:lnTo>
                  <a:lnTo>
                    <a:pt x="148" y="172"/>
                  </a:lnTo>
                  <a:lnTo>
                    <a:pt x="150" y="190"/>
                  </a:lnTo>
                  <a:lnTo>
                    <a:pt x="152" y="208"/>
                  </a:lnTo>
                  <a:lnTo>
                    <a:pt x="150" y="212"/>
                  </a:lnTo>
                  <a:lnTo>
                    <a:pt x="150" y="208"/>
                  </a:lnTo>
                  <a:lnTo>
                    <a:pt x="142" y="176"/>
                  </a:lnTo>
                  <a:lnTo>
                    <a:pt x="142" y="174"/>
                  </a:lnTo>
                  <a:lnTo>
                    <a:pt x="140" y="172"/>
                  </a:lnTo>
                  <a:lnTo>
                    <a:pt x="138" y="178"/>
                  </a:lnTo>
                  <a:lnTo>
                    <a:pt x="140" y="194"/>
                  </a:lnTo>
                  <a:lnTo>
                    <a:pt x="140" y="218"/>
                  </a:lnTo>
                  <a:lnTo>
                    <a:pt x="142" y="224"/>
                  </a:lnTo>
                  <a:lnTo>
                    <a:pt x="140" y="228"/>
                  </a:lnTo>
                  <a:lnTo>
                    <a:pt x="136" y="236"/>
                  </a:lnTo>
                  <a:lnTo>
                    <a:pt x="134" y="244"/>
                  </a:lnTo>
                  <a:lnTo>
                    <a:pt x="128" y="252"/>
                  </a:lnTo>
                  <a:lnTo>
                    <a:pt x="126" y="262"/>
                  </a:lnTo>
                  <a:lnTo>
                    <a:pt x="122" y="272"/>
                  </a:lnTo>
                  <a:lnTo>
                    <a:pt x="116" y="280"/>
                  </a:lnTo>
                  <a:lnTo>
                    <a:pt x="112" y="286"/>
                  </a:lnTo>
                  <a:lnTo>
                    <a:pt x="112" y="296"/>
                  </a:lnTo>
                  <a:lnTo>
                    <a:pt x="104" y="324"/>
                  </a:lnTo>
                  <a:lnTo>
                    <a:pt x="100" y="334"/>
                  </a:lnTo>
                  <a:lnTo>
                    <a:pt x="96" y="340"/>
                  </a:lnTo>
                  <a:lnTo>
                    <a:pt x="92" y="344"/>
                  </a:lnTo>
                  <a:lnTo>
                    <a:pt x="90" y="346"/>
                  </a:lnTo>
                  <a:lnTo>
                    <a:pt x="86" y="344"/>
                  </a:lnTo>
                  <a:lnTo>
                    <a:pt x="84" y="342"/>
                  </a:lnTo>
                  <a:lnTo>
                    <a:pt x="82" y="338"/>
                  </a:lnTo>
                  <a:lnTo>
                    <a:pt x="84" y="334"/>
                  </a:lnTo>
                  <a:lnTo>
                    <a:pt x="84" y="328"/>
                  </a:lnTo>
                  <a:lnTo>
                    <a:pt x="86" y="324"/>
                  </a:lnTo>
                  <a:lnTo>
                    <a:pt x="86" y="318"/>
                  </a:lnTo>
                  <a:lnTo>
                    <a:pt x="84" y="314"/>
                  </a:lnTo>
                  <a:lnTo>
                    <a:pt x="80" y="312"/>
                  </a:lnTo>
                  <a:lnTo>
                    <a:pt x="74" y="312"/>
                  </a:lnTo>
                  <a:lnTo>
                    <a:pt x="66" y="314"/>
                  </a:lnTo>
                  <a:lnTo>
                    <a:pt x="58" y="320"/>
                  </a:lnTo>
                  <a:lnTo>
                    <a:pt x="58" y="318"/>
                  </a:lnTo>
                  <a:lnTo>
                    <a:pt x="52" y="312"/>
                  </a:lnTo>
                  <a:lnTo>
                    <a:pt x="46" y="306"/>
                  </a:lnTo>
                  <a:lnTo>
                    <a:pt x="40" y="306"/>
                  </a:lnTo>
                  <a:lnTo>
                    <a:pt x="34" y="304"/>
                  </a:lnTo>
                  <a:lnTo>
                    <a:pt x="24" y="294"/>
                  </a:lnTo>
                  <a:lnTo>
                    <a:pt x="10" y="284"/>
                  </a:lnTo>
                  <a:lnTo>
                    <a:pt x="10" y="276"/>
                  </a:lnTo>
                  <a:lnTo>
                    <a:pt x="4" y="272"/>
                  </a:lnTo>
                  <a:lnTo>
                    <a:pt x="4" y="262"/>
                  </a:lnTo>
                  <a:lnTo>
                    <a:pt x="4" y="254"/>
                  </a:lnTo>
                  <a:lnTo>
                    <a:pt x="6" y="250"/>
                  </a:lnTo>
                  <a:lnTo>
                    <a:pt x="8" y="250"/>
                  </a:lnTo>
                  <a:lnTo>
                    <a:pt x="16" y="240"/>
                  </a:lnTo>
                  <a:lnTo>
                    <a:pt x="18" y="236"/>
                  </a:lnTo>
                  <a:lnTo>
                    <a:pt x="10" y="236"/>
                  </a:lnTo>
                  <a:close/>
                </a:path>
              </a:pathLst>
            </a:custGeom>
            <a:grpFill/>
            <a:ln w="3175" cmpd="sng">
              <a:solidFill>
                <a:schemeClr val="accent5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312" name="DELAWARE"/>
            <p:cNvSpPr>
              <a:spLocks/>
            </p:cNvSpPr>
            <p:nvPr/>
          </p:nvSpPr>
          <p:spPr bwMode="auto">
            <a:xfrm>
              <a:off x="7594212" y="3793313"/>
              <a:ext cx="134958" cy="225471"/>
            </a:xfrm>
            <a:custGeom>
              <a:avLst/>
              <a:gdLst/>
              <a:ahLst/>
              <a:cxnLst>
                <a:cxn ang="0">
                  <a:pos x="30" y="8"/>
                </a:cxn>
                <a:cxn ang="0">
                  <a:pos x="28" y="16"/>
                </a:cxn>
                <a:cxn ang="0">
                  <a:pos x="24" y="24"/>
                </a:cxn>
                <a:cxn ang="0">
                  <a:pos x="26" y="38"/>
                </a:cxn>
                <a:cxn ang="0">
                  <a:pos x="26" y="42"/>
                </a:cxn>
                <a:cxn ang="0">
                  <a:pos x="30" y="52"/>
                </a:cxn>
                <a:cxn ang="0">
                  <a:pos x="34" y="62"/>
                </a:cxn>
                <a:cxn ang="0">
                  <a:pos x="38" y="68"/>
                </a:cxn>
                <a:cxn ang="0">
                  <a:pos x="46" y="72"/>
                </a:cxn>
                <a:cxn ang="0">
                  <a:pos x="50" y="76"/>
                </a:cxn>
                <a:cxn ang="0">
                  <a:pos x="54" y="80"/>
                </a:cxn>
                <a:cxn ang="0">
                  <a:pos x="56" y="84"/>
                </a:cxn>
                <a:cxn ang="0">
                  <a:pos x="58" y="88"/>
                </a:cxn>
                <a:cxn ang="0">
                  <a:pos x="56" y="98"/>
                </a:cxn>
                <a:cxn ang="0">
                  <a:pos x="56" y="102"/>
                </a:cxn>
                <a:cxn ang="0">
                  <a:pos x="68" y="114"/>
                </a:cxn>
                <a:cxn ang="0">
                  <a:pos x="72" y="120"/>
                </a:cxn>
                <a:cxn ang="0">
                  <a:pos x="76" y="128"/>
                </a:cxn>
                <a:cxn ang="0">
                  <a:pos x="86" y="136"/>
                </a:cxn>
                <a:cxn ang="0">
                  <a:pos x="94" y="140"/>
                </a:cxn>
                <a:cxn ang="0">
                  <a:pos x="104" y="140"/>
                </a:cxn>
                <a:cxn ang="0">
                  <a:pos x="106" y="144"/>
                </a:cxn>
                <a:cxn ang="0">
                  <a:pos x="108" y="154"/>
                </a:cxn>
                <a:cxn ang="0">
                  <a:pos x="100" y="154"/>
                </a:cxn>
                <a:cxn ang="0">
                  <a:pos x="100" y="162"/>
                </a:cxn>
                <a:cxn ang="0">
                  <a:pos x="98" y="164"/>
                </a:cxn>
                <a:cxn ang="0">
                  <a:pos x="94" y="168"/>
                </a:cxn>
                <a:cxn ang="0">
                  <a:pos x="94" y="170"/>
                </a:cxn>
                <a:cxn ang="0">
                  <a:pos x="98" y="170"/>
                </a:cxn>
                <a:cxn ang="0">
                  <a:pos x="108" y="168"/>
                </a:cxn>
                <a:cxn ang="0">
                  <a:pos x="112" y="164"/>
                </a:cxn>
                <a:cxn ang="0">
                  <a:pos x="116" y="166"/>
                </a:cxn>
                <a:cxn ang="0">
                  <a:pos x="116" y="170"/>
                </a:cxn>
                <a:cxn ang="0">
                  <a:pos x="116" y="176"/>
                </a:cxn>
                <a:cxn ang="0">
                  <a:pos x="120" y="180"/>
                </a:cxn>
                <a:cxn ang="0">
                  <a:pos x="118" y="186"/>
                </a:cxn>
                <a:cxn ang="0">
                  <a:pos x="48" y="200"/>
                </a:cxn>
                <a:cxn ang="0">
                  <a:pos x="0" y="22"/>
                </a:cxn>
                <a:cxn ang="0">
                  <a:pos x="0" y="24"/>
                </a:cxn>
                <a:cxn ang="0">
                  <a:pos x="2" y="14"/>
                </a:cxn>
                <a:cxn ang="0">
                  <a:pos x="6" y="8"/>
                </a:cxn>
                <a:cxn ang="0">
                  <a:pos x="12" y="2"/>
                </a:cxn>
                <a:cxn ang="0">
                  <a:pos x="18" y="0"/>
                </a:cxn>
                <a:cxn ang="0">
                  <a:pos x="30" y="0"/>
                </a:cxn>
                <a:cxn ang="0">
                  <a:pos x="36" y="2"/>
                </a:cxn>
                <a:cxn ang="0">
                  <a:pos x="30" y="8"/>
                </a:cxn>
              </a:cxnLst>
              <a:rect l="0" t="0" r="r" b="b"/>
              <a:pathLst>
                <a:path w="120" h="200">
                  <a:moveTo>
                    <a:pt x="30" y="8"/>
                  </a:moveTo>
                  <a:lnTo>
                    <a:pt x="28" y="16"/>
                  </a:lnTo>
                  <a:lnTo>
                    <a:pt x="24" y="24"/>
                  </a:lnTo>
                  <a:lnTo>
                    <a:pt x="26" y="38"/>
                  </a:lnTo>
                  <a:lnTo>
                    <a:pt x="26" y="42"/>
                  </a:lnTo>
                  <a:lnTo>
                    <a:pt x="30" y="52"/>
                  </a:lnTo>
                  <a:lnTo>
                    <a:pt x="34" y="62"/>
                  </a:lnTo>
                  <a:lnTo>
                    <a:pt x="38" y="68"/>
                  </a:lnTo>
                  <a:lnTo>
                    <a:pt x="46" y="72"/>
                  </a:lnTo>
                  <a:lnTo>
                    <a:pt x="50" y="76"/>
                  </a:lnTo>
                  <a:lnTo>
                    <a:pt x="54" y="80"/>
                  </a:lnTo>
                  <a:lnTo>
                    <a:pt x="56" y="84"/>
                  </a:lnTo>
                  <a:lnTo>
                    <a:pt x="58" y="88"/>
                  </a:lnTo>
                  <a:lnTo>
                    <a:pt x="56" y="98"/>
                  </a:lnTo>
                  <a:lnTo>
                    <a:pt x="56" y="102"/>
                  </a:lnTo>
                  <a:lnTo>
                    <a:pt x="68" y="114"/>
                  </a:lnTo>
                  <a:lnTo>
                    <a:pt x="72" y="120"/>
                  </a:lnTo>
                  <a:lnTo>
                    <a:pt x="76" y="128"/>
                  </a:lnTo>
                  <a:lnTo>
                    <a:pt x="86" y="136"/>
                  </a:lnTo>
                  <a:lnTo>
                    <a:pt x="94" y="140"/>
                  </a:lnTo>
                  <a:lnTo>
                    <a:pt x="104" y="140"/>
                  </a:lnTo>
                  <a:lnTo>
                    <a:pt x="106" y="144"/>
                  </a:lnTo>
                  <a:lnTo>
                    <a:pt x="108" y="154"/>
                  </a:lnTo>
                  <a:lnTo>
                    <a:pt x="100" y="154"/>
                  </a:lnTo>
                  <a:lnTo>
                    <a:pt x="100" y="162"/>
                  </a:lnTo>
                  <a:lnTo>
                    <a:pt x="98" y="164"/>
                  </a:lnTo>
                  <a:lnTo>
                    <a:pt x="94" y="168"/>
                  </a:lnTo>
                  <a:lnTo>
                    <a:pt x="94" y="170"/>
                  </a:lnTo>
                  <a:lnTo>
                    <a:pt x="98" y="170"/>
                  </a:lnTo>
                  <a:lnTo>
                    <a:pt x="108" y="168"/>
                  </a:lnTo>
                  <a:lnTo>
                    <a:pt x="112" y="164"/>
                  </a:lnTo>
                  <a:lnTo>
                    <a:pt x="116" y="166"/>
                  </a:lnTo>
                  <a:lnTo>
                    <a:pt x="116" y="170"/>
                  </a:lnTo>
                  <a:lnTo>
                    <a:pt x="116" y="176"/>
                  </a:lnTo>
                  <a:lnTo>
                    <a:pt x="120" y="180"/>
                  </a:lnTo>
                  <a:lnTo>
                    <a:pt x="118" y="186"/>
                  </a:lnTo>
                  <a:lnTo>
                    <a:pt x="48" y="200"/>
                  </a:lnTo>
                  <a:lnTo>
                    <a:pt x="0" y="22"/>
                  </a:lnTo>
                  <a:lnTo>
                    <a:pt x="0" y="24"/>
                  </a:lnTo>
                  <a:lnTo>
                    <a:pt x="2" y="14"/>
                  </a:lnTo>
                  <a:lnTo>
                    <a:pt x="6" y="8"/>
                  </a:lnTo>
                  <a:lnTo>
                    <a:pt x="12" y="2"/>
                  </a:lnTo>
                  <a:lnTo>
                    <a:pt x="18" y="0"/>
                  </a:lnTo>
                  <a:lnTo>
                    <a:pt x="30" y="0"/>
                  </a:lnTo>
                  <a:lnTo>
                    <a:pt x="36" y="2"/>
                  </a:lnTo>
                  <a:lnTo>
                    <a:pt x="30" y="8"/>
                  </a:lnTo>
                  <a:close/>
                </a:path>
              </a:pathLst>
            </a:custGeom>
            <a:grpFill/>
            <a:ln w="3175" cmpd="sng">
              <a:solidFill>
                <a:schemeClr val="accent5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313" name="TENNESSEE"/>
            <p:cNvSpPr>
              <a:spLocks/>
            </p:cNvSpPr>
            <p:nvPr/>
          </p:nvSpPr>
          <p:spPr bwMode="auto">
            <a:xfrm>
              <a:off x="5879441" y="4453848"/>
              <a:ext cx="1076495" cy="382666"/>
            </a:xfrm>
            <a:custGeom>
              <a:avLst/>
              <a:gdLst/>
              <a:ahLst/>
              <a:cxnLst>
                <a:cxn ang="0">
                  <a:pos x="938" y="0"/>
                </a:cxn>
                <a:cxn ang="0">
                  <a:pos x="956" y="22"/>
                </a:cxn>
                <a:cxn ang="0">
                  <a:pos x="956" y="40"/>
                </a:cxn>
                <a:cxn ang="0">
                  <a:pos x="948" y="42"/>
                </a:cxn>
                <a:cxn ang="0">
                  <a:pos x="936" y="52"/>
                </a:cxn>
                <a:cxn ang="0">
                  <a:pos x="926" y="72"/>
                </a:cxn>
                <a:cxn ang="0">
                  <a:pos x="920" y="74"/>
                </a:cxn>
                <a:cxn ang="0">
                  <a:pos x="912" y="72"/>
                </a:cxn>
                <a:cxn ang="0">
                  <a:pos x="898" y="78"/>
                </a:cxn>
                <a:cxn ang="0">
                  <a:pos x="874" y="104"/>
                </a:cxn>
                <a:cxn ang="0">
                  <a:pos x="866" y="110"/>
                </a:cxn>
                <a:cxn ang="0">
                  <a:pos x="864" y="104"/>
                </a:cxn>
                <a:cxn ang="0">
                  <a:pos x="858" y="98"/>
                </a:cxn>
                <a:cxn ang="0">
                  <a:pos x="846" y="102"/>
                </a:cxn>
                <a:cxn ang="0">
                  <a:pos x="828" y="132"/>
                </a:cxn>
                <a:cxn ang="0">
                  <a:pos x="812" y="144"/>
                </a:cxn>
                <a:cxn ang="0">
                  <a:pos x="794" y="154"/>
                </a:cxn>
                <a:cxn ang="0">
                  <a:pos x="772" y="174"/>
                </a:cxn>
                <a:cxn ang="0">
                  <a:pos x="754" y="182"/>
                </a:cxn>
                <a:cxn ang="0">
                  <a:pos x="734" y="190"/>
                </a:cxn>
                <a:cxn ang="0">
                  <a:pos x="720" y="206"/>
                </a:cxn>
                <a:cxn ang="0">
                  <a:pos x="716" y="220"/>
                </a:cxn>
                <a:cxn ang="0">
                  <a:pos x="708" y="232"/>
                </a:cxn>
                <a:cxn ang="0">
                  <a:pos x="692" y="236"/>
                </a:cxn>
                <a:cxn ang="0">
                  <a:pos x="688" y="274"/>
                </a:cxn>
                <a:cxn ang="0">
                  <a:pos x="252" y="316"/>
                </a:cxn>
                <a:cxn ang="0">
                  <a:pos x="8" y="340"/>
                </a:cxn>
                <a:cxn ang="0">
                  <a:pos x="0" y="338"/>
                </a:cxn>
                <a:cxn ang="0">
                  <a:pos x="4" y="332"/>
                </a:cxn>
                <a:cxn ang="0">
                  <a:pos x="22" y="318"/>
                </a:cxn>
                <a:cxn ang="0">
                  <a:pos x="26" y="304"/>
                </a:cxn>
                <a:cxn ang="0">
                  <a:pos x="22" y="292"/>
                </a:cxn>
                <a:cxn ang="0">
                  <a:pos x="24" y="274"/>
                </a:cxn>
                <a:cxn ang="0">
                  <a:pos x="46" y="248"/>
                </a:cxn>
                <a:cxn ang="0">
                  <a:pos x="48" y="240"/>
                </a:cxn>
                <a:cxn ang="0">
                  <a:pos x="40" y="236"/>
                </a:cxn>
                <a:cxn ang="0">
                  <a:pos x="52" y="218"/>
                </a:cxn>
                <a:cxn ang="0">
                  <a:pos x="62" y="206"/>
                </a:cxn>
                <a:cxn ang="0">
                  <a:pos x="64" y="196"/>
                </a:cxn>
                <a:cxn ang="0">
                  <a:pos x="60" y="190"/>
                </a:cxn>
                <a:cxn ang="0">
                  <a:pos x="76" y="170"/>
                </a:cxn>
                <a:cxn ang="0">
                  <a:pos x="68" y="160"/>
                </a:cxn>
                <a:cxn ang="0">
                  <a:pos x="62" y="152"/>
                </a:cxn>
                <a:cxn ang="0">
                  <a:pos x="64" y="150"/>
                </a:cxn>
                <a:cxn ang="0">
                  <a:pos x="72" y="148"/>
                </a:cxn>
                <a:cxn ang="0">
                  <a:pos x="244" y="100"/>
                </a:cxn>
                <a:cxn ang="0">
                  <a:pos x="256" y="76"/>
                </a:cxn>
                <a:cxn ang="0">
                  <a:pos x="716" y="40"/>
                </a:cxn>
              </a:cxnLst>
              <a:rect l="0" t="0" r="r" b="b"/>
              <a:pathLst>
                <a:path w="956" h="340">
                  <a:moveTo>
                    <a:pt x="924" y="8"/>
                  </a:moveTo>
                  <a:lnTo>
                    <a:pt x="938" y="0"/>
                  </a:lnTo>
                  <a:lnTo>
                    <a:pt x="954" y="0"/>
                  </a:lnTo>
                  <a:lnTo>
                    <a:pt x="956" y="22"/>
                  </a:lnTo>
                  <a:lnTo>
                    <a:pt x="956" y="36"/>
                  </a:lnTo>
                  <a:lnTo>
                    <a:pt x="956" y="40"/>
                  </a:lnTo>
                  <a:lnTo>
                    <a:pt x="954" y="42"/>
                  </a:lnTo>
                  <a:lnTo>
                    <a:pt x="948" y="42"/>
                  </a:lnTo>
                  <a:lnTo>
                    <a:pt x="940" y="46"/>
                  </a:lnTo>
                  <a:lnTo>
                    <a:pt x="936" y="52"/>
                  </a:lnTo>
                  <a:lnTo>
                    <a:pt x="932" y="60"/>
                  </a:lnTo>
                  <a:lnTo>
                    <a:pt x="926" y="72"/>
                  </a:lnTo>
                  <a:lnTo>
                    <a:pt x="924" y="78"/>
                  </a:lnTo>
                  <a:lnTo>
                    <a:pt x="920" y="74"/>
                  </a:lnTo>
                  <a:lnTo>
                    <a:pt x="916" y="72"/>
                  </a:lnTo>
                  <a:lnTo>
                    <a:pt x="912" y="72"/>
                  </a:lnTo>
                  <a:lnTo>
                    <a:pt x="908" y="74"/>
                  </a:lnTo>
                  <a:lnTo>
                    <a:pt x="898" y="78"/>
                  </a:lnTo>
                  <a:lnTo>
                    <a:pt x="890" y="88"/>
                  </a:lnTo>
                  <a:lnTo>
                    <a:pt x="874" y="104"/>
                  </a:lnTo>
                  <a:lnTo>
                    <a:pt x="868" y="108"/>
                  </a:lnTo>
                  <a:lnTo>
                    <a:pt x="866" y="110"/>
                  </a:lnTo>
                  <a:lnTo>
                    <a:pt x="866" y="108"/>
                  </a:lnTo>
                  <a:lnTo>
                    <a:pt x="864" y="104"/>
                  </a:lnTo>
                  <a:lnTo>
                    <a:pt x="860" y="100"/>
                  </a:lnTo>
                  <a:lnTo>
                    <a:pt x="858" y="98"/>
                  </a:lnTo>
                  <a:lnTo>
                    <a:pt x="854" y="98"/>
                  </a:lnTo>
                  <a:lnTo>
                    <a:pt x="846" y="102"/>
                  </a:lnTo>
                  <a:lnTo>
                    <a:pt x="840" y="112"/>
                  </a:lnTo>
                  <a:lnTo>
                    <a:pt x="828" y="132"/>
                  </a:lnTo>
                  <a:lnTo>
                    <a:pt x="822" y="142"/>
                  </a:lnTo>
                  <a:lnTo>
                    <a:pt x="812" y="144"/>
                  </a:lnTo>
                  <a:lnTo>
                    <a:pt x="802" y="148"/>
                  </a:lnTo>
                  <a:lnTo>
                    <a:pt x="794" y="154"/>
                  </a:lnTo>
                  <a:lnTo>
                    <a:pt x="784" y="162"/>
                  </a:lnTo>
                  <a:lnTo>
                    <a:pt x="772" y="174"/>
                  </a:lnTo>
                  <a:lnTo>
                    <a:pt x="766" y="180"/>
                  </a:lnTo>
                  <a:lnTo>
                    <a:pt x="754" y="182"/>
                  </a:lnTo>
                  <a:lnTo>
                    <a:pt x="744" y="186"/>
                  </a:lnTo>
                  <a:lnTo>
                    <a:pt x="734" y="190"/>
                  </a:lnTo>
                  <a:lnTo>
                    <a:pt x="728" y="196"/>
                  </a:lnTo>
                  <a:lnTo>
                    <a:pt x="720" y="206"/>
                  </a:lnTo>
                  <a:lnTo>
                    <a:pt x="718" y="212"/>
                  </a:lnTo>
                  <a:lnTo>
                    <a:pt x="716" y="220"/>
                  </a:lnTo>
                  <a:lnTo>
                    <a:pt x="712" y="228"/>
                  </a:lnTo>
                  <a:lnTo>
                    <a:pt x="708" y="232"/>
                  </a:lnTo>
                  <a:lnTo>
                    <a:pt x="702" y="234"/>
                  </a:lnTo>
                  <a:lnTo>
                    <a:pt x="692" y="236"/>
                  </a:lnTo>
                  <a:lnTo>
                    <a:pt x="688" y="236"/>
                  </a:lnTo>
                  <a:lnTo>
                    <a:pt x="688" y="274"/>
                  </a:lnTo>
                  <a:lnTo>
                    <a:pt x="542" y="292"/>
                  </a:lnTo>
                  <a:lnTo>
                    <a:pt x="252" y="316"/>
                  </a:lnTo>
                  <a:lnTo>
                    <a:pt x="10" y="336"/>
                  </a:lnTo>
                  <a:lnTo>
                    <a:pt x="8" y="340"/>
                  </a:lnTo>
                  <a:lnTo>
                    <a:pt x="2" y="338"/>
                  </a:lnTo>
                  <a:lnTo>
                    <a:pt x="0" y="338"/>
                  </a:lnTo>
                  <a:lnTo>
                    <a:pt x="2" y="336"/>
                  </a:lnTo>
                  <a:lnTo>
                    <a:pt x="4" y="332"/>
                  </a:lnTo>
                  <a:lnTo>
                    <a:pt x="16" y="324"/>
                  </a:lnTo>
                  <a:lnTo>
                    <a:pt x="22" y="318"/>
                  </a:lnTo>
                  <a:lnTo>
                    <a:pt x="26" y="310"/>
                  </a:lnTo>
                  <a:lnTo>
                    <a:pt x="26" y="304"/>
                  </a:lnTo>
                  <a:lnTo>
                    <a:pt x="26" y="300"/>
                  </a:lnTo>
                  <a:lnTo>
                    <a:pt x="22" y="292"/>
                  </a:lnTo>
                  <a:lnTo>
                    <a:pt x="18" y="288"/>
                  </a:lnTo>
                  <a:lnTo>
                    <a:pt x="24" y="274"/>
                  </a:lnTo>
                  <a:lnTo>
                    <a:pt x="40" y="256"/>
                  </a:lnTo>
                  <a:lnTo>
                    <a:pt x="46" y="248"/>
                  </a:lnTo>
                  <a:lnTo>
                    <a:pt x="48" y="244"/>
                  </a:lnTo>
                  <a:lnTo>
                    <a:pt x="48" y="240"/>
                  </a:lnTo>
                  <a:lnTo>
                    <a:pt x="46" y="238"/>
                  </a:lnTo>
                  <a:lnTo>
                    <a:pt x="40" y="236"/>
                  </a:lnTo>
                  <a:lnTo>
                    <a:pt x="36" y="234"/>
                  </a:lnTo>
                  <a:lnTo>
                    <a:pt x="52" y="218"/>
                  </a:lnTo>
                  <a:lnTo>
                    <a:pt x="58" y="212"/>
                  </a:lnTo>
                  <a:lnTo>
                    <a:pt x="62" y="206"/>
                  </a:lnTo>
                  <a:lnTo>
                    <a:pt x="64" y="200"/>
                  </a:lnTo>
                  <a:lnTo>
                    <a:pt x="64" y="196"/>
                  </a:lnTo>
                  <a:lnTo>
                    <a:pt x="62" y="192"/>
                  </a:lnTo>
                  <a:lnTo>
                    <a:pt x="60" y="190"/>
                  </a:lnTo>
                  <a:lnTo>
                    <a:pt x="70" y="170"/>
                  </a:lnTo>
                  <a:lnTo>
                    <a:pt x="76" y="170"/>
                  </a:lnTo>
                  <a:lnTo>
                    <a:pt x="76" y="168"/>
                  </a:lnTo>
                  <a:lnTo>
                    <a:pt x="68" y="160"/>
                  </a:lnTo>
                  <a:lnTo>
                    <a:pt x="64" y="156"/>
                  </a:lnTo>
                  <a:lnTo>
                    <a:pt x="62" y="152"/>
                  </a:lnTo>
                  <a:lnTo>
                    <a:pt x="62" y="150"/>
                  </a:lnTo>
                  <a:lnTo>
                    <a:pt x="64" y="150"/>
                  </a:lnTo>
                  <a:lnTo>
                    <a:pt x="70" y="148"/>
                  </a:lnTo>
                  <a:lnTo>
                    <a:pt x="72" y="148"/>
                  </a:lnTo>
                  <a:lnTo>
                    <a:pt x="76" y="114"/>
                  </a:lnTo>
                  <a:lnTo>
                    <a:pt x="244" y="100"/>
                  </a:lnTo>
                  <a:lnTo>
                    <a:pt x="244" y="74"/>
                  </a:lnTo>
                  <a:lnTo>
                    <a:pt x="256" y="76"/>
                  </a:lnTo>
                  <a:lnTo>
                    <a:pt x="288" y="76"/>
                  </a:lnTo>
                  <a:lnTo>
                    <a:pt x="716" y="40"/>
                  </a:lnTo>
                  <a:lnTo>
                    <a:pt x="924" y="8"/>
                  </a:lnTo>
                  <a:close/>
                </a:path>
              </a:pathLst>
            </a:custGeom>
            <a:grpFill/>
            <a:ln w="3175" cmpd="sng">
              <a:solidFill>
                <a:schemeClr val="accent5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314" name="MISSISSIPPI"/>
            <p:cNvSpPr>
              <a:spLocks/>
            </p:cNvSpPr>
            <p:nvPr/>
          </p:nvSpPr>
          <p:spPr bwMode="auto">
            <a:xfrm>
              <a:off x="5731780" y="4809521"/>
              <a:ext cx="455684" cy="790736"/>
            </a:xfrm>
            <a:custGeom>
              <a:avLst/>
              <a:gdLst/>
              <a:ahLst/>
              <a:cxnLst>
                <a:cxn ang="0">
                  <a:pos x="290" y="678"/>
                </a:cxn>
                <a:cxn ang="0">
                  <a:pos x="344" y="670"/>
                </a:cxn>
                <a:cxn ang="0">
                  <a:pos x="348" y="666"/>
                </a:cxn>
                <a:cxn ang="0">
                  <a:pos x="352" y="660"/>
                </a:cxn>
                <a:cxn ang="0">
                  <a:pos x="362" y="668"/>
                </a:cxn>
                <a:cxn ang="0">
                  <a:pos x="380" y="660"/>
                </a:cxn>
                <a:cxn ang="0">
                  <a:pos x="394" y="672"/>
                </a:cxn>
                <a:cxn ang="0">
                  <a:pos x="402" y="664"/>
                </a:cxn>
                <a:cxn ang="0">
                  <a:pos x="382" y="0"/>
                </a:cxn>
                <a:cxn ang="0">
                  <a:pos x="136" y="36"/>
                </a:cxn>
                <a:cxn ang="0">
                  <a:pos x="106" y="104"/>
                </a:cxn>
                <a:cxn ang="0">
                  <a:pos x="74" y="130"/>
                </a:cxn>
                <a:cxn ang="0">
                  <a:pos x="64" y="154"/>
                </a:cxn>
                <a:cxn ang="0">
                  <a:pos x="64" y="162"/>
                </a:cxn>
                <a:cxn ang="0">
                  <a:pos x="52" y="168"/>
                </a:cxn>
                <a:cxn ang="0">
                  <a:pos x="54" y="186"/>
                </a:cxn>
                <a:cxn ang="0">
                  <a:pos x="44" y="204"/>
                </a:cxn>
                <a:cxn ang="0">
                  <a:pos x="54" y="208"/>
                </a:cxn>
                <a:cxn ang="0">
                  <a:pos x="46" y="216"/>
                </a:cxn>
                <a:cxn ang="0">
                  <a:pos x="32" y="234"/>
                </a:cxn>
                <a:cxn ang="0">
                  <a:pos x="50" y="276"/>
                </a:cxn>
                <a:cxn ang="0">
                  <a:pos x="52" y="290"/>
                </a:cxn>
                <a:cxn ang="0">
                  <a:pos x="44" y="302"/>
                </a:cxn>
                <a:cxn ang="0">
                  <a:pos x="42" y="320"/>
                </a:cxn>
                <a:cxn ang="0">
                  <a:pos x="48" y="322"/>
                </a:cxn>
                <a:cxn ang="0">
                  <a:pos x="52" y="330"/>
                </a:cxn>
                <a:cxn ang="0">
                  <a:pos x="50" y="360"/>
                </a:cxn>
                <a:cxn ang="0">
                  <a:pos x="64" y="378"/>
                </a:cxn>
                <a:cxn ang="0">
                  <a:pos x="58" y="386"/>
                </a:cxn>
                <a:cxn ang="0">
                  <a:pos x="68" y="390"/>
                </a:cxn>
                <a:cxn ang="0">
                  <a:pos x="68" y="398"/>
                </a:cxn>
                <a:cxn ang="0">
                  <a:pos x="72" y="404"/>
                </a:cxn>
                <a:cxn ang="0">
                  <a:pos x="70" y="426"/>
                </a:cxn>
                <a:cxn ang="0">
                  <a:pos x="50" y="430"/>
                </a:cxn>
                <a:cxn ang="0">
                  <a:pos x="62" y="438"/>
                </a:cxn>
                <a:cxn ang="0">
                  <a:pos x="46" y="478"/>
                </a:cxn>
                <a:cxn ang="0">
                  <a:pos x="18" y="516"/>
                </a:cxn>
                <a:cxn ang="0">
                  <a:pos x="16" y="530"/>
                </a:cxn>
                <a:cxn ang="0">
                  <a:pos x="16" y="538"/>
                </a:cxn>
                <a:cxn ang="0">
                  <a:pos x="10" y="552"/>
                </a:cxn>
                <a:cxn ang="0">
                  <a:pos x="16" y="556"/>
                </a:cxn>
                <a:cxn ang="0">
                  <a:pos x="2" y="570"/>
                </a:cxn>
                <a:cxn ang="0">
                  <a:pos x="2" y="580"/>
                </a:cxn>
                <a:cxn ang="0">
                  <a:pos x="2" y="602"/>
                </a:cxn>
                <a:cxn ang="0">
                  <a:pos x="228" y="618"/>
                </a:cxn>
                <a:cxn ang="0">
                  <a:pos x="224" y="642"/>
                </a:cxn>
                <a:cxn ang="0">
                  <a:pos x="238" y="656"/>
                </a:cxn>
                <a:cxn ang="0">
                  <a:pos x="254" y="686"/>
                </a:cxn>
                <a:cxn ang="0">
                  <a:pos x="274" y="700"/>
                </a:cxn>
              </a:cxnLst>
              <a:rect l="0" t="0" r="r" b="b"/>
              <a:pathLst>
                <a:path w="404" h="702">
                  <a:moveTo>
                    <a:pt x="274" y="700"/>
                  </a:moveTo>
                  <a:lnTo>
                    <a:pt x="288" y="686"/>
                  </a:lnTo>
                  <a:lnTo>
                    <a:pt x="290" y="678"/>
                  </a:lnTo>
                  <a:lnTo>
                    <a:pt x="300" y="682"/>
                  </a:lnTo>
                  <a:lnTo>
                    <a:pt x="332" y="672"/>
                  </a:lnTo>
                  <a:lnTo>
                    <a:pt x="344" y="670"/>
                  </a:lnTo>
                  <a:lnTo>
                    <a:pt x="350" y="670"/>
                  </a:lnTo>
                  <a:lnTo>
                    <a:pt x="352" y="668"/>
                  </a:lnTo>
                  <a:lnTo>
                    <a:pt x="348" y="666"/>
                  </a:lnTo>
                  <a:lnTo>
                    <a:pt x="334" y="662"/>
                  </a:lnTo>
                  <a:lnTo>
                    <a:pt x="344" y="660"/>
                  </a:lnTo>
                  <a:lnTo>
                    <a:pt x="352" y="660"/>
                  </a:lnTo>
                  <a:lnTo>
                    <a:pt x="356" y="660"/>
                  </a:lnTo>
                  <a:lnTo>
                    <a:pt x="358" y="662"/>
                  </a:lnTo>
                  <a:lnTo>
                    <a:pt x="362" y="668"/>
                  </a:lnTo>
                  <a:lnTo>
                    <a:pt x="362" y="670"/>
                  </a:lnTo>
                  <a:lnTo>
                    <a:pt x="370" y="672"/>
                  </a:lnTo>
                  <a:lnTo>
                    <a:pt x="380" y="660"/>
                  </a:lnTo>
                  <a:lnTo>
                    <a:pt x="384" y="666"/>
                  </a:lnTo>
                  <a:lnTo>
                    <a:pt x="390" y="670"/>
                  </a:lnTo>
                  <a:lnTo>
                    <a:pt x="394" y="672"/>
                  </a:lnTo>
                  <a:lnTo>
                    <a:pt x="396" y="672"/>
                  </a:lnTo>
                  <a:lnTo>
                    <a:pt x="400" y="670"/>
                  </a:lnTo>
                  <a:lnTo>
                    <a:pt x="402" y="664"/>
                  </a:lnTo>
                  <a:lnTo>
                    <a:pt x="404" y="662"/>
                  </a:lnTo>
                  <a:lnTo>
                    <a:pt x="376" y="450"/>
                  </a:lnTo>
                  <a:lnTo>
                    <a:pt x="382" y="0"/>
                  </a:lnTo>
                  <a:lnTo>
                    <a:pt x="140" y="20"/>
                  </a:lnTo>
                  <a:lnTo>
                    <a:pt x="138" y="28"/>
                  </a:lnTo>
                  <a:lnTo>
                    <a:pt x="136" y="36"/>
                  </a:lnTo>
                  <a:lnTo>
                    <a:pt x="118" y="50"/>
                  </a:lnTo>
                  <a:lnTo>
                    <a:pt x="106" y="68"/>
                  </a:lnTo>
                  <a:lnTo>
                    <a:pt x="106" y="104"/>
                  </a:lnTo>
                  <a:lnTo>
                    <a:pt x="98" y="114"/>
                  </a:lnTo>
                  <a:lnTo>
                    <a:pt x="92" y="112"/>
                  </a:lnTo>
                  <a:lnTo>
                    <a:pt x="74" y="130"/>
                  </a:lnTo>
                  <a:lnTo>
                    <a:pt x="80" y="142"/>
                  </a:lnTo>
                  <a:lnTo>
                    <a:pt x="62" y="152"/>
                  </a:lnTo>
                  <a:lnTo>
                    <a:pt x="64" y="154"/>
                  </a:lnTo>
                  <a:lnTo>
                    <a:pt x="66" y="158"/>
                  </a:lnTo>
                  <a:lnTo>
                    <a:pt x="66" y="160"/>
                  </a:lnTo>
                  <a:lnTo>
                    <a:pt x="64" y="162"/>
                  </a:lnTo>
                  <a:lnTo>
                    <a:pt x="62" y="164"/>
                  </a:lnTo>
                  <a:lnTo>
                    <a:pt x="56" y="166"/>
                  </a:lnTo>
                  <a:lnTo>
                    <a:pt x="52" y="168"/>
                  </a:lnTo>
                  <a:lnTo>
                    <a:pt x="50" y="174"/>
                  </a:lnTo>
                  <a:lnTo>
                    <a:pt x="50" y="180"/>
                  </a:lnTo>
                  <a:lnTo>
                    <a:pt x="54" y="186"/>
                  </a:lnTo>
                  <a:lnTo>
                    <a:pt x="52" y="190"/>
                  </a:lnTo>
                  <a:lnTo>
                    <a:pt x="50" y="196"/>
                  </a:lnTo>
                  <a:lnTo>
                    <a:pt x="44" y="204"/>
                  </a:lnTo>
                  <a:lnTo>
                    <a:pt x="48" y="204"/>
                  </a:lnTo>
                  <a:lnTo>
                    <a:pt x="52" y="206"/>
                  </a:lnTo>
                  <a:lnTo>
                    <a:pt x="54" y="208"/>
                  </a:lnTo>
                  <a:lnTo>
                    <a:pt x="54" y="210"/>
                  </a:lnTo>
                  <a:lnTo>
                    <a:pt x="50" y="212"/>
                  </a:lnTo>
                  <a:lnTo>
                    <a:pt x="46" y="216"/>
                  </a:lnTo>
                  <a:lnTo>
                    <a:pt x="38" y="218"/>
                  </a:lnTo>
                  <a:lnTo>
                    <a:pt x="38" y="226"/>
                  </a:lnTo>
                  <a:lnTo>
                    <a:pt x="32" y="234"/>
                  </a:lnTo>
                  <a:lnTo>
                    <a:pt x="42" y="244"/>
                  </a:lnTo>
                  <a:lnTo>
                    <a:pt x="44" y="252"/>
                  </a:lnTo>
                  <a:lnTo>
                    <a:pt x="50" y="276"/>
                  </a:lnTo>
                  <a:lnTo>
                    <a:pt x="54" y="284"/>
                  </a:lnTo>
                  <a:lnTo>
                    <a:pt x="54" y="288"/>
                  </a:lnTo>
                  <a:lnTo>
                    <a:pt x="52" y="290"/>
                  </a:lnTo>
                  <a:lnTo>
                    <a:pt x="48" y="290"/>
                  </a:lnTo>
                  <a:lnTo>
                    <a:pt x="46" y="294"/>
                  </a:lnTo>
                  <a:lnTo>
                    <a:pt x="44" y="302"/>
                  </a:lnTo>
                  <a:lnTo>
                    <a:pt x="44" y="312"/>
                  </a:lnTo>
                  <a:lnTo>
                    <a:pt x="42" y="312"/>
                  </a:lnTo>
                  <a:lnTo>
                    <a:pt x="42" y="320"/>
                  </a:lnTo>
                  <a:lnTo>
                    <a:pt x="44" y="324"/>
                  </a:lnTo>
                  <a:lnTo>
                    <a:pt x="46" y="324"/>
                  </a:lnTo>
                  <a:lnTo>
                    <a:pt x="48" y="322"/>
                  </a:lnTo>
                  <a:lnTo>
                    <a:pt x="50" y="322"/>
                  </a:lnTo>
                  <a:lnTo>
                    <a:pt x="50" y="326"/>
                  </a:lnTo>
                  <a:lnTo>
                    <a:pt x="52" y="330"/>
                  </a:lnTo>
                  <a:lnTo>
                    <a:pt x="52" y="344"/>
                  </a:lnTo>
                  <a:lnTo>
                    <a:pt x="60" y="350"/>
                  </a:lnTo>
                  <a:lnTo>
                    <a:pt x="50" y="360"/>
                  </a:lnTo>
                  <a:lnTo>
                    <a:pt x="52" y="366"/>
                  </a:lnTo>
                  <a:lnTo>
                    <a:pt x="64" y="366"/>
                  </a:lnTo>
                  <a:lnTo>
                    <a:pt x="64" y="378"/>
                  </a:lnTo>
                  <a:lnTo>
                    <a:pt x="62" y="380"/>
                  </a:lnTo>
                  <a:lnTo>
                    <a:pt x="58" y="384"/>
                  </a:lnTo>
                  <a:lnTo>
                    <a:pt x="58" y="386"/>
                  </a:lnTo>
                  <a:lnTo>
                    <a:pt x="60" y="388"/>
                  </a:lnTo>
                  <a:lnTo>
                    <a:pt x="62" y="390"/>
                  </a:lnTo>
                  <a:lnTo>
                    <a:pt x="68" y="390"/>
                  </a:lnTo>
                  <a:lnTo>
                    <a:pt x="70" y="392"/>
                  </a:lnTo>
                  <a:lnTo>
                    <a:pt x="68" y="392"/>
                  </a:lnTo>
                  <a:lnTo>
                    <a:pt x="68" y="398"/>
                  </a:lnTo>
                  <a:lnTo>
                    <a:pt x="68" y="400"/>
                  </a:lnTo>
                  <a:lnTo>
                    <a:pt x="70" y="402"/>
                  </a:lnTo>
                  <a:lnTo>
                    <a:pt x="72" y="404"/>
                  </a:lnTo>
                  <a:lnTo>
                    <a:pt x="78" y="404"/>
                  </a:lnTo>
                  <a:lnTo>
                    <a:pt x="74" y="414"/>
                  </a:lnTo>
                  <a:lnTo>
                    <a:pt x="70" y="426"/>
                  </a:lnTo>
                  <a:lnTo>
                    <a:pt x="64" y="426"/>
                  </a:lnTo>
                  <a:lnTo>
                    <a:pt x="52" y="428"/>
                  </a:lnTo>
                  <a:lnTo>
                    <a:pt x="50" y="430"/>
                  </a:lnTo>
                  <a:lnTo>
                    <a:pt x="48" y="432"/>
                  </a:lnTo>
                  <a:lnTo>
                    <a:pt x="52" y="434"/>
                  </a:lnTo>
                  <a:lnTo>
                    <a:pt x="62" y="438"/>
                  </a:lnTo>
                  <a:lnTo>
                    <a:pt x="56" y="450"/>
                  </a:lnTo>
                  <a:lnTo>
                    <a:pt x="48" y="464"/>
                  </a:lnTo>
                  <a:lnTo>
                    <a:pt x="46" y="478"/>
                  </a:lnTo>
                  <a:lnTo>
                    <a:pt x="36" y="476"/>
                  </a:lnTo>
                  <a:lnTo>
                    <a:pt x="28" y="508"/>
                  </a:lnTo>
                  <a:lnTo>
                    <a:pt x="18" y="516"/>
                  </a:lnTo>
                  <a:lnTo>
                    <a:pt x="28" y="516"/>
                  </a:lnTo>
                  <a:lnTo>
                    <a:pt x="20" y="524"/>
                  </a:lnTo>
                  <a:lnTo>
                    <a:pt x="16" y="530"/>
                  </a:lnTo>
                  <a:lnTo>
                    <a:pt x="16" y="532"/>
                  </a:lnTo>
                  <a:lnTo>
                    <a:pt x="18" y="534"/>
                  </a:lnTo>
                  <a:lnTo>
                    <a:pt x="16" y="538"/>
                  </a:lnTo>
                  <a:lnTo>
                    <a:pt x="12" y="544"/>
                  </a:lnTo>
                  <a:lnTo>
                    <a:pt x="10" y="550"/>
                  </a:lnTo>
                  <a:lnTo>
                    <a:pt x="10" y="552"/>
                  </a:lnTo>
                  <a:lnTo>
                    <a:pt x="14" y="552"/>
                  </a:lnTo>
                  <a:lnTo>
                    <a:pt x="16" y="554"/>
                  </a:lnTo>
                  <a:lnTo>
                    <a:pt x="16" y="556"/>
                  </a:lnTo>
                  <a:lnTo>
                    <a:pt x="14" y="560"/>
                  </a:lnTo>
                  <a:lnTo>
                    <a:pt x="8" y="564"/>
                  </a:lnTo>
                  <a:lnTo>
                    <a:pt x="2" y="570"/>
                  </a:lnTo>
                  <a:lnTo>
                    <a:pt x="0" y="574"/>
                  </a:lnTo>
                  <a:lnTo>
                    <a:pt x="0" y="580"/>
                  </a:lnTo>
                  <a:lnTo>
                    <a:pt x="2" y="580"/>
                  </a:lnTo>
                  <a:lnTo>
                    <a:pt x="6" y="582"/>
                  </a:lnTo>
                  <a:lnTo>
                    <a:pt x="4" y="592"/>
                  </a:lnTo>
                  <a:lnTo>
                    <a:pt x="2" y="602"/>
                  </a:lnTo>
                  <a:lnTo>
                    <a:pt x="232" y="588"/>
                  </a:lnTo>
                  <a:lnTo>
                    <a:pt x="232" y="614"/>
                  </a:lnTo>
                  <a:lnTo>
                    <a:pt x="228" y="618"/>
                  </a:lnTo>
                  <a:lnTo>
                    <a:pt x="224" y="628"/>
                  </a:lnTo>
                  <a:lnTo>
                    <a:pt x="222" y="634"/>
                  </a:lnTo>
                  <a:lnTo>
                    <a:pt x="224" y="642"/>
                  </a:lnTo>
                  <a:lnTo>
                    <a:pt x="226" y="646"/>
                  </a:lnTo>
                  <a:lnTo>
                    <a:pt x="232" y="650"/>
                  </a:lnTo>
                  <a:lnTo>
                    <a:pt x="238" y="656"/>
                  </a:lnTo>
                  <a:lnTo>
                    <a:pt x="246" y="670"/>
                  </a:lnTo>
                  <a:lnTo>
                    <a:pt x="252" y="678"/>
                  </a:lnTo>
                  <a:lnTo>
                    <a:pt x="254" y="686"/>
                  </a:lnTo>
                  <a:lnTo>
                    <a:pt x="256" y="694"/>
                  </a:lnTo>
                  <a:lnTo>
                    <a:pt x="254" y="702"/>
                  </a:lnTo>
                  <a:lnTo>
                    <a:pt x="274" y="700"/>
                  </a:lnTo>
                  <a:close/>
                </a:path>
              </a:pathLst>
            </a:custGeom>
            <a:grpFill/>
            <a:ln w="3175" cmpd="sng">
              <a:solidFill>
                <a:schemeClr val="accent5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315" name="ALABAMA"/>
            <p:cNvSpPr>
              <a:spLocks/>
            </p:cNvSpPr>
            <p:nvPr/>
          </p:nvSpPr>
          <p:spPr bwMode="auto">
            <a:xfrm>
              <a:off x="6155710" y="4782528"/>
              <a:ext cx="487439" cy="795500"/>
            </a:xfrm>
            <a:custGeom>
              <a:avLst/>
              <a:gdLst/>
              <a:ahLst/>
              <a:cxnLst>
                <a:cxn ang="0">
                  <a:pos x="50" y="686"/>
                </a:cxn>
                <a:cxn ang="0">
                  <a:pos x="58" y="696"/>
                </a:cxn>
                <a:cxn ang="0">
                  <a:pos x="66" y="690"/>
                </a:cxn>
                <a:cxn ang="0">
                  <a:pos x="62" y="680"/>
                </a:cxn>
                <a:cxn ang="0">
                  <a:pos x="70" y="630"/>
                </a:cxn>
                <a:cxn ang="0">
                  <a:pos x="84" y="630"/>
                </a:cxn>
                <a:cxn ang="0">
                  <a:pos x="84" y="672"/>
                </a:cxn>
                <a:cxn ang="0">
                  <a:pos x="110" y="694"/>
                </a:cxn>
                <a:cxn ang="0">
                  <a:pos x="78" y="706"/>
                </a:cxn>
                <a:cxn ang="0">
                  <a:pos x="96" y="704"/>
                </a:cxn>
                <a:cxn ang="0">
                  <a:pos x="112" y="700"/>
                </a:cxn>
                <a:cxn ang="0">
                  <a:pos x="132" y="696"/>
                </a:cxn>
                <a:cxn ang="0">
                  <a:pos x="130" y="692"/>
                </a:cxn>
                <a:cxn ang="0">
                  <a:pos x="130" y="688"/>
                </a:cxn>
                <a:cxn ang="0">
                  <a:pos x="140" y="676"/>
                </a:cxn>
                <a:cxn ang="0">
                  <a:pos x="144" y="670"/>
                </a:cxn>
                <a:cxn ang="0">
                  <a:pos x="144" y="668"/>
                </a:cxn>
                <a:cxn ang="0">
                  <a:pos x="144" y="666"/>
                </a:cxn>
                <a:cxn ang="0">
                  <a:pos x="144" y="660"/>
                </a:cxn>
                <a:cxn ang="0">
                  <a:pos x="142" y="654"/>
                </a:cxn>
                <a:cxn ang="0">
                  <a:pos x="146" y="646"/>
                </a:cxn>
                <a:cxn ang="0">
                  <a:pos x="146" y="640"/>
                </a:cxn>
                <a:cxn ang="0">
                  <a:pos x="142" y="634"/>
                </a:cxn>
                <a:cxn ang="0">
                  <a:pos x="136" y="628"/>
                </a:cxn>
                <a:cxn ang="0">
                  <a:pos x="124" y="620"/>
                </a:cxn>
                <a:cxn ang="0">
                  <a:pos x="118" y="616"/>
                </a:cxn>
                <a:cxn ang="0">
                  <a:pos x="116" y="592"/>
                </a:cxn>
                <a:cxn ang="0">
                  <a:pos x="432" y="560"/>
                </a:cxn>
                <a:cxn ang="0">
                  <a:pos x="414" y="522"/>
                </a:cxn>
                <a:cxn ang="0">
                  <a:pos x="414" y="502"/>
                </a:cxn>
                <a:cxn ang="0">
                  <a:pos x="412" y="488"/>
                </a:cxn>
                <a:cxn ang="0">
                  <a:pos x="412" y="480"/>
                </a:cxn>
                <a:cxn ang="0">
                  <a:pos x="406" y="472"/>
                </a:cxn>
                <a:cxn ang="0">
                  <a:pos x="402" y="464"/>
                </a:cxn>
                <a:cxn ang="0">
                  <a:pos x="400" y="456"/>
                </a:cxn>
                <a:cxn ang="0">
                  <a:pos x="400" y="448"/>
                </a:cxn>
                <a:cxn ang="0">
                  <a:pos x="400" y="436"/>
                </a:cxn>
                <a:cxn ang="0">
                  <a:pos x="402" y="428"/>
                </a:cxn>
                <a:cxn ang="0">
                  <a:pos x="404" y="402"/>
                </a:cxn>
                <a:cxn ang="0">
                  <a:pos x="404" y="396"/>
                </a:cxn>
                <a:cxn ang="0">
                  <a:pos x="406" y="392"/>
                </a:cxn>
                <a:cxn ang="0">
                  <a:pos x="414" y="386"/>
                </a:cxn>
                <a:cxn ang="0">
                  <a:pos x="418" y="380"/>
                </a:cxn>
                <a:cxn ang="0">
                  <a:pos x="418" y="376"/>
                </a:cxn>
                <a:cxn ang="0">
                  <a:pos x="416" y="372"/>
                </a:cxn>
                <a:cxn ang="0">
                  <a:pos x="412" y="370"/>
                </a:cxn>
                <a:cxn ang="0">
                  <a:pos x="410" y="368"/>
                </a:cxn>
                <a:cxn ang="0">
                  <a:pos x="408" y="366"/>
                </a:cxn>
                <a:cxn ang="0">
                  <a:pos x="406" y="352"/>
                </a:cxn>
                <a:cxn ang="0">
                  <a:pos x="402" y="344"/>
                </a:cxn>
                <a:cxn ang="0">
                  <a:pos x="398" y="340"/>
                </a:cxn>
                <a:cxn ang="0">
                  <a:pos x="396" y="338"/>
                </a:cxn>
                <a:cxn ang="0">
                  <a:pos x="378" y="294"/>
                </a:cxn>
                <a:cxn ang="0">
                  <a:pos x="294" y="0"/>
                </a:cxn>
                <a:cxn ang="0">
                  <a:pos x="296" y="0"/>
                </a:cxn>
                <a:cxn ang="0">
                  <a:pos x="6" y="24"/>
                </a:cxn>
                <a:cxn ang="0">
                  <a:pos x="0" y="474"/>
                </a:cxn>
                <a:cxn ang="0">
                  <a:pos x="28" y="686"/>
                </a:cxn>
                <a:cxn ang="0">
                  <a:pos x="50" y="686"/>
                </a:cxn>
              </a:cxnLst>
              <a:rect l="0" t="0" r="r" b="b"/>
              <a:pathLst>
                <a:path w="432" h="706">
                  <a:moveTo>
                    <a:pt x="50" y="686"/>
                  </a:moveTo>
                  <a:lnTo>
                    <a:pt x="58" y="696"/>
                  </a:lnTo>
                  <a:lnTo>
                    <a:pt x="66" y="690"/>
                  </a:lnTo>
                  <a:lnTo>
                    <a:pt x="62" y="680"/>
                  </a:lnTo>
                  <a:lnTo>
                    <a:pt x="70" y="630"/>
                  </a:lnTo>
                  <a:lnTo>
                    <a:pt x="84" y="630"/>
                  </a:lnTo>
                  <a:lnTo>
                    <a:pt x="84" y="672"/>
                  </a:lnTo>
                  <a:lnTo>
                    <a:pt x="110" y="694"/>
                  </a:lnTo>
                  <a:lnTo>
                    <a:pt x="78" y="706"/>
                  </a:lnTo>
                  <a:lnTo>
                    <a:pt x="96" y="704"/>
                  </a:lnTo>
                  <a:lnTo>
                    <a:pt x="112" y="700"/>
                  </a:lnTo>
                  <a:lnTo>
                    <a:pt x="132" y="696"/>
                  </a:lnTo>
                  <a:lnTo>
                    <a:pt x="130" y="692"/>
                  </a:lnTo>
                  <a:lnTo>
                    <a:pt x="130" y="688"/>
                  </a:lnTo>
                  <a:lnTo>
                    <a:pt x="140" y="676"/>
                  </a:lnTo>
                  <a:lnTo>
                    <a:pt x="144" y="670"/>
                  </a:lnTo>
                  <a:lnTo>
                    <a:pt x="144" y="668"/>
                  </a:lnTo>
                  <a:lnTo>
                    <a:pt x="144" y="666"/>
                  </a:lnTo>
                  <a:lnTo>
                    <a:pt x="144" y="660"/>
                  </a:lnTo>
                  <a:lnTo>
                    <a:pt x="142" y="654"/>
                  </a:lnTo>
                  <a:lnTo>
                    <a:pt x="146" y="646"/>
                  </a:lnTo>
                  <a:lnTo>
                    <a:pt x="146" y="640"/>
                  </a:lnTo>
                  <a:lnTo>
                    <a:pt x="142" y="634"/>
                  </a:lnTo>
                  <a:lnTo>
                    <a:pt x="136" y="628"/>
                  </a:lnTo>
                  <a:lnTo>
                    <a:pt x="124" y="620"/>
                  </a:lnTo>
                  <a:lnTo>
                    <a:pt x="118" y="616"/>
                  </a:lnTo>
                  <a:lnTo>
                    <a:pt x="116" y="592"/>
                  </a:lnTo>
                  <a:lnTo>
                    <a:pt x="432" y="560"/>
                  </a:lnTo>
                  <a:lnTo>
                    <a:pt x="414" y="522"/>
                  </a:lnTo>
                  <a:lnTo>
                    <a:pt x="414" y="502"/>
                  </a:lnTo>
                  <a:lnTo>
                    <a:pt x="412" y="488"/>
                  </a:lnTo>
                  <a:lnTo>
                    <a:pt x="412" y="480"/>
                  </a:lnTo>
                  <a:lnTo>
                    <a:pt x="406" y="472"/>
                  </a:lnTo>
                  <a:lnTo>
                    <a:pt x="402" y="464"/>
                  </a:lnTo>
                  <a:lnTo>
                    <a:pt x="400" y="456"/>
                  </a:lnTo>
                  <a:lnTo>
                    <a:pt x="400" y="448"/>
                  </a:lnTo>
                  <a:lnTo>
                    <a:pt x="400" y="436"/>
                  </a:lnTo>
                  <a:lnTo>
                    <a:pt x="402" y="428"/>
                  </a:lnTo>
                  <a:lnTo>
                    <a:pt x="404" y="402"/>
                  </a:lnTo>
                  <a:lnTo>
                    <a:pt x="404" y="396"/>
                  </a:lnTo>
                  <a:lnTo>
                    <a:pt x="406" y="392"/>
                  </a:lnTo>
                  <a:lnTo>
                    <a:pt x="414" y="386"/>
                  </a:lnTo>
                  <a:lnTo>
                    <a:pt x="418" y="380"/>
                  </a:lnTo>
                  <a:lnTo>
                    <a:pt x="418" y="376"/>
                  </a:lnTo>
                  <a:lnTo>
                    <a:pt x="416" y="372"/>
                  </a:lnTo>
                  <a:lnTo>
                    <a:pt x="412" y="370"/>
                  </a:lnTo>
                  <a:lnTo>
                    <a:pt x="410" y="368"/>
                  </a:lnTo>
                  <a:lnTo>
                    <a:pt x="408" y="366"/>
                  </a:lnTo>
                  <a:lnTo>
                    <a:pt x="406" y="352"/>
                  </a:lnTo>
                  <a:lnTo>
                    <a:pt x="402" y="344"/>
                  </a:lnTo>
                  <a:lnTo>
                    <a:pt x="398" y="340"/>
                  </a:lnTo>
                  <a:lnTo>
                    <a:pt x="396" y="338"/>
                  </a:lnTo>
                  <a:lnTo>
                    <a:pt x="378" y="294"/>
                  </a:lnTo>
                  <a:lnTo>
                    <a:pt x="294" y="0"/>
                  </a:lnTo>
                  <a:lnTo>
                    <a:pt x="296" y="0"/>
                  </a:lnTo>
                  <a:lnTo>
                    <a:pt x="6" y="24"/>
                  </a:lnTo>
                  <a:lnTo>
                    <a:pt x="0" y="474"/>
                  </a:lnTo>
                  <a:lnTo>
                    <a:pt x="28" y="686"/>
                  </a:lnTo>
                  <a:lnTo>
                    <a:pt x="50" y="686"/>
                  </a:lnTo>
                  <a:close/>
                </a:path>
              </a:pathLst>
            </a:custGeom>
            <a:grpFill/>
            <a:ln w="3175" cmpd="sng">
              <a:solidFill>
                <a:schemeClr val="accent5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grpSp>
          <p:nvGrpSpPr>
            <p:cNvPr id="316" name="NORTH CAROLINA"/>
            <p:cNvGrpSpPr/>
            <p:nvPr/>
          </p:nvGrpSpPr>
          <p:grpSpPr>
            <a:xfrm>
              <a:off x="6654263" y="4331586"/>
              <a:ext cx="1216158" cy="492226"/>
              <a:chOff x="6653213" y="4330701"/>
              <a:chExt cx="1215966" cy="492125"/>
            </a:xfrm>
            <a:grpFill/>
          </p:grpSpPr>
          <p:sp>
            <p:nvSpPr>
              <p:cNvPr id="374" name="NORTH CAROLINA"/>
              <p:cNvSpPr>
                <a:spLocks/>
              </p:cNvSpPr>
              <p:nvPr/>
            </p:nvSpPr>
            <p:spPr bwMode="auto">
              <a:xfrm>
                <a:off x="6653213" y="4330701"/>
                <a:ext cx="1081087" cy="492125"/>
              </a:xfrm>
              <a:custGeom>
                <a:avLst/>
                <a:gdLst/>
                <a:ahLst/>
                <a:cxnLst>
                  <a:cxn ang="0">
                    <a:pos x="732" y="415"/>
                  </a:cxn>
                  <a:cxn ang="0">
                    <a:pos x="750" y="421"/>
                  </a:cxn>
                  <a:cxn ang="0">
                    <a:pos x="762" y="407"/>
                  </a:cxn>
                  <a:cxn ang="0">
                    <a:pos x="784" y="343"/>
                  </a:cxn>
                  <a:cxn ang="0">
                    <a:pos x="806" y="303"/>
                  </a:cxn>
                  <a:cxn ang="0">
                    <a:pos x="828" y="293"/>
                  </a:cxn>
                  <a:cxn ang="0">
                    <a:pos x="870" y="275"/>
                  </a:cxn>
                  <a:cxn ang="0">
                    <a:pos x="876" y="263"/>
                  </a:cxn>
                  <a:cxn ang="0">
                    <a:pos x="886" y="263"/>
                  </a:cxn>
                  <a:cxn ang="0">
                    <a:pos x="914" y="243"/>
                  </a:cxn>
                  <a:cxn ang="0">
                    <a:pos x="912" y="223"/>
                  </a:cxn>
                  <a:cxn ang="0">
                    <a:pos x="902" y="231"/>
                  </a:cxn>
                  <a:cxn ang="0">
                    <a:pos x="898" y="217"/>
                  </a:cxn>
                  <a:cxn ang="0">
                    <a:pos x="852" y="245"/>
                  </a:cxn>
                  <a:cxn ang="0">
                    <a:pos x="852" y="237"/>
                  </a:cxn>
                  <a:cxn ang="0">
                    <a:pos x="882" y="221"/>
                  </a:cxn>
                  <a:cxn ang="0">
                    <a:pos x="884" y="203"/>
                  </a:cxn>
                  <a:cxn ang="0">
                    <a:pos x="836" y="175"/>
                  </a:cxn>
                  <a:cxn ang="0">
                    <a:pos x="860" y="173"/>
                  </a:cxn>
                  <a:cxn ang="0">
                    <a:pos x="878" y="167"/>
                  </a:cxn>
                  <a:cxn ang="0">
                    <a:pos x="888" y="159"/>
                  </a:cxn>
                  <a:cxn ang="0">
                    <a:pos x="914" y="173"/>
                  </a:cxn>
                  <a:cxn ang="0">
                    <a:pos x="942" y="139"/>
                  </a:cxn>
                  <a:cxn ang="0">
                    <a:pos x="954" y="129"/>
                  </a:cxn>
                  <a:cxn ang="0">
                    <a:pos x="958" y="103"/>
                  </a:cxn>
                  <a:cxn ang="0">
                    <a:pos x="940" y="83"/>
                  </a:cxn>
                  <a:cxn ang="0">
                    <a:pos x="928" y="113"/>
                  </a:cxn>
                  <a:cxn ang="0">
                    <a:pos x="922" y="101"/>
                  </a:cxn>
                  <a:cxn ang="0">
                    <a:pos x="910" y="79"/>
                  </a:cxn>
                  <a:cxn ang="0">
                    <a:pos x="876" y="93"/>
                  </a:cxn>
                  <a:cxn ang="0">
                    <a:pos x="834" y="113"/>
                  </a:cxn>
                  <a:cxn ang="0">
                    <a:pos x="842" y="97"/>
                  </a:cxn>
                  <a:cxn ang="0">
                    <a:pos x="860" y="91"/>
                  </a:cxn>
                  <a:cxn ang="0">
                    <a:pos x="878" y="73"/>
                  </a:cxn>
                  <a:cxn ang="0">
                    <a:pos x="870" y="61"/>
                  </a:cxn>
                  <a:cxn ang="0">
                    <a:pos x="892" y="41"/>
                  </a:cxn>
                  <a:cxn ang="0">
                    <a:pos x="914" y="47"/>
                  </a:cxn>
                  <a:cxn ang="0">
                    <a:pos x="940" y="59"/>
                  </a:cxn>
                  <a:cxn ang="0">
                    <a:pos x="908" y="18"/>
                  </a:cxn>
                  <a:cxn ang="0">
                    <a:pos x="534" y="75"/>
                  </a:cxn>
                  <a:cxn ang="0">
                    <a:pos x="264" y="109"/>
                  </a:cxn>
                  <a:cxn ang="0">
                    <a:pos x="268" y="149"/>
                  </a:cxn>
                  <a:cxn ang="0">
                    <a:pos x="248" y="161"/>
                  </a:cxn>
                  <a:cxn ang="0">
                    <a:pos x="232" y="183"/>
                  </a:cxn>
                  <a:cxn ang="0">
                    <a:pos x="210" y="187"/>
                  </a:cxn>
                  <a:cxn ang="0">
                    <a:pos x="178" y="219"/>
                  </a:cxn>
                  <a:cxn ang="0">
                    <a:pos x="170" y="207"/>
                  </a:cxn>
                  <a:cxn ang="0">
                    <a:pos x="140" y="241"/>
                  </a:cxn>
                  <a:cxn ang="0">
                    <a:pos x="106" y="263"/>
                  </a:cxn>
                  <a:cxn ang="0">
                    <a:pos x="66" y="291"/>
                  </a:cxn>
                  <a:cxn ang="0">
                    <a:pos x="32" y="315"/>
                  </a:cxn>
                  <a:cxn ang="0">
                    <a:pos x="20" y="341"/>
                  </a:cxn>
                  <a:cxn ang="0">
                    <a:pos x="0" y="383"/>
                  </a:cxn>
                  <a:cxn ang="0">
                    <a:pos x="174" y="341"/>
                  </a:cxn>
                  <a:cxn ang="0">
                    <a:pos x="252" y="317"/>
                  </a:cxn>
                  <a:cxn ang="0">
                    <a:pos x="376" y="305"/>
                  </a:cxn>
                  <a:cxn ang="0">
                    <a:pos x="408" y="331"/>
                  </a:cxn>
                  <a:cxn ang="0">
                    <a:pos x="690" y="437"/>
                  </a:cxn>
                </a:cxnLst>
                <a:rect l="0" t="0" r="r" b="b"/>
                <a:pathLst>
                  <a:path w="960" h="437">
                    <a:moveTo>
                      <a:pt x="694" y="435"/>
                    </a:moveTo>
                    <a:lnTo>
                      <a:pt x="710" y="425"/>
                    </a:lnTo>
                    <a:lnTo>
                      <a:pt x="722" y="419"/>
                    </a:lnTo>
                    <a:lnTo>
                      <a:pt x="732" y="415"/>
                    </a:lnTo>
                    <a:lnTo>
                      <a:pt x="738" y="415"/>
                    </a:lnTo>
                    <a:lnTo>
                      <a:pt x="744" y="417"/>
                    </a:lnTo>
                    <a:lnTo>
                      <a:pt x="748" y="419"/>
                    </a:lnTo>
                    <a:lnTo>
                      <a:pt x="750" y="421"/>
                    </a:lnTo>
                    <a:lnTo>
                      <a:pt x="750" y="385"/>
                    </a:lnTo>
                    <a:lnTo>
                      <a:pt x="756" y="385"/>
                    </a:lnTo>
                    <a:lnTo>
                      <a:pt x="758" y="397"/>
                    </a:lnTo>
                    <a:lnTo>
                      <a:pt x="762" y="407"/>
                    </a:lnTo>
                    <a:lnTo>
                      <a:pt x="764" y="389"/>
                    </a:lnTo>
                    <a:lnTo>
                      <a:pt x="768" y="371"/>
                    </a:lnTo>
                    <a:lnTo>
                      <a:pt x="776" y="357"/>
                    </a:lnTo>
                    <a:lnTo>
                      <a:pt x="784" y="343"/>
                    </a:lnTo>
                    <a:lnTo>
                      <a:pt x="798" y="325"/>
                    </a:lnTo>
                    <a:lnTo>
                      <a:pt x="806" y="319"/>
                    </a:lnTo>
                    <a:lnTo>
                      <a:pt x="800" y="307"/>
                    </a:lnTo>
                    <a:lnTo>
                      <a:pt x="806" y="303"/>
                    </a:lnTo>
                    <a:lnTo>
                      <a:pt x="810" y="309"/>
                    </a:lnTo>
                    <a:lnTo>
                      <a:pt x="812" y="313"/>
                    </a:lnTo>
                    <a:lnTo>
                      <a:pt x="820" y="301"/>
                    </a:lnTo>
                    <a:lnTo>
                      <a:pt x="828" y="293"/>
                    </a:lnTo>
                    <a:lnTo>
                      <a:pt x="838" y="287"/>
                    </a:lnTo>
                    <a:lnTo>
                      <a:pt x="848" y="281"/>
                    </a:lnTo>
                    <a:lnTo>
                      <a:pt x="864" y="277"/>
                    </a:lnTo>
                    <a:lnTo>
                      <a:pt x="870" y="275"/>
                    </a:lnTo>
                    <a:lnTo>
                      <a:pt x="870" y="269"/>
                    </a:lnTo>
                    <a:lnTo>
                      <a:pt x="872" y="265"/>
                    </a:lnTo>
                    <a:lnTo>
                      <a:pt x="874" y="263"/>
                    </a:lnTo>
                    <a:lnTo>
                      <a:pt x="876" y="263"/>
                    </a:lnTo>
                    <a:lnTo>
                      <a:pt x="882" y="267"/>
                    </a:lnTo>
                    <a:lnTo>
                      <a:pt x="884" y="269"/>
                    </a:lnTo>
                    <a:lnTo>
                      <a:pt x="884" y="265"/>
                    </a:lnTo>
                    <a:lnTo>
                      <a:pt x="886" y="263"/>
                    </a:lnTo>
                    <a:lnTo>
                      <a:pt x="892" y="263"/>
                    </a:lnTo>
                    <a:lnTo>
                      <a:pt x="900" y="265"/>
                    </a:lnTo>
                    <a:lnTo>
                      <a:pt x="908" y="253"/>
                    </a:lnTo>
                    <a:lnTo>
                      <a:pt x="914" y="243"/>
                    </a:lnTo>
                    <a:lnTo>
                      <a:pt x="916" y="237"/>
                    </a:lnTo>
                    <a:lnTo>
                      <a:pt x="914" y="223"/>
                    </a:lnTo>
                    <a:lnTo>
                      <a:pt x="914" y="221"/>
                    </a:lnTo>
                    <a:lnTo>
                      <a:pt x="912" y="223"/>
                    </a:lnTo>
                    <a:lnTo>
                      <a:pt x="908" y="229"/>
                    </a:lnTo>
                    <a:lnTo>
                      <a:pt x="908" y="233"/>
                    </a:lnTo>
                    <a:lnTo>
                      <a:pt x="904" y="231"/>
                    </a:lnTo>
                    <a:lnTo>
                      <a:pt x="902" y="231"/>
                    </a:lnTo>
                    <a:lnTo>
                      <a:pt x="902" y="229"/>
                    </a:lnTo>
                    <a:lnTo>
                      <a:pt x="900" y="217"/>
                    </a:lnTo>
                    <a:lnTo>
                      <a:pt x="900" y="215"/>
                    </a:lnTo>
                    <a:lnTo>
                      <a:pt x="898" y="217"/>
                    </a:lnTo>
                    <a:lnTo>
                      <a:pt x="896" y="227"/>
                    </a:lnTo>
                    <a:lnTo>
                      <a:pt x="886" y="229"/>
                    </a:lnTo>
                    <a:lnTo>
                      <a:pt x="866" y="247"/>
                    </a:lnTo>
                    <a:lnTo>
                      <a:pt x="852" y="245"/>
                    </a:lnTo>
                    <a:lnTo>
                      <a:pt x="834" y="229"/>
                    </a:lnTo>
                    <a:lnTo>
                      <a:pt x="838" y="229"/>
                    </a:lnTo>
                    <a:lnTo>
                      <a:pt x="846" y="233"/>
                    </a:lnTo>
                    <a:lnTo>
                      <a:pt x="852" y="237"/>
                    </a:lnTo>
                    <a:lnTo>
                      <a:pt x="860" y="237"/>
                    </a:lnTo>
                    <a:lnTo>
                      <a:pt x="866" y="235"/>
                    </a:lnTo>
                    <a:lnTo>
                      <a:pt x="872" y="231"/>
                    </a:lnTo>
                    <a:lnTo>
                      <a:pt x="882" y="221"/>
                    </a:lnTo>
                    <a:lnTo>
                      <a:pt x="884" y="215"/>
                    </a:lnTo>
                    <a:lnTo>
                      <a:pt x="872" y="211"/>
                    </a:lnTo>
                    <a:lnTo>
                      <a:pt x="870" y="205"/>
                    </a:lnTo>
                    <a:lnTo>
                      <a:pt x="884" y="203"/>
                    </a:lnTo>
                    <a:lnTo>
                      <a:pt x="886" y="191"/>
                    </a:lnTo>
                    <a:lnTo>
                      <a:pt x="876" y="187"/>
                    </a:lnTo>
                    <a:lnTo>
                      <a:pt x="850" y="181"/>
                    </a:lnTo>
                    <a:lnTo>
                      <a:pt x="836" y="175"/>
                    </a:lnTo>
                    <a:lnTo>
                      <a:pt x="832" y="173"/>
                    </a:lnTo>
                    <a:lnTo>
                      <a:pt x="834" y="171"/>
                    </a:lnTo>
                    <a:lnTo>
                      <a:pt x="850" y="171"/>
                    </a:lnTo>
                    <a:lnTo>
                      <a:pt x="860" y="173"/>
                    </a:lnTo>
                    <a:lnTo>
                      <a:pt x="858" y="161"/>
                    </a:lnTo>
                    <a:lnTo>
                      <a:pt x="868" y="157"/>
                    </a:lnTo>
                    <a:lnTo>
                      <a:pt x="872" y="167"/>
                    </a:lnTo>
                    <a:lnTo>
                      <a:pt x="878" y="167"/>
                    </a:lnTo>
                    <a:lnTo>
                      <a:pt x="884" y="167"/>
                    </a:lnTo>
                    <a:lnTo>
                      <a:pt x="884" y="161"/>
                    </a:lnTo>
                    <a:lnTo>
                      <a:pt x="886" y="157"/>
                    </a:lnTo>
                    <a:lnTo>
                      <a:pt x="888" y="159"/>
                    </a:lnTo>
                    <a:lnTo>
                      <a:pt x="892" y="161"/>
                    </a:lnTo>
                    <a:lnTo>
                      <a:pt x="898" y="169"/>
                    </a:lnTo>
                    <a:lnTo>
                      <a:pt x="900" y="173"/>
                    </a:lnTo>
                    <a:lnTo>
                      <a:pt x="914" y="173"/>
                    </a:lnTo>
                    <a:lnTo>
                      <a:pt x="924" y="171"/>
                    </a:lnTo>
                    <a:lnTo>
                      <a:pt x="930" y="169"/>
                    </a:lnTo>
                    <a:lnTo>
                      <a:pt x="936" y="151"/>
                    </a:lnTo>
                    <a:lnTo>
                      <a:pt x="942" y="139"/>
                    </a:lnTo>
                    <a:lnTo>
                      <a:pt x="946" y="131"/>
                    </a:lnTo>
                    <a:lnTo>
                      <a:pt x="950" y="127"/>
                    </a:lnTo>
                    <a:lnTo>
                      <a:pt x="952" y="127"/>
                    </a:lnTo>
                    <a:lnTo>
                      <a:pt x="954" y="129"/>
                    </a:lnTo>
                    <a:lnTo>
                      <a:pt x="954" y="131"/>
                    </a:lnTo>
                    <a:lnTo>
                      <a:pt x="956" y="127"/>
                    </a:lnTo>
                    <a:lnTo>
                      <a:pt x="960" y="121"/>
                    </a:lnTo>
                    <a:lnTo>
                      <a:pt x="958" y="103"/>
                    </a:lnTo>
                    <a:lnTo>
                      <a:pt x="952" y="89"/>
                    </a:lnTo>
                    <a:lnTo>
                      <a:pt x="948" y="81"/>
                    </a:lnTo>
                    <a:lnTo>
                      <a:pt x="946" y="79"/>
                    </a:lnTo>
                    <a:lnTo>
                      <a:pt x="940" y="83"/>
                    </a:lnTo>
                    <a:lnTo>
                      <a:pt x="934" y="87"/>
                    </a:lnTo>
                    <a:lnTo>
                      <a:pt x="930" y="89"/>
                    </a:lnTo>
                    <a:lnTo>
                      <a:pt x="930" y="91"/>
                    </a:lnTo>
                    <a:lnTo>
                      <a:pt x="928" y="113"/>
                    </a:lnTo>
                    <a:lnTo>
                      <a:pt x="928" y="121"/>
                    </a:lnTo>
                    <a:lnTo>
                      <a:pt x="926" y="123"/>
                    </a:lnTo>
                    <a:lnTo>
                      <a:pt x="924" y="119"/>
                    </a:lnTo>
                    <a:lnTo>
                      <a:pt x="922" y="101"/>
                    </a:lnTo>
                    <a:lnTo>
                      <a:pt x="920" y="91"/>
                    </a:lnTo>
                    <a:lnTo>
                      <a:pt x="918" y="83"/>
                    </a:lnTo>
                    <a:lnTo>
                      <a:pt x="916" y="79"/>
                    </a:lnTo>
                    <a:lnTo>
                      <a:pt x="910" y="79"/>
                    </a:lnTo>
                    <a:lnTo>
                      <a:pt x="906" y="81"/>
                    </a:lnTo>
                    <a:lnTo>
                      <a:pt x="896" y="87"/>
                    </a:lnTo>
                    <a:lnTo>
                      <a:pt x="890" y="91"/>
                    </a:lnTo>
                    <a:lnTo>
                      <a:pt x="876" y="93"/>
                    </a:lnTo>
                    <a:lnTo>
                      <a:pt x="866" y="97"/>
                    </a:lnTo>
                    <a:lnTo>
                      <a:pt x="852" y="103"/>
                    </a:lnTo>
                    <a:lnTo>
                      <a:pt x="840" y="109"/>
                    </a:lnTo>
                    <a:lnTo>
                      <a:pt x="834" y="113"/>
                    </a:lnTo>
                    <a:lnTo>
                      <a:pt x="832" y="111"/>
                    </a:lnTo>
                    <a:lnTo>
                      <a:pt x="832" y="109"/>
                    </a:lnTo>
                    <a:lnTo>
                      <a:pt x="838" y="103"/>
                    </a:lnTo>
                    <a:lnTo>
                      <a:pt x="842" y="97"/>
                    </a:lnTo>
                    <a:lnTo>
                      <a:pt x="834" y="77"/>
                    </a:lnTo>
                    <a:lnTo>
                      <a:pt x="840" y="71"/>
                    </a:lnTo>
                    <a:lnTo>
                      <a:pt x="846" y="83"/>
                    </a:lnTo>
                    <a:lnTo>
                      <a:pt x="860" y="91"/>
                    </a:lnTo>
                    <a:lnTo>
                      <a:pt x="870" y="83"/>
                    </a:lnTo>
                    <a:lnTo>
                      <a:pt x="878" y="77"/>
                    </a:lnTo>
                    <a:lnTo>
                      <a:pt x="878" y="75"/>
                    </a:lnTo>
                    <a:lnTo>
                      <a:pt x="878" y="73"/>
                    </a:lnTo>
                    <a:lnTo>
                      <a:pt x="870" y="65"/>
                    </a:lnTo>
                    <a:lnTo>
                      <a:pt x="866" y="63"/>
                    </a:lnTo>
                    <a:lnTo>
                      <a:pt x="866" y="61"/>
                    </a:lnTo>
                    <a:lnTo>
                      <a:pt x="870" y="61"/>
                    </a:lnTo>
                    <a:lnTo>
                      <a:pt x="890" y="67"/>
                    </a:lnTo>
                    <a:lnTo>
                      <a:pt x="906" y="61"/>
                    </a:lnTo>
                    <a:lnTo>
                      <a:pt x="904" y="53"/>
                    </a:lnTo>
                    <a:lnTo>
                      <a:pt x="892" y="41"/>
                    </a:lnTo>
                    <a:lnTo>
                      <a:pt x="894" y="39"/>
                    </a:lnTo>
                    <a:lnTo>
                      <a:pt x="896" y="39"/>
                    </a:lnTo>
                    <a:lnTo>
                      <a:pt x="908" y="47"/>
                    </a:lnTo>
                    <a:lnTo>
                      <a:pt x="914" y="47"/>
                    </a:lnTo>
                    <a:lnTo>
                      <a:pt x="920" y="47"/>
                    </a:lnTo>
                    <a:lnTo>
                      <a:pt x="932" y="57"/>
                    </a:lnTo>
                    <a:lnTo>
                      <a:pt x="938" y="61"/>
                    </a:lnTo>
                    <a:lnTo>
                      <a:pt x="940" y="59"/>
                    </a:lnTo>
                    <a:lnTo>
                      <a:pt x="938" y="57"/>
                    </a:lnTo>
                    <a:lnTo>
                      <a:pt x="928" y="41"/>
                    </a:lnTo>
                    <a:lnTo>
                      <a:pt x="920" y="18"/>
                    </a:lnTo>
                    <a:lnTo>
                      <a:pt x="908" y="18"/>
                    </a:lnTo>
                    <a:lnTo>
                      <a:pt x="896" y="0"/>
                    </a:lnTo>
                    <a:lnTo>
                      <a:pt x="762" y="33"/>
                    </a:lnTo>
                    <a:lnTo>
                      <a:pt x="642" y="57"/>
                    </a:lnTo>
                    <a:lnTo>
                      <a:pt x="534" y="75"/>
                    </a:lnTo>
                    <a:lnTo>
                      <a:pt x="442" y="89"/>
                    </a:lnTo>
                    <a:lnTo>
                      <a:pt x="366" y="99"/>
                    </a:lnTo>
                    <a:lnTo>
                      <a:pt x="312" y="105"/>
                    </a:lnTo>
                    <a:lnTo>
                      <a:pt x="264" y="109"/>
                    </a:lnTo>
                    <a:lnTo>
                      <a:pt x="266" y="109"/>
                    </a:lnTo>
                    <a:lnTo>
                      <a:pt x="268" y="131"/>
                    </a:lnTo>
                    <a:lnTo>
                      <a:pt x="268" y="145"/>
                    </a:lnTo>
                    <a:lnTo>
                      <a:pt x="268" y="149"/>
                    </a:lnTo>
                    <a:lnTo>
                      <a:pt x="266" y="151"/>
                    </a:lnTo>
                    <a:lnTo>
                      <a:pt x="260" y="151"/>
                    </a:lnTo>
                    <a:lnTo>
                      <a:pt x="252" y="155"/>
                    </a:lnTo>
                    <a:lnTo>
                      <a:pt x="248" y="161"/>
                    </a:lnTo>
                    <a:lnTo>
                      <a:pt x="244" y="169"/>
                    </a:lnTo>
                    <a:lnTo>
                      <a:pt x="238" y="181"/>
                    </a:lnTo>
                    <a:lnTo>
                      <a:pt x="236" y="187"/>
                    </a:lnTo>
                    <a:lnTo>
                      <a:pt x="232" y="183"/>
                    </a:lnTo>
                    <a:lnTo>
                      <a:pt x="228" y="181"/>
                    </a:lnTo>
                    <a:lnTo>
                      <a:pt x="224" y="181"/>
                    </a:lnTo>
                    <a:lnTo>
                      <a:pt x="220" y="183"/>
                    </a:lnTo>
                    <a:lnTo>
                      <a:pt x="210" y="187"/>
                    </a:lnTo>
                    <a:lnTo>
                      <a:pt x="202" y="197"/>
                    </a:lnTo>
                    <a:lnTo>
                      <a:pt x="186" y="213"/>
                    </a:lnTo>
                    <a:lnTo>
                      <a:pt x="180" y="217"/>
                    </a:lnTo>
                    <a:lnTo>
                      <a:pt x="178" y="219"/>
                    </a:lnTo>
                    <a:lnTo>
                      <a:pt x="178" y="217"/>
                    </a:lnTo>
                    <a:lnTo>
                      <a:pt x="176" y="213"/>
                    </a:lnTo>
                    <a:lnTo>
                      <a:pt x="172" y="209"/>
                    </a:lnTo>
                    <a:lnTo>
                      <a:pt x="170" y="207"/>
                    </a:lnTo>
                    <a:lnTo>
                      <a:pt x="166" y="207"/>
                    </a:lnTo>
                    <a:lnTo>
                      <a:pt x="158" y="211"/>
                    </a:lnTo>
                    <a:lnTo>
                      <a:pt x="152" y="221"/>
                    </a:lnTo>
                    <a:lnTo>
                      <a:pt x="140" y="241"/>
                    </a:lnTo>
                    <a:lnTo>
                      <a:pt x="134" y="251"/>
                    </a:lnTo>
                    <a:lnTo>
                      <a:pt x="124" y="253"/>
                    </a:lnTo>
                    <a:lnTo>
                      <a:pt x="114" y="257"/>
                    </a:lnTo>
                    <a:lnTo>
                      <a:pt x="106" y="263"/>
                    </a:lnTo>
                    <a:lnTo>
                      <a:pt x="96" y="271"/>
                    </a:lnTo>
                    <a:lnTo>
                      <a:pt x="84" y="283"/>
                    </a:lnTo>
                    <a:lnTo>
                      <a:pt x="78" y="289"/>
                    </a:lnTo>
                    <a:lnTo>
                      <a:pt x="66" y="291"/>
                    </a:lnTo>
                    <a:lnTo>
                      <a:pt x="56" y="295"/>
                    </a:lnTo>
                    <a:lnTo>
                      <a:pt x="46" y="299"/>
                    </a:lnTo>
                    <a:lnTo>
                      <a:pt x="40" y="305"/>
                    </a:lnTo>
                    <a:lnTo>
                      <a:pt x="32" y="315"/>
                    </a:lnTo>
                    <a:lnTo>
                      <a:pt x="30" y="321"/>
                    </a:lnTo>
                    <a:lnTo>
                      <a:pt x="28" y="329"/>
                    </a:lnTo>
                    <a:lnTo>
                      <a:pt x="24" y="337"/>
                    </a:lnTo>
                    <a:lnTo>
                      <a:pt x="20" y="341"/>
                    </a:lnTo>
                    <a:lnTo>
                      <a:pt x="14" y="343"/>
                    </a:lnTo>
                    <a:lnTo>
                      <a:pt x="4" y="345"/>
                    </a:lnTo>
                    <a:lnTo>
                      <a:pt x="0" y="345"/>
                    </a:lnTo>
                    <a:lnTo>
                      <a:pt x="0" y="383"/>
                    </a:lnTo>
                    <a:lnTo>
                      <a:pt x="144" y="361"/>
                    </a:lnTo>
                    <a:lnTo>
                      <a:pt x="144" y="365"/>
                    </a:lnTo>
                    <a:lnTo>
                      <a:pt x="152" y="357"/>
                    </a:lnTo>
                    <a:lnTo>
                      <a:pt x="174" y="341"/>
                    </a:lnTo>
                    <a:lnTo>
                      <a:pt x="190" y="333"/>
                    </a:lnTo>
                    <a:lnTo>
                      <a:pt x="210" y="325"/>
                    </a:lnTo>
                    <a:lnTo>
                      <a:pt x="230" y="319"/>
                    </a:lnTo>
                    <a:lnTo>
                      <a:pt x="252" y="317"/>
                    </a:lnTo>
                    <a:lnTo>
                      <a:pt x="358" y="307"/>
                    </a:lnTo>
                    <a:lnTo>
                      <a:pt x="362" y="305"/>
                    </a:lnTo>
                    <a:lnTo>
                      <a:pt x="368" y="305"/>
                    </a:lnTo>
                    <a:lnTo>
                      <a:pt x="376" y="305"/>
                    </a:lnTo>
                    <a:lnTo>
                      <a:pt x="382" y="307"/>
                    </a:lnTo>
                    <a:lnTo>
                      <a:pt x="392" y="311"/>
                    </a:lnTo>
                    <a:lnTo>
                      <a:pt x="400" y="319"/>
                    </a:lnTo>
                    <a:lnTo>
                      <a:pt x="408" y="331"/>
                    </a:lnTo>
                    <a:lnTo>
                      <a:pt x="414" y="347"/>
                    </a:lnTo>
                    <a:lnTo>
                      <a:pt x="538" y="329"/>
                    </a:lnTo>
                    <a:lnTo>
                      <a:pt x="686" y="437"/>
                    </a:lnTo>
                    <a:lnTo>
                      <a:pt x="690" y="437"/>
                    </a:lnTo>
                    <a:lnTo>
                      <a:pt x="692" y="435"/>
                    </a:lnTo>
                  </a:path>
                </a:pathLst>
              </a:custGeom>
              <a:grpFill/>
              <a:ln w="3175" cmpd="sng">
                <a:solidFill>
                  <a:schemeClr val="accent5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grpSp>
            <p:nvGrpSpPr>
              <p:cNvPr id="375" name="NORTH CAROLINA"/>
              <p:cNvGrpSpPr>
                <a:grpSpLocks/>
              </p:cNvGrpSpPr>
              <p:nvPr/>
            </p:nvGrpSpPr>
            <p:grpSpPr bwMode="auto">
              <a:xfrm>
                <a:off x="7759643" y="4338638"/>
                <a:ext cx="109536" cy="315913"/>
                <a:chOff x="5513" y="2130"/>
                <a:chExt cx="96" cy="279"/>
              </a:xfrm>
              <a:grpFill/>
            </p:grpSpPr>
            <p:sp>
              <p:nvSpPr>
                <p:cNvPr id="376" name="Freeform 58"/>
                <p:cNvSpPr>
                  <a:spLocks/>
                </p:cNvSpPr>
                <p:nvPr/>
              </p:nvSpPr>
              <p:spPr bwMode="auto">
                <a:xfrm>
                  <a:off x="5513" y="2343"/>
                  <a:ext cx="46" cy="66"/>
                </a:xfrm>
                <a:custGeom>
                  <a:avLst/>
                  <a:gdLst/>
                  <a:ahLst/>
                  <a:cxnLst>
                    <a:cxn ang="0">
                      <a:pos x="0" y="66"/>
                    </a:cxn>
                    <a:cxn ang="0">
                      <a:pos x="12" y="40"/>
                    </a:cxn>
                    <a:cxn ang="0">
                      <a:pos x="24" y="18"/>
                    </a:cxn>
                    <a:cxn ang="0">
                      <a:pos x="30" y="8"/>
                    </a:cxn>
                    <a:cxn ang="0">
                      <a:pos x="38" y="0"/>
                    </a:cxn>
                    <a:cxn ang="0">
                      <a:pos x="46" y="2"/>
                    </a:cxn>
                    <a:cxn ang="0">
                      <a:pos x="42" y="6"/>
                    </a:cxn>
                    <a:cxn ang="0">
                      <a:pos x="32" y="16"/>
                    </a:cxn>
                    <a:cxn ang="0">
                      <a:pos x="20" y="34"/>
                    </a:cxn>
                    <a:cxn ang="0">
                      <a:pos x="8" y="62"/>
                    </a:cxn>
                    <a:cxn ang="0">
                      <a:pos x="2" y="66"/>
                    </a:cxn>
                  </a:cxnLst>
                  <a:rect l="0" t="0" r="r" b="b"/>
                  <a:pathLst>
                    <a:path w="46" h="66">
                      <a:moveTo>
                        <a:pt x="0" y="66"/>
                      </a:moveTo>
                      <a:lnTo>
                        <a:pt x="12" y="40"/>
                      </a:lnTo>
                      <a:lnTo>
                        <a:pt x="24" y="18"/>
                      </a:lnTo>
                      <a:lnTo>
                        <a:pt x="30" y="8"/>
                      </a:lnTo>
                      <a:lnTo>
                        <a:pt x="38" y="0"/>
                      </a:lnTo>
                      <a:lnTo>
                        <a:pt x="46" y="2"/>
                      </a:lnTo>
                      <a:lnTo>
                        <a:pt x="42" y="6"/>
                      </a:lnTo>
                      <a:lnTo>
                        <a:pt x="32" y="16"/>
                      </a:lnTo>
                      <a:lnTo>
                        <a:pt x="20" y="34"/>
                      </a:lnTo>
                      <a:lnTo>
                        <a:pt x="8" y="62"/>
                      </a:lnTo>
                      <a:lnTo>
                        <a:pt x="2" y="66"/>
                      </a:lnTo>
                    </a:path>
                  </a:pathLst>
                </a:custGeom>
                <a:grpFill/>
                <a:ln w="3175" cmpd="sng">
                  <a:solidFill>
                    <a:schemeClr val="accent5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 dirty="0"/>
                </a:p>
              </p:txBody>
            </p:sp>
            <p:sp>
              <p:nvSpPr>
                <p:cNvPr id="377" name="Freeform 59"/>
                <p:cNvSpPr>
                  <a:spLocks/>
                </p:cNvSpPr>
                <p:nvPr/>
              </p:nvSpPr>
              <p:spPr bwMode="auto">
                <a:xfrm>
                  <a:off x="5529" y="2130"/>
                  <a:ext cx="62" cy="95"/>
                </a:xfrm>
                <a:custGeom>
                  <a:avLst/>
                  <a:gdLst/>
                  <a:ahLst/>
                  <a:cxnLst>
                    <a:cxn ang="0">
                      <a:pos x="6" y="0"/>
                    </a:cxn>
                    <a:cxn ang="0">
                      <a:pos x="18" y="26"/>
                    </a:cxn>
                    <a:cxn ang="0">
                      <a:pos x="30" y="49"/>
                    </a:cxn>
                    <a:cxn ang="0">
                      <a:pos x="44" y="69"/>
                    </a:cxn>
                    <a:cxn ang="0">
                      <a:pos x="60" y="91"/>
                    </a:cxn>
                    <a:cxn ang="0">
                      <a:pos x="62" y="95"/>
                    </a:cxn>
                    <a:cxn ang="0">
                      <a:pos x="60" y="95"/>
                    </a:cxn>
                    <a:cxn ang="0">
                      <a:pos x="38" y="75"/>
                    </a:cxn>
                    <a:cxn ang="0">
                      <a:pos x="18" y="45"/>
                    </a:cxn>
                    <a:cxn ang="0">
                      <a:pos x="6" y="20"/>
                    </a:cxn>
                    <a:cxn ang="0">
                      <a:pos x="0" y="10"/>
                    </a:cxn>
                    <a:cxn ang="0">
                      <a:pos x="0" y="4"/>
                    </a:cxn>
                    <a:cxn ang="0">
                      <a:pos x="0" y="2"/>
                    </a:cxn>
                    <a:cxn ang="0">
                      <a:pos x="2" y="0"/>
                    </a:cxn>
                    <a:cxn ang="0">
                      <a:pos x="4" y="0"/>
                    </a:cxn>
                  </a:cxnLst>
                  <a:rect l="0" t="0" r="r" b="b"/>
                  <a:pathLst>
                    <a:path w="62" h="95">
                      <a:moveTo>
                        <a:pt x="6" y="0"/>
                      </a:moveTo>
                      <a:lnTo>
                        <a:pt x="18" y="26"/>
                      </a:lnTo>
                      <a:lnTo>
                        <a:pt x="30" y="49"/>
                      </a:lnTo>
                      <a:lnTo>
                        <a:pt x="44" y="69"/>
                      </a:lnTo>
                      <a:lnTo>
                        <a:pt x="60" y="91"/>
                      </a:lnTo>
                      <a:lnTo>
                        <a:pt x="62" y="95"/>
                      </a:lnTo>
                      <a:lnTo>
                        <a:pt x="60" y="95"/>
                      </a:lnTo>
                      <a:lnTo>
                        <a:pt x="38" y="75"/>
                      </a:lnTo>
                      <a:lnTo>
                        <a:pt x="18" y="45"/>
                      </a:lnTo>
                      <a:lnTo>
                        <a:pt x="6" y="20"/>
                      </a:lnTo>
                      <a:lnTo>
                        <a:pt x="0" y="10"/>
                      </a:lnTo>
                      <a:lnTo>
                        <a:pt x="0" y="4"/>
                      </a:lnTo>
                      <a:lnTo>
                        <a:pt x="0" y="2"/>
                      </a:lnTo>
                      <a:lnTo>
                        <a:pt x="2" y="0"/>
                      </a:lnTo>
                      <a:lnTo>
                        <a:pt x="4" y="0"/>
                      </a:lnTo>
                    </a:path>
                  </a:pathLst>
                </a:custGeom>
                <a:grpFill/>
                <a:ln w="3175" cmpd="sng">
                  <a:solidFill>
                    <a:schemeClr val="accent5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 dirty="0"/>
                </a:p>
              </p:txBody>
            </p:sp>
            <p:sp>
              <p:nvSpPr>
                <p:cNvPr id="378" name="Freeform 60"/>
                <p:cNvSpPr>
                  <a:spLocks/>
                </p:cNvSpPr>
                <p:nvPr/>
              </p:nvSpPr>
              <p:spPr bwMode="auto">
                <a:xfrm>
                  <a:off x="5587" y="2231"/>
                  <a:ext cx="22" cy="84"/>
                </a:xfrm>
                <a:custGeom>
                  <a:avLst/>
                  <a:gdLst/>
                  <a:ahLst/>
                  <a:cxnLst>
                    <a:cxn ang="0">
                      <a:pos x="10" y="0"/>
                    </a:cxn>
                    <a:cxn ang="0">
                      <a:pos x="22" y="20"/>
                    </a:cxn>
                    <a:cxn ang="0">
                      <a:pos x="22" y="76"/>
                    </a:cxn>
                    <a:cxn ang="0">
                      <a:pos x="4" y="84"/>
                    </a:cxn>
                    <a:cxn ang="0">
                      <a:pos x="0" y="82"/>
                    </a:cxn>
                    <a:cxn ang="0">
                      <a:pos x="16" y="64"/>
                    </a:cxn>
                    <a:cxn ang="0">
                      <a:pos x="16" y="24"/>
                    </a:cxn>
                    <a:cxn ang="0">
                      <a:pos x="4" y="4"/>
                    </a:cxn>
                    <a:cxn ang="0">
                      <a:pos x="10" y="0"/>
                    </a:cxn>
                  </a:cxnLst>
                  <a:rect l="0" t="0" r="r" b="b"/>
                  <a:pathLst>
                    <a:path w="22" h="84">
                      <a:moveTo>
                        <a:pt x="10" y="0"/>
                      </a:moveTo>
                      <a:lnTo>
                        <a:pt x="22" y="20"/>
                      </a:lnTo>
                      <a:lnTo>
                        <a:pt x="22" y="76"/>
                      </a:lnTo>
                      <a:lnTo>
                        <a:pt x="4" y="84"/>
                      </a:lnTo>
                      <a:lnTo>
                        <a:pt x="0" y="82"/>
                      </a:lnTo>
                      <a:lnTo>
                        <a:pt x="16" y="64"/>
                      </a:lnTo>
                      <a:lnTo>
                        <a:pt x="16" y="24"/>
                      </a:lnTo>
                      <a:lnTo>
                        <a:pt x="4" y="4"/>
                      </a:lnTo>
                      <a:lnTo>
                        <a:pt x="10" y="0"/>
                      </a:lnTo>
                      <a:close/>
                    </a:path>
                  </a:pathLst>
                </a:custGeom>
                <a:grpFill/>
                <a:ln w="3175" cmpd="sng">
                  <a:solidFill>
                    <a:schemeClr val="accent5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 dirty="0"/>
                </a:p>
              </p:txBody>
            </p:sp>
          </p:grpSp>
        </p:grpSp>
        <p:sp>
          <p:nvSpPr>
            <p:cNvPr id="317" name="MARYLAND"/>
            <p:cNvSpPr>
              <a:spLocks/>
            </p:cNvSpPr>
            <p:nvPr/>
          </p:nvSpPr>
          <p:spPr bwMode="auto">
            <a:xfrm>
              <a:off x="7648195" y="4082297"/>
              <a:ext cx="49220" cy="157195"/>
            </a:xfrm>
            <a:custGeom>
              <a:avLst/>
              <a:gdLst/>
              <a:ahLst/>
              <a:cxnLst>
                <a:cxn ang="0">
                  <a:pos x="8" y="18"/>
                </a:cxn>
                <a:cxn ang="0">
                  <a:pos x="16" y="14"/>
                </a:cxn>
                <a:cxn ang="0">
                  <a:pos x="22" y="8"/>
                </a:cxn>
                <a:cxn ang="0">
                  <a:pos x="30" y="2"/>
                </a:cxn>
                <a:cxn ang="0">
                  <a:pos x="36" y="0"/>
                </a:cxn>
                <a:cxn ang="0">
                  <a:pos x="44" y="0"/>
                </a:cxn>
                <a:cxn ang="0">
                  <a:pos x="44" y="8"/>
                </a:cxn>
                <a:cxn ang="0">
                  <a:pos x="44" y="18"/>
                </a:cxn>
                <a:cxn ang="0">
                  <a:pos x="40" y="28"/>
                </a:cxn>
                <a:cxn ang="0">
                  <a:pos x="38" y="36"/>
                </a:cxn>
                <a:cxn ang="0">
                  <a:pos x="38" y="42"/>
                </a:cxn>
                <a:cxn ang="0">
                  <a:pos x="36" y="58"/>
                </a:cxn>
                <a:cxn ang="0">
                  <a:pos x="30" y="66"/>
                </a:cxn>
                <a:cxn ang="0">
                  <a:pos x="28" y="74"/>
                </a:cxn>
                <a:cxn ang="0">
                  <a:pos x="16" y="84"/>
                </a:cxn>
                <a:cxn ang="0">
                  <a:pos x="18" y="94"/>
                </a:cxn>
                <a:cxn ang="0">
                  <a:pos x="8" y="108"/>
                </a:cxn>
                <a:cxn ang="0">
                  <a:pos x="8" y="112"/>
                </a:cxn>
                <a:cxn ang="0">
                  <a:pos x="8" y="134"/>
                </a:cxn>
                <a:cxn ang="0">
                  <a:pos x="8" y="138"/>
                </a:cxn>
                <a:cxn ang="0">
                  <a:pos x="6" y="140"/>
                </a:cxn>
                <a:cxn ang="0">
                  <a:pos x="6" y="138"/>
                </a:cxn>
                <a:cxn ang="0">
                  <a:pos x="4" y="132"/>
                </a:cxn>
                <a:cxn ang="0">
                  <a:pos x="0" y="118"/>
                </a:cxn>
                <a:cxn ang="0">
                  <a:pos x="0" y="96"/>
                </a:cxn>
                <a:cxn ang="0">
                  <a:pos x="0" y="78"/>
                </a:cxn>
                <a:cxn ang="0">
                  <a:pos x="2" y="64"/>
                </a:cxn>
                <a:cxn ang="0">
                  <a:pos x="8" y="60"/>
                </a:cxn>
                <a:cxn ang="0">
                  <a:pos x="8" y="46"/>
                </a:cxn>
                <a:cxn ang="0">
                  <a:pos x="16" y="36"/>
                </a:cxn>
                <a:cxn ang="0">
                  <a:pos x="18" y="30"/>
                </a:cxn>
                <a:cxn ang="0">
                  <a:pos x="18" y="28"/>
                </a:cxn>
                <a:cxn ang="0">
                  <a:pos x="18" y="24"/>
                </a:cxn>
                <a:cxn ang="0">
                  <a:pos x="14" y="22"/>
                </a:cxn>
                <a:cxn ang="0">
                  <a:pos x="10" y="20"/>
                </a:cxn>
                <a:cxn ang="0">
                  <a:pos x="8" y="20"/>
                </a:cxn>
                <a:cxn ang="0">
                  <a:pos x="8" y="20"/>
                </a:cxn>
              </a:cxnLst>
              <a:rect l="0" t="0" r="r" b="b"/>
              <a:pathLst>
                <a:path w="44" h="140">
                  <a:moveTo>
                    <a:pt x="8" y="18"/>
                  </a:moveTo>
                  <a:lnTo>
                    <a:pt x="16" y="14"/>
                  </a:lnTo>
                  <a:lnTo>
                    <a:pt x="22" y="8"/>
                  </a:lnTo>
                  <a:lnTo>
                    <a:pt x="30" y="2"/>
                  </a:lnTo>
                  <a:lnTo>
                    <a:pt x="36" y="0"/>
                  </a:lnTo>
                  <a:lnTo>
                    <a:pt x="44" y="0"/>
                  </a:lnTo>
                  <a:lnTo>
                    <a:pt x="44" y="8"/>
                  </a:lnTo>
                  <a:lnTo>
                    <a:pt x="44" y="18"/>
                  </a:lnTo>
                  <a:lnTo>
                    <a:pt x="40" y="28"/>
                  </a:lnTo>
                  <a:lnTo>
                    <a:pt x="38" y="36"/>
                  </a:lnTo>
                  <a:lnTo>
                    <a:pt x="38" y="42"/>
                  </a:lnTo>
                  <a:lnTo>
                    <a:pt x="36" y="58"/>
                  </a:lnTo>
                  <a:lnTo>
                    <a:pt x="30" y="66"/>
                  </a:lnTo>
                  <a:lnTo>
                    <a:pt x="28" y="74"/>
                  </a:lnTo>
                  <a:lnTo>
                    <a:pt x="16" y="84"/>
                  </a:lnTo>
                  <a:lnTo>
                    <a:pt x="18" y="94"/>
                  </a:lnTo>
                  <a:lnTo>
                    <a:pt x="8" y="108"/>
                  </a:lnTo>
                  <a:lnTo>
                    <a:pt x="8" y="112"/>
                  </a:lnTo>
                  <a:lnTo>
                    <a:pt x="8" y="134"/>
                  </a:lnTo>
                  <a:lnTo>
                    <a:pt x="8" y="138"/>
                  </a:lnTo>
                  <a:lnTo>
                    <a:pt x="6" y="140"/>
                  </a:lnTo>
                  <a:lnTo>
                    <a:pt x="6" y="138"/>
                  </a:lnTo>
                  <a:lnTo>
                    <a:pt x="4" y="132"/>
                  </a:lnTo>
                  <a:lnTo>
                    <a:pt x="0" y="118"/>
                  </a:lnTo>
                  <a:lnTo>
                    <a:pt x="0" y="96"/>
                  </a:lnTo>
                  <a:lnTo>
                    <a:pt x="0" y="78"/>
                  </a:lnTo>
                  <a:lnTo>
                    <a:pt x="2" y="64"/>
                  </a:lnTo>
                  <a:lnTo>
                    <a:pt x="8" y="60"/>
                  </a:lnTo>
                  <a:lnTo>
                    <a:pt x="8" y="46"/>
                  </a:lnTo>
                  <a:lnTo>
                    <a:pt x="16" y="36"/>
                  </a:lnTo>
                  <a:lnTo>
                    <a:pt x="18" y="30"/>
                  </a:lnTo>
                  <a:lnTo>
                    <a:pt x="18" y="28"/>
                  </a:lnTo>
                  <a:lnTo>
                    <a:pt x="18" y="24"/>
                  </a:lnTo>
                  <a:lnTo>
                    <a:pt x="14" y="22"/>
                  </a:lnTo>
                  <a:lnTo>
                    <a:pt x="10" y="20"/>
                  </a:lnTo>
                  <a:lnTo>
                    <a:pt x="8" y="20"/>
                  </a:lnTo>
                  <a:lnTo>
                    <a:pt x="8" y="20"/>
                  </a:lnTo>
                </a:path>
              </a:pathLst>
            </a:custGeom>
            <a:grpFill/>
            <a:ln w="3175" cmpd="sng">
              <a:solidFill>
                <a:schemeClr val="accent5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318" name="VIRGINIA"/>
            <p:cNvSpPr>
              <a:spLocks/>
            </p:cNvSpPr>
            <p:nvPr/>
          </p:nvSpPr>
          <p:spPr bwMode="auto">
            <a:xfrm>
              <a:off x="6686018" y="3928279"/>
              <a:ext cx="1005046" cy="571617"/>
            </a:xfrm>
            <a:custGeom>
              <a:avLst/>
              <a:gdLst/>
              <a:ahLst/>
              <a:cxnLst>
                <a:cxn ang="0">
                  <a:pos x="880" y="356"/>
                </a:cxn>
                <a:cxn ang="0">
                  <a:pos x="892" y="350"/>
                </a:cxn>
                <a:cxn ang="0">
                  <a:pos x="842" y="308"/>
                </a:cxn>
                <a:cxn ang="0">
                  <a:pos x="830" y="310"/>
                </a:cxn>
                <a:cxn ang="0">
                  <a:pos x="834" y="322"/>
                </a:cxn>
                <a:cxn ang="0">
                  <a:pos x="806" y="310"/>
                </a:cxn>
                <a:cxn ang="0">
                  <a:pos x="748" y="284"/>
                </a:cxn>
                <a:cxn ang="0">
                  <a:pos x="816" y="306"/>
                </a:cxn>
                <a:cxn ang="0">
                  <a:pos x="762" y="242"/>
                </a:cxn>
                <a:cxn ang="0">
                  <a:pos x="812" y="262"/>
                </a:cxn>
                <a:cxn ang="0">
                  <a:pos x="820" y="236"/>
                </a:cxn>
                <a:cxn ang="0">
                  <a:pos x="754" y="194"/>
                </a:cxn>
                <a:cxn ang="0">
                  <a:pos x="804" y="212"/>
                </a:cxn>
                <a:cxn ang="0">
                  <a:pos x="804" y="170"/>
                </a:cxn>
                <a:cxn ang="0">
                  <a:pos x="744" y="146"/>
                </a:cxn>
                <a:cxn ang="0">
                  <a:pos x="710" y="130"/>
                </a:cxn>
                <a:cxn ang="0">
                  <a:pos x="678" y="126"/>
                </a:cxn>
                <a:cxn ang="0">
                  <a:pos x="678" y="92"/>
                </a:cxn>
                <a:cxn ang="0">
                  <a:pos x="698" y="68"/>
                </a:cxn>
                <a:cxn ang="0">
                  <a:pos x="682" y="42"/>
                </a:cxn>
                <a:cxn ang="0">
                  <a:pos x="642" y="30"/>
                </a:cxn>
                <a:cxn ang="0">
                  <a:pos x="638" y="14"/>
                </a:cxn>
                <a:cxn ang="0">
                  <a:pos x="626" y="2"/>
                </a:cxn>
                <a:cxn ang="0">
                  <a:pos x="610" y="10"/>
                </a:cxn>
                <a:cxn ang="0">
                  <a:pos x="604" y="24"/>
                </a:cxn>
                <a:cxn ang="0">
                  <a:pos x="542" y="0"/>
                </a:cxn>
                <a:cxn ang="0">
                  <a:pos x="518" y="78"/>
                </a:cxn>
                <a:cxn ang="0">
                  <a:pos x="502" y="102"/>
                </a:cxn>
                <a:cxn ang="0">
                  <a:pos x="490" y="98"/>
                </a:cxn>
                <a:cxn ang="0">
                  <a:pos x="478" y="102"/>
                </a:cxn>
                <a:cxn ang="0">
                  <a:pos x="472" y="136"/>
                </a:cxn>
                <a:cxn ang="0">
                  <a:pos x="462" y="160"/>
                </a:cxn>
                <a:cxn ang="0">
                  <a:pos x="430" y="148"/>
                </a:cxn>
                <a:cxn ang="0">
                  <a:pos x="416" y="152"/>
                </a:cxn>
                <a:cxn ang="0">
                  <a:pos x="414" y="182"/>
                </a:cxn>
                <a:cxn ang="0">
                  <a:pos x="404" y="208"/>
                </a:cxn>
                <a:cxn ang="0">
                  <a:pos x="386" y="252"/>
                </a:cxn>
                <a:cxn ang="0">
                  <a:pos x="376" y="292"/>
                </a:cxn>
                <a:cxn ang="0">
                  <a:pos x="360" y="328"/>
                </a:cxn>
                <a:cxn ang="0">
                  <a:pos x="340" y="328"/>
                </a:cxn>
                <a:cxn ang="0">
                  <a:pos x="320" y="334"/>
                </a:cxn>
                <a:cxn ang="0">
                  <a:pos x="314" y="348"/>
                </a:cxn>
                <a:cxn ang="0">
                  <a:pos x="294" y="362"/>
                </a:cxn>
                <a:cxn ang="0">
                  <a:pos x="264" y="364"/>
                </a:cxn>
                <a:cxn ang="0">
                  <a:pos x="248" y="374"/>
                </a:cxn>
                <a:cxn ang="0">
                  <a:pos x="222" y="374"/>
                </a:cxn>
                <a:cxn ang="0">
                  <a:pos x="198" y="358"/>
                </a:cxn>
                <a:cxn ang="0">
                  <a:pos x="166" y="368"/>
                </a:cxn>
                <a:cxn ang="0">
                  <a:pos x="136" y="391"/>
                </a:cxn>
                <a:cxn ang="0">
                  <a:pos x="116" y="421"/>
                </a:cxn>
                <a:cxn ang="0">
                  <a:pos x="100" y="445"/>
                </a:cxn>
                <a:cxn ang="0">
                  <a:pos x="82" y="457"/>
                </a:cxn>
                <a:cxn ang="0">
                  <a:pos x="208" y="475"/>
                </a:cxn>
                <a:cxn ang="0">
                  <a:pos x="340" y="457"/>
                </a:cxn>
                <a:cxn ang="0">
                  <a:pos x="734" y="391"/>
                </a:cxn>
              </a:cxnLst>
              <a:rect l="0" t="0" r="r" b="b"/>
              <a:pathLst>
                <a:path w="892" h="507">
                  <a:moveTo>
                    <a:pt x="874" y="356"/>
                  </a:moveTo>
                  <a:lnTo>
                    <a:pt x="878" y="358"/>
                  </a:lnTo>
                  <a:lnTo>
                    <a:pt x="880" y="358"/>
                  </a:lnTo>
                  <a:lnTo>
                    <a:pt x="880" y="356"/>
                  </a:lnTo>
                  <a:lnTo>
                    <a:pt x="876" y="336"/>
                  </a:lnTo>
                  <a:lnTo>
                    <a:pt x="878" y="338"/>
                  </a:lnTo>
                  <a:lnTo>
                    <a:pt x="888" y="356"/>
                  </a:lnTo>
                  <a:lnTo>
                    <a:pt x="892" y="350"/>
                  </a:lnTo>
                  <a:lnTo>
                    <a:pt x="870" y="304"/>
                  </a:lnTo>
                  <a:lnTo>
                    <a:pt x="860" y="302"/>
                  </a:lnTo>
                  <a:lnTo>
                    <a:pt x="854" y="308"/>
                  </a:lnTo>
                  <a:lnTo>
                    <a:pt x="842" y="308"/>
                  </a:lnTo>
                  <a:lnTo>
                    <a:pt x="836" y="304"/>
                  </a:lnTo>
                  <a:lnTo>
                    <a:pt x="834" y="302"/>
                  </a:lnTo>
                  <a:lnTo>
                    <a:pt x="830" y="304"/>
                  </a:lnTo>
                  <a:lnTo>
                    <a:pt x="830" y="310"/>
                  </a:lnTo>
                  <a:lnTo>
                    <a:pt x="830" y="314"/>
                  </a:lnTo>
                  <a:lnTo>
                    <a:pt x="834" y="318"/>
                  </a:lnTo>
                  <a:lnTo>
                    <a:pt x="836" y="320"/>
                  </a:lnTo>
                  <a:lnTo>
                    <a:pt x="834" y="322"/>
                  </a:lnTo>
                  <a:lnTo>
                    <a:pt x="832" y="322"/>
                  </a:lnTo>
                  <a:lnTo>
                    <a:pt x="824" y="318"/>
                  </a:lnTo>
                  <a:lnTo>
                    <a:pt x="812" y="318"/>
                  </a:lnTo>
                  <a:lnTo>
                    <a:pt x="806" y="310"/>
                  </a:lnTo>
                  <a:lnTo>
                    <a:pt x="796" y="306"/>
                  </a:lnTo>
                  <a:lnTo>
                    <a:pt x="784" y="288"/>
                  </a:lnTo>
                  <a:lnTo>
                    <a:pt x="762" y="286"/>
                  </a:lnTo>
                  <a:lnTo>
                    <a:pt x="748" y="284"/>
                  </a:lnTo>
                  <a:lnTo>
                    <a:pt x="728" y="276"/>
                  </a:lnTo>
                  <a:lnTo>
                    <a:pt x="744" y="274"/>
                  </a:lnTo>
                  <a:lnTo>
                    <a:pt x="788" y="280"/>
                  </a:lnTo>
                  <a:lnTo>
                    <a:pt x="816" y="306"/>
                  </a:lnTo>
                  <a:lnTo>
                    <a:pt x="830" y="290"/>
                  </a:lnTo>
                  <a:lnTo>
                    <a:pt x="808" y="274"/>
                  </a:lnTo>
                  <a:lnTo>
                    <a:pt x="784" y="266"/>
                  </a:lnTo>
                  <a:lnTo>
                    <a:pt x="762" y="242"/>
                  </a:lnTo>
                  <a:lnTo>
                    <a:pt x="770" y="244"/>
                  </a:lnTo>
                  <a:lnTo>
                    <a:pt x="792" y="262"/>
                  </a:lnTo>
                  <a:lnTo>
                    <a:pt x="804" y="268"/>
                  </a:lnTo>
                  <a:lnTo>
                    <a:pt x="812" y="262"/>
                  </a:lnTo>
                  <a:lnTo>
                    <a:pt x="802" y="256"/>
                  </a:lnTo>
                  <a:lnTo>
                    <a:pt x="802" y="242"/>
                  </a:lnTo>
                  <a:lnTo>
                    <a:pt x="820" y="252"/>
                  </a:lnTo>
                  <a:lnTo>
                    <a:pt x="820" y="236"/>
                  </a:lnTo>
                  <a:lnTo>
                    <a:pt x="808" y="228"/>
                  </a:lnTo>
                  <a:lnTo>
                    <a:pt x="806" y="218"/>
                  </a:lnTo>
                  <a:lnTo>
                    <a:pt x="782" y="216"/>
                  </a:lnTo>
                  <a:lnTo>
                    <a:pt x="754" y="194"/>
                  </a:lnTo>
                  <a:lnTo>
                    <a:pt x="734" y="174"/>
                  </a:lnTo>
                  <a:lnTo>
                    <a:pt x="760" y="192"/>
                  </a:lnTo>
                  <a:lnTo>
                    <a:pt x="784" y="210"/>
                  </a:lnTo>
                  <a:lnTo>
                    <a:pt x="804" y="212"/>
                  </a:lnTo>
                  <a:lnTo>
                    <a:pt x="806" y="186"/>
                  </a:lnTo>
                  <a:lnTo>
                    <a:pt x="812" y="178"/>
                  </a:lnTo>
                  <a:lnTo>
                    <a:pt x="812" y="172"/>
                  </a:lnTo>
                  <a:lnTo>
                    <a:pt x="804" y="170"/>
                  </a:lnTo>
                  <a:lnTo>
                    <a:pt x="794" y="168"/>
                  </a:lnTo>
                  <a:lnTo>
                    <a:pt x="778" y="160"/>
                  </a:lnTo>
                  <a:lnTo>
                    <a:pt x="758" y="146"/>
                  </a:lnTo>
                  <a:lnTo>
                    <a:pt x="744" y="146"/>
                  </a:lnTo>
                  <a:lnTo>
                    <a:pt x="732" y="144"/>
                  </a:lnTo>
                  <a:lnTo>
                    <a:pt x="724" y="140"/>
                  </a:lnTo>
                  <a:lnTo>
                    <a:pt x="718" y="136"/>
                  </a:lnTo>
                  <a:lnTo>
                    <a:pt x="710" y="130"/>
                  </a:lnTo>
                  <a:lnTo>
                    <a:pt x="710" y="126"/>
                  </a:lnTo>
                  <a:lnTo>
                    <a:pt x="686" y="132"/>
                  </a:lnTo>
                  <a:lnTo>
                    <a:pt x="680" y="130"/>
                  </a:lnTo>
                  <a:lnTo>
                    <a:pt x="678" y="126"/>
                  </a:lnTo>
                  <a:lnTo>
                    <a:pt x="676" y="120"/>
                  </a:lnTo>
                  <a:lnTo>
                    <a:pt x="676" y="112"/>
                  </a:lnTo>
                  <a:lnTo>
                    <a:pt x="676" y="98"/>
                  </a:lnTo>
                  <a:lnTo>
                    <a:pt x="678" y="92"/>
                  </a:lnTo>
                  <a:lnTo>
                    <a:pt x="688" y="86"/>
                  </a:lnTo>
                  <a:lnTo>
                    <a:pt x="692" y="80"/>
                  </a:lnTo>
                  <a:lnTo>
                    <a:pt x="696" y="74"/>
                  </a:lnTo>
                  <a:lnTo>
                    <a:pt x="698" y="68"/>
                  </a:lnTo>
                  <a:lnTo>
                    <a:pt x="698" y="64"/>
                  </a:lnTo>
                  <a:lnTo>
                    <a:pt x="696" y="54"/>
                  </a:lnTo>
                  <a:lnTo>
                    <a:pt x="690" y="48"/>
                  </a:lnTo>
                  <a:lnTo>
                    <a:pt x="682" y="42"/>
                  </a:lnTo>
                  <a:lnTo>
                    <a:pt x="674" y="38"/>
                  </a:lnTo>
                  <a:lnTo>
                    <a:pt x="664" y="34"/>
                  </a:lnTo>
                  <a:lnTo>
                    <a:pt x="652" y="32"/>
                  </a:lnTo>
                  <a:lnTo>
                    <a:pt x="642" y="30"/>
                  </a:lnTo>
                  <a:lnTo>
                    <a:pt x="638" y="26"/>
                  </a:lnTo>
                  <a:lnTo>
                    <a:pt x="636" y="22"/>
                  </a:lnTo>
                  <a:lnTo>
                    <a:pt x="636" y="18"/>
                  </a:lnTo>
                  <a:lnTo>
                    <a:pt x="638" y="14"/>
                  </a:lnTo>
                  <a:lnTo>
                    <a:pt x="640" y="10"/>
                  </a:lnTo>
                  <a:lnTo>
                    <a:pt x="636" y="6"/>
                  </a:lnTo>
                  <a:lnTo>
                    <a:pt x="632" y="4"/>
                  </a:lnTo>
                  <a:lnTo>
                    <a:pt x="626" y="2"/>
                  </a:lnTo>
                  <a:lnTo>
                    <a:pt x="620" y="4"/>
                  </a:lnTo>
                  <a:lnTo>
                    <a:pt x="612" y="8"/>
                  </a:lnTo>
                  <a:lnTo>
                    <a:pt x="608" y="10"/>
                  </a:lnTo>
                  <a:lnTo>
                    <a:pt x="610" y="10"/>
                  </a:lnTo>
                  <a:lnTo>
                    <a:pt x="610" y="16"/>
                  </a:lnTo>
                  <a:lnTo>
                    <a:pt x="610" y="20"/>
                  </a:lnTo>
                  <a:lnTo>
                    <a:pt x="608" y="22"/>
                  </a:lnTo>
                  <a:lnTo>
                    <a:pt x="604" y="24"/>
                  </a:lnTo>
                  <a:lnTo>
                    <a:pt x="598" y="24"/>
                  </a:lnTo>
                  <a:lnTo>
                    <a:pt x="588" y="22"/>
                  </a:lnTo>
                  <a:lnTo>
                    <a:pt x="574" y="16"/>
                  </a:lnTo>
                  <a:lnTo>
                    <a:pt x="542" y="0"/>
                  </a:lnTo>
                  <a:lnTo>
                    <a:pt x="538" y="38"/>
                  </a:lnTo>
                  <a:lnTo>
                    <a:pt x="532" y="46"/>
                  </a:lnTo>
                  <a:lnTo>
                    <a:pt x="524" y="66"/>
                  </a:lnTo>
                  <a:lnTo>
                    <a:pt x="518" y="78"/>
                  </a:lnTo>
                  <a:lnTo>
                    <a:pt x="514" y="82"/>
                  </a:lnTo>
                  <a:lnTo>
                    <a:pt x="510" y="80"/>
                  </a:lnTo>
                  <a:lnTo>
                    <a:pt x="504" y="96"/>
                  </a:lnTo>
                  <a:lnTo>
                    <a:pt x="502" y="102"/>
                  </a:lnTo>
                  <a:lnTo>
                    <a:pt x="500" y="104"/>
                  </a:lnTo>
                  <a:lnTo>
                    <a:pt x="496" y="106"/>
                  </a:lnTo>
                  <a:lnTo>
                    <a:pt x="494" y="102"/>
                  </a:lnTo>
                  <a:lnTo>
                    <a:pt x="490" y="98"/>
                  </a:lnTo>
                  <a:lnTo>
                    <a:pt x="486" y="98"/>
                  </a:lnTo>
                  <a:lnTo>
                    <a:pt x="484" y="96"/>
                  </a:lnTo>
                  <a:lnTo>
                    <a:pt x="482" y="98"/>
                  </a:lnTo>
                  <a:lnTo>
                    <a:pt x="478" y="102"/>
                  </a:lnTo>
                  <a:lnTo>
                    <a:pt x="476" y="110"/>
                  </a:lnTo>
                  <a:lnTo>
                    <a:pt x="476" y="122"/>
                  </a:lnTo>
                  <a:lnTo>
                    <a:pt x="474" y="130"/>
                  </a:lnTo>
                  <a:lnTo>
                    <a:pt x="472" y="136"/>
                  </a:lnTo>
                  <a:lnTo>
                    <a:pt x="470" y="144"/>
                  </a:lnTo>
                  <a:lnTo>
                    <a:pt x="468" y="150"/>
                  </a:lnTo>
                  <a:lnTo>
                    <a:pt x="466" y="156"/>
                  </a:lnTo>
                  <a:lnTo>
                    <a:pt x="462" y="160"/>
                  </a:lnTo>
                  <a:lnTo>
                    <a:pt x="454" y="162"/>
                  </a:lnTo>
                  <a:lnTo>
                    <a:pt x="446" y="160"/>
                  </a:lnTo>
                  <a:lnTo>
                    <a:pt x="436" y="152"/>
                  </a:lnTo>
                  <a:lnTo>
                    <a:pt x="430" y="148"/>
                  </a:lnTo>
                  <a:lnTo>
                    <a:pt x="426" y="146"/>
                  </a:lnTo>
                  <a:lnTo>
                    <a:pt x="422" y="146"/>
                  </a:lnTo>
                  <a:lnTo>
                    <a:pt x="418" y="148"/>
                  </a:lnTo>
                  <a:lnTo>
                    <a:pt x="416" y="152"/>
                  </a:lnTo>
                  <a:lnTo>
                    <a:pt x="416" y="160"/>
                  </a:lnTo>
                  <a:lnTo>
                    <a:pt x="418" y="172"/>
                  </a:lnTo>
                  <a:lnTo>
                    <a:pt x="416" y="176"/>
                  </a:lnTo>
                  <a:lnTo>
                    <a:pt x="414" y="182"/>
                  </a:lnTo>
                  <a:lnTo>
                    <a:pt x="410" y="188"/>
                  </a:lnTo>
                  <a:lnTo>
                    <a:pt x="408" y="202"/>
                  </a:lnTo>
                  <a:lnTo>
                    <a:pt x="406" y="204"/>
                  </a:lnTo>
                  <a:lnTo>
                    <a:pt x="404" y="208"/>
                  </a:lnTo>
                  <a:lnTo>
                    <a:pt x="400" y="218"/>
                  </a:lnTo>
                  <a:lnTo>
                    <a:pt x="398" y="234"/>
                  </a:lnTo>
                  <a:lnTo>
                    <a:pt x="394" y="242"/>
                  </a:lnTo>
                  <a:lnTo>
                    <a:pt x="386" y="252"/>
                  </a:lnTo>
                  <a:lnTo>
                    <a:pt x="380" y="266"/>
                  </a:lnTo>
                  <a:lnTo>
                    <a:pt x="376" y="272"/>
                  </a:lnTo>
                  <a:lnTo>
                    <a:pt x="376" y="278"/>
                  </a:lnTo>
                  <a:lnTo>
                    <a:pt x="376" y="292"/>
                  </a:lnTo>
                  <a:lnTo>
                    <a:pt x="380" y="296"/>
                  </a:lnTo>
                  <a:lnTo>
                    <a:pt x="374" y="304"/>
                  </a:lnTo>
                  <a:lnTo>
                    <a:pt x="378" y="314"/>
                  </a:lnTo>
                  <a:lnTo>
                    <a:pt x="360" y="328"/>
                  </a:lnTo>
                  <a:lnTo>
                    <a:pt x="356" y="326"/>
                  </a:lnTo>
                  <a:lnTo>
                    <a:pt x="350" y="324"/>
                  </a:lnTo>
                  <a:lnTo>
                    <a:pt x="344" y="326"/>
                  </a:lnTo>
                  <a:lnTo>
                    <a:pt x="340" y="328"/>
                  </a:lnTo>
                  <a:lnTo>
                    <a:pt x="336" y="332"/>
                  </a:lnTo>
                  <a:lnTo>
                    <a:pt x="332" y="340"/>
                  </a:lnTo>
                  <a:lnTo>
                    <a:pt x="328" y="338"/>
                  </a:lnTo>
                  <a:lnTo>
                    <a:pt x="320" y="334"/>
                  </a:lnTo>
                  <a:lnTo>
                    <a:pt x="316" y="334"/>
                  </a:lnTo>
                  <a:lnTo>
                    <a:pt x="314" y="336"/>
                  </a:lnTo>
                  <a:lnTo>
                    <a:pt x="312" y="340"/>
                  </a:lnTo>
                  <a:lnTo>
                    <a:pt x="314" y="348"/>
                  </a:lnTo>
                  <a:lnTo>
                    <a:pt x="312" y="352"/>
                  </a:lnTo>
                  <a:lnTo>
                    <a:pt x="308" y="354"/>
                  </a:lnTo>
                  <a:lnTo>
                    <a:pt x="298" y="358"/>
                  </a:lnTo>
                  <a:lnTo>
                    <a:pt x="294" y="362"/>
                  </a:lnTo>
                  <a:lnTo>
                    <a:pt x="280" y="366"/>
                  </a:lnTo>
                  <a:lnTo>
                    <a:pt x="274" y="366"/>
                  </a:lnTo>
                  <a:lnTo>
                    <a:pt x="268" y="366"/>
                  </a:lnTo>
                  <a:lnTo>
                    <a:pt x="264" y="364"/>
                  </a:lnTo>
                  <a:lnTo>
                    <a:pt x="262" y="358"/>
                  </a:lnTo>
                  <a:lnTo>
                    <a:pt x="260" y="362"/>
                  </a:lnTo>
                  <a:lnTo>
                    <a:pt x="252" y="370"/>
                  </a:lnTo>
                  <a:lnTo>
                    <a:pt x="248" y="374"/>
                  </a:lnTo>
                  <a:lnTo>
                    <a:pt x="242" y="378"/>
                  </a:lnTo>
                  <a:lnTo>
                    <a:pt x="234" y="378"/>
                  </a:lnTo>
                  <a:lnTo>
                    <a:pt x="226" y="376"/>
                  </a:lnTo>
                  <a:lnTo>
                    <a:pt x="222" y="374"/>
                  </a:lnTo>
                  <a:lnTo>
                    <a:pt x="214" y="372"/>
                  </a:lnTo>
                  <a:lnTo>
                    <a:pt x="208" y="370"/>
                  </a:lnTo>
                  <a:lnTo>
                    <a:pt x="202" y="364"/>
                  </a:lnTo>
                  <a:lnTo>
                    <a:pt x="198" y="358"/>
                  </a:lnTo>
                  <a:lnTo>
                    <a:pt x="192" y="350"/>
                  </a:lnTo>
                  <a:lnTo>
                    <a:pt x="190" y="338"/>
                  </a:lnTo>
                  <a:lnTo>
                    <a:pt x="160" y="374"/>
                  </a:lnTo>
                  <a:lnTo>
                    <a:pt x="166" y="368"/>
                  </a:lnTo>
                  <a:lnTo>
                    <a:pt x="160" y="374"/>
                  </a:lnTo>
                  <a:lnTo>
                    <a:pt x="156" y="378"/>
                  </a:lnTo>
                  <a:lnTo>
                    <a:pt x="150" y="385"/>
                  </a:lnTo>
                  <a:lnTo>
                    <a:pt x="136" y="391"/>
                  </a:lnTo>
                  <a:lnTo>
                    <a:pt x="124" y="399"/>
                  </a:lnTo>
                  <a:lnTo>
                    <a:pt x="120" y="405"/>
                  </a:lnTo>
                  <a:lnTo>
                    <a:pt x="118" y="411"/>
                  </a:lnTo>
                  <a:lnTo>
                    <a:pt x="116" y="421"/>
                  </a:lnTo>
                  <a:lnTo>
                    <a:pt x="112" y="427"/>
                  </a:lnTo>
                  <a:lnTo>
                    <a:pt x="106" y="431"/>
                  </a:lnTo>
                  <a:lnTo>
                    <a:pt x="104" y="435"/>
                  </a:lnTo>
                  <a:lnTo>
                    <a:pt x="100" y="445"/>
                  </a:lnTo>
                  <a:lnTo>
                    <a:pt x="98" y="449"/>
                  </a:lnTo>
                  <a:lnTo>
                    <a:pt x="94" y="451"/>
                  </a:lnTo>
                  <a:lnTo>
                    <a:pt x="86" y="453"/>
                  </a:lnTo>
                  <a:lnTo>
                    <a:pt x="82" y="457"/>
                  </a:lnTo>
                  <a:lnTo>
                    <a:pt x="76" y="463"/>
                  </a:lnTo>
                  <a:lnTo>
                    <a:pt x="70" y="471"/>
                  </a:lnTo>
                  <a:lnTo>
                    <a:pt x="0" y="507"/>
                  </a:lnTo>
                  <a:lnTo>
                    <a:pt x="208" y="475"/>
                  </a:lnTo>
                  <a:lnTo>
                    <a:pt x="222" y="467"/>
                  </a:lnTo>
                  <a:lnTo>
                    <a:pt x="238" y="467"/>
                  </a:lnTo>
                  <a:lnTo>
                    <a:pt x="286" y="463"/>
                  </a:lnTo>
                  <a:lnTo>
                    <a:pt x="340" y="457"/>
                  </a:lnTo>
                  <a:lnTo>
                    <a:pt x="414" y="447"/>
                  </a:lnTo>
                  <a:lnTo>
                    <a:pt x="506" y="433"/>
                  </a:lnTo>
                  <a:lnTo>
                    <a:pt x="614" y="415"/>
                  </a:lnTo>
                  <a:lnTo>
                    <a:pt x="734" y="391"/>
                  </a:lnTo>
                  <a:lnTo>
                    <a:pt x="868" y="358"/>
                  </a:lnTo>
                  <a:lnTo>
                    <a:pt x="874" y="356"/>
                  </a:lnTo>
                  <a:close/>
                </a:path>
              </a:pathLst>
            </a:custGeom>
            <a:grpFill/>
            <a:ln w="3175" cmpd="sng">
              <a:solidFill>
                <a:schemeClr val="accent5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319" name="MARYLAND"/>
            <p:cNvSpPr>
              <a:spLocks/>
            </p:cNvSpPr>
            <p:nvPr/>
          </p:nvSpPr>
          <p:spPr bwMode="auto">
            <a:xfrm>
              <a:off x="7148053" y="3817131"/>
              <a:ext cx="577941" cy="290572"/>
            </a:xfrm>
            <a:custGeom>
              <a:avLst/>
              <a:gdLst/>
              <a:ahLst/>
              <a:cxnLst>
                <a:cxn ang="0">
                  <a:pos x="290" y="168"/>
                </a:cxn>
                <a:cxn ang="0">
                  <a:pos x="276" y="222"/>
                </a:cxn>
                <a:cxn ang="0">
                  <a:pos x="290" y="214"/>
                </a:cxn>
                <a:cxn ang="0">
                  <a:pos x="302" y="214"/>
                </a:cxn>
                <a:cxn ang="0">
                  <a:pos x="320" y="222"/>
                </a:cxn>
                <a:cxn ang="0">
                  <a:pos x="342" y="232"/>
                </a:cxn>
                <a:cxn ang="0">
                  <a:pos x="378" y="248"/>
                </a:cxn>
                <a:cxn ang="0">
                  <a:pos x="374" y="222"/>
                </a:cxn>
                <a:cxn ang="0">
                  <a:pos x="334" y="192"/>
                </a:cxn>
                <a:cxn ang="0">
                  <a:pos x="370" y="212"/>
                </a:cxn>
                <a:cxn ang="0">
                  <a:pos x="362" y="198"/>
                </a:cxn>
                <a:cxn ang="0">
                  <a:pos x="342" y="154"/>
                </a:cxn>
                <a:cxn ang="0">
                  <a:pos x="334" y="96"/>
                </a:cxn>
                <a:cxn ang="0">
                  <a:pos x="346" y="70"/>
                </a:cxn>
                <a:cxn ang="0">
                  <a:pos x="352" y="72"/>
                </a:cxn>
                <a:cxn ang="0">
                  <a:pos x="366" y="34"/>
                </a:cxn>
                <a:cxn ang="0">
                  <a:pos x="380" y="32"/>
                </a:cxn>
                <a:cxn ang="0">
                  <a:pos x="382" y="42"/>
                </a:cxn>
                <a:cxn ang="0">
                  <a:pos x="378" y="56"/>
                </a:cxn>
                <a:cxn ang="0">
                  <a:pos x="362" y="84"/>
                </a:cxn>
                <a:cxn ang="0">
                  <a:pos x="372" y="100"/>
                </a:cxn>
                <a:cxn ang="0">
                  <a:pos x="384" y="84"/>
                </a:cxn>
                <a:cxn ang="0">
                  <a:pos x="374" y="116"/>
                </a:cxn>
                <a:cxn ang="0">
                  <a:pos x="364" y="144"/>
                </a:cxn>
                <a:cxn ang="0">
                  <a:pos x="390" y="162"/>
                </a:cxn>
                <a:cxn ang="0">
                  <a:pos x="388" y="168"/>
                </a:cxn>
                <a:cxn ang="0">
                  <a:pos x="374" y="176"/>
                </a:cxn>
                <a:cxn ang="0">
                  <a:pos x="384" y="182"/>
                </a:cxn>
                <a:cxn ang="0">
                  <a:pos x="388" y="202"/>
                </a:cxn>
                <a:cxn ang="0">
                  <a:pos x="412" y="216"/>
                </a:cxn>
                <a:cxn ang="0">
                  <a:pos x="408" y="204"/>
                </a:cxn>
                <a:cxn ang="0">
                  <a:pos x="418" y="206"/>
                </a:cxn>
                <a:cxn ang="0">
                  <a:pos x="426" y="212"/>
                </a:cxn>
                <a:cxn ang="0">
                  <a:pos x="432" y="214"/>
                </a:cxn>
                <a:cxn ang="0">
                  <a:pos x="426" y="228"/>
                </a:cxn>
                <a:cxn ang="0">
                  <a:pos x="438" y="244"/>
                </a:cxn>
                <a:cxn ang="0">
                  <a:pos x="452" y="252"/>
                </a:cxn>
                <a:cxn ang="0">
                  <a:pos x="480" y="234"/>
                </a:cxn>
                <a:cxn ang="0">
                  <a:pos x="502" y="198"/>
                </a:cxn>
                <a:cxn ang="0">
                  <a:pos x="504" y="206"/>
                </a:cxn>
                <a:cxn ang="0">
                  <a:pos x="498" y="252"/>
                </a:cxn>
                <a:cxn ang="0">
                  <a:pos x="512" y="200"/>
                </a:cxn>
                <a:cxn ang="0">
                  <a:pos x="0" y="78"/>
                </a:cxn>
                <a:cxn ang="0">
                  <a:pos x="54" y="112"/>
                </a:cxn>
                <a:cxn ang="0">
                  <a:pos x="80" y="84"/>
                </a:cxn>
                <a:cxn ang="0">
                  <a:pos x="110" y="84"/>
                </a:cxn>
                <a:cxn ang="0">
                  <a:pos x="128" y="64"/>
                </a:cxn>
                <a:cxn ang="0">
                  <a:pos x="154" y="62"/>
                </a:cxn>
                <a:cxn ang="0">
                  <a:pos x="182" y="74"/>
                </a:cxn>
                <a:cxn ang="0">
                  <a:pos x="202" y="96"/>
                </a:cxn>
                <a:cxn ang="0">
                  <a:pos x="210" y="102"/>
                </a:cxn>
                <a:cxn ang="0">
                  <a:pos x="230" y="108"/>
                </a:cxn>
                <a:cxn ang="0">
                  <a:pos x="228" y="124"/>
                </a:cxn>
                <a:cxn ang="0">
                  <a:pos x="262" y="134"/>
                </a:cxn>
              </a:cxnLst>
              <a:rect l="0" t="0" r="r" b="b"/>
              <a:pathLst>
                <a:path w="514" h="258">
                  <a:moveTo>
                    <a:pt x="284" y="132"/>
                  </a:moveTo>
                  <a:lnTo>
                    <a:pt x="300" y="144"/>
                  </a:lnTo>
                  <a:lnTo>
                    <a:pt x="290" y="160"/>
                  </a:lnTo>
                  <a:lnTo>
                    <a:pt x="290" y="168"/>
                  </a:lnTo>
                  <a:lnTo>
                    <a:pt x="274" y="210"/>
                  </a:lnTo>
                  <a:lnTo>
                    <a:pt x="272" y="216"/>
                  </a:lnTo>
                  <a:lnTo>
                    <a:pt x="274" y="220"/>
                  </a:lnTo>
                  <a:lnTo>
                    <a:pt x="276" y="222"/>
                  </a:lnTo>
                  <a:lnTo>
                    <a:pt x="278" y="224"/>
                  </a:lnTo>
                  <a:lnTo>
                    <a:pt x="284" y="222"/>
                  </a:lnTo>
                  <a:lnTo>
                    <a:pt x="286" y="220"/>
                  </a:lnTo>
                  <a:lnTo>
                    <a:pt x="290" y="214"/>
                  </a:lnTo>
                  <a:lnTo>
                    <a:pt x="294" y="212"/>
                  </a:lnTo>
                  <a:lnTo>
                    <a:pt x="296" y="210"/>
                  </a:lnTo>
                  <a:lnTo>
                    <a:pt x="298" y="212"/>
                  </a:lnTo>
                  <a:lnTo>
                    <a:pt x="302" y="214"/>
                  </a:lnTo>
                  <a:lnTo>
                    <a:pt x="302" y="216"/>
                  </a:lnTo>
                  <a:lnTo>
                    <a:pt x="316" y="232"/>
                  </a:lnTo>
                  <a:lnTo>
                    <a:pt x="318" y="234"/>
                  </a:lnTo>
                  <a:lnTo>
                    <a:pt x="320" y="222"/>
                  </a:lnTo>
                  <a:lnTo>
                    <a:pt x="324" y="222"/>
                  </a:lnTo>
                  <a:lnTo>
                    <a:pt x="326" y="228"/>
                  </a:lnTo>
                  <a:lnTo>
                    <a:pt x="328" y="234"/>
                  </a:lnTo>
                  <a:lnTo>
                    <a:pt x="342" y="232"/>
                  </a:lnTo>
                  <a:lnTo>
                    <a:pt x="354" y="234"/>
                  </a:lnTo>
                  <a:lnTo>
                    <a:pt x="362" y="236"/>
                  </a:lnTo>
                  <a:lnTo>
                    <a:pt x="370" y="240"/>
                  </a:lnTo>
                  <a:lnTo>
                    <a:pt x="378" y="248"/>
                  </a:lnTo>
                  <a:lnTo>
                    <a:pt x="382" y="252"/>
                  </a:lnTo>
                  <a:lnTo>
                    <a:pt x="384" y="242"/>
                  </a:lnTo>
                  <a:lnTo>
                    <a:pt x="374" y="230"/>
                  </a:lnTo>
                  <a:lnTo>
                    <a:pt x="374" y="222"/>
                  </a:lnTo>
                  <a:lnTo>
                    <a:pt x="360" y="216"/>
                  </a:lnTo>
                  <a:lnTo>
                    <a:pt x="344" y="208"/>
                  </a:lnTo>
                  <a:lnTo>
                    <a:pt x="332" y="198"/>
                  </a:lnTo>
                  <a:lnTo>
                    <a:pt x="334" y="192"/>
                  </a:lnTo>
                  <a:lnTo>
                    <a:pt x="344" y="202"/>
                  </a:lnTo>
                  <a:lnTo>
                    <a:pt x="354" y="204"/>
                  </a:lnTo>
                  <a:lnTo>
                    <a:pt x="364" y="210"/>
                  </a:lnTo>
                  <a:lnTo>
                    <a:pt x="370" y="212"/>
                  </a:lnTo>
                  <a:lnTo>
                    <a:pt x="372" y="212"/>
                  </a:lnTo>
                  <a:lnTo>
                    <a:pt x="370" y="210"/>
                  </a:lnTo>
                  <a:lnTo>
                    <a:pt x="366" y="202"/>
                  </a:lnTo>
                  <a:lnTo>
                    <a:pt x="362" y="198"/>
                  </a:lnTo>
                  <a:lnTo>
                    <a:pt x="352" y="190"/>
                  </a:lnTo>
                  <a:lnTo>
                    <a:pt x="346" y="178"/>
                  </a:lnTo>
                  <a:lnTo>
                    <a:pt x="344" y="166"/>
                  </a:lnTo>
                  <a:lnTo>
                    <a:pt x="342" y="154"/>
                  </a:lnTo>
                  <a:lnTo>
                    <a:pt x="344" y="132"/>
                  </a:lnTo>
                  <a:lnTo>
                    <a:pt x="344" y="124"/>
                  </a:lnTo>
                  <a:lnTo>
                    <a:pt x="340" y="108"/>
                  </a:lnTo>
                  <a:lnTo>
                    <a:pt x="334" y="96"/>
                  </a:lnTo>
                  <a:lnTo>
                    <a:pt x="324" y="84"/>
                  </a:lnTo>
                  <a:lnTo>
                    <a:pt x="340" y="84"/>
                  </a:lnTo>
                  <a:lnTo>
                    <a:pt x="346" y="78"/>
                  </a:lnTo>
                  <a:lnTo>
                    <a:pt x="346" y="70"/>
                  </a:lnTo>
                  <a:lnTo>
                    <a:pt x="342" y="62"/>
                  </a:lnTo>
                  <a:lnTo>
                    <a:pt x="344" y="62"/>
                  </a:lnTo>
                  <a:lnTo>
                    <a:pt x="350" y="66"/>
                  </a:lnTo>
                  <a:lnTo>
                    <a:pt x="352" y="72"/>
                  </a:lnTo>
                  <a:lnTo>
                    <a:pt x="354" y="70"/>
                  </a:lnTo>
                  <a:lnTo>
                    <a:pt x="356" y="66"/>
                  </a:lnTo>
                  <a:lnTo>
                    <a:pt x="368" y="50"/>
                  </a:lnTo>
                  <a:lnTo>
                    <a:pt x="366" y="34"/>
                  </a:lnTo>
                  <a:lnTo>
                    <a:pt x="378" y="26"/>
                  </a:lnTo>
                  <a:lnTo>
                    <a:pt x="380" y="26"/>
                  </a:lnTo>
                  <a:lnTo>
                    <a:pt x="380" y="30"/>
                  </a:lnTo>
                  <a:lnTo>
                    <a:pt x="380" y="32"/>
                  </a:lnTo>
                  <a:lnTo>
                    <a:pt x="378" y="38"/>
                  </a:lnTo>
                  <a:lnTo>
                    <a:pt x="378" y="42"/>
                  </a:lnTo>
                  <a:lnTo>
                    <a:pt x="380" y="42"/>
                  </a:lnTo>
                  <a:lnTo>
                    <a:pt x="382" y="42"/>
                  </a:lnTo>
                  <a:lnTo>
                    <a:pt x="390" y="36"/>
                  </a:lnTo>
                  <a:lnTo>
                    <a:pt x="388" y="44"/>
                  </a:lnTo>
                  <a:lnTo>
                    <a:pt x="384" y="50"/>
                  </a:lnTo>
                  <a:lnTo>
                    <a:pt x="378" y="56"/>
                  </a:lnTo>
                  <a:lnTo>
                    <a:pt x="370" y="62"/>
                  </a:lnTo>
                  <a:lnTo>
                    <a:pt x="366" y="68"/>
                  </a:lnTo>
                  <a:lnTo>
                    <a:pt x="364" y="76"/>
                  </a:lnTo>
                  <a:lnTo>
                    <a:pt x="362" y="84"/>
                  </a:lnTo>
                  <a:lnTo>
                    <a:pt x="364" y="98"/>
                  </a:lnTo>
                  <a:lnTo>
                    <a:pt x="366" y="104"/>
                  </a:lnTo>
                  <a:lnTo>
                    <a:pt x="368" y="104"/>
                  </a:lnTo>
                  <a:lnTo>
                    <a:pt x="372" y="100"/>
                  </a:lnTo>
                  <a:lnTo>
                    <a:pt x="378" y="92"/>
                  </a:lnTo>
                  <a:lnTo>
                    <a:pt x="380" y="84"/>
                  </a:lnTo>
                  <a:lnTo>
                    <a:pt x="382" y="82"/>
                  </a:lnTo>
                  <a:lnTo>
                    <a:pt x="384" y="84"/>
                  </a:lnTo>
                  <a:lnTo>
                    <a:pt x="384" y="88"/>
                  </a:lnTo>
                  <a:lnTo>
                    <a:pt x="382" y="96"/>
                  </a:lnTo>
                  <a:lnTo>
                    <a:pt x="376" y="106"/>
                  </a:lnTo>
                  <a:lnTo>
                    <a:pt x="374" y="116"/>
                  </a:lnTo>
                  <a:lnTo>
                    <a:pt x="374" y="128"/>
                  </a:lnTo>
                  <a:lnTo>
                    <a:pt x="364" y="140"/>
                  </a:lnTo>
                  <a:lnTo>
                    <a:pt x="364" y="142"/>
                  </a:lnTo>
                  <a:lnTo>
                    <a:pt x="364" y="144"/>
                  </a:lnTo>
                  <a:lnTo>
                    <a:pt x="366" y="146"/>
                  </a:lnTo>
                  <a:lnTo>
                    <a:pt x="368" y="148"/>
                  </a:lnTo>
                  <a:lnTo>
                    <a:pt x="386" y="158"/>
                  </a:lnTo>
                  <a:lnTo>
                    <a:pt x="390" y="162"/>
                  </a:lnTo>
                  <a:lnTo>
                    <a:pt x="392" y="164"/>
                  </a:lnTo>
                  <a:lnTo>
                    <a:pt x="392" y="166"/>
                  </a:lnTo>
                  <a:lnTo>
                    <a:pt x="390" y="168"/>
                  </a:lnTo>
                  <a:lnTo>
                    <a:pt x="388" y="168"/>
                  </a:lnTo>
                  <a:lnTo>
                    <a:pt x="376" y="170"/>
                  </a:lnTo>
                  <a:lnTo>
                    <a:pt x="372" y="172"/>
                  </a:lnTo>
                  <a:lnTo>
                    <a:pt x="374" y="174"/>
                  </a:lnTo>
                  <a:lnTo>
                    <a:pt x="374" y="176"/>
                  </a:lnTo>
                  <a:lnTo>
                    <a:pt x="382" y="176"/>
                  </a:lnTo>
                  <a:lnTo>
                    <a:pt x="386" y="178"/>
                  </a:lnTo>
                  <a:lnTo>
                    <a:pt x="386" y="180"/>
                  </a:lnTo>
                  <a:lnTo>
                    <a:pt x="384" y="182"/>
                  </a:lnTo>
                  <a:lnTo>
                    <a:pt x="374" y="186"/>
                  </a:lnTo>
                  <a:lnTo>
                    <a:pt x="374" y="192"/>
                  </a:lnTo>
                  <a:lnTo>
                    <a:pt x="384" y="204"/>
                  </a:lnTo>
                  <a:lnTo>
                    <a:pt x="388" y="202"/>
                  </a:lnTo>
                  <a:lnTo>
                    <a:pt x="390" y="202"/>
                  </a:lnTo>
                  <a:lnTo>
                    <a:pt x="400" y="212"/>
                  </a:lnTo>
                  <a:lnTo>
                    <a:pt x="404" y="216"/>
                  </a:lnTo>
                  <a:lnTo>
                    <a:pt x="412" y="216"/>
                  </a:lnTo>
                  <a:lnTo>
                    <a:pt x="414" y="214"/>
                  </a:lnTo>
                  <a:lnTo>
                    <a:pt x="410" y="212"/>
                  </a:lnTo>
                  <a:lnTo>
                    <a:pt x="408" y="206"/>
                  </a:lnTo>
                  <a:lnTo>
                    <a:pt x="408" y="204"/>
                  </a:lnTo>
                  <a:lnTo>
                    <a:pt x="412" y="200"/>
                  </a:lnTo>
                  <a:lnTo>
                    <a:pt x="414" y="198"/>
                  </a:lnTo>
                  <a:lnTo>
                    <a:pt x="416" y="198"/>
                  </a:lnTo>
                  <a:lnTo>
                    <a:pt x="418" y="206"/>
                  </a:lnTo>
                  <a:lnTo>
                    <a:pt x="418" y="212"/>
                  </a:lnTo>
                  <a:lnTo>
                    <a:pt x="420" y="214"/>
                  </a:lnTo>
                  <a:lnTo>
                    <a:pt x="422" y="214"/>
                  </a:lnTo>
                  <a:lnTo>
                    <a:pt x="426" y="212"/>
                  </a:lnTo>
                  <a:lnTo>
                    <a:pt x="428" y="210"/>
                  </a:lnTo>
                  <a:lnTo>
                    <a:pt x="430" y="212"/>
                  </a:lnTo>
                  <a:lnTo>
                    <a:pt x="432" y="212"/>
                  </a:lnTo>
                  <a:lnTo>
                    <a:pt x="432" y="214"/>
                  </a:lnTo>
                  <a:lnTo>
                    <a:pt x="426" y="222"/>
                  </a:lnTo>
                  <a:lnTo>
                    <a:pt x="422" y="226"/>
                  </a:lnTo>
                  <a:lnTo>
                    <a:pt x="424" y="228"/>
                  </a:lnTo>
                  <a:lnTo>
                    <a:pt x="426" y="228"/>
                  </a:lnTo>
                  <a:lnTo>
                    <a:pt x="434" y="226"/>
                  </a:lnTo>
                  <a:lnTo>
                    <a:pt x="440" y="222"/>
                  </a:lnTo>
                  <a:lnTo>
                    <a:pt x="440" y="240"/>
                  </a:lnTo>
                  <a:lnTo>
                    <a:pt x="438" y="244"/>
                  </a:lnTo>
                  <a:lnTo>
                    <a:pt x="438" y="248"/>
                  </a:lnTo>
                  <a:lnTo>
                    <a:pt x="440" y="254"/>
                  </a:lnTo>
                  <a:lnTo>
                    <a:pt x="444" y="258"/>
                  </a:lnTo>
                  <a:lnTo>
                    <a:pt x="452" y="252"/>
                  </a:lnTo>
                  <a:lnTo>
                    <a:pt x="460" y="248"/>
                  </a:lnTo>
                  <a:lnTo>
                    <a:pt x="466" y="242"/>
                  </a:lnTo>
                  <a:lnTo>
                    <a:pt x="474" y="236"/>
                  </a:lnTo>
                  <a:lnTo>
                    <a:pt x="480" y="234"/>
                  </a:lnTo>
                  <a:lnTo>
                    <a:pt x="488" y="234"/>
                  </a:lnTo>
                  <a:lnTo>
                    <a:pt x="494" y="228"/>
                  </a:lnTo>
                  <a:lnTo>
                    <a:pt x="496" y="198"/>
                  </a:lnTo>
                  <a:lnTo>
                    <a:pt x="502" y="198"/>
                  </a:lnTo>
                  <a:lnTo>
                    <a:pt x="504" y="168"/>
                  </a:lnTo>
                  <a:lnTo>
                    <a:pt x="508" y="168"/>
                  </a:lnTo>
                  <a:lnTo>
                    <a:pt x="510" y="168"/>
                  </a:lnTo>
                  <a:lnTo>
                    <a:pt x="504" y="206"/>
                  </a:lnTo>
                  <a:lnTo>
                    <a:pt x="500" y="228"/>
                  </a:lnTo>
                  <a:lnTo>
                    <a:pt x="496" y="242"/>
                  </a:lnTo>
                  <a:lnTo>
                    <a:pt x="498" y="250"/>
                  </a:lnTo>
                  <a:lnTo>
                    <a:pt x="498" y="252"/>
                  </a:lnTo>
                  <a:lnTo>
                    <a:pt x="502" y="246"/>
                  </a:lnTo>
                  <a:lnTo>
                    <a:pt x="506" y="240"/>
                  </a:lnTo>
                  <a:lnTo>
                    <a:pt x="508" y="228"/>
                  </a:lnTo>
                  <a:lnTo>
                    <a:pt x="512" y="200"/>
                  </a:lnTo>
                  <a:lnTo>
                    <a:pt x="514" y="164"/>
                  </a:lnTo>
                  <a:lnTo>
                    <a:pt x="444" y="178"/>
                  </a:lnTo>
                  <a:lnTo>
                    <a:pt x="396" y="0"/>
                  </a:lnTo>
                  <a:lnTo>
                    <a:pt x="0" y="78"/>
                  </a:lnTo>
                  <a:lnTo>
                    <a:pt x="12" y="148"/>
                  </a:lnTo>
                  <a:lnTo>
                    <a:pt x="52" y="110"/>
                  </a:lnTo>
                  <a:lnTo>
                    <a:pt x="52" y="112"/>
                  </a:lnTo>
                  <a:lnTo>
                    <a:pt x="54" y="112"/>
                  </a:lnTo>
                  <a:lnTo>
                    <a:pt x="56" y="112"/>
                  </a:lnTo>
                  <a:lnTo>
                    <a:pt x="60" y="110"/>
                  </a:lnTo>
                  <a:lnTo>
                    <a:pt x="66" y="106"/>
                  </a:lnTo>
                  <a:lnTo>
                    <a:pt x="80" y="84"/>
                  </a:lnTo>
                  <a:lnTo>
                    <a:pt x="86" y="84"/>
                  </a:lnTo>
                  <a:lnTo>
                    <a:pt x="96" y="88"/>
                  </a:lnTo>
                  <a:lnTo>
                    <a:pt x="104" y="86"/>
                  </a:lnTo>
                  <a:lnTo>
                    <a:pt x="110" y="84"/>
                  </a:lnTo>
                  <a:lnTo>
                    <a:pt x="116" y="80"/>
                  </a:lnTo>
                  <a:lnTo>
                    <a:pt x="122" y="70"/>
                  </a:lnTo>
                  <a:lnTo>
                    <a:pt x="126" y="66"/>
                  </a:lnTo>
                  <a:lnTo>
                    <a:pt x="128" y="64"/>
                  </a:lnTo>
                  <a:lnTo>
                    <a:pt x="132" y="62"/>
                  </a:lnTo>
                  <a:lnTo>
                    <a:pt x="138" y="60"/>
                  </a:lnTo>
                  <a:lnTo>
                    <a:pt x="144" y="60"/>
                  </a:lnTo>
                  <a:lnTo>
                    <a:pt x="154" y="62"/>
                  </a:lnTo>
                  <a:lnTo>
                    <a:pt x="164" y="66"/>
                  </a:lnTo>
                  <a:lnTo>
                    <a:pt x="174" y="66"/>
                  </a:lnTo>
                  <a:lnTo>
                    <a:pt x="180" y="66"/>
                  </a:lnTo>
                  <a:lnTo>
                    <a:pt x="182" y="74"/>
                  </a:lnTo>
                  <a:lnTo>
                    <a:pt x="188" y="78"/>
                  </a:lnTo>
                  <a:lnTo>
                    <a:pt x="196" y="86"/>
                  </a:lnTo>
                  <a:lnTo>
                    <a:pt x="200" y="90"/>
                  </a:lnTo>
                  <a:lnTo>
                    <a:pt x="202" y="96"/>
                  </a:lnTo>
                  <a:lnTo>
                    <a:pt x="202" y="102"/>
                  </a:lnTo>
                  <a:lnTo>
                    <a:pt x="198" y="108"/>
                  </a:lnTo>
                  <a:lnTo>
                    <a:pt x="202" y="106"/>
                  </a:lnTo>
                  <a:lnTo>
                    <a:pt x="210" y="102"/>
                  </a:lnTo>
                  <a:lnTo>
                    <a:pt x="216" y="100"/>
                  </a:lnTo>
                  <a:lnTo>
                    <a:pt x="222" y="102"/>
                  </a:lnTo>
                  <a:lnTo>
                    <a:pt x="226" y="104"/>
                  </a:lnTo>
                  <a:lnTo>
                    <a:pt x="230" y="108"/>
                  </a:lnTo>
                  <a:lnTo>
                    <a:pt x="228" y="112"/>
                  </a:lnTo>
                  <a:lnTo>
                    <a:pt x="226" y="116"/>
                  </a:lnTo>
                  <a:lnTo>
                    <a:pt x="226" y="120"/>
                  </a:lnTo>
                  <a:lnTo>
                    <a:pt x="228" y="124"/>
                  </a:lnTo>
                  <a:lnTo>
                    <a:pt x="232" y="128"/>
                  </a:lnTo>
                  <a:lnTo>
                    <a:pt x="242" y="130"/>
                  </a:lnTo>
                  <a:lnTo>
                    <a:pt x="254" y="132"/>
                  </a:lnTo>
                  <a:lnTo>
                    <a:pt x="262" y="134"/>
                  </a:lnTo>
                  <a:lnTo>
                    <a:pt x="276" y="142"/>
                  </a:lnTo>
                  <a:lnTo>
                    <a:pt x="284" y="132"/>
                  </a:lnTo>
                  <a:close/>
                </a:path>
              </a:pathLst>
            </a:custGeom>
            <a:grpFill/>
            <a:ln w="3175" cmpd="sng">
              <a:solidFill>
                <a:schemeClr val="accent5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320" name="WASHINGTON D.C."/>
            <p:cNvSpPr>
              <a:spLocks/>
            </p:cNvSpPr>
            <p:nvPr/>
          </p:nvSpPr>
          <p:spPr bwMode="auto">
            <a:xfrm>
              <a:off x="7456077" y="3966386"/>
              <a:ext cx="26991" cy="33345"/>
            </a:xfrm>
            <a:custGeom>
              <a:avLst/>
              <a:gdLst/>
              <a:ahLst/>
              <a:cxnLst>
                <a:cxn ang="0">
                  <a:pos x="0" y="10"/>
                </a:cxn>
                <a:cxn ang="0">
                  <a:pos x="10" y="0"/>
                </a:cxn>
                <a:cxn ang="0">
                  <a:pos x="24" y="12"/>
                </a:cxn>
                <a:cxn ang="0">
                  <a:pos x="14" y="30"/>
                </a:cxn>
                <a:cxn ang="0">
                  <a:pos x="14" y="28"/>
                </a:cxn>
                <a:cxn ang="0">
                  <a:pos x="14" y="24"/>
                </a:cxn>
                <a:cxn ang="0">
                  <a:pos x="10" y="18"/>
                </a:cxn>
                <a:cxn ang="0">
                  <a:pos x="2" y="12"/>
                </a:cxn>
                <a:cxn ang="0">
                  <a:pos x="2" y="10"/>
                </a:cxn>
              </a:cxnLst>
              <a:rect l="0" t="0" r="r" b="b"/>
              <a:pathLst>
                <a:path w="24" h="30">
                  <a:moveTo>
                    <a:pt x="0" y="10"/>
                  </a:moveTo>
                  <a:lnTo>
                    <a:pt x="10" y="0"/>
                  </a:lnTo>
                  <a:lnTo>
                    <a:pt x="24" y="12"/>
                  </a:lnTo>
                  <a:lnTo>
                    <a:pt x="14" y="30"/>
                  </a:lnTo>
                  <a:lnTo>
                    <a:pt x="14" y="28"/>
                  </a:lnTo>
                  <a:lnTo>
                    <a:pt x="14" y="24"/>
                  </a:lnTo>
                  <a:lnTo>
                    <a:pt x="10" y="18"/>
                  </a:lnTo>
                  <a:lnTo>
                    <a:pt x="2" y="12"/>
                  </a:lnTo>
                  <a:lnTo>
                    <a:pt x="2" y="10"/>
                  </a:lnTo>
                </a:path>
              </a:pathLst>
            </a:custGeom>
            <a:grpFill/>
            <a:ln w="3175" cmpd="sng">
              <a:solidFill>
                <a:schemeClr val="accent5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321" name="GEORGIA"/>
            <p:cNvSpPr>
              <a:spLocks/>
            </p:cNvSpPr>
            <p:nvPr/>
          </p:nvSpPr>
          <p:spPr bwMode="auto">
            <a:xfrm>
              <a:off x="6487549" y="4738069"/>
              <a:ext cx="666855" cy="720872"/>
            </a:xfrm>
            <a:custGeom>
              <a:avLst/>
              <a:gdLst/>
              <a:ahLst/>
              <a:cxnLst>
                <a:cxn ang="0">
                  <a:pos x="558" y="562"/>
                </a:cxn>
                <a:cxn ang="0">
                  <a:pos x="560" y="546"/>
                </a:cxn>
                <a:cxn ang="0">
                  <a:pos x="558" y="532"/>
                </a:cxn>
                <a:cxn ang="0">
                  <a:pos x="554" y="526"/>
                </a:cxn>
                <a:cxn ang="0">
                  <a:pos x="552" y="510"/>
                </a:cxn>
                <a:cxn ang="0">
                  <a:pos x="562" y="520"/>
                </a:cxn>
                <a:cxn ang="0">
                  <a:pos x="570" y="492"/>
                </a:cxn>
                <a:cxn ang="0">
                  <a:pos x="572" y="458"/>
                </a:cxn>
                <a:cxn ang="0">
                  <a:pos x="582" y="454"/>
                </a:cxn>
                <a:cxn ang="0">
                  <a:pos x="572" y="446"/>
                </a:cxn>
                <a:cxn ang="0">
                  <a:pos x="570" y="440"/>
                </a:cxn>
                <a:cxn ang="0">
                  <a:pos x="576" y="426"/>
                </a:cxn>
                <a:cxn ang="0">
                  <a:pos x="578" y="410"/>
                </a:cxn>
                <a:cxn ang="0">
                  <a:pos x="584" y="396"/>
                </a:cxn>
                <a:cxn ang="0">
                  <a:pos x="580" y="378"/>
                </a:cxn>
                <a:cxn ang="0">
                  <a:pos x="576" y="364"/>
                </a:cxn>
                <a:cxn ang="0">
                  <a:pos x="568" y="332"/>
                </a:cxn>
                <a:cxn ang="0">
                  <a:pos x="540" y="302"/>
                </a:cxn>
                <a:cxn ang="0">
                  <a:pos x="532" y="280"/>
                </a:cxn>
                <a:cxn ang="0">
                  <a:pos x="512" y="252"/>
                </a:cxn>
                <a:cxn ang="0">
                  <a:pos x="492" y="244"/>
                </a:cxn>
                <a:cxn ang="0">
                  <a:pos x="460" y="212"/>
                </a:cxn>
                <a:cxn ang="0">
                  <a:pos x="446" y="190"/>
                </a:cxn>
                <a:cxn ang="0">
                  <a:pos x="428" y="184"/>
                </a:cxn>
                <a:cxn ang="0">
                  <a:pos x="414" y="164"/>
                </a:cxn>
                <a:cxn ang="0">
                  <a:pos x="404" y="152"/>
                </a:cxn>
                <a:cxn ang="0">
                  <a:pos x="386" y="152"/>
                </a:cxn>
                <a:cxn ang="0">
                  <a:pos x="372" y="138"/>
                </a:cxn>
                <a:cxn ang="0">
                  <a:pos x="358" y="118"/>
                </a:cxn>
                <a:cxn ang="0">
                  <a:pos x="330" y="72"/>
                </a:cxn>
                <a:cxn ang="0">
                  <a:pos x="296" y="64"/>
                </a:cxn>
                <a:cxn ang="0">
                  <a:pos x="276" y="56"/>
                </a:cxn>
                <a:cxn ang="0">
                  <a:pos x="268" y="46"/>
                </a:cxn>
                <a:cxn ang="0">
                  <a:pos x="278" y="20"/>
                </a:cxn>
                <a:cxn ang="0">
                  <a:pos x="148" y="22"/>
                </a:cxn>
                <a:cxn ang="0">
                  <a:pos x="102" y="378"/>
                </a:cxn>
                <a:cxn ang="0">
                  <a:pos x="112" y="392"/>
                </a:cxn>
                <a:cxn ang="0">
                  <a:pos x="118" y="410"/>
                </a:cxn>
                <a:cxn ang="0">
                  <a:pos x="124" y="420"/>
                </a:cxn>
                <a:cxn ang="0">
                  <a:pos x="110" y="436"/>
                </a:cxn>
                <a:cxn ang="0">
                  <a:pos x="106" y="476"/>
                </a:cxn>
                <a:cxn ang="0">
                  <a:pos x="108" y="504"/>
                </a:cxn>
                <a:cxn ang="0">
                  <a:pos x="118" y="528"/>
                </a:cxn>
                <a:cxn ang="0">
                  <a:pos x="138" y="600"/>
                </a:cxn>
                <a:cxn ang="0">
                  <a:pos x="492" y="640"/>
                </a:cxn>
                <a:cxn ang="0">
                  <a:pos x="504" y="608"/>
                </a:cxn>
                <a:cxn ang="0">
                  <a:pos x="500" y="582"/>
                </a:cxn>
                <a:cxn ang="0">
                  <a:pos x="510" y="574"/>
                </a:cxn>
                <a:cxn ang="0">
                  <a:pos x="528" y="578"/>
                </a:cxn>
                <a:cxn ang="0">
                  <a:pos x="564" y="572"/>
                </a:cxn>
              </a:cxnLst>
              <a:rect l="0" t="0" r="r" b="b"/>
              <a:pathLst>
                <a:path w="592" h="640">
                  <a:moveTo>
                    <a:pt x="564" y="572"/>
                  </a:moveTo>
                  <a:lnTo>
                    <a:pt x="558" y="568"/>
                  </a:lnTo>
                  <a:lnTo>
                    <a:pt x="558" y="562"/>
                  </a:lnTo>
                  <a:lnTo>
                    <a:pt x="564" y="560"/>
                  </a:lnTo>
                  <a:lnTo>
                    <a:pt x="566" y="546"/>
                  </a:lnTo>
                  <a:lnTo>
                    <a:pt x="560" y="546"/>
                  </a:lnTo>
                  <a:lnTo>
                    <a:pt x="562" y="540"/>
                  </a:lnTo>
                  <a:lnTo>
                    <a:pt x="562" y="534"/>
                  </a:lnTo>
                  <a:lnTo>
                    <a:pt x="558" y="532"/>
                  </a:lnTo>
                  <a:lnTo>
                    <a:pt x="560" y="540"/>
                  </a:lnTo>
                  <a:lnTo>
                    <a:pt x="558" y="538"/>
                  </a:lnTo>
                  <a:lnTo>
                    <a:pt x="554" y="526"/>
                  </a:lnTo>
                  <a:lnTo>
                    <a:pt x="550" y="516"/>
                  </a:lnTo>
                  <a:lnTo>
                    <a:pt x="550" y="512"/>
                  </a:lnTo>
                  <a:lnTo>
                    <a:pt x="552" y="510"/>
                  </a:lnTo>
                  <a:lnTo>
                    <a:pt x="554" y="512"/>
                  </a:lnTo>
                  <a:lnTo>
                    <a:pt x="560" y="516"/>
                  </a:lnTo>
                  <a:lnTo>
                    <a:pt x="562" y="520"/>
                  </a:lnTo>
                  <a:lnTo>
                    <a:pt x="562" y="496"/>
                  </a:lnTo>
                  <a:lnTo>
                    <a:pt x="556" y="490"/>
                  </a:lnTo>
                  <a:lnTo>
                    <a:pt x="570" y="492"/>
                  </a:lnTo>
                  <a:lnTo>
                    <a:pt x="570" y="464"/>
                  </a:lnTo>
                  <a:lnTo>
                    <a:pt x="572" y="460"/>
                  </a:lnTo>
                  <a:lnTo>
                    <a:pt x="572" y="458"/>
                  </a:lnTo>
                  <a:lnTo>
                    <a:pt x="580" y="456"/>
                  </a:lnTo>
                  <a:lnTo>
                    <a:pt x="582" y="456"/>
                  </a:lnTo>
                  <a:lnTo>
                    <a:pt x="582" y="454"/>
                  </a:lnTo>
                  <a:lnTo>
                    <a:pt x="580" y="450"/>
                  </a:lnTo>
                  <a:lnTo>
                    <a:pt x="580" y="448"/>
                  </a:lnTo>
                  <a:lnTo>
                    <a:pt x="572" y="446"/>
                  </a:lnTo>
                  <a:lnTo>
                    <a:pt x="570" y="444"/>
                  </a:lnTo>
                  <a:lnTo>
                    <a:pt x="568" y="442"/>
                  </a:lnTo>
                  <a:lnTo>
                    <a:pt x="570" y="440"/>
                  </a:lnTo>
                  <a:lnTo>
                    <a:pt x="574" y="438"/>
                  </a:lnTo>
                  <a:lnTo>
                    <a:pt x="578" y="436"/>
                  </a:lnTo>
                  <a:lnTo>
                    <a:pt x="576" y="426"/>
                  </a:lnTo>
                  <a:lnTo>
                    <a:pt x="576" y="420"/>
                  </a:lnTo>
                  <a:lnTo>
                    <a:pt x="576" y="414"/>
                  </a:lnTo>
                  <a:lnTo>
                    <a:pt x="578" y="410"/>
                  </a:lnTo>
                  <a:lnTo>
                    <a:pt x="582" y="406"/>
                  </a:lnTo>
                  <a:lnTo>
                    <a:pt x="584" y="404"/>
                  </a:lnTo>
                  <a:lnTo>
                    <a:pt x="584" y="396"/>
                  </a:lnTo>
                  <a:lnTo>
                    <a:pt x="592" y="390"/>
                  </a:lnTo>
                  <a:lnTo>
                    <a:pt x="590" y="380"/>
                  </a:lnTo>
                  <a:lnTo>
                    <a:pt x="580" y="378"/>
                  </a:lnTo>
                  <a:lnTo>
                    <a:pt x="576" y="372"/>
                  </a:lnTo>
                  <a:lnTo>
                    <a:pt x="578" y="372"/>
                  </a:lnTo>
                  <a:lnTo>
                    <a:pt x="576" y="364"/>
                  </a:lnTo>
                  <a:lnTo>
                    <a:pt x="576" y="358"/>
                  </a:lnTo>
                  <a:lnTo>
                    <a:pt x="574" y="344"/>
                  </a:lnTo>
                  <a:lnTo>
                    <a:pt x="568" y="332"/>
                  </a:lnTo>
                  <a:lnTo>
                    <a:pt x="562" y="322"/>
                  </a:lnTo>
                  <a:lnTo>
                    <a:pt x="554" y="314"/>
                  </a:lnTo>
                  <a:lnTo>
                    <a:pt x="540" y="302"/>
                  </a:lnTo>
                  <a:lnTo>
                    <a:pt x="536" y="300"/>
                  </a:lnTo>
                  <a:lnTo>
                    <a:pt x="534" y="298"/>
                  </a:lnTo>
                  <a:lnTo>
                    <a:pt x="532" y="280"/>
                  </a:lnTo>
                  <a:lnTo>
                    <a:pt x="526" y="268"/>
                  </a:lnTo>
                  <a:lnTo>
                    <a:pt x="520" y="258"/>
                  </a:lnTo>
                  <a:lnTo>
                    <a:pt x="512" y="252"/>
                  </a:lnTo>
                  <a:lnTo>
                    <a:pt x="504" y="248"/>
                  </a:lnTo>
                  <a:lnTo>
                    <a:pt x="498" y="246"/>
                  </a:lnTo>
                  <a:lnTo>
                    <a:pt x="492" y="244"/>
                  </a:lnTo>
                  <a:lnTo>
                    <a:pt x="476" y="230"/>
                  </a:lnTo>
                  <a:lnTo>
                    <a:pt x="464" y="220"/>
                  </a:lnTo>
                  <a:lnTo>
                    <a:pt x="460" y="212"/>
                  </a:lnTo>
                  <a:lnTo>
                    <a:pt x="456" y="202"/>
                  </a:lnTo>
                  <a:lnTo>
                    <a:pt x="450" y="194"/>
                  </a:lnTo>
                  <a:lnTo>
                    <a:pt x="446" y="190"/>
                  </a:lnTo>
                  <a:lnTo>
                    <a:pt x="440" y="186"/>
                  </a:lnTo>
                  <a:lnTo>
                    <a:pt x="432" y="184"/>
                  </a:lnTo>
                  <a:lnTo>
                    <a:pt x="428" y="184"/>
                  </a:lnTo>
                  <a:lnTo>
                    <a:pt x="424" y="180"/>
                  </a:lnTo>
                  <a:lnTo>
                    <a:pt x="418" y="172"/>
                  </a:lnTo>
                  <a:lnTo>
                    <a:pt x="414" y="164"/>
                  </a:lnTo>
                  <a:lnTo>
                    <a:pt x="410" y="158"/>
                  </a:lnTo>
                  <a:lnTo>
                    <a:pt x="408" y="154"/>
                  </a:lnTo>
                  <a:lnTo>
                    <a:pt x="404" y="152"/>
                  </a:lnTo>
                  <a:lnTo>
                    <a:pt x="396" y="152"/>
                  </a:lnTo>
                  <a:lnTo>
                    <a:pt x="394" y="154"/>
                  </a:lnTo>
                  <a:lnTo>
                    <a:pt x="386" y="152"/>
                  </a:lnTo>
                  <a:lnTo>
                    <a:pt x="380" y="148"/>
                  </a:lnTo>
                  <a:lnTo>
                    <a:pt x="376" y="144"/>
                  </a:lnTo>
                  <a:lnTo>
                    <a:pt x="372" y="138"/>
                  </a:lnTo>
                  <a:lnTo>
                    <a:pt x="366" y="128"/>
                  </a:lnTo>
                  <a:lnTo>
                    <a:pt x="364" y="122"/>
                  </a:lnTo>
                  <a:lnTo>
                    <a:pt x="358" y="118"/>
                  </a:lnTo>
                  <a:lnTo>
                    <a:pt x="352" y="110"/>
                  </a:lnTo>
                  <a:lnTo>
                    <a:pt x="340" y="94"/>
                  </a:lnTo>
                  <a:lnTo>
                    <a:pt x="330" y="72"/>
                  </a:lnTo>
                  <a:lnTo>
                    <a:pt x="322" y="70"/>
                  </a:lnTo>
                  <a:lnTo>
                    <a:pt x="306" y="68"/>
                  </a:lnTo>
                  <a:lnTo>
                    <a:pt x="296" y="64"/>
                  </a:lnTo>
                  <a:lnTo>
                    <a:pt x="288" y="58"/>
                  </a:lnTo>
                  <a:lnTo>
                    <a:pt x="280" y="58"/>
                  </a:lnTo>
                  <a:lnTo>
                    <a:pt x="276" y="56"/>
                  </a:lnTo>
                  <a:lnTo>
                    <a:pt x="272" y="54"/>
                  </a:lnTo>
                  <a:lnTo>
                    <a:pt x="268" y="50"/>
                  </a:lnTo>
                  <a:lnTo>
                    <a:pt x="268" y="46"/>
                  </a:lnTo>
                  <a:lnTo>
                    <a:pt x="268" y="40"/>
                  </a:lnTo>
                  <a:lnTo>
                    <a:pt x="272" y="30"/>
                  </a:lnTo>
                  <a:lnTo>
                    <a:pt x="278" y="20"/>
                  </a:lnTo>
                  <a:lnTo>
                    <a:pt x="284" y="10"/>
                  </a:lnTo>
                  <a:lnTo>
                    <a:pt x="292" y="0"/>
                  </a:lnTo>
                  <a:lnTo>
                    <a:pt x="148" y="22"/>
                  </a:lnTo>
                  <a:lnTo>
                    <a:pt x="0" y="40"/>
                  </a:lnTo>
                  <a:lnTo>
                    <a:pt x="84" y="334"/>
                  </a:lnTo>
                  <a:lnTo>
                    <a:pt x="102" y="378"/>
                  </a:lnTo>
                  <a:lnTo>
                    <a:pt x="104" y="380"/>
                  </a:lnTo>
                  <a:lnTo>
                    <a:pt x="108" y="384"/>
                  </a:lnTo>
                  <a:lnTo>
                    <a:pt x="112" y="392"/>
                  </a:lnTo>
                  <a:lnTo>
                    <a:pt x="114" y="406"/>
                  </a:lnTo>
                  <a:lnTo>
                    <a:pt x="116" y="408"/>
                  </a:lnTo>
                  <a:lnTo>
                    <a:pt x="118" y="410"/>
                  </a:lnTo>
                  <a:lnTo>
                    <a:pt x="122" y="412"/>
                  </a:lnTo>
                  <a:lnTo>
                    <a:pt x="124" y="416"/>
                  </a:lnTo>
                  <a:lnTo>
                    <a:pt x="124" y="420"/>
                  </a:lnTo>
                  <a:lnTo>
                    <a:pt x="120" y="426"/>
                  </a:lnTo>
                  <a:lnTo>
                    <a:pt x="112" y="432"/>
                  </a:lnTo>
                  <a:lnTo>
                    <a:pt x="110" y="436"/>
                  </a:lnTo>
                  <a:lnTo>
                    <a:pt x="110" y="442"/>
                  </a:lnTo>
                  <a:lnTo>
                    <a:pt x="108" y="468"/>
                  </a:lnTo>
                  <a:lnTo>
                    <a:pt x="106" y="476"/>
                  </a:lnTo>
                  <a:lnTo>
                    <a:pt x="106" y="488"/>
                  </a:lnTo>
                  <a:lnTo>
                    <a:pt x="106" y="496"/>
                  </a:lnTo>
                  <a:lnTo>
                    <a:pt x="108" y="504"/>
                  </a:lnTo>
                  <a:lnTo>
                    <a:pt x="112" y="512"/>
                  </a:lnTo>
                  <a:lnTo>
                    <a:pt x="118" y="520"/>
                  </a:lnTo>
                  <a:lnTo>
                    <a:pt x="118" y="528"/>
                  </a:lnTo>
                  <a:lnTo>
                    <a:pt x="120" y="542"/>
                  </a:lnTo>
                  <a:lnTo>
                    <a:pt x="120" y="562"/>
                  </a:lnTo>
                  <a:lnTo>
                    <a:pt x="138" y="600"/>
                  </a:lnTo>
                  <a:lnTo>
                    <a:pt x="158" y="636"/>
                  </a:lnTo>
                  <a:lnTo>
                    <a:pt x="478" y="616"/>
                  </a:lnTo>
                  <a:lnTo>
                    <a:pt x="492" y="640"/>
                  </a:lnTo>
                  <a:lnTo>
                    <a:pt x="508" y="640"/>
                  </a:lnTo>
                  <a:lnTo>
                    <a:pt x="506" y="626"/>
                  </a:lnTo>
                  <a:lnTo>
                    <a:pt x="504" y="608"/>
                  </a:lnTo>
                  <a:lnTo>
                    <a:pt x="500" y="598"/>
                  </a:lnTo>
                  <a:lnTo>
                    <a:pt x="498" y="590"/>
                  </a:lnTo>
                  <a:lnTo>
                    <a:pt x="500" y="582"/>
                  </a:lnTo>
                  <a:lnTo>
                    <a:pt x="502" y="578"/>
                  </a:lnTo>
                  <a:lnTo>
                    <a:pt x="506" y="576"/>
                  </a:lnTo>
                  <a:lnTo>
                    <a:pt x="510" y="574"/>
                  </a:lnTo>
                  <a:lnTo>
                    <a:pt x="514" y="572"/>
                  </a:lnTo>
                  <a:lnTo>
                    <a:pt x="520" y="576"/>
                  </a:lnTo>
                  <a:lnTo>
                    <a:pt x="528" y="578"/>
                  </a:lnTo>
                  <a:lnTo>
                    <a:pt x="544" y="582"/>
                  </a:lnTo>
                  <a:lnTo>
                    <a:pt x="562" y="582"/>
                  </a:lnTo>
                  <a:lnTo>
                    <a:pt x="564" y="572"/>
                  </a:lnTo>
                  <a:close/>
                </a:path>
              </a:pathLst>
            </a:custGeom>
            <a:grpFill/>
            <a:ln w="3175" cmpd="sng">
              <a:solidFill>
                <a:schemeClr val="accent5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326" name="LOUISIANA"/>
            <p:cNvSpPr>
              <a:spLocks/>
            </p:cNvSpPr>
            <p:nvPr/>
          </p:nvSpPr>
          <p:spPr bwMode="auto">
            <a:xfrm>
              <a:off x="5396765" y="5162018"/>
              <a:ext cx="716075" cy="630367"/>
            </a:xfrm>
            <a:custGeom>
              <a:avLst/>
              <a:gdLst/>
              <a:ahLst/>
              <a:cxnLst>
                <a:cxn ang="0">
                  <a:pos x="56" y="412"/>
                </a:cxn>
                <a:cxn ang="0">
                  <a:pos x="48" y="374"/>
                </a:cxn>
                <a:cxn ang="0">
                  <a:pos x="58" y="340"/>
                </a:cxn>
                <a:cxn ang="0">
                  <a:pos x="60" y="270"/>
                </a:cxn>
                <a:cxn ang="0">
                  <a:pos x="6" y="152"/>
                </a:cxn>
                <a:cxn ang="0">
                  <a:pos x="342" y="12"/>
                </a:cxn>
                <a:cxn ang="0">
                  <a:pos x="350" y="18"/>
                </a:cxn>
                <a:cxn ang="0">
                  <a:pos x="362" y="54"/>
                </a:cxn>
                <a:cxn ang="0">
                  <a:pos x="358" y="76"/>
                </a:cxn>
                <a:cxn ang="0">
                  <a:pos x="366" y="86"/>
                </a:cxn>
                <a:cxn ang="0">
                  <a:pos x="372" y="102"/>
                </a:cxn>
                <a:cxn ang="0">
                  <a:pos x="346" y="120"/>
                </a:cxn>
                <a:cxn ang="0">
                  <a:pos x="344" y="166"/>
                </a:cxn>
                <a:cxn ang="0">
                  <a:pos x="318" y="212"/>
                </a:cxn>
                <a:cxn ang="0">
                  <a:pos x="310" y="232"/>
                </a:cxn>
                <a:cxn ang="0">
                  <a:pos x="314" y="244"/>
                </a:cxn>
                <a:cxn ang="0">
                  <a:pos x="298" y="268"/>
                </a:cxn>
                <a:cxn ang="0">
                  <a:pos x="530" y="276"/>
                </a:cxn>
                <a:cxn ang="0">
                  <a:pos x="522" y="330"/>
                </a:cxn>
                <a:cxn ang="0">
                  <a:pos x="550" y="366"/>
                </a:cxn>
                <a:cxn ang="0">
                  <a:pos x="536" y="392"/>
                </a:cxn>
                <a:cxn ang="0">
                  <a:pos x="496" y="370"/>
                </a:cxn>
                <a:cxn ang="0">
                  <a:pos x="458" y="398"/>
                </a:cxn>
                <a:cxn ang="0">
                  <a:pos x="472" y="416"/>
                </a:cxn>
                <a:cxn ang="0">
                  <a:pos x="508" y="414"/>
                </a:cxn>
                <a:cxn ang="0">
                  <a:pos x="534" y="408"/>
                </a:cxn>
                <a:cxn ang="0">
                  <a:pos x="530" y="422"/>
                </a:cxn>
                <a:cxn ang="0">
                  <a:pos x="554" y="434"/>
                </a:cxn>
                <a:cxn ang="0">
                  <a:pos x="562" y="422"/>
                </a:cxn>
                <a:cxn ang="0">
                  <a:pos x="578" y="414"/>
                </a:cxn>
                <a:cxn ang="0">
                  <a:pos x="584" y="444"/>
                </a:cxn>
                <a:cxn ang="0">
                  <a:pos x="558" y="456"/>
                </a:cxn>
                <a:cxn ang="0">
                  <a:pos x="558" y="492"/>
                </a:cxn>
                <a:cxn ang="0">
                  <a:pos x="594" y="506"/>
                </a:cxn>
                <a:cxn ang="0">
                  <a:pos x="636" y="542"/>
                </a:cxn>
                <a:cxn ang="0">
                  <a:pos x="596" y="560"/>
                </a:cxn>
                <a:cxn ang="0">
                  <a:pos x="594" y="540"/>
                </a:cxn>
                <a:cxn ang="0">
                  <a:pos x="542" y="518"/>
                </a:cxn>
                <a:cxn ang="0">
                  <a:pos x="530" y="496"/>
                </a:cxn>
                <a:cxn ang="0">
                  <a:pos x="494" y="486"/>
                </a:cxn>
                <a:cxn ang="0">
                  <a:pos x="510" y="516"/>
                </a:cxn>
                <a:cxn ang="0">
                  <a:pos x="498" y="522"/>
                </a:cxn>
                <a:cxn ang="0">
                  <a:pos x="490" y="554"/>
                </a:cxn>
                <a:cxn ang="0">
                  <a:pos x="450" y="528"/>
                </a:cxn>
                <a:cxn ang="0">
                  <a:pos x="412" y="556"/>
                </a:cxn>
                <a:cxn ang="0">
                  <a:pos x="412" y="536"/>
                </a:cxn>
                <a:cxn ang="0">
                  <a:pos x="378" y="530"/>
                </a:cxn>
                <a:cxn ang="0">
                  <a:pos x="322" y="502"/>
                </a:cxn>
                <a:cxn ang="0">
                  <a:pos x="310" y="476"/>
                </a:cxn>
                <a:cxn ang="0">
                  <a:pos x="294" y="470"/>
                </a:cxn>
                <a:cxn ang="0">
                  <a:pos x="280" y="470"/>
                </a:cxn>
                <a:cxn ang="0">
                  <a:pos x="240" y="476"/>
                </a:cxn>
                <a:cxn ang="0">
                  <a:pos x="190" y="500"/>
                </a:cxn>
                <a:cxn ang="0">
                  <a:pos x="114" y="476"/>
                </a:cxn>
                <a:cxn ang="0">
                  <a:pos x="94" y="446"/>
                </a:cxn>
                <a:cxn ang="0">
                  <a:pos x="94" y="476"/>
                </a:cxn>
                <a:cxn ang="0">
                  <a:pos x="42" y="486"/>
                </a:cxn>
                <a:cxn ang="0">
                  <a:pos x="46" y="446"/>
                </a:cxn>
              </a:cxnLst>
              <a:rect l="0" t="0" r="r" b="b"/>
              <a:pathLst>
                <a:path w="636" h="560">
                  <a:moveTo>
                    <a:pt x="46" y="446"/>
                  </a:moveTo>
                  <a:lnTo>
                    <a:pt x="54" y="436"/>
                  </a:lnTo>
                  <a:lnTo>
                    <a:pt x="58" y="428"/>
                  </a:lnTo>
                  <a:lnTo>
                    <a:pt x="58" y="420"/>
                  </a:lnTo>
                  <a:lnTo>
                    <a:pt x="56" y="412"/>
                  </a:lnTo>
                  <a:lnTo>
                    <a:pt x="54" y="408"/>
                  </a:lnTo>
                  <a:lnTo>
                    <a:pt x="50" y="404"/>
                  </a:lnTo>
                  <a:lnTo>
                    <a:pt x="46" y="400"/>
                  </a:lnTo>
                  <a:lnTo>
                    <a:pt x="50" y="376"/>
                  </a:lnTo>
                  <a:lnTo>
                    <a:pt x="48" y="374"/>
                  </a:lnTo>
                  <a:lnTo>
                    <a:pt x="46" y="368"/>
                  </a:lnTo>
                  <a:lnTo>
                    <a:pt x="46" y="364"/>
                  </a:lnTo>
                  <a:lnTo>
                    <a:pt x="46" y="358"/>
                  </a:lnTo>
                  <a:lnTo>
                    <a:pt x="50" y="350"/>
                  </a:lnTo>
                  <a:lnTo>
                    <a:pt x="58" y="340"/>
                  </a:lnTo>
                  <a:lnTo>
                    <a:pt x="64" y="328"/>
                  </a:lnTo>
                  <a:lnTo>
                    <a:pt x="68" y="316"/>
                  </a:lnTo>
                  <a:lnTo>
                    <a:pt x="68" y="302"/>
                  </a:lnTo>
                  <a:lnTo>
                    <a:pt x="66" y="290"/>
                  </a:lnTo>
                  <a:lnTo>
                    <a:pt x="60" y="270"/>
                  </a:lnTo>
                  <a:lnTo>
                    <a:pt x="56" y="260"/>
                  </a:lnTo>
                  <a:lnTo>
                    <a:pt x="48" y="236"/>
                  </a:lnTo>
                  <a:lnTo>
                    <a:pt x="34" y="222"/>
                  </a:lnTo>
                  <a:lnTo>
                    <a:pt x="34" y="186"/>
                  </a:lnTo>
                  <a:lnTo>
                    <a:pt x="6" y="152"/>
                  </a:lnTo>
                  <a:lnTo>
                    <a:pt x="0" y="8"/>
                  </a:lnTo>
                  <a:lnTo>
                    <a:pt x="342" y="0"/>
                  </a:lnTo>
                  <a:lnTo>
                    <a:pt x="340" y="0"/>
                  </a:lnTo>
                  <a:lnTo>
                    <a:pt x="340" y="8"/>
                  </a:lnTo>
                  <a:lnTo>
                    <a:pt x="342" y="12"/>
                  </a:lnTo>
                  <a:lnTo>
                    <a:pt x="344" y="12"/>
                  </a:lnTo>
                  <a:lnTo>
                    <a:pt x="346" y="10"/>
                  </a:lnTo>
                  <a:lnTo>
                    <a:pt x="348" y="10"/>
                  </a:lnTo>
                  <a:lnTo>
                    <a:pt x="348" y="14"/>
                  </a:lnTo>
                  <a:lnTo>
                    <a:pt x="350" y="18"/>
                  </a:lnTo>
                  <a:lnTo>
                    <a:pt x="350" y="32"/>
                  </a:lnTo>
                  <a:lnTo>
                    <a:pt x="358" y="38"/>
                  </a:lnTo>
                  <a:lnTo>
                    <a:pt x="348" y="48"/>
                  </a:lnTo>
                  <a:lnTo>
                    <a:pt x="350" y="54"/>
                  </a:lnTo>
                  <a:lnTo>
                    <a:pt x="362" y="54"/>
                  </a:lnTo>
                  <a:lnTo>
                    <a:pt x="362" y="66"/>
                  </a:lnTo>
                  <a:lnTo>
                    <a:pt x="360" y="68"/>
                  </a:lnTo>
                  <a:lnTo>
                    <a:pt x="356" y="72"/>
                  </a:lnTo>
                  <a:lnTo>
                    <a:pt x="356" y="74"/>
                  </a:lnTo>
                  <a:lnTo>
                    <a:pt x="358" y="76"/>
                  </a:lnTo>
                  <a:lnTo>
                    <a:pt x="360" y="78"/>
                  </a:lnTo>
                  <a:lnTo>
                    <a:pt x="366" y="78"/>
                  </a:lnTo>
                  <a:lnTo>
                    <a:pt x="368" y="80"/>
                  </a:lnTo>
                  <a:lnTo>
                    <a:pt x="366" y="80"/>
                  </a:lnTo>
                  <a:lnTo>
                    <a:pt x="366" y="86"/>
                  </a:lnTo>
                  <a:lnTo>
                    <a:pt x="366" y="88"/>
                  </a:lnTo>
                  <a:lnTo>
                    <a:pt x="368" y="90"/>
                  </a:lnTo>
                  <a:lnTo>
                    <a:pt x="370" y="92"/>
                  </a:lnTo>
                  <a:lnTo>
                    <a:pt x="376" y="92"/>
                  </a:lnTo>
                  <a:lnTo>
                    <a:pt x="372" y="102"/>
                  </a:lnTo>
                  <a:lnTo>
                    <a:pt x="368" y="114"/>
                  </a:lnTo>
                  <a:lnTo>
                    <a:pt x="362" y="114"/>
                  </a:lnTo>
                  <a:lnTo>
                    <a:pt x="350" y="116"/>
                  </a:lnTo>
                  <a:lnTo>
                    <a:pt x="348" y="118"/>
                  </a:lnTo>
                  <a:lnTo>
                    <a:pt x="346" y="120"/>
                  </a:lnTo>
                  <a:lnTo>
                    <a:pt x="350" y="122"/>
                  </a:lnTo>
                  <a:lnTo>
                    <a:pt x="360" y="126"/>
                  </a:lnTo>
                  <a:lnTo>
                    <a:pt x="354" y="138"/>
                  </a:lnTo>
                  <a:lnTo>
                    <a:pt x="346" y="152"/>
                  </a:lnTo>
                  <a:lnTo>
                    <a:pt x="344" y="166"/>
                  </a:lnTo>
                  <a:lnTo>
                    <a:pt x="334" y="164"/>
                  </a:lnTo>
                  <a:lnTo>
                    <a:pt x="326" y="196"/>
                  </a:lnTo>
                  <a:lnTo>
                    <a:pt x="316" y="204"/>
                  </a:lnTo>
                  <a:lnTo>
                    <a:pt x="326" y="204"/>
                  </a:lnTo>
                  <a:lnTo>
                    <a:pt x="318" y="212"/>
                  </a:lnTo>
                  <a:lnTo>
                    <a:pt x="314" y="218"/>
                  </a:lnTo>
                  <a:lnTo>
                    <a:pt x="314" y="220"/>
                  </a:lnTo>
                  <a:lnTo>
                    <a:pt x="316" y="222"/>
                  </a:lnTo>
                  <a:lnTo>
                    <a:pt x="314" y="226"/>
                  </a:lnTo>
                  <a:lnTo>
                    <a:pt x="310" y="232"/>
                  </a:lnTo>
                  <a:lnTo>
                    <a:pt x="308" y="238"/>
                  </a:lnTo>
                  <a:lnTo>
                    <a:pt x="308" y="240"/>
                  </a:lnTo>
                  <a:lnTo>
                    <a:pt x="312" y="240"/>
                  </a:lnTo>
                  <a:lnTo>
                    <a:pt x="314" y="242"/>
                  </a:lnTo>
                  <a:lnTo>
                    <a:pt x="314" y="244"/>
                  </a:lnTo>
                  <a:lnTo>
                    <a:pt x="312" y="248"/>
                  </a:lnTo>
                  <a:lnTo>
                    <a:pt x="306" y="252"/>
                  </a:lnTo>
                  <a:lnTo>
                    <a:pt x="300" y="258"/>
                  </a:lnTo>
                  <a:lnTo>
                    <a:pt x="298" y="262"/>
                  </a:lnTo>
                  <a:lnTo>
                    <a:pt x="298" y="268"/>
                  </a:lnTo>
                  <a:lnTo>
                    <a:pt x="300" y="268"/>
                  </a:lnTo>
                  <a:lnTo>
                    <a:pt x="304" y="270"/>
                  </a:lnTo>
                  <a:lnTo>
                    <a:pt x="302" y="280"/>
                  </a:lnTo>
                  <a:lnTo>
                    <a:pt x="300" y="290"/>
                  </a:lnTo>
                  <a:lnTo>
                    <a:pt x="530" y="276"/>
                  </a:lnTo>
                  <a:lnTo>
                    <a:pt x="530" y="302"/>
                  </a:lnTo>
                  <a:lnTo>
                    <a:pt x="526" y="306"/>
                  </a:lnTo>
                  <a:lnTo>
                    <a:pt x="522" y="316"/>
                  </a:lnTo>
                  <a:lnTo>
                    <a:pt x="520" y="322"/>
                  </a:lnTo>
                  <a:lnTo>
                    <a:pt x="522" y="330"/>
                  </a:lnTo>
                  <a:lnTo>
                    <a:pt x="524" y="334"/>
                  </a:lnTo>
                  <a:lnTo>
                    <a:pt x="530" y="338"/>
                  </a:lnTo>
                  <a:lnTo>
                    <a:pt x="536" y="344"/>
                  </a:lnTo>
                  <a:lnTo>
                    <a:pt x="544" y="358"/>
                  </a:lnTo>
                  <a:lnTo>
                    <a:pt x="550" y="366"/>
                  </a:lnTo>
                  <a:lnTo>
                    <a:pt x="552" y="374"/>
                  </a:lnTo>
                  <a:lnTo>
                    <a:pt x="554" y="382"/>
                  </a:lnTo>
                  <a:lnTo>
                    <a:pt x="552" y="390"/>
                  </a:lnTo>
                  <a:lnTo>
                    <a:pt x="544" y="392"/>
                  </a:lnTo>
                  <a:lnTo>
                    <a:pt x="536" y="392"/>
                  </a:lnTo>
                  <a:lnTo>
                    <a:pt x="518" y="382"/>
                  </a:lnTo>
                  <a:lnTo>
                    <a:pt x="510" y="384"/>
                  </a:lnTo>
                  <a:lnTo>
                    <a:pt x="508" y="380"/>
                  </a:lnTo>
                  <a:lnTo>
                    <a:pt x="500" y="372"/>
                  </a:lnTo>
                  <a:lnTo>
                    <a:pt x="496" y="370"/>
                  </a:lnTo>
                  <a:lnTo>
                    <a:pt x="490" y="368"/>
                  </a:lnTo>
                  <a:lnTo>
                    <a:pt x="484" y="370"/>
                  </a:lnTo>
                  <a:lnTo>
                    <a:pt x="476" y="376"/>
                  </a:lnTo>
                  <a:lnTo>
                    <a:pt x="462" y="396"/>
                  </a:lnTo>
                  <a:lnTo>
                    <a:pt x="458" y="398"/>
                  </a:lnTo>
                  <a:lnTo>
                    <a:pt x="458" y="402"/>
                  </a:lnTo>
                  <a:lnTo>
                    <a:pt x="456" y="406"/>
                  </a:lnTo>
                  <a:lnTo>
                    <a:pt x="458" y="410"/>
                  </a:lnTo>
                  <a:lnTo>
                    <a:pt x="462" y="414"/>
                  </a:lnTo>
                  <a:lnTo>
                    <a:pt x="472" y="416"/>
                  </a:lnTo>
                  <a:lnTo>
                    <a:pt x="486" y="416"/>
                  </a:lnTo>
                  <a:lnTo>
                    <a:pt x="488" y="418"/>
                  </a:lnTo>
                  <a:lnTo>
                    <a:pt x="496" y="418"/>
                  </a:lnTo>
                  <a:lnTo>
                    <a:pt x="502" y="418"/>
                  </a:lnTo>
                  <a:lnTo>
                    <a:pt x="508" y="414"/>
                  </a:lnTo>
                  <a:lnTo>
                    <a:pt x="516" y="410"/>
                  </a:lnTo>
                  <a:lnTo>
                    <a:pt x="524" y="402"/>
                  </a:lnTo>
                  <a:lnTo>
                    <a:pt x="526" y="402"/>
                  </a:lnTo>
                  <a:lnTo>
                    <a:pt x="530" y="404"/>
                  </a:lnTo>
                  <a:lnTo>
                    <a:pt x="534" y="408"/>
                  </a:lnTo>
                  <a:lnTo>
                    <a:pt x="544" y="398"/>
                  </a:lnTo>
                  <a:lnTo>
                    <a:pt x="552" y="404"/>
                  </a:lnTo>
                  <a:lnTo>
                    <a:pt x="544" y="414"/>
                  </a:lnTo>
                  <a:lnTo>
                    <a:pt x="538" y="416"/>
                  </a:lnTo>
                  <a:lnTo>
                    <a:pt x="530" y="422"/>
                  </a:lnTo>
                  <a:lnTo>
                    <a:pt x="528" y="424"/>
                  </a:lnTo>
                  <a:lnTo>
                    <a:pt x="528" y="426"/>
                  </a:lnTo>
                  <a:lnTo>
                    <a:pt x="530" y="428"/>
                  </a:lnTo>
                  <a:lnTo>
                    <a:pt x="540" y="428"/>
                  </a:lnTo>
                  <a:lnTo>
                    <a:pt x="554" y="434"/>
                  </a:lnTo>
                  <a:lnTo>
                    <a:pt x="560" y="436"/>
                  </a:lnTo>
                  <a:lnTo>
                    <a:pt x="562" y="434"/>
                  </a:lnTo>
                  <a:lnTo>
                    <a:pt x="564" y="432"/>
                  </a:lnTo>
                  <a:lnTo>
                    <a:pt x="562" y="426"/>
                  </a:lnTo>
                  <a:lnTo>
                    <a:pt x="562" y="422"/>
                  </a:lnTo>
                  <a:lnTo>
                    <a:pt x="566" y="416"/>
                  </a:lnTo>
                  <a:lnTo>
                    <a:pt x="572" y="410"/>
                  </a:lnTo>
                  <a:lnTo>
                    <a:pt x="578" y="408"/>
                  </a:lnTo>
                  <a:lnTo>
                    <a:pt x="580" y="408"/>
                  </a:lnTo>
                  <a:lnTo>
                    <a:pt x="578" y="414"/>
                  </a:lnTo>
                  <a:lnTo>
                    <a:pt x="578" y="416"/>
                  </a:lnTo>
                  <a:lnTo>
                    <a:pt x="580" y="420"/>
                  </a:lnTo>
                  <a:lnTo>
                    <a:pt x="582" y="422"/>
                  </a:lnTo>
                  <a:lnTo>
                    <a:pt x="582" y="438"/>
                  </a:lnTo>
                  <a:lnTo>
                    <a:pt x="584" y="444"/>
                  </a:lnTo>
                  <a:lnTo>
                    <a:pt x="600" y="444"/>
                  </a:lnTo>
                  <a:lnTo>
                    <a:pt x="600" y="450"/>
                  </a:lnTo>
                  <a:lnTo>
                    <a:pt x="582" y="450"/>
                  </a:lnTo>
                  <a:lnTo>
                    <a:pt x="572" y="456"/>
                  </a:lnTo>
                  <a:lnTo>
                    <a:pt x="558" y="456"/>
                  </a:lnTo>
                  <a:lnTo>
                    <a:pt x="558" y="476"/>
                  </a:lnTo>
                  <a:lnTo>
                    <a:pt x="558" y="480"/>
                  </a:lnTo>
                  <a:lnTo>
                    <a:pt x="556" y="486"/>
                  </a:lnTo>
                  <a:lnTo>
                    <a:pt x="558" y="488"/>
                  </a:lnTo>
                  <a:lnTo>
                    <a:pt x="558" y="492"/>
                  </a:lnTo>
                  <a:lnTo>
                    <a:pt x="562" y="494"/>
                  </a:lnTo>
                  <a:lnTo>
                    <a:pt x="566" y="494"/>
                  </a:lnTo>
                  <a:lnTo>
                    <a:pt x="574" y="500"/>
                  </a:lnTo>
                  <a:lnTo>
                    <a:pt x="580" y="506"/>
                  </a:lnTo>
                  <a:lnTo>
                    <a:pt x="594" y="506"/>
                  </a:lnTo>
                  <a:lnTo>
                    <a:pt x="600" y="512"/>
                  </a:lnTo>
                  <a:lnTo>
                    <a:pt x="624" y="522"/>
                  </a:lnTo>
                  <a:lnTo>
                    <a:pt x="622" y="530"/>
                  </a:lnTo>
                  <a:lnTo>
                    <a:pt x="636" y="530"/>
                  </a:lnTo>
                  <a:lnTo>
                    <a:pt x="636" y="542"/>
                  </a:lnTo>
                  <a:lnTo>
                    <a:pt x="622" y="548"/>
                  </a:lnTo>
                  <a:lnTo>
                    <a:pt x="620" y="556"/>
                  </a:lnTo>
                  <a:lnTo>
                    <a:pt x="610" y="546"/>
                  </a:lnTo>
                  <a:lnTo>
                    <a:pt x="598" y="558"/>
                  </a:lnTo>
                  <a:lnTo>
                    <a:pt x="596" y="560"/>
                  </a:lnTo>
                  <a:lnTo>
                    <a:pt x="594" y="560"/>
                  </a:lnTo>
                  <a:lnTo>
                    <a:pt x="596" y="556"/>
                  </a:lnTo>
                  <a:lnTo>
                    <a:pt x="600" y="546"/>
                  </a:lnTo>
                  <a:lnTo>
                    <a:pt x="598" y="544"/>
                  </a:lnTo>
                  <a:lnTo>
                    <a:pt x="594" y="540"/>
                  </a:lnTo>
                  <a:lnTo>
                    <a:pt x="588" y="534"/>
                  </a:lnTo>
                  <a:lnTo>
                    <a:pt x="586" y="530"/>
                  </a:lnTo>
                  <a:lnTo>
                    <a:pt x="576" y="524"/>
                  </a:lnTo>
                  <a:lnTo>
                    <a:pt x="554" y="520"/>
                  </a:lnTo>
                  <a:lnTo>
                    <a:pt x="542" y="518"/>
                  </a:lnTo>
                  <a:lnTo>
                    <a:pt x="538" y="516"/>
                  </a:lnTo>
                  <a:lnTo>
                    <a:pt x="538" y="512"/>
                  </a:lnTo>
                  <a:lnTo>
                    <a:pt x="536" y="502"/>
                  </a:lnTo>
                  <a:lnTo>
                    <a:pt x="532" y="498"/>
                  </a:lnTo>
                  <a:lnTo>
                    <a:pt x="530" y="496"/>
                  </a:lnTo>
                  <a:lnTo>
                    <a:pt x="526" y="496"/>
                  </a:lnTo>
                  <a:lnTo>
                    <a:pt x="522" y="498"/>
                  </a:lnTo>
                  <a:lnTo>
                    <a:pt x="512" y="494"/>
                  </a:lnTo>
                  <a:lnTo>
                    <a:pt x="498" y="486"/>
                  </a:lnTo>
                  <a:lnTo>
                    <a:pt x="494" y="486"/>
                  </a:lnTo>
                  <a:lnTo>
                    <a:pt x="492" y="486"/>
                  </a:lnTo>
                  <a:lnTo>
                    <a:pt x="496" y="492"/>
                  </a:lnTo>
                  <a:lnTo>
                    <a:pt x="508" y="504"/>
                  </a:lnTo>
                  <a:lnTo>
                    <a:pt x="510" y="510"/>
                  </a:lnTo>
                  <a:lnTo>
                    <a:pt x="510" y="516"/>
                  </a:lnTo>
                  <a:lnTo>
                    <a:pt x="506" y="514"/>
                  </a:lnTo>
                  <a:lnTo>
                    <a:pt x="500" y="514"/>
                  </a:lnTo>
                  <a:lnTo>
                    <a:pt x="496" y="516"/>
                  </a:lnTo>
                  <a:lnTo>
                    <a:pt x="496" y="518"/>
                  </a:lnTo>
                  <a:lnTo>
                    <a:pt x="498" y="522"/>
                  </a:lnTo>
                  <a:lnTo>
                    <a:pt x="502" y="528"/>
                  </a:lnTo>
                  <a:lnTo>
                    <a:pt x="512" y="540"/>
                  </a:lnTo>
                  <a:lnTo>
                    <a:pt x="496" y="554"/>
                  </a:lnTo>
                  <a:lnTo>
                    <a:pt x="494" y="554"/>
                  </a:lnTo>
                  <a:lnTo>
                    <a:pt x="490" y="554"/>
                  </a:lnTo>
                  <a:lnTo>
                    <a:pt x="486" y="550"/>
                  </a:lnTo>
                  <a:lnTo>
                    <a:pt x="486" y="542"/>
                  </a:lnTo>
                  <a:lnTo>
                    <a:pt x="472" y="526"/>
                  </a:lnTo>
                  <a:lnTo>
                    <a:pt x="462" y="520"/>
                  </a:lnTo>
                  <a:lnTo>
                    <a:pt x="450" y="528"/>
                  </a:lnTo>
                  <a:lnTo>
                    <a:pt x="444" y="526"/>
                  </a:lnTo>
                  <a:lnTo>
                    <a:pt x="446" y="536"/>
                  </a:lnTo>
                  <a:lnTo>
                    <a:pt x="424" y="554"/>
                  </a:lnTo>
                  <a:lnTo>
                    <a:pt x="420" y="556"/>
                  </a:lnTo>
                  <a:lnTo>
                    <a:pt x="412" y="556"/>
                  </a:lnTo>
                  <a:lnTo>
                    <a:pt x="408" y="554"/>
                  </a:lnTo>
                  <a:lnTo>
                    <a:pt x="406" y="552"/>
                  </a:lnTo>
                  <a:lnTo>
                    <a:pt x="404" y="546"/>
                  </a:lnTo>
                  <a:lnTo>
                    <a:pt x="408" y="540"/>
                  </a:lnTo>
                  <a:lnTo>
                    <a:pt x="412" y="536"/>
                  </a:lnTo>
                  <a:lnTo>
                    <a:pt x="416" y="534"/>
                  </a:lnTo>
                  <a:lnTo>
                    <a:pt x="396" y="536"/>
                  </a:lnTo>
                  <a:lnTo>
                    <a:pt x="392" y="546"/>
                  </a:lnTo>
                  <a:lnTo>
                    <a:pt x="374" y="540"/>
                  </a:lnTo>
                  <a:lnTo>
                    <a:pt x="378" y="530"/>
                  </a:lnTo>
                  <a:lnTo>
                    <a:pt x="354" y="504"/>
                  </a:lnTo>
                  <a:lnTo>
                    <a:pt x="346" y="504"/>
                  </a:lnTo>
                  <a:lnTo>
                    <a:pt x="332" y="498"/>
                  </a:lnTo>
                  <a:lnTo>
                    <a:pt x="326" y="502"/>
                  </a:lnTo>
                  <a:lnTo>
                    <a:pt x="322" y="502"/>
                  </a:lnTo>
                  <a:lnTo>
                    <a:pt x="320" y="498"/>
                  </a:lnTo>
                  <a:lnTo>
                    <a:pt x="320" y="494"/>
                  </a:lnTo>
                  <a:lnTo>
                    <a:pt x="318" y="484"/>
                  </a:lnTo>
                  <a:lnTo>
                    <a:pt x="312" y="480"/>
                  </a:lnTo>
                  <a:lnTo>
                    <a:pt x="310" y="476"/>
                  </a:lnTo>
                  <a:lnTo>
                    <a:pt x="308" y="470"/>
                  </a:lnTo>
                  <a:lnTo>
                    <a:pt x="306" y="468"/>
                  </a:lnTo>
                  <a:lnTo>
                    <a:pt x="304" y="466"/>
                  </a:lnTo>
                  <a:lnTo>
                    <a:pt x="300" y="466"/>
                  </a:lnTo>
                  <a:lnTo>
                    <a:pt x="294" y="470"/>
                  </a:lnTo>
                  <a:lnTo>
                    <a:pt x="292" y="474"/>
                  </a:lnTo>
                  <a:lnTo>
                    <a:pt x="286" y="476"/>
                  </a:lnTo>
                  <a:lnTo>
                    <a:pt x="284" y="476"/>
                  </a:lnTo>
                  <a:lnTo>
                    <a:pt x="282" y="474"/>
                  </a:lnTo>
                  <a:lnTo>
                    <a:pt x="280" y="470"/>
                  </a:lnTo>
                  <a:lnTo>
                    <a:pt x="280" y="464"/>
                  </a:lnTo>
                  <a:lnTo>
                    <a:pt x="282" y="458"/>
                  </a:lnTo>
                  <a:lnTo>
                    <a:pt x="266" y="460"/>
                  </a:lnTo>
                  <a:lnTo>
                    <a:pt x="246" y="470"/>
                  </a:lnTo>
                  <a:lnTo>
                    <a:pt x="240" y="476"/>
                  </a:lnTo>
                  <a:lnTo>
                    <a:pt x="258" y="492"/>
                  </a:lnTo>
                  <a:lnTo>
                    <a:pt x="258" y="498"/>
                  </a:lnTo>
                  <a:lnTo>
                    <a:pt x="234" y="504"/>
                  </a:lnTo>
                  <a:lnTo>
                    <a:pt x="220" y="504"/>
                  </a:lnTo>
                  <a:lnTo>
                    <a:pt x="190" y="500"/>
                  </a:lnTo>
                  <a:lnTo>
                    <a:pt x="172" y="496"/>
                  </a:lnTo>
                  <a:lnTo>
                    <a:pt x="156" y="492"/>
                  </a:lnTo>
                  <a:lnTo>
                    <a:pt x="140" y="486"/>
                  </a:lnTo>
                  <a:lnTo>
                    <a:pt x="128" y="476"/>
                  </a:lnTo>
                  <a:lnTo>
                    <a:pt x="114" y="476"/>
                  </a:lnTo>
                  <a:lnTo>
                    <a:pt x="102" y="476"/>
                  </a:lnTo>
                  <a:lnTo>
                    <a:pt x="104" y="464"/>
                  </a:lnTo>
                  <a:lnTo>
                    <a:pt x="112" y="458"/>
                  </a:lnTo>
                  <a:lnTo>
                    <a:pt x="102" y="434"/>
                  </a:lnTo>
                  <a:lnTo>
                    <a:pt x="94" y="446"/>
                  </a:lnTo>
                  <a:lnTo>
                    <a:pt x="96" y="452"/>
                  </a:lnTo>
                  <a:lnTo>
                    <a:pt x="92" y="456"/>
                  </a:lnTo>
                  <a:lnTo>
                    <a:pt x="88" y="464"/>
                  </a:lnTo>
                  <a:lnTo>
                    <a:pt x="96" y="468"/>
                  </a:lnTo>
                  <a:lnTo>
                    <a:pt x="94" y="476"/>
                  </a:lnTo>
                  <a:lnTo>
                    <a:pt x="88" y="476"/>
                  </a:lnTo>
                  <a:lnTo>
                    <a:pt x="74" y="476"/>
                  </a:lnTo>
                  <a:lnTo>
                    <a:pt x="56" y="478"/>
                  </a:lnTo>
                  <a:lnTo>
                    <a:pt x="48" y="482"/>
                  </a:lnTo>
                  <a:lnTo>
                    <a:pt x="42" y="486"/>
                  </a:lnTo>
                  <a:lnTo>
                    <a:pt x="38" y="484"/>
                  </a:lnTo>
                  <a:lnTo>
                    <a:pt x="36" y="480"/>
                  </a:lnTo>
                  <a:lnTo>
                    <a:pt x="32" y="474"/>
                  </a:lnTo>
                  <a:lnTo>
                    <a:pt x="44" y="458"/>
                  </a:lnTo>
                  <a:lnTo>
                    <a:pt x="46" y="446"/>
                  </a:lnTo>
                  <a:close/>
                </a:path>
              </a:pathLst>
            </a:custGeom>
            <a:grpFill/>
            <a:ln w="3175" cmpd="sng">
              <a:solidFill>
                <a:schemeClr val="accent5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grpSp>
          <p:nvGrpSpPr>
            <p:cNvPr id="327" name="FLORIDA"/>
            <p:cNvGrpSpPr/>
            <p:nvPr/>
          </p:nvGrpSpPr>
          <p:grpSpPr>
            <a:xfrm>
              <a:off x="6285905" y="5382726"/>
              <a:ext cx="1160645" cy="990802"/>
              <a:chOff x="6284913" y="5381626"/>
              <a:chExt cx="1160462" cy="990600"/>
            </a:xfrm>
            <a:grpFill/>
          </p:grpSpPr>
          <p:sp>
            <p:nvSpPr>
              <p:cNvPr id="333" name="FLORIDA"/>
              <p:cNvSpPr>
                <a:spLocks/>
              </p:cNvSpPr>
              <p:nvPr/>
            </p:nvSpPr>
            <p:spPr bwMode="auto">
              <a:xfrm>
                <a:off x="6284913" y="5381626"/>
                <a:ext cx="1154112" cy="884238"/>
              </a:xfrm>
              <a:custGeom>
                <a:avLst/>
                <a:gdLst/>
                <a:ahLst/>
                <a:cxnLst>
                  <a:cxn ang="0">
                    <a:pos x="750" y="52"/>
                  </a:cxn>
                  <a:cxn ang="0">
                    <a:pos x="732" y="68"/>
                  </a:cxn>
                  <a:cxn ang="0">
                    <a:pos x="738" y="70"/>
                  </a:cxn>
                  <a:cxn ang="0">
                    <a:pos x="762" y="56"/>
                  </a:cxn>
                  <a:cxn ang="0">
                    <a:pos x="824" y="186"/>
                  </a:cxn>
                  <a:cxn ang="0">
                    <a:pos x="820" y="200"/>
                  </a:cxn>
                  <a:cxn ang="0">
                    <a:pos x="872" y="270"/>
                  </a:cxn>
                  <a:cxn ang="0">
                    <a:pos x="866" y="272"/>
                  </a:cxn>
                  <a:cxn ang="0">
                    <a:pos x="950" y="430"/>
                  </a:cxn>
                  <a:cxn ang="0">
                    <a:pos x="996" y="492"/>
                  </a:cxn>
                  <a:cxn ang="0">
                    <a:pos x="1008" y="522"/>
                  </a:cxn>
                  <a:cxn ang="0">
                    <a:pos x="1024" y="648"/>
                  </a:cxn>
                  <a:cxn ang="0">
                    <a:pos x="1006" y="712"/>
                  </a:cxn>
                  <a:cxn ang="0">
                    <a:pos x="1000" y="758"/>
                  </a:cxn>
                  <a:cxn ang="0">
                    <a:pos x="968" y="774"/>
                  </a:cxn>
                  <a:cxn ang="0">
                    <a:pos x="940" y="782"/>
                  </a:cxn>
                  <a:cxn ang="0">
                    <a:pos x="910" y="780"/>
                  </a:cxn>
                  <a:cxn ang="0">
                    <a:pos x="916" y="768"/>
                  </a:cxn>
                  <a:cxn ang="0">
                    <a:pos x="936" y="746"/>
                  </a:cxn>
                  <a:cxn ang="0">
                    <a:pos x="920" y="728"/>
                  </a:cxn>
                  <a:cxn ang="0">
                    <a:pos x="918" y="750"/>
                  </a:cxn>
                  <a:cxn ang="0">
                    <a:pos x="890" y="724"/>
                  </a:cxn>
                  <a:cxn ang="0">
                    <a:pos x="828" y="686"/>
                  </a:cxn>
                  <a:cxn ang="0">
                    <a:pos x="800" y="648"/>
                  </a:cxn>
                  <a:cxn ang="0">
                    <a:pos x="778" y="614"/>
                  </a:cxn>
                  <a:cxn ang="0">
                    <a:pos x="750" y="560"/>
                  </a:cxn>
                  <a:cxn ang="0">
                    <a:pos x="738" y="564"/>
                  </a:cxn>
                  <a:cxn ang="0">
                    <a:pos x="710" y="552"/>
                  </a:cxn>
                  <a:cxn ang="0">
                    <a:pos x="678" y="480"/>
                  </a:cxn>
                  <a:cxn ang="0">
                    <a:pos x="680" y="436"/>
                  </a:cxn>
                  <a:cxn ang="0">
                    <a:pos x="664" y="414"/>
                  </a:cxn>
                  <a:cxn ang="0">
                    <a:pos x="640" y="442"/>
                  </a:cxn>
                  <a:cxn ang="0">
                    <a:pos x="638" y="386"/>
                  </a:cxn>
                  <a:cxn ang="0">
                    <a:pos x="644" y="310"/>
                  </a:cxn>
                  <a:cxn ang="0">
                    <a:pos x="630" y="280"/>
                  </a:cxn>
                  <a:cxn ang="0">
                    <a:pos x="586" y="254"/>
                  </a:cxn>
                  <a:cxn ang="0">
                    <a:pos x="572" y="238"/>
                  </a:cxn>
                  <a:cxn ang="0">
                    <a:pos x="490" y="160"/>
                  </a:cxn>
                  <a:cxn ang="0">
                    <a:pos x="422" y="142"/>
                  </a:cxn>
                  <a:cxn ang="0">
                    <a:pos x="410" y="172"/>
                  </a:cxn>
                  <a:cxn ang="0">
                    <a:pos x="368" y="190"/>
                  </a:cxn>
                  <a:cxn ang="0">
                    <a:pos x="352" y="198"/>
                  </a:cxn>
                  <a:cxn ang="0">
                    <a:pos x="320" y="210"/>
                  </a:cxn>
                  <a:cxn ang="0">
                    <a:pos x="280" y="206"/>
                  </a:cxn>
                  <a:cxn ang="0">
                    <a:pos x="250" y="162"/>
                  </a:cxn>
                  <a:cxn ang="0">
                    <a:pos x="250" y="152"/>
                  </a:cxn>
                  <a:cxn ang="0">
                    <a:pos x="222" y="146"/>
                  </a:cxn>
                  <a:cxn ang="0">
                    <a:pos x="146" y="130"/>
                  </a:cxn>
                  <a:cxn ang="0">
                    <a:pos x="186" y="122"/>
                  </a:cxn>
                  <a:cxn ang="0">
                    <a:pos x="64" y="144"/>
                  </a:cxn>
                  <a:cxn ang="0">
                    <a:pos x="86" y="122"/>
                  </a:cxn>
                  <a:cxn ang="0">
                    <a:pos x="54" y="112"/>
                  </a:cxn>
                  <a:cxn ang="0">
                    <a:pos x="50" y="140"/>
                  </a:cxn>
                  <a:cxn ang="0">
                    <a:pos x="34" y="142"/>
                  </a:cxn>
                  <a:cxn ang="0">
                    <a:pos x="26" y="122"/>
                  </a:cxn>
                  <a:cxn ang="0">
                    <a:pos x="8" y="88"/>
                  </a:cxn>
                  <a:cxn ang="0">
                    <a:pos x="656" y="44"/>
                  </a:cxn>
                  <a:cxn ang="0">
                    <a:pos x="678" y="26"/>
                  </a:cxn>
                  <a:cxn ang="0">
                    <a:pos x="688" y="2"/>
                  </a:cxn>
                  <a:cxn ang="0">
                    <a:pos x="740" y="10"/>
                  </a:cxn>
                </a:cxnLst>
                <a:rect l="0" t="0" r="r" b="b"/>
                <a:pathLst>
                  <a:path w="1024" h="786">
                    <a:moveTo>
                      <a:pt x="746" y="16"/>
                    </a:moveTo>
                    <a:lnTo>
                      <a:pt x="746" y="38"/>
                    </a:lnTo>
                    <a:lnTo>
                      <a:pt x="752" y="38"/>
                    </a:lnTo>
                    <a:lnTo>
                      <a:pt x="754" y="50"/>
                    </a:lnTo>
                    <a:lnTo>
                      <a:pt x="750" y="52"/>
                    </a:lnTo>
                    <a:lnTo>
                      <a:pt x="746" y="52"/>
                    </a:lnTo>
                    <a:lnTo>
                      <a:pt x="740" y="54"/>
                    </a:lnTo>
                    <a:lnTo>
                      <a:pt x="736" y="58"/>
                    </a:lnTo>
                    <a:lnTo>
                      <a:pt x="734" y="62"/>
                    </a:lnTo>
                    <a:lnTo>
                      <a:pt x="732" y="68"/>
                    </a:lnTo>
                    <a:lnTo>
                      <a:pt x="730" y="78"/>
                    </a:lnTo>
                    <a:lnTo>
                      <a:pt x="730" y="82"/>
                    </a:lnTo>
                    <a:lnTo>
                      <a:pt x="734" y="82"/>
                    </a:lnTo>
                    <a:lnTo>
                      <a:pt x="736" y="82"/>
                    </a:lnTo>
                    <a:lnTo>
                      <a:pt x="738" y="70"/>
                    </a:lnTo>
                    <a:lnTo>
                      <a:pt x="740" y="64"/>
                    </a:lnTo>
                    <a:lnTo>
                      <a:pt x="744" y="58"/>
                    </a:lnTo>
                    <a:lnTo>
                      <a:pt x="750" y="56"/>
                    </a:lnTo>
                    <a:lnTo>
                      <a:pt x="758" y="56"/>
                    </a:lnTo>
                    <a:lnTo>
                      <a:pt x="762" y="56"/>
                    </a:lnTo>
                    <a:lnTo>
                      <a:pt x="784" y="110"/>
                    </a:lnTo>
                    <a:lnTo>
                      <a:pt x="784" y="128"/>
                    </a:lnTo>
                    <a:lnTo>
                      <a:pt x="796" y="152"/>
                    </a:lnTo>
                    <a:lnTo>
                      <a:pt x="802" y="148"/>
                    </a:lnTo>
                    <a:lnTo>
                      <a:pt x="824" y="186"/>
                    </a:lnTo>
                    <a:lnTo>
                      <a:pt x="850" y="226"/>
                    </a:lnTo>
                    <a:lnTo>
                      <a:pt x="852" y="230"/>
                    </a:lnTo>
                    <a:lnTo>
                      <a:pt x="848" y="226"/>
                    </a:lnTo>
                    <a:lnTo>
                      <a:pt x="826" y="198"/>
                    </a:lnTo>
                    <a:lnTo>
                      <a:pt x="820" y="200"/>
                    </a:lnTo>
                    <a:lnTo>
                      <a:pt x="846" y="236"/>
                    </a:lnTo>
                    <a:lnTo>
                      <a:pt x="860" y="250"/>
                    </a:lnTo>
                    <a:lnTo>
                      <a:pt x="868" y="260"/>
                    </a:lnTo>
                    <a:lnTo>
                      <a:pt x="872" y="266"/>
                    </a:lnTo>
                    <a:lnTo>
                      <a:pt x="872" y="270"/>
                    </a:lnTo>
                    <a:lnTo>
                      <a:pt x="870" y="272"/>
                    </a:lnTo>
                    <a:lnTo>
                      <a:pt x="868" y="272"/>
                    </a:lnTo>
                    <a:lnTo>
                      <a:pt x="866" y="272"/>
                    </a:lnTo>
                    <a:lnTo>
                      <a:pt x="866" y="270"/>
                    </a:lnTo>
                    <a:lnTo>
                      <a:pt x="866" y="272"/>
                    </a:lnTo>
                    <a:lnTo>
                      <a:pt x="880" y="306"/>
                    </a:lnTo>
                    <a:lnTo>
                      <a:pt x="896" y="336"/>
                    </a:lnTo>
                    <a:lnTo>
                      <a:pt x="912" y="366"/>
                    </a:lnTo>
                    <a:lnTo>
                      <a:pt x="926" y="390"/>
                    </a:lnTo>
                    <a:lnTo>
                      <a:pt x="950" y="430"/>
                    </a:lnTo>
                    <a:lnTo>
                      <a:pt x="964" y="454"/>
                    </a:lnTo>
                    <a:lnTo>
                      <a:pt x="978" y="472"/>
                    </a:lnTo>
                    <a:lnTo>
                      <a:pt x="986" y="484"/>
                    </a:lnTo>
                    <a:lnTo>
                      <a:pt x="992" y="488"/>
                    </a:lnTo>
                    <a:lnTo>
                      <a:pt x="996" y="492"/>
                    </a:lnTo>
                    <a:lnTo>
                      <a:pt x="998" y="496"/>
                    </a:lnTo>
                    <a:lnTo>
                      <a:pt x="1000" y="502"/>
                    </a:lnTo>
                    <a:lnTo>
                      <a:pt x="1000" y="508"/>
                    </a:lnTo>
                    <a:lnTo>
                      <a:pt x="1000" y="512"/>
                    </a:lnTo>
                    <a:lnTo>
                      <a:pt x="1008" y="522"/>
                    </a:lnTo>
                    <a:lnTo>
                      <a:pt x="1012" y="528"/>
                    </a:lnTo>
                    <a:lnTo>
                      <a:pt x="1010" y="532"/>
                    </a:lnTo>
                    <a:lnTo>
                      <a:pt x="1022" y="544"/>
                    </a:lnTo>
                    <a:lnTo>
                      <a:pt x="1022" y="606"/>
                    </a:lnTo>
                    <a:lnTo>
                      <a:pt x="1024" y="648"/>
                    </a:lnTo>
                    <a:lnTo>
                      <a:pt x="1022" y="668"/>
                    </a:lnTo>
                    <a:lnTo>
                      <a:pt x="1014" y="678"/>
                    </a:lnTo>
                    <a:lnTo>
                      <a:pt x="1010" y="690"/>
                    </a:lnTo>
                    <a:lnTo>
                      <a:pt x="1008" y="700"/>
                    </a:lnTo>
                    <a:lnTo>
                      <a:pt x="1006" y="712"/>
                    </a:lnTo>
                    <a:lnTo>
                      <a:pt x="1006" y="730"/>
                    </a:lnTo>
                    <a:lnTo>
                      <a:pt x="1008" y="738"/>
                    </a:lnTo>
                    <a:lnTo>
                      <a:pt x="1008" y="748"/>
                    </a:lnTo>
                    <a:lnTo>
                      <a:pt x="1004" y="754"/>
                    </a:lnTo>
                    <a:lnTo>
                      <a:pt x="1000" y="758"/>
                    </a:lnTo>
                    <a:lnTo>
                      <a:pt x="996" y="760"/>
                    </a:lnTo>
                    <a:lnTo>
                      <a:pt x="988" y="762"/>
                    </a:lnTo>
                    <a:lnTo>
                      <a:pt x="984" y="762"/>
                    </a:lnTo>
                    <a:lnTo>
                      <a:pt x="976" y="770"/>
                    </a:lnTo>
                    <a:lnTo>
                      <a:pt x="968" y="774"/>
                    </a:lnTo>
                    <a:lnTo>
                      <a:pt x="962" y="776"/>
                    </a:lnTo>
                    <a:lnTo>
                      <a:pt x="958" y="776"/>
                    </a:lnTo>
                    <a:lnTo>
                      <a:pt x="950" y="776"/>
                    </a:lnTo>
                    <a:lnTo>
                      <a:pt x="948" y="774"/>
                    </a:lnTo>
                    <a:lnTo>
                      <a:pt x="940" y="782"/>
                    </a:lnTo>
                    <a:lnTo>
                      <a:pt x="932" y="786"/>
                    </a:lnTo>
                    <a:lnTo>
                      <a:pt x="926" y="786"/>
                    </a:lnTo>
                    <a:lnTo>
                      <a:pt x="920" y="786"/>
                    </a:lnTo>
                    <a:lnTo>
                      <a:pt x="912" y="784"/>
                    </a:lnTo>
                    <a:lnTo>
                      <a:pt x="910" y="780"/>
                    </a:lnTo>
                    <a:lnTo>
                      <a:pt x="904" y="770"/>
                    </a:lnTo>
                    <a:lnTo>
                      <a:pt x="904" y="766"/>
                    </a:lnTo>
                    <a:lnTo>
                      <a:pt x="904" y="764"/>
                    </a:lnTo>
                    <a:lnTo>
                      <a:pt x="908" y="764"/>
                    </a:lnTo>
                    <a:lnTo>
                      <a:pt x="916" y="768"/>
                    </a:lnTo>
                    <a:lnTo>
                      <a:pt x="922" y="772"/>
                    </a:lnTo>
                    <a:lnTo>
                      <a:pt x="944" y="764"/>
                    </a:lnTo>
                    <a:lnTo>
                      <a:pt x="930" y="752"/>
                    </a:lnTo>
                    <a:lnTo>
                      <a:pt x="934" y="748"/>
                    </a:lnTo>
                    <a:lnTo>
                      <a:pt x="936" y="746"/>
                    </a:lnTo>
                    <a:lnTo>
                      <a:pt x="932" y="736"/>
                    </a:lnTo>
                    <a:lnTo>
                      <a:pt x="928" y="730"/>
                    </a:lnTo>
                    <a:lnTo>
                      <a:pt x="924" y="726"/>
                    </a:lnTo>
                    <a:lnTo>
                      <a:pt x="922" y="726"/>
                    </a:lnTo>
                    <a:lnTo>
                      <a:pt x="920" y="728"/>
                    </a:lnTo>
                    <a:lnTo>
                      <a:pt x="918" y="730"/>
                    </a:lnTo>
                    <a:lnTo>
                      <a:pt x="918" y="734"/>
                    </a:lnTo>
                    <a:lnTo>
                      <a:pt x="920" y="742"/>
                    </a:lnTo>
                    <a:lnTo>
                      <a:pt x="920" y="746"/>
                    </a:lnTo>
                    <a:lnTo>
                      <a:pt x="918" y="750"/>
                    </a:lnTo>
                    <a:lnTo>
                      <a:pt x="916" y="752"/>
                    </a:lnTo>
                    <a:lnTo>
                      <a:pt x="908" y="750"/>
                    </a:lnTo>
                    <a:lnTo>
                      <a:pt x="904" y="748"/>
                    </a:lnTo>
                    <a:lnTo>
                      <a:pt x="896" y="736"/>
                    </a:lnTo>
                    <a:lnTo>
                      <a:pt x="890" y="724"/>
                    </a:lnTo>
                    <a:lnTo>
                      <a:pt x="876" y="708"/>
                    </a:lnTo>
                    <a:lnTo>
                      <a:pt x="862" y="696"/>
                    </a:lnTo>
                    <a:lnTo>
                      <a:pt x="850" y="690"/>
                    </a:lnTo>
                    <a:lnTo>
                      <a:pt x="838" y="686"/>
                    </a:lnTo>
                    <a:lnTo>
                      <a:pt x="828" y="686"/>
                    </a:lnTo>
                    <a:lnTo>
                      <a:pt x="820" y="688"/>
                    </a:lnTo>
                    <a:lnTo>
                      <a:pt x="814" y="682"/>
                    </a:lnTo>
                    <a:lnTo>
                      <a:pt x="808" y="674"/>
                    </a:lnTo>
                    <a:lnTo>
                      <a:pt x="806" y="668"/>
                    </a:lnTo>
                    <a:lnTo>
                      <a:pt x="800" y="648"/>
                    </a:lnTo>
                    <a:lnTo>
                      <a:pt x="794" y="632"/>
                    </a:lnTo>
                    <a:lnTo>
                      <a:pt x="790" y="624"/>
                    </a:lnTo>
                    <a:lnTo>
                      <a:pt x="786" y="618"/>
                    </a:lnTo>
                    <a:lnTo>
                      <a:pt x="782" y="616"/>
                    </a:lnTo>
                    <a:lnTo>
                      <a:pt x="778" y="614"/>
                    </a:lnTo>
                    <a:lnTo>
                      <a:pt x="776" y="616"/>
                    </a:lnTo>
                    <a:lnTo>
                      <a:pt x="766" y="604"/>
                    </a:lnTo>
                    <a:lnTo>
                      <a:pt x="760" y="592"/>
                    </a:lnTo>
                    <a:lnTo>
                      <a:pt x="760" y="572"/>
                    </a:lnTo>
                    <a:lnTo>
                      <a:pt x="750" y="560"/>
                    </a:lnTo>
                    <a:lnTo>
                      <a:pt x="760" y="544"/>
                    </a:lnTo>
                    <a:lnTo>
                      <a:pt x="742" y="552"/>
                    </a:lnTo>
                    <a:lnTo>
                      <a:pt x="734" y="548"/>
                    </a:lnTo>
                    <a:lnTo>
                      <a:pt x="728" y="544"/>
                    </a:lnTo>
                    <a:lnTo>
                      <a:pt x="738" y="564"/>
                    </a:lnTo>
                    <a:lnTo>
                      <a:pt x="740" y="572"/>
                    </a:lnTo>
                    <a:lnTo>
                      <a:pt x="740" y="574"/>
                    </a:lnTo>
                    <a:lnTo>
                      <a:pt x="738" y="572"/>
                    </a:lnTo>
                    <a:lnTo>
                      <a:pt x="730" y="568"/>
                    </a:lnTo>
                    <a:lnTo>
                      <a:pt x="710" y="552"/>
                    </a:lnTo>
                    <a:lnTo>
                      <a:pt x="700" y="542"/>
                    </a:lnTo>
                    <a:lnTo>
                      <a:pt x="698" y="524"/>
                    </a:lnTo>
                    <a:lnTo>
                      <a:pt x="670" y="488"/>
                    </a:lnTo>
                    <a:lnTo>
                      <a:pt x="682" y="482"/>
                    </a:lnTo>
                    <a:lnTo>
                      <a:pt x="678" y="480"/>
                    </a:lnTo>
                    <a:lnTo>
                      <a:pt x="674" y="476"/>
                    </a:lnTo>
                    <a:lnTo>
                      <a:pt x="674" y="470"/>
                    </a:lnTo>
                    <a:lnTo>
                      <a:pt x="676" y="462"/>
                    </a:lnTo>
                    <a:lnTo>
                      <a:pt x="678" y="446"/>
                    </a:lnTo>
                    <a:lnTo>
                      <a:pt x="680" y="436"/>
                    </a:lnTo>
                    <a:lnTo>
                      <a:pt x="672" y="418"/>
                    </a:lnTo>
                    <a:lnTo>
                      <a:pt x="670" y="414"/>
                    </a:lnTo>
                    <a:lnTo>
                      <a:pt x="666" y="412"/>
                    </a:lnTo>
                    <a:lnTo>
                      <a:pt x="664" y="412"/>
                    </a:lnTo>
                    <a:lnTo>
                      <a:pt x="664" y="414"/>
                    </a:lnTo>
                    <a:lnTo>
                      <a:pt x="662" y="422"/>
                    </a:lnTo>
                    <a:lnTo>
                      <a:pt x="660" y="446"/>
                    </a:lnTo>
                    <a:lnTo>
                      <a:pt x="662" y="460"/>
                    </a:lnTo>
                    <a:lnTo>
                      <a:pt x="648" y="450"/>
                    </a:lnTo>
                    <a:lnTo>
                      <a:pt x="640" y="442"/>
                    </a:lnTo>
                    <a:lnTo>
                      <a:pt x="638" y="438"/>
                    </a:lnTo>
                    <a:lnTo>
                      <a:pt x="640" y="430"/>
                    </a:lnTo>
                    <a:lnTo>
                      <a:pt x="642" y="422"/>
                    </a:lnTo>
                    <a:lnTo>
                      <a:pt x="642" y="404"/>
                    </a:lnTo>
                    <a:lnTo>
                      <a:pt x="638" y="386"/>
                    </a:lnTo>
                    <a:lnTo>
                      <a:pt x="644" y="372"/>
                    </a:lnTo>
                    <a:lnTo>
                      <a:pt x="646" y="358"/>
                    </a:lnTo>
                    <a:lnTo>
                      <a:pt x="648" y="344"/>
                    </a:lnTo>
                    <a:lnTo>
                      <a:pt x="646" y="332"/>
                    </a:lnTo>
                    <a:lnTo>
                      <a:pt x="644" y="310"/>
                    </a:lnTo>
                    <a:lnTo>
                      <a:pt x="642" y="302"/>
                    </a:lnTo>
                    <a:lnTo>
                      <a:pt x="640" y="294"/>
                    </a:lnTo>
                    <a:lnTo>
                      <a:pt x="638" y="284"/>
                    </a:lnTo>
                    <a:lnTo>
                      <a:pt x="634" y="284"/>
                    </a:lnTo>
                    <a:lnTo>
                      <a:pt x="630" y="280"/>
                    </a:lnTo>
                    <a:lnTo>
                      <a:pt x="622" y="268"/>
                    </a:lnTo>
                    <a:lnTo>
                      <a:pt x="612" y="252"/>
                    </a:lnTo>
                    <a:lnTo>
                      <a:pt x="600" y="254"/>
                    </a:lnTo>
                    <a:lnTo>
                      <a:pt x="592" y="256"/>
                    </a:lnTo>
                    <a:lnTo>
                      <a:pt x="586" y="254"/>
                    </a:lnTo>
                    <a:lnTo>
                      <a:pt x="584" y="252"/>
                    </a:lnTo>
                    <a:lnTo>
                      <a:pt x="582" y="250"/>
                    </a:lnTo>
                    <a:lnTo>
                      <a:pt x="582" y="248"/>
                    </a:lnTo>
                    <a:lnTo>
                      <a:pt x="584" y="246"/>
                    </a:lnTo>
                    <a:lnTo>
                      <a:pt x="572" y="238"/>
                    </a:lnTo>
                    <a:lnTo>
                      <a:pt x="556" y="220"/>
                    </a:lnTo>
                    <a:lnTo>
                      <a:pt x="536" y="208"/>
                    </a:lnTo>
                    <a:lnTo>
                      <a:pt x="508" y="176"/>
                    </a:lnTo>
                    <a:lnTo>
                      <a:pt x="498" y="168"/>
                    </a:lnTo>
                    <a:lnTo>
                      <a:pt x="490" y="160"/>
                    </a:lnTo>
                    <a:lnTo>
                      <a:pt x="472" y="148"/>
                    </a:lnTo>
                    <a:lnTo>
                      <a:pt x="458" y="144"/>
                    </a:lnTo>
                    <a:lnTo>
                      <a:pt x="454" y="142"/>
                    </a:lnTo>
                    <a:lnTo>
                      <a:pt x="434" y="140"/>
                    </a:lnTo>
                    <a:lnTo>
                      <a:pt x="422" y="142"/>
                    </a:lnTo>
                    <a:lnTo>
                      <a:pt x="414" y="146"/>
                    </a:lnTo>
                    <a:lnTo>
                      <a:pt x="410" y="152"/>
                    </a:lnTo>
                    <a:lnTo>
                      <a:pt x="408" y="160"/>
                    </a:lnTo>
                    <a:lnTo>
                      <a:pt x="408" y="166"/>
                    </a:lnTo>
                    <a:lnTo>
                      <a:pt x="410" y="172"/>
                    </a:lnTo>
                    <a:lnTo>
                      <a:pt x="402" y="170"/>
                    </a:lnTo>
                    <a:lnTo>
                      <a:pt x="394" y="172"/>
                    </a:lnTo>
                    <a:lnTo>
                      <a:pt x="386" y="176"/>
                    </a:lnTo>
                    <a:lnTo>
                      <a:pt x="378" y="180"/>
                    </a:lnTo>
                    <a:lnTo>
                      <a:pt x="368" y="190"/>
                    </a:lnTo>
                    <a:lnTo>
                      <a:pt x="364" y="196"/>
                    </a:lnTo>
                    <a:lnTo>
                      <a:pt x="352" y="206"/>
                    </a:lnTo>
                    <a:lnTo>
                      <a:pt x="350" y="206"/>
                    </a:lnTo>
                    <a:lnTo>
                      <a:pt x="350" y="204"/>
                    </a:lnTo>
                    <a:lnTo>
                      <a:pt x="352" y="198"/>
                    </a:lnTo>
                    <a:lnTo>
                      <a:pt x="354" y="194"/>
                    </a:lnTo>
                    <a:lnTo>
                      <a:pt x="344" y="202"/>
                    </a:lnTo>
                    <a:lnTo>
                      <a:pt x="334" y="210"/>
                    </a:lnTo>
                    <a:lnTo>
                      <a:pt x="326" y="208"/>
                    </a:lnTo>
                    <a:lnTo>
                      <a:pt x="320" y="210"/>
                    </a:lnTo>
                    <a:lnTo>
                      <a:pt x="306" y="214"/>
                    </a:lnTo>
                    <a:lnTo>
                      <a:pt x="296" y="218"/>
                    </a:lnTo>
                    <a:lnTo>
                      <a:pt x="292" y="220"/>
                    </a:lnTo>
                    <a:lnTo>
                      <a:pt x="280" y="208"/>
                    </a:lnTo>
                    <a:lnTo>
                      <a:pt x="280" y="206"/>
                    </a:lnTo>
                    <a:lnTo>
                      <a:pt x="282" y="208"/>
                    </a:lnTo>
                    <a:lnTo>
                      <a:pt x="296" y="214"/>
                    </a:lnTo>
                    <a:lnTo>
                      <a:pt x="296" y="202"/>
                    </a:lnTo>
                    <a:lnTo>
                      <a:pt x="284" y="188"/>
                    </a:lnTo>
                    <a:lnTo>
                      <a:pt x="250" y="162"/>
                    </a:lnTo>
                    <a:lnTo>
                      <a:pt x="266" y="166"/>
                    </a:lnTo>
                    <a:lnTo>
                      <a:pt x="274" y="166"/>
                    </a:lnTo>
                    <a:lnTo>
                      <a:pt x="274" y="164"/>
                    </a:lnTo>
                    <a:lnTo>
                      <a:pt x="270" y="162"/>
                    </a:lnTo>
                    <a:lnTo>
                      <a:pt x="250" y="152"/>
                    </a:lnTo>
                    <a:lnTo>
                      <a:pt x="256" y="134"/>
                    </a:lnTo>
                    <a:lnTo>
                      <a:pt x="236" y="138"/>
                    </a:lnTo>
                    <a:lnTo>
                      <a:pt x="238" y="148"/>
                    </a:lnTo>
                    <a:lnTo>
                      <a:pt x="238" y="156"/>
                    </a:lnTo>
                    <a:lnTo>
                      <a:pt x="222" y="146"/>
                    </a:lnTo>
                    <a:lnTo>
                      <a:pt x="206" y="140"/>
                    </a:lnTo>
                    <a:lnTo>
                      <a:pt x="190" y="136"/>
                    </a:lnTo>
                    <a:lnTo>
                      <a:pt x="176" y="132"/>
                    </a:lnTo>
                    <a:lnTo>
                      <a:pt x="154" y="130"/>
                    </a:lnTo>
                    <a:lnTo>
                      <a:pt x="146" y="130"/>
                    </a:lnTo>
                    <a:lnTo>
                      <a:pt x="166" y="128"/>
                    </a:lnTo>
                    <a:lnTo>
                      <a:pt x="182" y="126"/>
                    </a:lnTo>
                    <a:lnTo>
                      <a:pt x="190" y="126"/>
                    </a:lnTo>
                    <a:lnTo>
                      <a:pt x="190" y="124"/>
                    </a:lnTo>
                    <a:lnTo>
                      <a:pt x="186" y="122"/>
                    </a:lnTo>
                    <a:lnTo>
                      <a:pt x="164" y="118"/>
                    </a:lnTo>
                    <a:lnTo>
                      <a:pt x="128" y="124"/>
                    </a:lnTo>
                    <a:lnTo>
                      <a:pt x="118" y="132"/>
                    </a:lnTo>
                    <a:lnTo>
                      <a:pt x="90" y="134"/>
                    </a:lnTo>
                    <a:lnTo>
                      <a:pt x="64" y="144"/>
                    </a:lnTo>
                    <a:lnTo>
                      <a:pt x="62" y="144"/>
                    </a:lnTo>
                    <a:lnTo>
                      <a:pt x="62" y="142"/>
                    </a:lnTo>
                    <a:lnTo>
                      <a:pt x="78" y="134"/>
                    </a:lnTo>
                    <a:lnTo>
                      <a:pt x="84" y="126"/>
                    </a:lnTo>
                    <a:lnTo>
                      <a:pt x="86" y="122"/>
                    </a:lnTo>
                    <a:lnTo>
                      <a:pt x="82" y="122"/>
                    </a:lnTo>
                    <a:lnTo>
                      <a:pt x="74" y="124"/>
                    </a:lnTo>
                    <a:lnTo>
                      <a:pt x="68" y="124"/>
                    </a:lnTo>
                    <a:lnTo>
                      <a:pt x="58" y="116"/>
                    </a:lnTo>
                    <a:lnTo>
                      <a:pt x="54" y="112"/>
                    </a:lnTo>
                    <a:lnTo>
                      <a:pt x="52" y="114"/>
                    </a:lnTo>
                    <a:lnTo>
                      <a:pt x="52" y="116"/>
                    </a:lnTo>
                    <a:lnTo>
                      <a:pt x="56" y="128"/>
                    </a:lnTo>
                    <a:lnTo>
                      <a:pt x="58" y="134"/>
                    </a:lnTo>
                    <a:lnTo>
                      <a:pt x="50" y="140"/>
                    </a:lnTo>
                    <a:lnTo>
                      <a:pt x="44" y="150"/>
                    </a:lnTo>
                    <a:lnTo>
                      <a:pt x="26" y="158"/>
                    </a:lnTo>
                    <a:lnTo>
                      <a:pt x="32" y="152"/>
                    </a:lnTo>
                    <a:lnTo>
                      <a:pt x="34" y="146"/>
                    </a:lnTo>
                    <a:lnTo>
                      <a:pt x="34" y="142"/>
                    </a:lnTo>
                    <a:lnTo>
                      <a:pt x="34" y="138"/>
                    </a:lnTo>
                    <a:lnTo>
                      <a:pt x="30" y="134"/>
                    </a:lnTo>
                    <a:lnTo>
                      <a:pt x="28" y="134"/>
                    </a:lnTo>
                    <a:lnTo>
                      <a:pt x="28" y="128"/>
                    </a:lnTo>
                    <a:lnTo>
                      <a:pt x="26" y="122"/>
                    </a:lnTo>
                    <a:lnTo>
                      <a:pt x="30" y="114"/>
                    </a:lnTo>
                    <a:lnTo>
                      <a:pt x="30" y="108"/>
                    </a:lnTo>
                    <a:lnTo>
                      <a:pt x="26" y="102"/>
                    </a:lnTo>
                    <a:lnTo>
                      <a:pt x="20" y="96"/>
                    </a:lnTo>
                    <a:lnTo>
                      <a:pt x="8" y="88"/>
                    </a:lnTo>
                    <a:lnTo>
                      <a:pt x="2" y="84"/>
                    </a:lnTo>
                    <a:lnTo>
                      <a:pt x="0" y="60"/>
                    </a:lnTo>
                    <a:lnTo>
                      <a:pt x="316" y="28"/>
                    </a:lnTo>
                    <a:lnTo>
                      <a:pt x="336" y="64"/>
                    </a:lnTo>
                    <a:lnTo>
                      <a:pt x="656" y="44"/>
                    </a:lnTo>
                    <a:lnTo>
                      <a:pt x="670" y="68"/>
                    </a:lnTo>
                    <a:lnTo>
                      <a:pt x="686" y="68"/>
                    </a:lnTo>
                    <a:lnTo>
                      <a:pt x="684" y="54"/>
                    </a:lnTo>
                    <a:lnTo>
                      <a:pt x="682" y="36"/>
                    </a:lnTo>
                    <a:lnTo>
                      <a:pt x="678" y="26"/>
                    </a:lnTo>
                    <a:lnTo>
                      <a:pt x="676" y="18"/>
                    </a:lnTo>
                    <a:lnTo>
                      <a:pt x="678" y="10"/>
                    </a:lnTo>
                    <a:lnTo>
                      <a:pt x="680" y="6"/>
                    </a:lnTo>
                    <a:lnTo>
                      <a:pt x="684" y="4"/>
                    </a:lnTo>
                    <a:lnTo>
                      <a:pt x="688" y="2"/>
                    </a:lnTo>
                    <a:lnTo>
                      <a:pt x="692" y="0"/>
                    </a:lnTo>
                    <a:lnTo>
                      <a:pt x="698" y="4"/>
                    </a:lnTo>
                    <a:lnTo>
                      <a:pt x="706" y="6"/>
                    </a:lnTo>
                    <a:lnTo>
                      <a:pt x="722" y="10"/>
                    </a:lnTo>
                    <a:lnTo>
                      <a:pt x="740" y="10"/>
                    </a:lnTo>
                    <a:lnTo>
                      <a:pt x="746" y="16"/>
                    </a:lnTo>
                    <a:close/>
                  </a:path>
                </a:pathLst>
              </a:custGeom>
              <a:grpFill/>
              <a:ln w="3175" cmpd="sng">
                <a:solidFill>
                  <a:schemeClr val="accent5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34" name="FLORIDA"/>
              <p:cNvSpPr>
                <a:spLocks/>
              </p:cNvSpPr>
              <p:nvPr/>
            </p:nvSpPr>
            <p:spPr bwMode="auto">
              <a:xfrm>
                <a:off x="7251700" y="5646738"/>
                <a:ext cx="122237" cy="225425"/>
              </a:xfrm>
              <a:custGeom>
                <a:avLst/>
                <a:gdLst/>
                <a:ahLst/>
                <a:cxnLst>
                  <a:cxn ang="0">
                    <a:pos x="38" y="38"/>
                  </a:cxn>
                  <a:cxn ang="0">
                    <a:pos x="0" y="0"/>
                  </a:cxn>
                  <a:cxn ang="0">
                    <a:pos x="2" y="8"/>
                  </a:cxn>
                  <a:cxn ang="0">
                    <a:pos x="32" y="44"/>
                  </a:cxn>
                  <a:cxn ang="0">
                    <a:pos x="30" y="48"/>
                  </a:cxn>
                  <a:cxn ang="0">
                    <a:pos x="26" y="46"/>
                  </a:cxn>
                  <a:cxn ang="0">
                    <a:pos x="18" y="42"/>
                  </a:cxn>
                  <a:cxn ang="0">
                    <a:pos x="16" y="44"/>
                  </a:cxn>
                  <a:cxn ang="0">
                    <a:pos x="16" y="46"/>
                  </a:cxn>
                  <a:cxn ang="0">
                    <a:pos x="20" y="50"/>
                  </a:cxn>
                  <a:cxn ang="0">
                    <a:pos x="26" y="56"/>
                  </a:cxn>
                  <a:cxn ang="0">
                    <a:pos x="32" y="56"/>
                  </a:cxn>
                  <a:cxn ang="0">
                    <a:pos x="38" y="54"/>
                  </a:cxn>
                  <a:cxn ang="0">
                    <a:pos x="40" y="52"/>
                  </a:cxn>
                  <a:cxn ang="0">
                    <a:pos x="42" y="54"/>
                  </a:cxn>
                  <a:cxn ang="0">
                    <a:pos x="44" y="56"/>
                  </a:cxn>
                  <a:cxn ang="0">
                    <a:pos x="46" y="70"/>
                  </a:cxn>
                  <a:cxn ang="0">
                    <a:pos x="48" y="102"/>
                  </a:cxn>
                  <a:cxn ang="0">
                    <a:pos x="52" y="116"/>
                  </a:cxn>
                  <a:cxn ang="0">
                    <a:pos x="58" y="128"/>
                  </a:cxn>
                  <a:cxn ang="0">
                    <a:pos x="78" y="156"/>
                  </a:cxn>
                  <a:cxn ang="0">
                    <a:pos x="100" y="200"/>
                  </a:cxn>
                  <a:cxn ang="0">
                    <a:pos x="108" y="198"/>
                  </a:cxn>
                  <a:cxn ang="0">
                    <a:pos x="82" y="152"/>
                  </a:cxn>
                  <a:cxn ang="0">
                    <a:pos x="78" y="146"/>
                  </a:cxn>
                  <a:cxn ang="0">
                    <a:pos x="66" y="128"/>
                  </a:cxn>
                  <a:cxn ang="0">
                    <a:pos x="60" y="116"/>
                  </a:cxn>
                  <a:cxn ang="0">
                    <a:pos x="56" y="104"/>
                  </a:cxn>
                  <a:cxn ang="0">
                    <a:pos x="54" y="90"/>
                  </a:cxn>
                  <a:cxn ang="0">
                    <a:pos x="56" y="74"/>
                  </a:cxn>
                  <a:cxn ang="0">
                    <a:pos x="54" y="70"/>
                  </a:cxn>
                  <a:cxn ang="0">
                    <a:pos x="54" y="62"/>
                  </a:cxn>
                  <a:cxn ang="0">
                    <a:pos x="50" y="54"/>
                  </a:cxn>
                  <a:cxn ang="0">
                    <a:pos x="44" y="44"/>
                  </a:cxn>
                  <a:cxn ang="0">
                    <a:pos x="38" y="38"/>
                  </a:cxn>
                </a:cxnLst>
                <a:rect l="0" t="0" r="r" b="b"/>
                <a:pathLst>
                  <a:path w="108" h="200">
                    <a:moveTo>
                      <a:pt x="38" y="38"/>
                    </a:moveTo>
                    <a:lnTo>
                      <a:pt x="0" y="0"/>
                    </a:lnTo>
                    <a:lnTo>
                      <a:pt x="2" y="8"/>
                    </a:lnTo>
                    <a:lnTo>
                      <a:pt x="32" y="44"/>
                    </a:lnTo>
                    <a:lnTo>
                      <a:pt x="30" y="48"/>
                    </a:lnTo>
                    <a:lnTo>
                      <a:pt x="26" y="46"/>
                    </a:lnTo>
                    <a:lnTo>
                      <a:pt x="18" y="42"/>
                    </a:lnTo>
                    <a:lnTo>
                      <a:pt x="16" y="44"/>
                    </a:lnTo>
                    <a:lnTo>
                      <a:pt x="16" y="46"/>
                    </a:lnTo>
                    <a:lnTo>
                      <a:pt x="20" y="50"/>
                    </a:lnTo>
                    <a:lnTo>
                      <a:pt x="26" y="56"/>
                    </a:lnTo>
                    <a:lnTo>
                      <a:pt x="32" y="56"/>
                    </a:lnTo>
                    <a:lnTo>
                      <a:pt x="38" y="54"/>
                    </a:lnTo>
                    <a:lnTo>
                      <a:pt x="40" y="52"/>
                    </a:lnTo>
                    <a:lnTo>
                      <a:pt x="42" y="54"/>
                    </a:lnTo>
                    <a:lnTo>
                      <a:pt x="44" y="56"/>
                    </a:lnTo>
                    <a:lnTo>
                      <a:pt x="46" y="70"/>
                    </a:lnTo>
                    <a:lnTo>
                      <a:pt x="48" y="102"/>
                    </a:lnTo>
                    <a:lnTo>
                      <a:pt x="52" y="116"/>
                    </a:lnTo>
                    <a:lnTo>
                      <a:pt x="58" y="128"/>
                    </a:lnTo>
                    <a:lnTo>
                      <a:pt x="78" y="156"/>
                    </a:lnTo>
                    <a:lnTo>
                      <a:pt x="100" y="200"/>
                    </a:lnTo>
                    <a:lnTo>
                      <a:pt x="108" y="198"/>
                    </a:lnTo>
                    <a:lnTo>
                      <a:pt x="82" y="152"/>
                    </a:lnTo>
                    <a:lnTo>
                      <a:pt x="78" y="146"/>
                    </a:lnTo>
                    <a:lnTo>
                      <a:pt x="66" y="128"/>
                    </a:lnTo>
                    <a:lnTo>
                      <a:pt x="60" y="116"/>
                    </a:lnTo>
                    <a:lnTo>
                      <a:pt x="56" y="104"/>
                    </a:lnTo>
                    <a:lnTo>
                      <a:pt x="54" y="90"/>
                    </a:lnTo>
                    <a:lnTo>
                      <a:pt x="56" y="74"/>
                    </a:lnTo>
                    <a:lnTo>
                      <a:pt x="54" y="70"/>
                    </a:lnTo>
                    <a:lnTo>
                      <a:pt x="54" y="62"/>
                    </a:lnTo>
                    <a:lnTo>
                      <a:pt x="50" y="54"/>
                    </a:lnTo>
                    <a:lnTo>
                      <a:pt x="44" y="44"/>
                    </a:lnTo>
                    <a:lnTo>
                      <a:pt x="38" y="38"/>
                    </a:lnTo>
                    <a:close/>
                  </a:path>
                </a:pathLst>
              </a:custGeom>
              <a:grpFill/>
              <a:ln w="3175" cmpd="sng">
                <a:solidFill>
                  <a:schemeClr val="accent5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35" name="FLORIDA"/>
              <p:cNvSpPr>
                <a:spLocks/>
              </p:cNvSpPr>
              <p:nvPr/>
            </p:nvSpPr>
            <p:spPr bwMode="auto">
              <a:xfrm>
                <a:off x="7385050" y="6216651"/>
                <a:ext cx="46037" cy="79375"/>
              </a:xfrm>
              <a:custGeom>
                <a:avLst/>
                <a:gdLst/>
                <a:ahLst/>
                <a:cxnLst>
                  <a:cxn ang="0">
                    <a:pos x="42" y="0"/>
                  </a:cxn>
                  <a:cxn ang="0">
                    <a:pos x="42" y="6"/>
                  </a:cxn>
                  <a:cxn ang="0">
                    <a:pos x="38" y="22"/>
                  </a:cxn>
                  <a:cxn ang="0">
                    <a:pos x="34" y="32"/>
                  </a:cxn>
                  <a:cxn ang="0">
                    <a:pos x="26" y="44"/>
                  </a:cxn>
                  <a:cxn ang="0">
                    <a:pos x="16" y="56"/>
                  </a:cxn>
                  <a:cxn ang="0">
                    <a:pos x="4" y="70"/>
                  </a:cxn>
                  <a:cxn ang="0">
                    <a:pos x="2" y="70"/>
                  </a:cxn>
                  <a:cxn ang="0">
                    <a:pos x="2" y="68"/>
                  </a:cxn>
                  <a:cxn ang="0">
                    <a:pos x="0" y="64"/>
                  </a:cxn>
                  <a:cxn ang="0">
                    <a:pos x="22" y="40"/>
                  </a:cxn>
                  <a:cxn ang="0">
                    <a:pos x="22" y="30"/>
                  </a:cxn>
                  <a:cxn ang="0">
                    <a:pos x="24" y="28"/>
                  </a:cxn>
                  <a:cxn ang="0">
                    <a:pos x="28" y="24"/>
                  </a:cxn>
                  <a:cxn ang="0">
                    <a:pos x="32" y="18"/>
                  </a:cxn>
                  <a:cxn ang="0">
                    <a:pos x="36" y="6"/>
                  </a:cxn>
                  <a:cxn ang="0">
                    <a:pos x="36" y="4"/>
                  </a:cxn>
                  <a:cxn ang="0">
                    <a:pos x="40" y="2"/>
                  </a:cxn>
                  <a:cxn ang="0">
                    <a:pos x="40" y="0"/>
                  </a:cxn>
                </a:cxnLst>
                <a:rect l="0" t="0" r="r" b="b"/>
                <a:pathLst>
                  <a:path w="42" h="70">
                    <a:moveTo>
                      <a:pt x="42" y="0"/>
                    </a:moveTo>
                    <a:lnTo>
                      <a:pt x="42" y="6"/>
                    </a:lnTo>
                    <a:lnTo>
                      <a:pt x="38" y="22"/>
                    </a:lnTo>
                    <a:lnTo>
                      <a:pt x="34" y="32"/>
                    </a:lnTo>
                    <a:lnTo>
                      <a:pt x="26" y="44"/>
                    </a:lnTo>
                    <a:lnTo>
                      <a:pt x="16" y="56"/>
                    </a:lnTo>
                    <a:lnTo>
                      <a:pt x="4" y="70"/>
                    </a:lnTo>
                    <a:lnTo>
                      <a:pt x="2" y="70"/>
                    </a:lnTo>
                    <a:lnTo>
                      <a:pt x="2" y="68"/>
                    </a:lnTo>
                    <a:lnTo>
                      <a:pt x="0" y="64"/>
                    </a:lnTo>
                    <a:lnTo>
                      <a:pt x="22" y="40"/>
                    </a:lnTo>
                    <a:lnTo>
                      <a:pt x="22" y="30"/>
                    </a:lnTo>
                    <a:lnTo>
                      <a:pt x="24" y="28"/>
                    </a:lnTo>
                    <a:lnTo>
                      <a:pt x="28" y="24"/>
                    </a:lnTo>
                    <a:lnTo>
                      <a:pt x="32" y="18"/>
                    </a:lnTo>
                    <a:lnTo>
                      <a:pt x="36" y="6"/>
                    </a:lnTo>
                    <a:lnTo>
                      <a:pt x="36" y="4"/>
                    </a:lnTo>
                    <a:lnTo>
                      <a:pt x="40" y="2"/>
                    </a:lnTo>
                    <a:lnTo>
                      <a:pt x="40" y="0"/>
                    </a:lnTo>
                  </a:path>
                </a:pathLst>
              </a:custGeom>
              <a:grpFill/>
              <a:ln w="3175" cmpd="sng">
                <a:solidFill>
                  <a:schemeClr val="accent5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36" name="FLORIDA"/>
              <p:cNvSpPr>
                <a:spLocks/>
              </p:cNvSpPr>
              <p:nvPr/>
            </p:nvSpPr>
            <p:spPr bwMode="auto">
              <a:xfrm>
                <a:off x="7435850" y="6183313"/>
                <a:ext cx="7937" cy="23813"/>
              </a:xfrm>
              <a:custGeom>
                <a:avLst/>
                <a:gdLst/>
                <a:ahLst/>
                <a:cxnLst>
                  <a:cxn ang="0">
                    <a:pos x="0" y="12"/>
                  </a:cxn>
                  <a:cxn ang="0">
                    <a:pos x="0" y="4"/>
                  </a:cxn>
                  <a:cxn ang="0">
                    <a:pos x="2" y="0"/>
                  </a:cxn>
                  <a:cxn ang="0">
                    <a:pos x="6" y="4"/>
                  </a:cxn>
                  <a:cxn ang="0">
                    <a:pos x="6" y="12"/>
                  </a:cxn>
                  <a:cxn ang="0">
                    <a:pos x="6" y="20"/>
                  </a:cxn>
                  <a:cxn ang="0">
                    <a:pos x="2" y="22"/>
                  </a:cxn>
                  <a:cxn ang="0">
                    <a:pos x="0" y="20"/>
                  </a:cxn>
                  <a:cxn ang="0">
                    <a:pos x="0" y="14"/>
                  </a:cxn>
                </a:cxnLst>
                <a:rect l="0" t="0" r="r" b="b"/>
                <a:pathLst>
                  <a:path w="6" h="22">
                    <a:moveTo>
                      <a:pt x="0" y="12"/>
                    </a:moveTo>
                    <a:lnTo>
                      <a:pt x="0" y="4"/>
                    </a:lnTo>
                    <a:lnTo>
                      <a:pt x="2" y="0"/>
                    </a:lnTo>
                    <a:lnTo>
                      <a:pt x="6" y="4"/>
                    </a:lnTo>
                    <a:lnTo>
                      <a:pt x="6" y="12"/>
                    </a:lnTo>
                    <a:lnTo>
                      <a:pt x="6" y="20"/>
                    </a:lnTo>
                    <a:lnTo>
                      <a:pt x="2" y="22"/>
                    </a:lnTo>
                    <a:lnTo>
                      <a:pt x="0" y="20"/>
                    </a:lnTo>
                    <a:lnTo>
                      <a:pt x="0" y="14"/>
                    </a:lnTo>
                  </a:path>
                </a:pathLst>
              </a:custGeom>
              <a:grpFill/>
              <a:ln w="3175" cmpd="sng">
                <a:solidFill>
                  <a:schemeClr val="accent5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37" name="FLORIDA"/>
              <p:cNvSpPr>
                <a:spLocks/>
              </p:cNvSpPr>
              <p:nvPr/>
            </p:nvSpPr>
            <p:spPr bwMode="auto">
              <a:xfrm>
                <a:off x="7439025" y="6151563"/>
                <a:ext cx="6350" cy="11113"/>
              </a:xfrm>
              <a:custGeom>
                <a:avLst/>
                <a:gdLst/>
                <a:ahLst/>
                <a:cxnLst>
                  <a:cxn ang="0">
                    <a:pos x="0" y="6"/>
                  </a:cxn>
                  <a:cxn ang="0">
                    <a:pos x="0" y="2"/>
                  </a:cxn>
                  <a:cxn ang="0">
                    <a:pos x="2" y="0"/>
                  </a:cxn>
                  <a:cxn ang="0">
                    <a:pos x="4" y="2"/>
                  </a:cxn>
                  <a:cxn ang="0">
                    <a:pos x="6" y="6"/>
                  </a:cxn>
                  <a:cxn ang="0">
                    <a:pos x="4" y="10"/>
                  </a:cxn>
                  <a:cxn ang="0">
                    <a:pos x="2" y="10"/>
                  </a:cxn>
                  <a:cxn ang="0">
                    <a:pos x="0" y="10"/>
                  </a:cxn>
                  <a:cxn ang="0">
                    <a:pos x="0" y="8"/>
                  </a:cxn>
                </a:cxnLst>
                <a:rect l="0" t="0" r="r" b="b"/>
                <a:pathLst>
                  <a:path w="6" h="10">
                    <a:moveTo>
                      <a:pt x="0" y="6"/>
                    </a:moveTo>
                    <a:lnTo>
                      <a:pt x="0" y="2"/>
                    </a:lnTo>
                    <a:lnTo>
                      <a:pt x="2" y="0"/>
                    </a:lnTo>
                    <a:lnTo>
                      <a:pt x="4" y="2"/>
                    </a:lnTo>
                    <a:lnTo>
                      <a:pt x="6" y="6"/>
                    </a:lnTo>
                    <a:lnTo>
                      <a:pt x="4" y="10"/>
                    </a:lnTo>
                    <a:lnTo>
                      <a:pt x="2" y="10"/>
                    </a:lnTo>
                    <a:lnTo>
                      <a:pt x="0" y="10"/>
                    </a:lnTo>
                    <a:lnTo>
                      <a:pt x="0" y="8"/>
                    </a:lnTo>
                  </a:path>
                </a:pathLst>
              </a:custGeom>
              <a:grpFill/>
              <a:ln w="3175" cmpd="sng">
                <a:solidFill>
                  <a:schemeClr val="accent5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38" name="FLORIDA"/>
              <p:cNvSpPr>
                <a:spLocks/>
              </p:cNvSpPr>
              <p:nvPr/>
            </p:nvSpPr>
            <p:spPr bwMode="auto">
              <a:xfrm>
                <a:off x="7281863" y="6335713"/>
                <a:ext cx="7937" cy="14288"/>
              </a:xfrm>
              <a:custGeom>
                <a:avLst/>
                <a:gdLst/>
                <a:ahLst/>
                <a:cxnLst>
                  <a:cxn ang="0">
                    <a:pos x="0" y="6"/>
                  </a:cxn>
                  <a:cxn ang="0">
                    <a:pos x="0" y="2"/>
                  </a:cxn>
                  <a:cxn ang="0">
                    <a:pos x="4" y="0"/>
                  </a:cxn>
                  <a:cxn ang="0">
                    <a:pos x="6" y="2"/>
                  </a:cxn>
                  <a:cxn ang="0">
                    <a:pos x="8" y="6"/>
                  </a:cxn>
                  <a:cxn ang="0">
                    <a:pos x="6" y="10"/>
                  </a:cxn>
                  <a:cxn ang="0">
                    <a:pos x="4" y="12"/>
                  </a:cxn>
                  <a:cxn ang="0">
                    <a:pos x="0" y="10"/>
                  </a:cxn>
                  <a:cxn ang="0">
                    <a:pos x="0" y="8"/>
                  </a:cxn>
                </a:cxnLst>
                <a:rect l="0" t="0" r="r" b="b"/>
                <a:pathLst>
                  <a:path w="8" h="12">
                    <a:moveTo>
                      <a:pt x="0" y="6"/>
                    </a:moveTo>
                    <a:lnTo>
                      <a:pt x="0" y="2"/>
                    </a:lnTo>
                    <a:lnTo>
                      <a:pt x="4" y="0"/>
                    </a:lnTo>
                    <a:lnTo>
                      <a:pt x="6" y="2"/>
                    </a:lnTo>
                    <a:lnTo>
                      <a:pt x="8" y="6"/>
                    </a:lnTo>
                    <a:lnTo>
                      <a:pt x="6" y="10"/>
                    </a:lnTo>
                    <a:lnTo>
                      <a:pt x="4" y="12"/>
                    </a:lnTo>
                    <a:lnTo>
                      <a:pt x="0" y="10"/>
                    </a:lnTo>
                    <a:lnTo>
                      <a:pt x="0" y="8"/>
                    </a:lnTo>
                  </a:path>
                </a:pathLst>
              </a:custGeom>
              <a:grpFill/>
              <a:ln w="3175" cmpd="sng">
                <a:solidFill>
                  <a:schemeClr val="accent5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39" name="FLORIDA"/>
              <p:cNvSpPr>
                <a:spLocks/>
              </p:cNvSpPr>
              <p:nvPr/>
            </p:nvSpPr>
            <p:spPr bwMode="auto">
              <a:xfrm>
                <a:off x="7267575" y="6343651"/>
                <a:ext cx="9525" cy="7938"/>
              </a:xfrm>
              <a:custGeom>
                <a:avLst/>
                <a:gdLst/>
                <a:ahLst/>
                <a:cxnLst>
                  <a:cxn ang="0">
                    <a:pos x="0" y="4"/>
                  </a:cxn>
                  <a:cxn ang="0">
                    <a:pos x="2" y="2"/>
                  </a:cxn>
                  <a:cxn ang="0">
                    <a:pos x="4" y="0"/>
                  </a:cxn>
                  <a:cxn ang="0">
                    <a:pos x="8" y="2"/>
                  </a:cxn>
                  <a:cxn ang="0">
                    <a:pos x="8" y="4"/>
                  </a:cxn>
                  <a:cxn ang="0">
                    <a:pos x="8" y="8"/>
                  </a:cxn>
                  <a:cxn ang="0">
                    <a:pos x="4" y="8"/>
                  </a:cxn>
                  <a:cxn ang="0">
                    <a:pos x="2" y="8"/>
                  </a:cxn>
                  <a:cxn ang="0">
                    <a:pos x="2" y="4"/>
                  </a:cxn>
                </a:cxnLst>
                <a:rect l="0" t="0" r="r" b="b"/>
                <a:pathLst>
                  <a:path w="8" h="8">
                    <a:moveTo>
                      <a:pt x="0" y="4"/>
                    </a:moveTo>
                    <a:lnTo>
                      <a:pt x="2" y="2"/>
                    </a:lnTo>
                    <a:lnTo>
                      <a:pt x="4" y="0"/>
                    </a:lnTo>
                    <a:lnTo>
                      <a:pt x="8" y="2"/>
                    </a:lnTo>
                    <a:lnTo>
                      <a:pt x="8" y="4"/>
                    </a:lnTo>
                    <a:lnTo>
                      <a:pt x="8" y="8"/>
                    </a:lnTo>
                    <a:lnTo>
                      <a:pt x="4" y="8"/>
                    </a:lnTo>
                    <a:lnTo>
                      <a:pt x="2" y="8"/>
                    </a:lnTo>
                    <a:lnTo>
                      <a:pt x="2" y="4"/>
                    </a:lnTo>
                  </a:path>
                </a:pathLst>
              </a:custGeom>
              <a:grpFill/>
              <a:ln w="3175" cmpd="sng">
                <a:solidFill>
                  <a:schemeClr val="accent5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40" name="FLORIDA"/>
              <p:cNvSpPr>
                <a:spLocks/>
              </p:cNvSpPr>
              <p:nvPr/>
            </p:nvSpPr>
            <p:spPr bwMode="auto">
              <a:xfrm>
                <a:off x="7261225" y="6351588"/>
                <a:ext cx="1587" cy="6350"/>
              </a:xfrm>
              <a:custGeom>
                <a:avLst/>
                <a:gdLst/>
                <a:ahLst/>
                <a:cxnLst>
                  <a:cxn ang="0">
                    <a:pos x="0" y="2"/>
                  </a:cxn>
                  <a:cxn ang="0">
                    <a:pos x="0" y="0"/>
                  </a:cxn>
                  <a:cxn ang="0">
                    <a:pos x="2" y="0"/>
                  </a:cxn>
                  <a:cxn ang="0">
                    <a:pos x="2" y="2"/>
                  </a:cxn>
                  <a:cxn ang="0">
                    <a:pos x="2" y="4"/>
                  </a:cxn>
                  <a:cxn ang="0">
                    <a:pos x="0" y="6"/>
                  </a:cxn>
                  <a:cxn ang="0">
                    <a:pos x="0" y="4"/>
                  </a:cxn>
                  <a:cxn ang="0">
                    <a:pos x="0" y="4"/>
                  </a:cxn>
                </a:cxnLst>
                <a:rect l="0" t="0" r="r" b="b"/>
                <a:pathLst>
                  <a:path w="2" h="6">
                    <a:moveTo>
                      <a:pt x="0" y="2"/>
                    </a:moveTo>
                    <a:lnTo>
                      <a:pt x="0" y="0"/>
                    </a:lnTo>
                    <a:lnTo>
                      <a:pt x="2" y="0"/>
                    </a:lnTo>
                    <a:lnTo>
                      <a:pt x="2" y="2"/>
                    </a:lnTo>
                    <a:lnTo>
                      <a:pt x="2" y="4"/>
                    </a:lnTo>
                    <a:lnTo>
                      <a:pt x="0" y="6"/>
                    </a:lnTo>
                    <a:lnTo>
                      <a:pt x="0" y="4"/>
                    </a:lnTo>
                    <a:lnTo>
                      <a:pt x="0" y="4"/>
                    </a:lnTo>
                  </a:path>
                </a:pathLst>
              </a:custGeom>
              <a:grpFill/>
              <a:ln w="3175" cmpd="sng">
                <a:solidFill>
                  <a:schemeClr val="accent5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41" name="FLORIDA"/>
              <p:cNvSpPr>
                <a:spLocks/>
              </p:cNvSpPr>
              <p:nvPr/>
            </p:nvSpPr>
            <p:spPr bwMode="auto">
              <a:xfrm>
                <a:off x="7250113" y="6357938"/>
                <a:ext cx="6350" cy="7938"/>
              </a:xfrm>
              <a:custGeom>
                <a:avLst/>
                <a:gdLst/>
                <a:ahLst/>
                <a:cxnLst>
                  <a:cxn ang="0">
                    <a:pos x="0" y="2"/>
                  </a:cxn>
                  <a:cxn ang="0">
                    <a:pos x="0" y="0"/>
                  </a:cxn>
                  <a:cxn ang="0">
                    <a:pos x="2" y="0"/>
                  </a:cxn>
                  <a:cxn ang="0">
                    <a:pos x="4" y="0"/>
                  </a:cxn>
                  <a:cxn ang="0">
                    <a:pos x="6" y="2"/>
                  </a:cxn>
                  <a:cxn ang="0">
                    <a:pos x="4" y="4"/>
                  </a:cxn>
                  <a:cxn ang="0">
                    <a:pos x="2" y="6"/>
                  </a:cxn>
                  <a:cxn ang="0">
                    <a:pos x="0" y="4"/>
                  </a:cxn>
                  <a:cxn ang="0">
                    <a:pos x="0" y="4"/>
                  </a:cxn>
                </a:cxnLst>
                <a:rect l="0" t="0" r="r" b="b"/>
                <a:pathLst>
                  <a:path w="6" h="6">
                    <a:moveTo>
                      <a:pt x="0" y="2"/>
                    </a:moveTo>
                    <a:lnTo>
                      <a:pt x="0" y="0"/>
                    </a:lnTo>
                    <a:lnTo>
                      <a:pt x="2" y="0"/>
                    </a:lnTo>
                    <a:lnTo>
                      <a:pt x="4" y="0"/>
                    </a:lnTo>
                    <a:lnTo>
                      <a:pt x="6" y="2"/>
                    </a:lnTo>
                    <a:lnTo>
                      <a:pt x="4" y="4"/>
                    </a:lnTo>
                    <a:lnTo>
                      <a:pt x="2" y="6"/>
                    </a:lnTo>
                    <a:lnTo>
                      <a:pt x="0" y="4"/>
                    </a:lnTo>
                    <a:lnTo>
                      <a:pt x="0" y="4"/>
                    </a:lnTo>
                  </a:path>
                </a:pathLst>
              </a:custGeom>
              <a:grpFill/>
              <a:ln w="3175" cmpd="sng">
                <a:solidFill>
                  <a:schemeClr val="accent5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42" name="FLORIDA"/>
              <p:cNvSpPr>
                <a:spLocks/>
              </p:cNvSpPr>
              <p:nvPr/>
            </p:nvSpPr>
            <p:spPr bwMode="auto">
              <a:xfrm>
                <a:off x="7240588" y="6365876"/>
                <a:ext cx="6350" cy="6350"/>
              </a:xfrm>
              <a:custGeom>
                <a:avLst/>
                <a:gdLst/>
                <a:ahLst/>
                <a:cxnLst>
                  <a:cxn ang="0">
                    <a:pos x="0" y="4"/>
                  </a:cxn>
                  <a:cxn ang="0">
                    <a:pos x="0" y="2"/>
                  </a:cxn>
                  <a:cxn ang="0">
                    <a:pos x="2" y="0"/>
                  </a:cxn>
                  <a:cxn ang="0">
                    <a:pos x="4" y="2"/>
                  </a:cxn>
                  <a:cxn ang="0">
                    <a:pos x="6" y="4"/>
                  </a:cxn>
                  <a:cxn ang="0">
                    <a:pos x="4" y="6"/>
                  </a:cxn>
                  <a:cxn ang="0">
                    <a:pos x="2" y="6"/>
                  </a:cxn>
                  <a:cxn ang="0">
                    <a:pos x="0" y="6"/>
                  </a:cxn>
                  <a:cxn ang="0">
                    <a:pos x="0" y="6"/>
                  </a:cxn>
                </a:cxnLst>
                <a:rect l="0" t="0" r="r" b="b"/>
                <a:pathLst>
                  <a:path w="6" h="6">
                    <a:moveTo>
                      <a:pt x="0" y="4"/>
                    </a:moveTo>
                    <a:lnTo>
                      <a:pt x="0" y="2"/>
                    </a:lnTo>
                    <a:lnTo>
                      <a:pt x="2" y="0"/>
                    </a:lnTo>
                    <a:lnTo>
                      <a:pt x="4" y="2"/>
                    </a:lnTo>
                    <a:lnTo>
                      <a:pt x="6" y="4"/>
                    </a:lnTo>
                    <a:lnTo>
                      <a:pt x="4" y="6"/>
                    </a:lnTo>
                    <a:lnTo>
                      <a:pt x="2" y="6"/>
                    </a:lnTo>
                    <a:lnTo>
                      <a:pt x="0" y="6"/>
                    </a:lnTo>
                    <a:lnTo>
                      <a:pt x="0" y="6"/>
                    </a:lnTo>
                  </a:path>
                </a:pathLst>
              </a:custGeom>
              <a:grpFill/>
              <a:ln w="3175" cmpd="sng">
                <a:solidFill>
                  <a:schemeClr val="accent5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43" name="FLORIDA"/>
              <p:cNvSpPr>
                <a:spLocks/>
              </p:cNvSpPr>
              <p:nvPr/>
            </p:nvSpPr>
            <p:spPr bwMode="auto">
              <a:xfrm>
                <a:off x="7375525" y="6292851"/>
                <a:ext cx="4762" cy="9525"/>
              </a:xfrm>
              <a:custGeom>
                <a:avLst/>
                <a:gdLst/>
                <a:ahLst/>
                <a:cxnLst>
                  <a:cxn ang="0">
                    <a:pos x="0" y="4"/>
                  </a:cxn>
                  <a:cxn ang="0">
                    <a:pos x="0" y="2"/>
                  </a:cxn>
                  <a:cxn ang="0">
                    <a:pos x="2" y="0"/>
                  </a:cxn>
                  <a:cxn ang="0">
                    <a:pos x="4" y="2"/>
                  </a:cxn>
                  <a:cxn ang="0">
                    <a:pos x="4" y="4"/>
                  </a:cxn>
                  <a:cxn ang="0">
                    <a:pos x="4" y="6"/>
                  </a:cxn>
                  <a:cxn ang="0">
                    <a:pos x="2" y="8"/>
                  </a:cxn>
                  <a:cxn ang="0">
                    <a:pos x="0" y="6"/>
                  </a:cxn>
                  <a:cxn ang="0">
                    <a:pos x="0" y="6"/>
                  </a:cxn>
                </a:cxnLst>
                <a:rect l="0" t="0" r="r" b="b"/>
                <a:pathLst>
                  <a:path w="4" h="8">
                    <a:moveTo>
                      <a:pt x="0" y="4"/>
                    </a:moveTo>
                    <a:lnTo>
                      <a:pt x="0" y="2"/>
                    </a:lnTo>
                    <a:lnTo>
                      <a:pt x="2" y="0"/>
                    </a:lnTo>
                    <a:lnTo>
                      <a:pt x="4" y="2"/>
                    </a:lnTo>
                    <a:lnTo>
                      <a:pt x="4" y="4"/>
                    </a:lnTo>
                    <a:lnTo>
                      <a:pt x="4" y="6"/>
                    </a:lnTo>
                    <a:lnTo>
                      <a:pt x="2" y="8"/>
                    </a:lnTo>
                    <a:lnTo>
                      <a:pt x="0" y="6"/>
                    </a:lnTo>
                    <a:lnTo>
                      <a:pt x="0" y="6"/>
                    </a:lnTo>
                  </a:path>
                </a:pathLst>
              </a:custGeom>
              <a:grpFill/>
              <a:ln w="3175" cmpd="sng">
                <a:solidFill>
                  <a:schemeClr val="accent5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44" name="FLORIDA"/>
              <p:cNvSpPr>
                <a:spLocks/>
              </p:cNvSpPr>
              <p:nvPr/>
            </p:nvSpPr>
            <p:spPr bwMode="auto">
              <a:xfrm>
                <a:off x="7359650" y="6303963"/>
                <a:ext cx="11112" cy="9525"/>
              </a:xfrm>
              <a:custGeom>
                <a:avLst/>
                <a:gdLst/>
                <a:ahLst/>
                <a:cxnLst>
                  <a:cxn ang="0">
                    <a:pos x="0" y="4"/>
                  </a:cxn>
                  <a:cxn ang="0">
                    <a:pos x="2" y="2"/>
                  </a:cxn>
                  <a:cxn ang="0">
                    <a:pos x="4" y="0"/>
                  </a:cxn>
                  <a:cxn ang="0">
                    <a:pos x="8" y="2"/>
                  </a:cxn>
                  <a:cxn ang="0">
                    <a:pos x="10" y="4"/>
                  </a:cxn>
                  <a:cxn ang="0">
                    <a:pos x="8" y="8"/>
                  </a:cxn>
                  <a:cxn ang="0">
                    <a:pos x="4" y="8"/>
                  </a:cxn>
                  <a:cxn ang="0">
                    <a:pos x="2" y="8"/>
                  </a:cxn>
                  <a:cxn ang="0">
                    <a:pos x="2" y="4"/>
                  </a:cxn>
                </a:cxnLst>
                <a:rect l="0" t="0" r="r" b="b"/>
                <a:pathLst>
                  <a:path w="10" h="8">
                    <a:moveTo>
                      <a:pt x="0" y="4"/>
                    </a:moveTo>
                    <a:lnTo>
                      <a:pt x="2" y="2"/>
                    </a:lnTo>
                    <a:lnTo>
                      <a:pt x="4" y="0"/>
                    </a:lnTo>
                    <a:lnTo>
                      <a:pt x="8" y="2"/>
                    </a:lnTo>
                    <a:lnTo>
                      <a:pt x="10" y="4"/>
                    </a:lnTo>
                    <a:lnTo>
                      <a:pt x="8" y="8"/>
                    </a:lnTo>
                    <a:lnTo>
                      <a:pt x="4" y="8"/>
                    </a:lnTo>
                    <a:lnTo>
                      <a:pt x="2" y="8"/>
                    </a:lnTo>
                    <a:lnTo>
                      <a:pt x="2" y="4"/>
                    </a:lnTo>
                  </a:path>
                </a:pathLst>
              </a:custGeom>
              <a:grpFill/>
              <a:ln w="3175" cmpd="sng">
                <a:solidFill>
                  <a:schemeClr val="accent5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45" name="FLORIDA"/>
              <p:cNvSpPr>
                <a:spLocks/>
              </p:cNvSpPr>
              <p:nvPr/>
            </p:nvSpPr>
            <p:spPr bwMode="auto">
              <a:xfrm>
                <a:off x="7323138" y="6329363"/>
                <a:ext cx="14287" cy="6350"/>
              </a:xfrm>
              <a:custGeom>
                <a:avLst/>
                <a:gdLst/>
                <a:ahLst/>
                <a:cxnLst>
                  <a:cxn ang="0">
                    <a:pos x="0" y="4"/>
                  </a:cxn>
                  <a:cxn ang="0">
                    <a:pos x="2" y="2"/>
                  </a:cxn>
                  <a:cxn ang="0">
                    <a:pos x="6" y="0"/>
                  </a:cxn>
                  <a:cxn ang="0">
                    <a:pos x="10" y="2"/>
                  </a:cxn>
                  <a:cxn ang="0">
                    <a:pos x="12" y="4"/>
                  </a:cxn>
                  <a:cxn ang="0">
                    <a:pos x="10" y="6"/>
                  </a:cxn>
                  <a:cxn ang="0">
                    <a:pos x="6" y="6"/>
                  </a:cxn>
                  <a:cxn ang="0">
                    <a:pos x="2" y="6"/>
                  </a:cxn>
                  <a:cxn ang="0">
                    <a:pos x="2" y="4"/>
                  </a:cxn>
                </a:cxnLst>
                <a:rect l="0" t="0" r="r" b="b"/>
                <a:pathLst>
                  <a:path w="12" h="6">
                    <a:moveTo>
                      <a:pt x="0" y="4"/>
                    </a:moveTo>
                    <a:lnTo>
                      <a:pt x="2" y="2"/>
                    </a:lnTo>
                    <a:lnTo>
                      <a:pt x="6" y="0"/>
                    </a:lnTo>
                    <a:lnTo>
                      <a:pt x="10" y="2"/>
                    </a:lnTo>
                    <a:lnTo>
                      <a:pt x="12" y="4"/>
                    </a:lnTo>
                    <a:lnTo>
                      <a:pt x="10" y="6"/>
                    </a:lnTo>
                    <a:lnTo>
                      <a:pt x="6" y="6"/>
                    </a:lnTo>
                    <a:lnTo>
                      <a:pt x="2" y="6"/>
                    </a:lnTo>
                    <a:lnTo>
                      <a:pt x="2" y="4"/>
                    </a:lnTo>
                  </a:path>
                </a:pathLst>
              </a:custGeom>
              <a:grpFill/>
              <a:ln w="3175" cmpd="sng">
                <a:solidFill>
                  <a:schemeClr val="accent5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46" name="FLORIDA"/>
              <p:cNvSpPr>
                <a:spLocks/>
              </p:cNvSpPr>
              <p:nvPr/>
            </p:nvSpPr>
            <p:spPr bwMode="auto">
              <a:xfrm>
                <a:off x="7285038" y="5711826"/>
                <a:ext cx="15875" cy="49213"/>
              </a:xfrm>
              <a:custGeom>
                <a:avLst/>
                <a:gdLst/>
                <a:ahLst/>
                <a:cxnLst>
                  <a:cxn ang="0">
                    <a:pos x="12" y="12"/>
                  </a:cxn>
                  <a:cxn ang="0">
                    <a:pos x="12" y="8"/>
                  </a:cxn>
                  <a:cxn ang="0">
                    <a:pos x="10" y="2"/>
                  </a:cxn>
                  <a:cxn ang="0">
                    <a:pos x="8" y="0"/>
                  </a:cxn>
                  <a:cxn ang="0">
                    <a:pos x="6" y="0"/>
                  </a:cxn>
                  <a:cxn ang="0">
                    <a:pos x="2" y="4"/>
                  </a:cxn>
                  <a:cxn ang="0">
                    <a:pos x="0" y="12"/>
                  </a:cxn>
                  <a:cxn ang="0">
                    <a:pos x="6" y="28"/>
                  </a:cxn>
                  <a:cxn ang="0">
                    <a:pos x="14" y="44"/>
                  </a:cxn>
                  <a:cxn ang="0">
                    <a:pos x="12" y="12"/>
                  </a:cxn>
                </a:cxnLst>
                <a:rect l="0" t="0" r="r" b="b"/>
                <a:pathLst>
                  <a:path w="14" h="44">
                    <a:moveTo>
                      <a:pt x="12" y="12"/>
                    </a:moveTo>
                    <a:lnTo>
                      <a:pt x="12" y="8"/>
                    </a:lnTo>
                    <a:lnTo>
                      <a:pt x="10" y="2"/>
                    </a:lnTo>
                    <a:lnTo>
                      <a:pt x="8" y="0"/>
                    </a:lnTo>
                    <a:lnTo>
                      <a:pt x="6" y="0"/>
                    </a:lnTo>
                    <a:lnTo>
                      <a:pt x="2" y="4"/>
                    </a:lnTo>
                    <a:lnTo>
                      <a:pt x="0" y="12"/>
                    </a:lnTo>
                    <a:lnTo>
                      <a:pt x="6" y="28"/>
                    </a:lnTo>
                    <a:lnTo>
                      <a:pt x="14" y="44"/>
                    </a:lnTo>
                    <a:lnTo>
                      <a:pt x="12" y="12"/>
                    </a:lnTo>
                    <a:close/>
                  </a:path>
                </a:pathLst>
              </a:custGeom>
              <a:grpFill/>
              <a:ln w="3175" cmpd="sng">
                <a:solidFill>
                  <a:schemeClr val="accent5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</p:grpSp>
        <p:grpSp>
          <p:nvGrpSpPr>
            <p:cNvPr id="328" name="SOUTH CAROLINA"/>
            <p:cNvGrpSpPr/>
            <p:nvPr/>
          </p:nvGrpSpPr>
          <p:grpSpPr>
            <a:xfrm>
              <a:off x="6789222" y="4674556"/>
              <a:ext cx="636688" cy="482699"/>
              <a:chOff x="6788150" y="4673601"/>
              <a:chExt cx="636587" cy="482600"/>
            </a:xfrm>
            <a:grpFill/>
          </p:grpSpPr>
          <p:sp>
            <p:nvSpPr>
              <p:cNvPr id="329" name="SOUTH CAROLINA"/>
              <p:cNvSpPr>
                <a:spLocks/>
              </p:cNvSpPr>
              <p:nvPr/>
            </p:nvSpPr>
            <p:spPr bwMode="auto">
              <a:xfrm>
                <a:off x="6788150" y="4673601"/>
                <a:ext cx="636587" cy="482600"/>
              </a:xfrm>
              <a:custGeom>
                <a:avLst/>
                <a:gdLst/>
                <a:ahLst/>
                <a:cxnLst>
                  <a:cxn ang="0">
                    <a:pos x="308" y="420"/>
                  </a:cxn>
                  <a:cxn ang="0">
                    <a:pos x="306" y="400"/>
                  </a:cxn>
                  <a:cxn ang="0">
                    <a:pos x="294" y="378"/>
                  </a:cxn>
                  <a:cxn ang="0">
                    <a:pos x="272" y="358"/>
                  </a:cxn>
                  <a:cxn ang="0">
                    <a:pos x="266" y="354"/>
                  </a:cxn>
                  <a:cxn ang="0">
                    <a:pos x="258" y="324"/>
                  </a:cxn>
                  <a:cxn ang="0">
                    <a:pos x="244" y="308"/>
                  </a:cxn>
                  <a:cxn ang="0">
                    <a:pos x="230" y="302"/>
                  </a:cxn>
                  <a:cxn ang="0">
                    <a:pos x="208" y="286"/>
                  </a:cxn>
                  <a:cxn ang="0">
                    <a:pos x="192" y="268"/>
                  </a:cxn>
                  <a:cxn ang="0">
                    <a:pos x="182" y="250"/>
                  </a:cxn>
                  <a:cxn ang="0">
                    <a:pos x="172" y="242"/>
                  </a:cxn>
                  <a:cxn ang="0">
                    <a:pos x="160" y="240"/>
                  </a:cxn>
                  <a:cxn ang="0">
                    <a:pos x="150" y="228"/>
                  </a:cxn>
                  <a:cxn ang="0">
                    <a:pos x="142" y="214"/>
                  </a:cxn>
                  <a:cxn ang="0">
                    <a:pos x="136" y="208"/>
                  </a:cxn>
                  <a:cxn ang="0">
                    <a:pos x="126" y="210"/>
                  </a:cxn>
                  <a:cxn ang="0">
                    <a:pos x="112" y="204"/>
                  </a:cxn>
                  <a:cxn ang="0">
                    <a:pos x="104" y="194"/>
                  </a:cxn>
                  <a:cxn ang="0">
                    <a:pos x="96" y="178"/>
                  </a:cxn>
                  <a:cxn ang="0">
                    <a:pos x="84" y="166"/>
                  </a:cxn>
                  <a:cxn ang="0">
                    <a:pos x="62" y="128"/>
                  </a:cxn>
                  <a:cxn ang="0">
                    <a:pos x="38" y="124"/>
                  </a:cxn>
                  <a:cxn ang="0">
                    <a:pos x="20" y="114"/>
                  </a:cxn>
                  <a:cxn ang="0">
                    <a:pos x="8" y="112"/>
                  </a:cxn>
                  <a:cxn ang="0">
                    <a:pos x="0" y="106"/>
                  </a:cxn>
                  <a:cxn ang="0">
                    <a:pos x="0" y="96"/>
                  </a:cxn>
                  <a:cxn ang="0">
                    <a:pos x="10" y="76"/>
                  </a:cxn>
                  <a:cxn ang="0">
                    <a:pos x="24" y="56"/>
                  </a:cxn>
                  <a:cxn ang="0">
                    <a:pos x="32" y="52"/>
                  </a:cxn>
                  <a:cxn ang="0">
                    <a:pos x="70" y="28"/>
                  </a:cxn>
                  <a:cxn ang="0">
                    <a:pos x="110" y="14"/>
                  </a:cxn>
                  <a:cxn ang="0">
                    <a:pos x="238" y="2"/>
                  </a:cxn>
                  <a:cxn ang="0">
                    <a:pos x="248" y="0"/>
                  </a:cxn>
                  <a:cxn ang="0">
                    <a:pos x="262" y="2"/>
                  </a:cxn>
                  <a:cxn ang="0">
                    <a:pos x="280" y="14"/>
                  </a:cxn>
                  <a:cxn ang="0">
                    <a:pos x="294" y="42"/>
                  </a:cxn>
                  <a:cxn ang="0">
                    <a:pos x="566" y="132"/>
                  </a:cxn>
                  <a:cxn ang="0">
                    <a:pos x="544" y="154"/>
                  </a:cxn>
                  <a:cxn ang="0">
                    <a:pos x="524" y="182"/>
                  </a:cxn>
                  <a:cxn ang="0">
                    <a:pos x="506" y="218"/>
                  </a:cxn>
                  <a:cxn ang="0">
                    <a:pos x="500" y="212"/>
                  </a:cxn>
                  <a:cxn ang="0">
                    <a:pos x="496" y="222"/>
                  </a:cxn>
                  <a:cxn ang="0">
                    <a:pos x="498" y="230"/>
                  </a:cxn>
                  <a:cxn ang="0">
                    <a:pos x="506" y="232"/>
                  </a:cxn>
                  <a:cxn ang="0">
                    <a:pos x="510" y="240"/>
                  </a:cxn>
                  <a:cxn ang="0">
                    <a:pos x="508" y="250"/>
                  </a:cxn>
                  <a:cxn ang="0">
                    <a:pos x="498" y="258"/>
                  </a:cxn>
                  <a:cxn ang="0">
                    <a:pos x="482" y="264"/>
                  </a:cxn>
                  <a:cxn ang="0">
                    <a:pos x="470" y="276"/>
                  </a:cxn>
                  <a:cxn ang="0">
                    <a:pos x="458" y="296"/>
                  </a:cxn>
                  <a:cxn ang="0">
                    <a:pos x="434" y="312"/>
                  </a:cxn>
                  <a:cxn ang="0">
                    <a:pos x="442" y="320"/>
                  </a:cxn>
                  <a:cxn ang="0">
                    <a:pos x="408" y="334"/>
                  </a:cxn>
                  <a:cxn ang="0">
                    <a:pos x="408" y="350"/>
                  </a:cxn>
                  <a:cxn ang="0">
                    <a:pos x="386" y="362"/>
                  </a:cxn>
                  <a:cxn ang="0">
                    <a:pos x="352" y="362"/>
                  </a:cxn>
                  <a:cxn ang="0">
                    <a:pos x="336" y="386"/>
                  </a:cxn>
                  <a:cxn ang="0">
                    <a:pos x="334" y="428"/>
                  </a:cxn>
                  <a:cxn ang="0">
                    <a:pos x="310" y="428"/>
                  </a:cxn>
                </a:cxnLst>
                <a:rect l="0" t="0" r="r" b="b"/>
                <a:pathLst>
                  <a:path w="566" h="428">
                    <a:moveTo>
                      <a:pt x="310" y="428"/>
                    </a:moveTo>
                    <a:lnTo>
                      <a:pt x="308" y="420"/>
                    </a:lnTo>
                    <a:lnTo>
                      <a:pt x="308" y="414"/>
                    </a:lnTo>
                    <a:lnTo>
                      <a:pt x="306" y="400"/>
                    </a:lnTo>
                    <a:lnTo>
                      <a:pt x="300" y="388"/>
                    </a:lnTo>
                    <a:lnTo>
                      <a:pt x="294" y="378"/>
                    </a:lnTo>
                    <a:lnTo>
                      <a:pt x="286" y="370"/>
                    </a:lnTo>
                    <a:lnTo>
                      <a:pt x="272" y="358"/>
                    </a:lnTo>
                    <a:lnTo>
                      <a:pt x="268" y="356"/>
                    </a:lnTo>
                    <a:lnTo>
                      <a:pt x="266" y="354"/>
                    </a:lnTo>
                    <a:lnTo>
                      <a:pt x="264" y="336"/>
                    </a:lnTo>
                    <a:lnTo>
                      <a:pt x="258" y="324"/>
                    </a:lnTo>
                    <a:lnTo>
                      <a:pt x="252" y="314"/>
                    </a:lnTo>
                    <a:lnTo>
                      <a:pt x="244" y="308"/>
                    </a:lnTo>
                    <a:lnTo>
                      <a:pt x="236" y="304"/>
                    </a:lnTo>
                    <a:lnTo>
                      <a:pt x="230" y="302"/>
                    </a:lnTo>
                    <a:lnTo>
                      <a:pt x="224" y="300"/>
                    </a:lnTo>
                    <a:lnTo>
                      <a:pt x="208" y="286"/>
                    </a:lnTo>
                    <a:lnTo>
                      <a:pt x="196" y="276"/>
                    </a:lnTo>
                    <a:lnTo>
                      <a:pt x="192" y="268"/>
                    </a:lnTo>
                    <a:lnTo>
                      <a:pt x="188" y="258"/>
                    </a:lnTo>
                    <a:lnTo>
                      <a:pt x="182" y="250"/>
                    </a:lnTo>
                    <a:lnTo>
                      <a:pt x="178" y="246"/>
                    </a:lnTo>
                    <a:lnTo>
                      <a:pt x="172" y="242"/>
                    </a:lnTo>
                    <a:lnTo>
                      <a:pt x="164" y="240"/>
                    </a:lnTo>
                    <a:lnTo>
                      <a:pt x="160" y="240"/>
                    </a:lnTo>
                    <a:lnTo>
                      <a:pt x="156" y="236"/>
                    </a:lnTo>
                    <a:lnTo>
                      <a:pt x="150" y="228"/>
                    </a:lnTo>
                    <a:lnTo>
                      <a:pt x="146" y="220"/>
                    </a:lnTo>
                    <a:lnTo>
                      <a:pt x="142" y="214"/>
                    </a:lnTo>
                    <a:lnTo>
                      <a:pt x="140" y="210"/>
                    </a:lnTo>
                    <a:lnTo>
                      <a:pt x="136" y="208"/>
                    </a:lnTo>
                    <a:lnTo>
                      <a:pt x="128" y="208"/>
                    </a:lnTo>
                    <a:lnTo>
                      <a:pt x="126" y="210"/>
                    </a:lnTo>
                    <a:lnTo>
                      <a:pt x="118" y="208"/>
                    </a:lnTo>
                    <a:lnTo>
                      <a:pt x="112" y="204"/>
                    </a:lnTo>
                    <a:lnTo>
                      <a:pt x="108" y="200"/>
                    </a:lnTo>
                    <a:lnTo>
                      <a:pt x="104" y="194"/>
                    </a:lnTo>
                    <a:lnTo>
                      <a:pt x="98" y="184"/>
                    </a:lnTo>
                    <a:lnTo>
                      <a:pt x="96" y="178"/>
                    </a:lnTo>
                    <a:lnTo>
                      <a:pt x="90" y="174"/>
                    </a:lnTo>
                    <a:lnTo>
                      <a:pt x="84" y="166"/>
                    </a:lnTo>
                    <a:lnTo>
                      <a:pt x="72" y="150"/>
                    </a:lnTo>
                    <a:lnTo>
                      <a:pt x="62" y="128"/>
                    </a:lnTo>
                    <a:lnTo>
                      <a:pt x="54" y="126"/>
                    </a:lnTo>
                    <a:lnTo>
                      <a:pt x="38" y="124"/>
                    </a:lnTo>
                    <a:lnTo>
                      <a:pt x="28" y="120"/>
                    </a:lnTo>
                    <a:lnTo>
                      <a:pt x="20" y="114"/>
                    </a:lnTo>
                    <a:lnTo>
                      <a:pt x="12" y="114"/>
                    </a:lnTo>
                    <a:lnTo>
                      <a:pt x="8" y="112"/>
                    </a:lnTo>
                    <a:lnTo>
                      <a:pt x="4" y="110"/>
                    </a:lnTo>
                    <a:lnTo>
                      <a:pt x="0" y="106"/>
                    </a:lnTo>
                    <a:lnTo>
                      <a:pt x="0" y="102"/>
                    </a:lnTo>
                    <a:lnTo>
                      <a:pt x="0" y="96"/>
                    </a:lnTo>
                    <a:lnTo>
                      <a:pt x="4" y="86"/>
                    </a:lnTo>
                    <a:lnTo>
                      <a:pt x="10" y="76"/>
                    </a:lnTo>
                    <a:lnTo>
                      <a:pt x="16" y="66"/>
                    </a:lnTo>
                    <a:lnTo>
                      <a:pt x="24" y="56"/>
                    </a:lnTo>
                    <a:lnTo>
                      <a:pt x="24" y="60"/>
                    </a:lnTo>
                    <a:lnTo>
                      <a:pt x="32" y="52"/>
                    </a:lnTo>
                    <a:lnTo>
                      <a:pt x="54" y="36"/>
                    </a:lnTo>
                    <a:lnTo>
                      <a:pt x="70" y="28"/>
                    </a:lnTo>
                    <a:lnTo>
                      <a:pt x="90" y="20"/>
                    </a:lnTo>
                    <a:lnTo>
                      <a:pt x="110" y="14"/>
                    </a:lnTo>
                    <a:lnTo>
                      <a:pt x="132" y="12"/>
                    </a:lnTo>
                    <a:lnTo>
                      <a:pt x="238" y="2"/>
                    </a:lnTo>
                    <a:lnTo>
                      <a:pt x="242" y="0"/>
                    </a:lnTo>
                    <a:lnTo>
                      <a:pt x="248" y="0"/>
                    </a:lnTo>
                    <a:lnTo>
                      <a:pt x="256" y="0"/>
                    </a:lnTo>
                    <a:lnTo>
                      <a:pt x="262" y="2"/>
                    </a:lnTo>
                    <a:lnTo>
                      <a:pt x="272" y="6"/>
                    </a:lnTo>
                    <a:lnTo>
                      <a:pt x="280" y="14"/>
                    </a:lnTo>
                    <a:lnTo>
                      <a:pt x="288" y="26"/>
                    </a:lnTo>
                    <a:lnTo>
                      <a:pt x="294" y="42"/>
                    </a:lnTo>
                    <a:lnTo>
                      <a:pt x="418" y="24"/>
                    </a:lnTo>
                    <a:lnTo>
                      <a:pt x="566" y="132"/>
                    </a:lnTo>
                    <a:lnTo>
                      <a:pt x="560" y="138"/>
                    </a:lnTo>
                    <a:lnTo>
                      <a:pt x="544" y="154"/>
                    </a:lnTo>
                    <a:lnTo>
                      <a:pt x="534" y="166"/>
                    </a:lnTo>
                    <a:lnTo>
                      <a:pt x="524" y="182"/>
                    </a:lnTo>
                    <a:lnTo>
                      <a:pt x="514" y="200"/>
                    </a:lnTo>
                    <a:lnTo>
                      <a:pt x="506" y="218"/>
                    </a:lnTo>
                    <a:lnTo>
                      <a:pt x="502" y="216"/>
                    </a:lnTo>
                    <a:lnTo>
                      <a:pt x="500" y="212"/>
                    </a:lnTo>
                    <a:lnTo>
                      <a:pt x="498" y="216"/>
                    </a:lnTo>
                    <a:lnTo>
                      <a:pt x="496" y="222"/>
                    </a:lnTo>
                    <a:lnTo>
                      <a:pt x="496" y="226"/>
                    </a:lnTo>
                    <a:lnTo>
                      <a:pt x="498" y="230"/>
                    </a:lnTo>
                    <a:lnTo>
                      <a:pt x="502" y="232"/>
                    </a:lnTo>
                    <a:lnTo>
                      <a:pt x="506" y="232"/>
                    </a:lnTo>
                    <a:lnTo>
                      <a:pt x="508" y="234"/>
                    </a:lnTo>
                    <a:lnTo>
                      <a:pt x="510" y="240"/>
                    </a:lnTo>
                    <a:lnTo>
                      <a:pt x="510" y="244"/>
                    </a:lnTo>
                    <a:lnTo>
                      <a:pt x="508" y="250"/>
                    </a:lnTo>
                    <a:lnTo>
                      <a:pt x="504" y="254"/>
                    </a:lnTo>
                    <a:lnTo>
                      <a:pt x="498" y="258"/>
                    </a:lnTo>
                    <a:lnTo>
                      <a:pt x="492" y="260"/>
                    </a:lnTo>
                    <a:lnTo>
                      <a:pt x="482" y="264"/>
                    </a:lnTo>
                    <a:lnTo>
                      <a:pt x="476" y="270"/>
                    </a:lnTo>
                    <a:lnTo>
                      <a:pt x="470" y="276"/>
                    </a:lnTo>
                    <a:lnTo>
                      <a:pt x="464" y="286"/>
                    </a:lnTo>
                    <a:lnTo>
                      <a:pt x="458" y="296"/>
                    </a:lnTo>
                    <a:lnTo>
                      <a:pt x="446" y="310"/>
                    </a:lnTo>
                    <a:lnTo>
                      <a:pt x="434" y="312"/>
                    </a:lnTo>
                    <a:lnTo>
                      <a:pt x="434" y="318"/>
                    </a:lnTo>
                    <a:lnTo>
                      <a:pt x="442" y="320"/>
                    </a:lnTo>
                    <a:lnTo>
                      <a:pt x="414" y="342"/>
                    </a:lnTo>
                    <a:lnTo>
                      <a:pt x="408" y="334"/>
                    </a:lnTo>
                    <a:lnTo>
                      <a:pt x="402" y="342"/>
                    </a:lnTo>
                    <a:lnTo>
                      <a:pt x="408" y="350"/>
                    </a:lnTo>
                    <a:lnTo>
                      <a:pt x="396" y="362"/>
                    </a:lnTo>
                    <a:lnTo>
                      <a:pt x="386" y="362"/>
                    </a:lnTo>
                    <a:lnTo>
                      <a:pt x="368" y="362"/>
                    </a:lnTo>
                    <a:lnTo>
                      <a:pt x="352" y="362"/>
                    </a:lnTo>
                    <a:lnTo>
                      <a:pt x="342" y="366"/>
                    </a:lnTo>
                    <a:lnTo>
                      <a:pt x="336" y="386"/>
                    </a:lnTo>
                    <a:lnTo>
                      <a:pt x="350" y="400"/>
                    </a:lnTo>
                    <a:lnTo>
                      <a:pt x="334" y="428"/>
                    </a:lnTo>
                    <a:lnTo>
                      <a:pt x="324" y="428"/>
                    </a:lnTo>
                    <a:lnTo>
                      <a:pt x="310" y="428"/>
                    </a:lnTo>
                    <a:close/>
                  </a:path>
                </a:pathLst>
              </a:custGeom>
              <a:grpFill/>
              <a:ln w="3175" cmpd="sng">
                <a:solidFill>
                  <a:schemeClr val="accent5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30" name="SOUTH CAROLINA"/>
              <p:cNvSpPr>
                <a:spLocks/>
              </p:cNvSpPr>
              <p:nvPr/>
            </p:nvSpPr>
            <p:spPr bwMode="auto">
              <a:xfrm>
                <a:off x="7194550" y="5091113"/>
                <a:ext cx="20637" cy="22225"/>
              </a:xfrm>
              <a:custGeom>
                <a:avLst/>
                <a:gdLst/>
                <a:ahLst/>
                <a:cxnLst>
                  <a:cxn ang="0">
                    <a:pos x="4" y="6"/>
                  </a:cxn>
                  <a:cxn ang="0">
                    <a:pos x="10" y="2"/>
                  </a:cxn>
                  <a:cxn ang="0">
                    <a:pos x="12" y="0"/>
                  </a:cxn>
                  <a:cxn ang="0">
                    <a:pos x="14" y="0"/>
                  </a:cxn>
                  <a:cxn ang="0">
                    <a:pos x="16" y="2"/>
                  </a:cxn>
                  <a:cxn ang="0">
                    <a:pos x="18" y="6"/>
                  </a:cxn>
                  <a:cxn ang="0">
                    <a:pos x="14" y="14"/>
                  </a:cxn>
                  <a:cxn ang="0">
                    <a:pos x="8" y="20"/>
                  </a:cxn>
                  <a:cxn ang="0">
                    <a:pos x="6" y="20"/>
                  </a:cxn>
                  <a:cxn ang="0">
                    <a:pos x="2" y="20"/>
                  </a:cxn>
                  <a:cxn ang="0">
                    <a:pos x="2" y="18"/>
                  </a:cxn>
                  <a:cxn ang="0">
                    <a:pos x="0" y="14"/>
                  </a:cxn>
                  <a:cxn ang="0">
                    <a:pos x="2" y="6"/>
                  </a:cxn>
                </a:cxnLst>
                <a:rect l="0" t="0" r="r" b="b"/>
                <a:pathLst>
                  <a:path w="18" h="20">
                    <a:moveTo>
                      <a:pt x="4" y="6"/>
                    </a:moveTo>
                    <a:lnTo>
                      <a:pt x="10" y="2"/>
                    </a:lnTo>
                    <a:lnTo>
                      <a:pt x="12" y="0"/>
                    </a:lnTo>
                    <a:lnTo>
                      <a:pt x="14" y="0"/>
                    </a:lnTo>
                    <a:lnTo>
                      <a:pt x="16" y="2"/>
                    </a:lnTo>
                    <a:lnTo>
                      <a:pt x="18" y="6"/>
                    </a:lnTo>
                    <a:lnTo>
                      <a:pt x="14" y="14"/>
                    </a:lnTo>
                    <a:lnTo>
                      <a:pt x="8" y="20"/>
                    </a:lnTo>
                    <a:lnTo>
                      <a:pt x="6" y="20"/>
                    </a:lnTo>
                    <a:lnTo>
                      <a:pt x="2" y="20"/>
                    </a:lnTo>
                    <a:lnTo>
                      <a:pt x="2" y="18"/>
                    </a:lnTo>
                    <a:lnTo>
                      <a:pt x="0" y="14"/>
                    </a:lnTo>
                    <a:lnTo>
                      <a:pt x="2" y="6"/>
                    </a:lnTo>
                  </a:path>
                </a:pathLst>
              </a:custGeom>
              <a:grpFill/>
              <a:ln w="3175" cmpd="sng">
                <a:solidFill>
                  <a:schemeClr val="accent5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31" name="SOUTH CAROLINA"/>
              <p:cNvSpPr>
                <a:spLocks/>
              </p:cNvSpPr>
              <p:nvPr/>
            </p:nvSpPr>
            <p:spPr bwMode="auto">
              <a:xfrm>
                <a:off x="7175500" y="5091113"/>
                <a:ext cx="12700" cy="17463"/>
              </a:xfrm>
              <a:custGeom>
                <a:avLst/>
                <a:gdLst/>
                <a:ahLst/>
                <a:cxnLst>
                  <a:cxn ang="0">
                    <a:pos x="0" y="8"/>
                  </a:cxn>
                  <a:cxn ang="0">
                    <a:pos x="2" y="2"/>
                  </a:cxn>
                  <a:cxn ang="0">
                    <a:pos x="4" y="0"/>
                  </a:cxn>
                  <a:cxn ang="0">
                    <a:pos x="6" y="0"/>
                  </a:cxn>
                  <a:cxn ang="0">
                    <a:pos x="10" y="0"/>
                  </a:cxn>
                  <a:cxn ang="0">
                    <a:pos x="10" y="2"/>
                  </a:cxn>
                  <a:cxn ang="0">
                    <a:pos x="12" y="8"/>
                  </a:cxn>
                  <a:cxn ang="0">
                    <a:pos x="10" y="14"/>
                  </a:cxn>
                  <a:cxn ang="0">
                    <a:pos x="10" y="16"/>
                  </a:cxn>
                  <a:cxn ang="0">
                    <a:pos x="6" y="16"/>
                  </a:cxn>
                  <a:cxn ang="0">
                    <a:pos x="4" y="16"/>
                  </a:cxn>
                  <a:cxn ang="0">
                    <a:pos x="2" y="14"/>
                  </a:cxn>
                  <a:cxn ang="0">
                    <a:pos x="2" y="8"/>
                  </a:cxn>
                </a:cxnLst>
                <a:rect l="0" t="0" r="r" b="b"/>
                <a:pathLst>
                  <a:path w="12" h="16">
                    <a:moveTo>
                      <a:pt x="0" y="8"/>
                    </a:moveTo>
                    <a:lnTo>
                      <a:pt x="2" y="2"/>
                    </a:lnTo>
                    <a:lnTo>
                      <a:pt x="4" y="0"/>
                    </a:lnTo>
                    <a:lnTo>
                      <a:pt x="6" y="0"/>
                    </a:lnTo>
                    <a:lnTo>
                      <a:pt x="10" y="0"/>
                    </a:lnTo>
                    <a:lnTo>
                      <a:pt x="10" y="2"/>
                    </a:lnTo>
                    <a:lnTo>
                      <a:pt x="12" y="8"/>
                    </a:lnTo>
                    <a:lnTo>
                      <a:pt x="10" y="14"/>
                    </a:lnTo>
                    <a:lnTo>
                      <a:pt x="10" y="16"/>
                    </a:lnTo>
                    <a:lnTo>
                      <a:pt x="6" y="16"/>
                    </a:lnTo>
                    <a:lnTo>
                      <a:pt x="4" y="16"/>
                    </a:lnTo>
                    <a:lnTo>
                      <a:pt x="2" y="14"/>
                    </a:lnTo>
                    <a:lnTo>
                      <a:pt x="2" y="8"/>
                    </a:lnTo>
                  </a:path>
                </a:pathLst>
              </a:custGeom>
              <a:grpFill/>
              <a:ln w="3175" cmpd="sng">
                <a:solidFill>
                  <a:schemeClr val="accent5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32" name="SOUTH CAROLINA"/>
              <p:cNvSpPr>
                <a:spLocks/>
              </p:cNvSpPr>
              <p:nvPr/>
            </p:nvSpPr>
            <p:spPr bwMode="auto">
              <a:xfrm>
                <a:off x="7181850" y="5124451"/>
                <a:ext cx="20637" cy="22225"/>
              </a:xfrm>
              <a:custGeom>
                <a:avLst/>
                <a:gdLst/>
                <a:ahLst/>
                <a:cxnLst>
                  <a:cxn ang="0">
                    <a:pos x="2" y="8"/>
                  </a:cxn>
                  <a:cxn ang="0">
                    <a:pos x="8" y="2"/>
                  </a:cxn>
                  <a:cxn ang="0">
                    <a:pos x="12" y="0"/>
                  </a:cxn>
                  <a:cxn ang="0">
                    <a:pos x="14" y="2"/>
                  </a:cxn>
                  <a:cxn ang="0">
                    <a:pos x="16" y="4"/>
                  </a:cxn>
                  <a:cxn ang="0">
                    <a:pos x="18" y="6"/>
                  </a:cxn>
                  <a:cxn ang="0">
                    <a:pos x="16" y="14"/>
                  </a:cxn>
                  <a:cxn ang="0">
                    <a:pos x="10" y="20"/>
                  </a:cxn>
                  <a:cxn ang="0">
                    <a:pos x="6" y="20"/>
                  </a:cxn>
                  <a:cxn ang="0">
                    <a:pos x="4" y="20"/>
                  </a:cxn>
                  <a:cxn ang="0">
                    <a:pos x="2" y="18"/>
                  </a:cxn>
                  <a:cxn ang="0">
                    <a:pos x="0" y="14"/>
                  </a:cxn>
                  <a:cxn ang="0">
                    <a:pos x="0" y="8"/>
                  </a:cxn>
                </a:cxnLst>
                <a:rect l="0" t="0" r="r" b="b"/>
                <a:pathLst>
                  <a:path w="18" h="20">
                    <a:moveTo>
                      <a:pt x="2" y="8"/>
                    </a:moveTo>
                    <a:lnTo>
                      <a:pt x="8" y="2"/>
                    </a:lnTo>
                    <a:lnTo>
                      <a:pt x="12" y="0"/>
                    </a:lnTo>
                    <a:lnTo>
                      <a:pt x="14" y="2"/>
                    </a:lnTo>
                    <a:lnTo>
                      <a:pt x="16" y="4"/>
                    </a:lnTo>
                    <a:lnTo>
                      <a:pt x="18" y="6"/>
                    </a:lnTo>
                    <a:lnTo>
                      <a:pt x="16" y="14"/>
                    </a:lnTo>
                    <a:lnTo>
                      <a:pt x="10" y="20"/>
                    </a:lnTo>
                    <a:lnTo>
                      <a:pt x="6" y="20"/>
                    </a:lnTo>
                    <a:lnTo>
                      <a:pt x="4" y="20"/>
                    </a:lnTo>
                    <a:lnTo>
                      <a:pt x="2" y="18"/>
                    </a:lnTo>
                    <a:lnTo>
                      <a:pt x="0" y="14"/>
                    </a:lnTo>
                    <a:lnTo>
                      <a:pt x="0" y="8"/>
                    </a:lnTo>
                  </a:path>
                </a:pathLst>
              </a:custGeom>
              <a:grpFill/>
              <a:ln w="3175" cmpd="sng">
                <a:solidFill>
                  <a:schemeClr val="accent5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03651051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TextBox 51"/>
          <p:cNvSpPr txBox="1"/>
          <p:nvPr/>
        </p:nvSpPr>
        <p:spPr>
          <a:xfrm>
            <a:off x="451100" y="533400"/>
            <a:ext cx="6705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002060"/>
                </a:solidFill>
              </a:rPr>
              <a:t>Maps – UK and Ireland</a:t>
            </a:r>
            <a:endParaRPr lang="en-US" sz="2400" b="1" dirty="0">
              <a:solidFill>
                <a:srgbClr val="002060"/>
              </a:solidFill>
            </a:endParaRPr>
          </a:p>
        </p:txBody>
      </p:sp>
      <p:sp>
        <p:nvSpPr>
          <p:cNvPr id="53" name="Rectangle 52"/>
          <p:cNvSpPr/>
          <p:nvPr/>
        </p:nvSpPr>
        <p:spPr>
          <a:xfrm>
            <a:off x="381000" y="1039368"/>
            <a:ext cx="8071376" cy="27432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54" name="Rectangle 53"/>
          <p:cNvSpPr/>
          <p:nvPr/>
        </p:nvSpPr>
        <p:spPr>
          <a:xfrm rot="5400000">
            <a:off x="211836" y="870204"/>
            <a:ext cx="365760" cy="27432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2060"/>
              </a:solidFill>
            </a:endParaRPr>
          </a:p>
        </p:txBody>
      </p:sp>
      <p:pic>
        <p:nvPicPr>
          <p:cNvPr id="55" name="Picture 5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22990" y="565158"/>
            <a:ext cx="1987610" cy="540747"/>
          </a:xfrm>
          <a:prstGeom prst="rect">
            <a:avLst/>
          </a:prstGeom>
        </p:spPr>
      </p:pic>
      <p:grpSp>
        <p:nvGrpSpPr>
          <p:cNvPr id="143" name="United Kingdom and Ireland"/>
          <p:cNvGrpSpPr/>
          <p:nvPr/>
        </p:nvGrpSpPr>
        <p:grpSpPr>
          <a:xfrm>
            <a:off x="1062534" y="1676400"/>
            <a:ext cx="3280866" cy="4159054"/>
            <a:chOff x="2899900" y="1412209"/>
            <a:chExt cx="4499842" cy="5678935"/>
          </a:xfrm>
          <a:solidFill>
            <a:srgbClr val="002060"/>
          </a:solidFill>
        </p:grpSpPr>
        <p:sp>
          <p:nvSpPr>
            <p:cNvPr id="145" name="Isle of Man"/>
            <p:cNvSpPr>
              <a:spLocks/>
            </p:cNvSpPr>
            <p:nvPr/>
          </p:nvSpPr>
          <p:spPr bwMode="auto">
            <a:xfrm>
              <a:off x="5023841" y="4402262"/>
              <a:ext cx="165349" cy="208654"/>
            </a:xfrm>
            <a:custGeom>
              <a:avLst/>
              <a:gdLst/>
              <a:ahLst/>
              <a:cxnLst>
                <a:cxn ang="0">
                  <a:pos x="60" y="22"/>
                </a:cxn>
                <a:cxn ang="0">
                  <a:pos x="103" y="0"/>
                </a:cxn>
                <a:cxn ang="0">
                  <a:pos x="109" y="6"/>
                </a:cxn>
                <a:cxn ang="0">
                  <a:pos x="103" y="22"/>
                </a:cxn>
                <a:cxn ang="0">
                  <a:pos x="101" y="32"/>
                </a:cxn>
                <a:cxn ang="0">
                  <a:pos x="101" y="38"/>
                </a:cxn>
                <a:cxn ang="0">
                  <a:pos x="101" y="40"/>
                </a:cxn>
                <a:cxn ang="0">
                  <a:pos x="111" y="48"/>
                </a:cxn>
                <a:cxn ang="0">
                  <a:pos x="119" y="52"/>
                </a:cxn>
                <a:cxn ang="0">
                  <a:pos x="93" y="86"/>
                </a:cxn>
                <a:cxn ang="0">
                  <a:pos x="93" y="108"/>
                </a:cxn>
                <a:cxn ang="0">
                  <a:pos x="48" y="136"/>
                </a:cxn>
                <a:cxn ang="0">
                  <a:pos x="44" y="150"/>
                </a:cxn>
                <a:cxn ang="0">
                  <a:pos x="28" y="146"/>
                </a:cxn>
                <a:cxn ang="0">
                  <a:pos x="0" y="150"/>
                </a:cxn>
                <a:cxn ang="0">
                  <a:pos x="10" y="128"/>
                </a:cxn>
                <a:cxn ang="0">
                  <a:pos x="12" y="108"/>
                </a:cxn>
                <a:cxn ang="0">
                  <a:pos x="12" y="90"/>
                </a:cxn>
                <a:cxn ang="0">
                  <a:pos x="38" y="78"/>
                </a:cxn>
                <a:cxn ang="0">
                  <a:pos x="50" y="48"/>
                </a:cxn>
                <a:cxn ang="0">
                  <a:pos x="60" y="22"/>
                </a:cxn>
              </a:cxnLst>
              <a:rect l="0" t="0" r="r" b="b"/>
              <a:pathLst>
                <a:path w="119" h="150">
                  <a:moveTo>
                    <a:pt x="60" y="22"/>
                  </a:moveTo>
                  <a:lnTo>
                    <a:pt x="103" y="0"/>
                  </a:lnTo>
                  <a:lnTo>
                    <a:pt x="109" y="6"/>
                  </a:lnTo>
                  <a:lnTo>
                    <a:pt x="103" y="22"/>
                  </a:lnTo>
                  <a:lnTo>
                    <a:pt x="101" y="32"/>
                  </a:lnTo>
                  <a:lnTo>
                    <a:pt x="101" y="38"/>
                  </a:lnTo>
                  <a:lnTo>
                    <a:pt x="101" y="40"/>
                  </a:lnTo>
                  <a:lnTo>
                    <a:pt x="111" y="48"/>
                  </a:lnTo>
                  <a:lnTo>
                    <a:pt x="119" y="52"/>
                  </a:lnTo>
                  <a:lnTo>
                    <a:pt x="93" y="86"/>
                  </a:lnTo>
                  <a:lnTo>
                    <a:pt x="93" y="108"/>
                  </a:lnTo>
                  <a:lnTo>
                    <a:pt x="48" y="136"/>
                  </a:lnTo>
                  <a:lnTo>
                    <a:pt x="44" y="150"/>
                  </a:lnTo>
                  <a:lnTo>
                    <a:pt x="28" y="146"/>
                  </a:lnTo>
                  <a:lnTo>
                    <a:pt x="0" y="150"/>
                  </a:lnTo>
                  <a:lnTo>
                    <a:pt x="10" y="128"/>
                  </a:lnTo>
                  <a:lnTo>
                    <a:pt x="12" y="108"/>
                  </a:lnTo>
                  <a:lnTo>
                    <a:pt x="12" y="90"/>
                  </a:lnTo>
                  <a:lnTo>
                    <a:pt x="38" y="78"/>
                  </a:lnTo>
                  <a:lnTo>
                    <a:pt x="50" y="48"/>
                  </a:lnTo>
                  <a:lnTo>
                    <a:pt x="60" y="22"/>
                  </a:lnTo>
                  <a:close/>
                </a:path>
              </a:pathLst>
            </a:custGeom>
            <a:grpFill/>
            <a:ln w="3175" cmpd="sng">
              <a:solidFill>
                <a:schemeClr val="accent3"/>
              </a:solidFill>
              <a:round/>
              <a:headEnd/>
              <a:tailEnd/>
            </a:ln>
          </p:spPr>
          <p:txBody>
            <a:bodyPr/>
            <a:lstStyle/>
            <a:p>
              <a:endParaRPr lang="en-GB" dirty="0"/>
            </a:p>
          </p:txBody>
        </p:sp>
        <p:grpSp>
          <p:nvGrpSpPr>
            <p:cNvPr id="146" name="England"/>
            <p:cNvGrpSpPr/>
            <p:nvPr/>
          </p:nvGrpSpPr>
          <p:grpSpPr>
            <a:xfrm>
              <a:off x="4612438" y="3575519"/>
              <a:ext cx="2787304" cy="3515625"/>
              <a:chOff x="4612438" y="3575519"/>
              <a:chExt cx="2787304" cy="3515625"/>
            </a:xfrm>
            <a:grpFill/>
          </p:grpSpPr>
          <p:sp>
            <p:nvSpPr>
              <p:cNvPr id="230" name="Cornwall"/>
              <p:cNvSpPr>
                <a:spLocks/>
              </p:cNvSpPr>
              <p:nvPr/>
            </p:nvSpPr>
            <p:spPr bwMode="auto">
              <a:xfrm>
                <a:off x="4612438" y="6522266"/>
                <a:ext cx="606278" cy="568878"/>
              </a:xfrm>
              <a:custGeom>
                <a:avLst/>
                <a:gdLst/>
                <a:ahLst/>
                <a:cxnLst>
                  <a:cxn ang="0">
                    <a:pos x="30" y="306"/>
                  </a:cxn>
                  <a:cxn ang="0">
                    <a:pos x="94" y="288"/>
                  </a:cxn>
                  <a:cxn ang="0">
                    <a:pos x="136" y="262"/>
                  </a:cxn>
                  <a:cxn ang="0">
                    <a:pos x="160" y="226"/>
                  </a:cxn>
                  <a:cxn ang="0">
                    <a:pos x="182" y="212"/>
                  </a:cxn>
                  <a:cxn ang="0">
                    <a:pos x="196" y="178"/>
                  </a:cxn>
                  <a:cxn ang="0">
                    <a:pos x="210" y="158"/>
                  </a:cxn>
                  <a:cxn ang="0">
                    <a:pos x="234" y="134"/>
                  </a:cxn>
                  <a:cxn ang="0">
                    <a:pos x="268" y="118"/>
                  </a:cxn>
                  <a:cxn ang="0">
                    <a:pos x="302" y="78"/>
                  </a:cxn>
                  <a:cxn ang="0">
                    <a:pos x="332" y="34"/>
                  </a:cxn>
                  <a:cxn ang="0">
                    <a:pos x="342" y="0"/>
                  </a:cxn>
                  <a:cxn ang="0">
                    <a:pos x="370" y="34"/>
                  </a:cxn>
                  <a:cxn ang="0">
                    <a:pos x="370" y="60"/>
                  </a:cxn>
                  <a:cxn ang="0">
                    <a:pos x="393" y="102"/>
                  </a:cxn>
                  <a:cxn ang="0">
                    <a:pos x="417" y="176"/>
                  </a:cxn>
                  <a:cxn ang="0">
                    <a:pos x="417" y="232"/>
                  </a:cxn>
                  <a:cxn ang="0">
                    <a:pos x="427" y="244"/>
                  </a:cxn>
                  <a:cxn ang="0">
                    <a:pos x="439" y="248"/>
                  </a:cxn>
                  <a:cxn ang="0">
                    <a:pos x="423" y="256"/>
                  </a:cxn>
                  <a:cxn ang="0">
                    <a:pos x="411" y="244"/>
                  </a:cxn>
                  <a:cxn ang="0">
                    <a:pos x="379" y="244"/>
                  </a:cxn>
                  <a:cxn ang="0">
                    <a:pos x="318" y="252"/>
                  </a:cxn>
                  <a:cxn ang="0">
                    <a:pos x="284" y="248"/>
                  </a:cxn>
                  <a:cxn ang="0">
                    <a:pos x="268" y="254"/>
                  </a:cxn>
                  <a:cxn ang="0">
                    <a:pos x="258" y="290"/>
                  </a:cxn>
                  <a:cxn ang="0">
                    <a:pos x="228" y="306"/>
                  </a:cxn>
                  <a:cxn ang="0">
                    <a:pos x="210" y="312"/>
                  </a:cxn>
                  <a:cxn ang="0">
                    <a:pos x="196" y="334"/>
                  </a:cxn>
                  <a:cxn ang="0">
                    <a:pos x="196" y="312"/>
                  </a:cxn>
                  <a:cxn ang="0">
                    <a:pos x="186" y="298"/>
                  </a:cxn>
                  <a:cxn ang="0">
                    <a:pos x="184" y="306"/>
                  </a:cxn>
                  <a:cxn ang="0">
                    <a:pos x="186" y="328"/>
                  </a:cxn>
                  <a:cxn ang="0">
                    <a:pos x="178" y="344"/>
                  </a:cxn>
                  <a:cxn ang="0">
                    <a:pos x="172" y="352"/>
                  </a:cxn>
                  <a:cxn ang="0">
                    <a:pos x="180" y="368"/>
                  </a:cxn>
                  <a:cxn ang="0">
                    <a:pos x="168" y="392"/>
                  </a:cxn>
                  <a:cxn ang="0">
                    <a:pos x="142" y="412"/>
                  </a:cxn>
                  <a:cxn ang="0">
                    <a:pos x="122" y="360"/>
                  </a:cxn>
                  <a:cxn ang="0">
                    <a:pos x="52" y="340"/>
                  </a:cxn>
                  <a:cxn ang="0">
                    <a:pos x="36" y="366"/>
                  </a:cxn>
                  <a:cxn ang="0">
                    <a:pos x="4" y="350"/>
                  </a:cxn>
                </a:cxnLst>
                <a:rect l="0" t="0" r="r" b="b"/>
                <a:pathLst>
                  <a:path w="439" h="412">
                    <a:moveTo>
                      <a:pt x="0" y="330"/>
                    </a:moveTo>
                    <a:lnTo>
                      <a:pt x="10" y="322"/>
                    </a:lnTo>
                    <a:lnTo>
                      <a:pt x="30" y="306"/>
                    </a:lnTo>
                    <a:lnTo>
                      <a:pt x="56" y="294"/>
                    </a:lnTo>
                    <a:lnTo>
                      <a:pt x="80" y="302"/>
                    </a:lnTo>
                    <a:lnTo>
                      <a:pt x="94" y="288"/>
                    </a:lnTo>
                    <a:lnTo>
                      <a:pt x="108" y="288"/>
                    </a:lnTo>
                    <a:lnTo>
                      <a:pt x="118" y="282"/>
                    </a:lnTo>
                    <a:lnTo>
                      <a:pt x="136" y="262"/>
                    </a:lnTo>
                    <a:lnTo>
                      <a:pt x="142" y="250"/>
                    </a:lnTo>
                    <a:lnTo>
                      <a:pt x="160" y="238"/>
                    </a:lnTo>
                    <a:lnTo>
                      <a:pt x="160" y="226"/>
                    </a:lnTo>
                    <a:lnTo>
                      <a:pt x="160" y="216"/>
                    </a:lnTo>
                    <a:lnTo>
                      <a:pt x="168" y="212"/>
                    </a:lnTo>
                    <a:lnTo>
                      <a:pt x="182" y="212"/>
                    </a:lnTo>
                    <a:lnTo>
                      <a:pt x="190" y="204"/>
                    </a:lnTo>
                    <a:lnTo>
                      <a:pt x="196" y="190"/>
                    </a:lnTo>
                    <a:lnTo>
                      <a:pt x="196" y="178"/>
                    </a:lnTo>
                    <a:lnTo>
                      <a:pt x="194" y="168"/>
                    </a:lnTo>
                    <a:lnTo>
                      <a:pt x="200" y="160"/>
                    </a:lnTo>
                    <a:lnTo>
                      <a:pt x="210" y="158"/>
                    </a:lnTo>
                    <a:lnTo>
                      <a:pt x="222" y="152"/>
                    </a:lnTo>
                    <a:lnTo>
                      <a:pt x="228" y="136"/>
                    </a:lnTo>
                    <a:lnTo>
                      <a:pt x="234" y="134"/>
                    </a:lnTo>
                    <a:lnTo>
                      <a:pt x="258" y="134"/>
                    </a:lnTo>
                    <a:lnTo>
                      <a:pt x="264" y="132"/>
                    </a:lnTo>
                    <a:lnTo>
                      <a:pt x="268" y="118"/>
                    </a:lnTo>
                    <a:lnTo>
                      <a:pt x="274" y="102"/>
                    </a:lnTo>
                    <a:lnTo>
                      <a:pt x="280" y="94"/>
                    </a:lnTo>
                    <a:lnTo>
                      <a:pt x="302" y="78"/>
                    </a:lnTo>
                    <a:lnTo>
                      <a:pt x="322" y="62"/>
                    </a:lnTo>
                    <a:lnTo>
                      <a:pt x="330" y="52"/>
                    </a:lnTo>
                    <a:lnTo>
                      <a:pt x="332" y="34"/>
                    </a:lnTo>
                    <a:lnTo>
                      <a:pt x="332" y="14"/>
                    </a:lnTo>
                    <a:lnTo>
                      <a:pt x="332" y="2"/>
                    </a:lnTo>
                    <a:lnTo>
                      <a:pt x="342" y="0"/>
                    </a:lnTo>
                    <a:lnTo>
                      <a:pt x="358" y="6"/>
                    </a:lnTo>
                    <a:lnTo>
                      <a:pt x="366" y="24"/>
                    </a:lnTo>
                    <a:lnTo>
                      <a:pt x="370" y="34"/>
                    </a:lnTo>
                    <a:lnTo>
                      <a:pt x="364" y="46"/>
                    </a:lnTo>
                    <a:lnTo>
                      <a:pt x="356" y="54"/>
                    </a:lnTo>
                    <a:lnTo>
                      <a:pt x="370" y="60"/>
                    </a:lnTo>
                    <a:lnTo>
                      <a:pt x="387" y="64"/>
                    </a:lnTo>
                    <a:lnTo>
                      <a:pt x="391" y="72"/>
                    </a:lnTo>
                    <a:lnTo>
                      <a:pt x="393" y="102"/>
                    </a:lnTo>
                    <a:lnTo>
                      <a:pt x="401" y="128"/>
                    </a:lnTo>
                    <a:lnTo>
                      <a:pt x="407" y="154"/>
                    </a:lnTo>
                    <a:lnTo>
                      <a:pt x="417" y="176"/>
                    </a:lnTo>
                    <a:lnTo>
                      <a:pt x="423" y="188"/>
                    </a:lnTo>
                    <a:lnTo>
                      <a:pt x="423" y="214"/>
                    </a:lnTo>
                    <a:lnTo>
                      <a:pt x="417" y="232"/>
                    </a:lnTo>
                    <a:lnTo>
                      <a:pt x="419" y="240"/>
                    </a:lnTo>
                    <a:lnTo>
                      <a:pt x="423" y="244"/>
                    </a:lnTo>
                    <a:lnTo>
                      <a:pt x="427" y="244"/>
                    </a:lnTo>
                    <a:lnTo>
                      <a:pt x="433" y="242"/>
                    </a:lnTo>
                    <a:lnTo>
                      <a:pt x="435" y="244"/>
                    </a:lnTo>
                    <a:lnTo>
                      <a:pt x="439" y="248"/>
                    </a:lnTo>
                    <a:lnTo>
                      <a:pt x="435" y="254"/>
                    </a:lnTo>
                    <a:lnTo>
                      <a:pt x="429" y="256"/>
                    </a:lnTo>
                    <a:lnTo>
                      <a:pt x="423" y="256"/>
                    </a:lnTo>
                    <a:lnTo>
                      <a:pt x="417" y="254"/>
                    </a:lnTo>
                    <a:lnTo>
                      <a:pt x="415" y="248"/>
                    </a:lnTo>
                    <a:lnTo>
                      <a:pt x="411" y="244"/>
                    </a:lnTo>
                    <a:lnTo>
                      <a:pt x="403" y="242"/>
                    </a:lnTo>
                    <a:lnTo>
                      <a:pt x="393" y="242"/>
                    </a:lnTo>
                    <a:lnTo>
                      <a:pt x="379" y="244"/>
                    </a:lnTo>
                    <a:lnTo>
                      <a:pt x="366" y="244"/>
                    </a:lnTo>
                    <a:lnTo>
                      <a:pt x="340" y="250"/>
                    </a:lnTo>
                    <a:lnTo>
                      <a:pt x="318" y="252"/>
                    </a:lnTo>
                    <a:lnTo>
                      <a:pt x="300" y="256"/>
                    </a:lnTo>
                    <a:lnTo>
                      <a:pt x="294" y="252"/>
                    </a:lnTo>
                    <a:lnTo>
                      <a:pt x="284" y="248"/>
                    </a:lnTo>
                    <a:lnTo>
                      <a:pt x="278" y="246"/>
                    </a:lnTo>
                    <a:lnTo>
                      <a:pt x="272" y="248"/>
                    </a:lnTo>
                    <a:lnTo>
                      <a:pt x="268" y="254"/>
                    </a:lnTo>
                    <a:lnTo>
                      <a:pt x="266" y="262"/>
                    </a:lnTo>
                    <a:lnTo>
                      <a:pt x="264" y="274"/>
                    </a:lnTo>
                    <a:lnTo>
                      <a:pt x="258" y="290"/>
                    </a:lnTo>
                    <a:lnTo>
                      <a:pt x="244" y="296"/>
                    </a:lnTo>
                    <a:lnTo>
                      <a:pt x="236" y="300"/>
                    </a:lnTo>
                    <a:lnTo>
                      <a:pt x="228" y="306"/>
                    </a:lnTo>
                    <a:lnTo>
                      <a:pt x="220" y="304"/>
                    </a:lnTo>
                    <a:lnTo>
                      <a:pt x="212" y="306"/>
                    </a:lnTo>
                    <a:lnTo>
                      <a:pt x="210" y="312"/>
                    </a:lnTo>
                    <a:lnTo>
                      <a:pt x="204" y="328"/>
                    </a:lnTo>
                    <a:lnTo>
                      <a:pt x="200" y="332"/>
                    </a:lnTo>
                    <a:lnTo>
                      <a:pt x="196" y="334"/>
                    </a:lnTo>
                    <a:lnTo>
                      <a:pt x="200" y="326"/>
                    </a:lnTo>
                    <a:lnTo>
                      <a:pt x="196" y="326"/>
                    </a:lnTo>
                    <a:lnTo>
                      <a:pt x="196" y="312"/>
                    </a:lnTo>
                    <a:lnTo>
                      <a:pt x="196" y="296"/>
                    </a:lnTo>
                    <a:lnTo>
                      <a:pt x="192" y="294"/>
                    </a:lnTo>
                    <a:lnTo>
                      <a:pt x="186" y="298"/>
                    </a:lnTo>
                    <a:lnTo>
                      <a:pt x="184" y="300"/>
                    </a:lnTo>
                    <a:lnTo>
                      <a:pt x="182" y="302"/>
                    </a:lnTo>
                    <a:lnTo>
                      <a:pt x="184" y="306"/>
                    </a:lnTo>
                    <a:lnTo>
                      <a:pt x="186" y="314"/>
                    </a:lnTo>
                    <a:lnTo>
                      <a:pt x="188" y="320"/>
                    </a:lnTo>
                    <a:lnTo>
                      <a:pt x="186" y="328"/>
                    </a:lnTo>
                    <a:lnTo>
                      <a:pt x="180" y="332"/>
                    </a:lnTo>
                    <a:lnTo>
                      <a:pt x="176" y="336"/>
                    </a:lnTo>
                    <a:lnTo>
                      <a:pt x="178" y="344"/>
                    </a:lnTo>
                    <a:lnTo>
                      <a:pt x="176" y="348"/>
                    </a:lnTo>
                    <a:lnTo>
                      <a:pt x="168" y="346"/>
                    </a:lnTo>
                    <a:lnTo>
                      <a:pt x="172" y="352"/>
                    </a:lnTo>
                    <a:lnTo>
                      <a:pt x="182" y="356"/>
                    </a:lnTo>
                    <a:lnTo>
                      <a:pt x="184" y="362"/>
                    </a:lnTo>
                    <a:lnTo>
                      <a:pt x="180" y="368"/>
                    </a:lnTo>
                    <a:lnTo>
                      <a:pt x="180" y="374"/>
                    </a:lnTo>
                    <a:lnTo>
                      <a:pt x="172" y="390"/>
                    </a:lnTo>
                    <a:lnTo>
                      <a:pt x="168" y="392"/>
                    </a:lnTo>
                    <a:lnTo>
                      <a:pt x="158" y="390"/>
                    </a:lnTo>
                    <a:lnTo>
                      <a:pt x="154" y="392"/>
                    </a:lnTo>
                    <a:lnTo>
                      <a:pt x="142" y="412"/>
                    </a:lnTo>
                    <a:lnTo>
                      <a:pt x="138" y="406"/>
                    </a:lnTo>
                    <a:lnTo>
                      <a:pt x="136" y="400"/>
                    </a:lnTo>
                    <a:lnTo>
                      <a:pt x="122" y="360"/>
                    </a:lnTo>
                    <a:lnTo>
                      <a:pt x="64" y="330"/>
                    </a:lnTo>
                    <a:lnTo>
                      <a:pt x="54" y="336"/>
                    </a:lnTo>
                    <a:lnTo>
                      <a:pt x="52" y="340"/>
                    </a:lnTo>
                    <a:lnTo>
                      <a:pt x="48" y="350"/>
                    </a:lnTo>
                    <a:lnTo>
                      <a:pt x="46" y="358"/>
                    </a:lnTo>
                    <a:lnTo>
                      <a:pt x="36" y="366"/>
                    </a:lnTo>
                    <a:lnTo>
                      <a:pt x="16" y="372"/>
                    </a:lnTo>
                    <a:lnTo>
                      <a:pt x="0" y="356"/>
                    </a:lnTo>
                    <a:lnTo>
                      <a:pt x="4" y="350"/>
                    </a:lnTo>
                    <a:lnTo>
                      <a:pt x="2" y="338"/>
                    </a:lnTo>
                    <a:lnTo>
                      <a:pt x="0" y="330"/>
                    </a:lnTo>
                    <a:close/>
                  </a:path>
                </a:pathLst>
              </a:custGeom>
              <a:grpFill/>
              <a:ln w="3175" cmpd="sng">
                <a:solidFill>
                  <a:schemeClr val="accent5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 dirty="0"/>
              </a:p>
            </p:txBody>
          </p:sp>
          <p:sp>
            <p:nvSpPr>
              <p:cNvPr id="231" name="Devon"/>
              <p:cNvSpPr>
                <a:spLocks/>
              </p:cNvSpPr>
              <p:nvPr/>
            </p:nvSpPr>
            <p:spPr bwMode="auto">
              <a:xfrm>
                <a:off x="5071084" y="6323454"/>
                <a:ext cx="643678" cy="623994"/>
              </a:xfrm>
              <a:custGeom>
                <a:avLst/>
                <a:gdLst/>
                <a:ahLst/>
                <a:cxnLst>
                  <a:cxn ang="0">
                    <a:pos x="2" y="134"/>
                  </a:cxn>
                  <a:cxn ang="0">
                    <a:pos x="6" y="98"/>
                  </a:cxn>
                  <a:cxn ang="0">
                    <a:pos x="22" y="94"/>
                  </a:cxn>
                  <a:cxn ang="0">
                    <a:pos x="49" y="110"/>
                  </a:cxn>
                  <a:cxn ang="0">
                    <a:pos x="67" y="108"/>
                  </a:cxn>
                  <a:cxn ang="0">
                    <a:pos x="85" y="46"/>
                  </a:cxn>
                  <a:cxn ang="0">
                    <a:pos x="95" y="32"/>
                  </a:cxn>
                  <a:cxn ang="0">
                    <a:pos x="199" y="4"/>
                  </a:cxn>
                  <a:cxn ang="0">
                    <a:pos x="227" y="4"/>
                  </a:cxn>
                  <a:cxn ang="0">
                    <a:pos x="203" y="36"/>
                  </a:cxn>
                  <a:cxn ang="0">
                    <a:pos x="219" y="68"/>
                  </a:cxn>
                  <a:cxn ang="0">
                    <a:pos x="259" y="80"/>
                  </a:cxn>
                  <a:cxn ang="0">
                    <a:pos x="281" y="108"/>
                  </a:cxn>
                  <a:cxn ang="0">
                    <a:pos x="309" y="96"/>
                  </a:cxn>
                  <a:cxn ang="0">
                    <a:pos x="337" y="120"/>
                  </a:cxn>
                  <a:cxn ang="0">
                    <a:pos x="359" y="124"/>
                  </a:cxn>
                  <a:cxn ang="0">
                    <a:pos x="413" y="144"/>
                  </a:cxn>
                  <a:cxn ang="0">
                    <a:pos x="421" y="174"/>
                  </a:cxn>
                  <a:cxn ang="0">
                    <a:pos x="443" y="172"/>
                  </a:cxn>
                  <a:cxn ang="0">
                    <a:pos x="451" y="178"/>
                  </a:cxn>
                  <a:cxn ang="0">
                    <a:pos x="465" y="190"/>
                  </a:cxn>
                  <a:cxn ang="0">
                    <a:pos x="441" y="206"/>
                  </a:cxn>
                  <a:cxn ang="0">
                    <a:pos x="433" y="234"/>
                  </a:cxn>
                  <a:cxn ang="0">
                    <a:pos x="405" y="238"/>
                  </a:cxn>
                  <a:cxn ang="0">
                    <a:pos x="367" y="240"/>
                  </a:cxn>
                  <a:cxn ang="0">
                    <a:pos x="345" y="262"/>
                  </a:cxn>
                  <a:cxn ang="0">
                    <a:pos x="319" y="276"/>
                  </a:cxn>
                  <a:cxn ang="0">
                    <a:pos x="299" y="250"/>
                  </a:cxn>
                  <a:cxn ang="0">
                    <a:pos x="309" y="278"/>
                  </a:cxn>
                  <a:cxn ang="0">
                    <a:pos x="287" y="314"/>
                  </a:cxn>
                  <a:cxn ang="0">
                    <a:pos x="289" y="340"/>
                  </a:cxn>
                  <a:cxn ang="0">
                    <a:pos x="275" y="360"/>
                  </a:cxn>
                  <a:cxn ang="0">
                    <a:pos x="293" y="378"/>
                  </a:cxn>
                  <a:cxn ang="0">
                    <a:pos x="271" y="400"/>
                  </a:cxn>
                  <a:cxn ang="0">
                    <a:pos x="251" y="410"/>
                  </a:cxn>
                  <a:cxn ang="0">
                    <a:pos x="249" y="434"/>
                  </a:cxn>
                  <a:cxn ang="0">
                    <a:pos x="239" y="452"/>
                  </a:cxn>
                  <a:cxn ang="0">
                    <a:pos x="213" y="448"/>
                  </a:cxn>
                  <a:cxn ang="0">
                    <a:pos x="185" y="424"/>
                  </a:cxn>
                  <a:cxn ang="0">
                    <a:pos x="159" y="406"/>
                  </a:cxn>
                  <a:cxn ang="0">
                    <a:pos x="119" y="402"/>
                  </a:cxn>
                  <a:cxn ang="0">
                    <a:pos x="93" y="380"/>
                  </a:cxn>
                  <a:cxn ang="0">
                    <a:pos x="85" y="370"/>
                  </a:cxn>
                  <a:cxn ang="0">
                    <a:pos x="91" y="332"/>
                  </a:cxn>
                  <a:cxn ang="0">
                    <a:pos x="65" y="260"/>
                  </a:cxn>
                  <a:cxn ang="0">
                    <a:pos x="59" y="216"/>
                  </a:cxn>
                  <a:cxn ang="0">
                    <a:pos x="24" y="198"/>
                  </a:cxn>
                  <a:cxn ang="0">
                    <a:pos x="34" y="168"/>
                  </a:cxn>
                  <a:cxn ang="0">
                    <a:pos x="10" y="144"/>
                  </a:cxn>
                </a:cxnLst>
                <a:rect l="0" t="0" r="r" b="b"/>
                <a:pathLst>
                  <a:path w="465" h="452">
                    <a:moveTo>
                      <a:pt x="0" y="146"/>
                    </a:moveTo>
                    <a:lnTo>
                      <a:pt x="2" y="134"/>
                    </a:lnTo>
                    <a:lnTo>
                      <a:pt x="4" y="110"/>
                    </a:lnTo>
                    <a:lnTo>
                      <a:pt x="6" y="98"/>
                    </a:lnTo>
                    <a:lnTo>
                      <a:pt x="14" y="92"/>
                    </a:lnTo>
                    <a:lnTo>
                      <a:pt x="22" y="94"/>
                    </a:lnTo>
                    <a:lnTo>
                      <a:pt x="30" y="98"/>
                    </a:lnTo>
                    <a:lnTo>
                      <a:pt x="49" y="110"/>
                    </a:lnTo>
                    <a:lnTo>
                      <a:pt x="59" y="112"/>
                    </a:lnTo>
                    <a:lnTo>
                      <a:pt x="67" y="108"/>
                    </a:lnTo>
                    <a:lnTo>
                      <a:pt x="97" y="76"/>
                    </a:lnTo>
                    <a:lnTo>
                      <a:pt x="85" y="46"/>
                    </a:lnTo>
                    <a:lnTo>
                      <a:pt x="89" y="40"/>
                    </a:lnTo>
                    <a:lnTo>
                      <a:pt x="95" y="32"/>
                    </a:lnTo>
                    <a:lnTo>
                      <a:pt x="97" y="24"/>
                    </a:lnTo>
                    <a:lnTo>
                      <a:pt x="199" y="4"/>
                    </a:lnTo>
                    <a:lnTo>
                      <a:pt x="215" y="0"/>
                    </a:lnTo>
                    <a:lnTo>
                      <a:pt x="227" y="4"/>
                    </a:lnTo>
                    <a:lnTo>
                      <a:pt x="225" y="32"/>
                    </a:lnTo>
                    <a:lnTo>
                      <a:pt x="203" y="36"/>
                    </a:lnTo>
                    <a:lnTo>
                      <a:pt x="205" y="50"/>
                    </a:lnTo>
                    <a:lnTo>
                      <a:pt x="219" y="68"/>
                    </a:lnTo>
                    <a:lnTo>
                      <a:pt x="245" y="76"/>
                    </a:lnTo>
                    <a:lnTo>
                      <a:pt x="259" y="80"/>
                    </a:lnTo>
                    <a:lnTo>
                      <a:pt x="261" y="102"/>
                    </a:lnTo>
                    <a:lnTo>
                      <a:pt x="281" y="108"/>
                    </a:lnTo>
                    <a:lnTo>
                      <a:pt x="297" y="102"/>
                    </a:lnTo>
                    <a:lnTo>
                      <a:pt x="309" y="96"/>
                    </a:lnTo>
                    <a:lnTo>
                      <a:pt x="333" y="104"/>
                    </a:lnTo>
                    <a:lnTo>
                      <a:pt x="337" y="120"/>
                    </a:lnTo>
                    <a:lnTo>
                      <a:pt x="345" y="130"/>
                    </a:lnTo>
                    <a:lnTo>
                      <a:pt x="359" y="124"/>
                    </a:lnTo>
                    <a:lnTo>
                      <a:pt x="383" y="142"/>
                    </a:lnTo>
                    <a:lnTo>
                      <a:pt x="413" y="144"/>
                    </a:lnTo>
                    <a:lnTo>
                      <a:pt x="411" y="162"/>
                    </a:lnTo>
                    <a:lnTo>
                      <a:pt x="421" y="174"/>
                    </a:lnTo>
                    <a:lnTo>
                      <a:pt x="437" y="170"/>
                    </a:lnTo>
                    <a:lnTo>
                      <a:pt x="443" y="172"/>
                    </a:lnTo>
                    <a:lnTo>
                      <a:pt x="447" y="174"/>
                    </a:lnTo>
                    <a:lnTo>
                      <a:pt x="451" y="178"/>
                    </a:lnTo>
                    <a:lnTo>
                      <a:pt x="459" y="186"/>
                    </a:lnTo>
                    <a:lnTo>
                      <a:pt x="465" y="190"/>
                    </a:lnTo>
                    <a:lnTo>
                      <a:pt x="453" y="200"/>
                    </a:lnTo>
                    <a:lnTo>
                      <a:pt x="441" y="206"/>
                    </a:lnTo>
                    <a:lnTo>
                      <a:pt x="453" y="220"/>
                    </a:lnTo>
                    <a:lnTo>
                      <a:pt x="433" y="234"/>
                    </a:lnTo>
                    <a:lnTo>
                      <a:pt x="419" y="238"/>
                    </a:lnTo>
                    <a:lnTo>
                      <a:pt x="405" y="238"/>
                    </a:lnTo>
                    <a:lnTo>
                      <a:pt x="375" y="238"/>
                    </a:lnTo>
                    <a:lnTo>
                      <a:pt x="367" y="240"/>
                    </a:lnTo>
                    <a:lnTo>
                      <a:pt x="357" y="246"/>
                    </a:lnTo>
                    <a:lnTo>
                      <a:pt x="345" y="262"/>
                    </a:lnTo>
                    <a:lnTo>
                      <a:pt x="325" y="278"/>
                    </a:lnTo>
                    <a:lnTo>
                      <a:pt x="319" y="276"/>
                    </a:lnTo>
                    <a:lnTo>
                      <a:pt x="309" y="266"/>
                    </a:lnTo>
                    <a:lnTo>
                      <a:pt x="299" y="250"/>
                    </a:lnTo>
                    <a:lnTo>
                      <a:pt x="299" y="258"/>
                    </a:lnTo>
                    <a:lnTo>
                      <a:pt x="309" y="278"/>
                    </a:lnTo>
                    <a:lnTo>
                      <a:pt x="303" y="286"/>
                    </a:lnTo>
                    <a:lnTo>
                      <a:pt x="287" y="314"/>
                    </a:lnTo>
                    <a:lnTo>
                      <a:pt x="295" y="332"/>
                    </a:lnTo>
                    <a:lnTo>
                      <a:pt x="289" y="340"/>
                    </a:lnTo>
                    <a:lnTo>
                      <a:pt x="277" y="344"/>
                    </a:lnTo>
                    <a:lnTo>
                      <a:pt x="275" y="360"/>
                    </a:lnTo>
                    <a:lnTo>
                      <a:pt x="293" y="370"/>
                    </a:lnTo>
                    <a:lnTo>
                      <a:pt x="293" y="378"/>
                    </a:lnTo>
                    <a:lnTo>
                      <a:pt x="273" y="392"/>
                    </a:lnTo>
                    <a:lnTo>
                      <a:pt x="271" y="400"/>
                    </a:lnTo>
                    <a:lnTo>
                      <a:pt x="257" y="406"/>
                    </a:lnTo>
                    <a:lnTo>
                      <a:pt x="251" y="410"/>
                    </a:lnTo>
                    <a:lnTo>
                      <a:pt x="247" y="416"/>
                    </a:lnTo>
                    <a:lnTo>
                      <a:pt x="249" y="434"/>
                    </a:lnTo>
                    <a:lnTo>
                      <a:pt x="247" y="448"/>
                    </a:lnTo>
                    <a:lnTo>
                      <a:pt x="239" y="452"/>
                    </a:lnTo>
                    <a:lnTo>
                      <a:pt x="229" y="450"/>
                    </a:lnTo>
                    <a:lnTo>
                      <a:pt x="213" y="448"/>
                    </a:lnTo>
                    <a:lnTo>
                      <a:pt x="201" y="446"/>
                    </a:lnTo>
                    <a:lnTo>
                      <a:pt x="185" y="424"/>
                    </a:lnTo>
                    <a:lnTo>
                      <a:pt x="173" y="414"/>
                    </a:lnTo>
                    <a:lnTo>
                      <a:pt x="159" y="406"/>
                    </a:lnTo>
                    <a:lnTo>
                      <a:pt x="143" y="408"/>
                    </a:lnTo>
                    <a:lnTo>
                      <a:pt x="119" y="402"/>
                    </a:lnTo>
                    <a:lnTo>
                      <a:pt x="111" y="386"/>
                    </a:lnTo>
                    <a:lnTo>
                      <a:pt x="93" y="380"/>
                    </a:lnTo>
                    <a:lnTo>
                      <a:pt x="87" y="384"/>
                    </a:lnTo>
                    <a:lnTo>
                      <a:pt x="85" y="370"/>
                    </a:lnTo>
                    <a:lnTo>
                      <a:pt x="91" y="358"/>
                    </a:lnTo>
                    <a:lnTo>
                      <a:pt x="91" y="332"/>
                    </a:lnTo>
                    <a:lnTo>
                      <a:pt x="75" y="298"/>
                    </a:lnTo>
                    <a:lnTo>
                      <a:pt x="65" y="260"/>
                    </a:lnTo>
                    <a:lnTo>
                      <a:pt x="59" y="242"/>
                    </a:lnTo>
                    <a:lnTo>
                      <a:pt x="59" y="216"/>
                    </a:lnTo>
                    <a:lnTo>
                      <a:pt x="55" y="208"/>
                    </a:lnTo>
                    <a:lnTo>
                      <a:pt x="24" y="198"/>
                    </a:lnTo>
                    <a:lnTo>
                      <a:pt x="38" y="178"/>
                    </a:lnTo>
                    <a:lnTo>
                      <a:pt x="34" y="168"/>
                    </a:lnTo>
                    <a:lnTo>
                      <a:pt x="26" y="150"/>
                    </a:lnTo>
                    <a:lnTo>
                      <a:pt x="10" y="144"/>
                    </a:lnTo>
                    <a:lnTo>
                      <a:pt x="0" y="146"/>
                    </a:lnTo>
                    <a:close/>
                  </a:path>
                </a:pathLst>
              </a:custGeom>
              <a:grpFill/>
              <a:ln w="3175" cmpd="sng">
                <a:solidFill>
                  <a:schemeClr val="accent5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 dirty="0"/>
              </a:p>
            </p:txBody>
          </p:sp>
          <p:sp>
            <p:nvSpPr>
              <p:cNvPr id="232" name="Somerset"/>
              <p:cNvSpPr>
                <a:spLocks/>
              </p:cNvSpPr>
              <p:nvPr/>
            </p:nvSpPr>
            <p:spPr bwMode="auto">
              <a:xfrm>
                <a:off x="5352570" y="6230938"/>
                <a:ext cx="594467" cy="338571"/>
              </a:xfrm>
              <a:custGeom>
                <a:avLst/>
                <a:gdLst/>
                <a:ahLst/>
                <a:cxnLst>
                  <a:cxn ang="0">
                    <a:pos x="44" y="72"/>
                  </a:cxn>
                  <a:cxn ang="0">
                    <a:pos x="96" y="80"/>
                  </a:cxn>
                  <a:cxn ang="0">
                    <a:pos x="142" y="96"/>
                  </a:cxn>
                  <a:cxn ang="0">
                    <a:pos x="182" y="80"/>
                  </a:cxn>
                  <a:cxn ang="0">
                    <a:pos x="212" y="82"/>
                  </a:cxn>
                  <a:cxn ang="0">
                    <a:pos x="218" y="32"/>
                  </a:cxn>
                  <a:cxn ang="0">
                    <a:pos x="232" y="0"/>
                  </a:cxn>
                  <a:cxn ang="0">
                    <a:pos x="286" y="18"/>
                  </a:cxn>
                  <a:cxn ang="0">
                    <a:pos x="332" y="24"/>
                  </a:cxn>
                  <a:cxn ang="0">
                    <a:pos x="374" y="34"/>
                  </a:cxn>
                  <a:cxn ang="0">
                    <a:pos x="414" y="14"/>
                  </a:cxn>
                  <a:cxn ang="0">
                    <a:pos x="418" y="48"/>
                  </a:cxn>
                  <a:cxn ang="0">
                    <a:pos x="418" y="84"/>
                  </a:cxn>
                  <a:cxn ang="0">
                    <a:pos x="400" y="116"/>
                  </a:cxn>
                  <a:cxn ang="0">
                    <a:pos x="412" y="150"/>
                  </a:cxn>
                  <a:cxn ang="0">
                    <a:pos x="402" y="156"/>
                  </a:cxn>
                  <a:cxn ang="0">
                    <a:pos x="396" y="162"/>
                  </a:cxn>
                  <a:cxn ang="0">
                    <a:pos x="402" y="178"/>
                  </a:cxn>
                  <a:cxn ang="0">
                    <a:pos x="378" y="194"/>
                  </a:cxn>
                  <a:cxn ang="0">
                    <a:pos x="358" y="178"/>
                  </a:cxn>
                  <a:cxn ang="0">
                    <a:pos x="344" y="208"/>
                  </a:cxn>
                  <a:cxn ang="0">
                    <a:pos x="314" y="222"/>
                  </a:cxn>
                  <a:cxn ang="0">
                    <a:pos x="248" y="244"/>
                  </a:cxn>
                  <a:cxn ang="0">
                    <a:pos x="228" y="238"/>
                  </a:cxn>
                  <a:cxn ang="0">
                    <a:pos x="208" y="228"/>
                  </a:cxn>
                  <a:cxn ang="0">
                    <a:pos x="180" y="208"/>
                  </a:cxn>
                  <a:cxn ang="0">
                    <a:pos x="142" y="196"/>
                  </a:cxn>
                  <a:cxn ang="0">
                    <a:pos x="130" y="170"/>
                  </a:cxn>
                  <a:cxn ang="0">
                    <a:pos x="106" y="162"/>
                  </a:cxn>
                  <a:cxn ang="0">
                    <a:pos x="78" y="174"/>
                  </a:cxn>
                  <a:cxn ang="0">
                    <a:pos x="56" y="146"/>
                  </a:cxn>
                  <a:cxn ang="0">
                    <a:pos x="2" y="116"/>
                  </a:cxn>
                  <a:cxn ang="0">
                    <a:pos x="22" y="98"/>
                  </a:cxn>
                </a:cxnLst>
                <a:rect l="0" t="0" r="r" b="b"/>
                <a:pathLst>
                  <a:path w="430" h="244">
                    <a:moveTo>
                      <a:pt x="24" y="70"/>
                    </a:moveTo>
                    <a:lnTo>
                      <a:pt x="44" y="72"/>
                    </a:lnTo>
                    <a:lnTo>
                      <a:pt x="74" y="78"/>
                    </a:lnTo>
                    <a:lnTo>
                      <a:pt x="96" y="80"/>
                    </a:lnTo>
                    <a:lnTo>
                      <a:pt x="130" y="96"/>
                    </a:lnTo>
                    <a:lnTo>
                      <a:pt x="142" y="96"/>
                    </a:lnTo>
                    <a:lnTo>
                      <a:pt x="164" y="84"/>
                    </a:lnTo>
                    <a:lnTo>
                      <a:pt x="182" y="80"/>
                    </a:lnTo>
                    <a:lnTo>
                      <a:pt x="194" y="82"/>
                    </a:lnTo>
                    <a:lnTo>
                      <a:pt x="212" y="82"/>
                    </a:lnTo>
                    <a:lnTo>
                      <a:pt x="222" y="74"/>
                    </a:lnTo>
                    <a:lnTo>
                      <a:pt x="218" y="32"/>
                    </a:lnTo>
                    <a:lnTo>
                      <a:pt x="226" y="30"/>
                    </a:lnTo>
                    <a:lnTo>
                      <a:pt x="232" y="0"/>
                    </a:lnTo>
                    <a:lnTo>
                      <a:pt x="254" y="18"/>
                    </a:lnTo>
                    <a:lnTo>
                      <a:pt x="286" y="18"/>
                    </a:lnTo>
                    <a:lnTo>
                      <a:pt x="316" y="12"/>
                    </a:lnTo>
                    <a:lnTo>
                      <a:pt x="332" y="24"/>
                    </a:lnTo>
                    <a:lnTo>
                      <a:pt x="362" y="22"/>
                    </a:lnTo>
                    <a:lnTo>
                      <a:pt x="374" y="34"/>
                    </a:lnTo>
                    <a:lnTo>
                      <a:pt x="386" y="34"/>
                    </a:lnTo>
                    <a:lnTo>
                      <a:pt x="414" y="14"/>
                    </a:lnTo>
                    <a:lnTo>
                      <a:pt x="422" y="20"/>
                    </a:lnTo>
                    <a:lnTo>
                      <a:pt x="418" y="48"/>
                    </a:lnTo>
                    <a:lnTo>
                      <a:pt x="430" y="66"/>
                    </a:lnTo>
                    <a:lnTo>
                      <a:pt x="418" y="84"/>
                    </a:lnTo>
                    <a:lnTo>
                      <a:pt x="408" y="102"/>
                    </a:lnTo>
                    <a:lnTo>
                      <a:pt x="400" y="116"/>
                    </a:lnTo>
                    <a:lnTo>
                      <a:pt x="420" y="138"/>
                    </a:lnTo>
                    <a:lnTo>
                      <a:pt x="412" y="150"/>
                    </a:lnTo>
                    <a:lnTo>
                      <a:pt x="408" y="154"/>
                    </a:lnTo>
                    <a:lnTo>
                      <a:pt x="402" y="156"/>
                    </a:lnTo>
                    <a:lnTo>
                      <a:pt x="396" y="160"/>
                    </a:lnTo>
                    <a:lnTo>
                      <a:pt x="396" y="162"/>
                    </a:lnTo>
                    <a:lnTo>
                      <a:pt x="398" y="166"/>
                    </a:lnTo>
                    <a:lnTo>
                      <a:pt x="402" y="178"/>
                    </a:lnTo>
                    <a:lnTo>
                      <a:pt x="402" y="182"/>
                    </a:lnTo>
                    <a:lnTo>
                      <a:pt x="378" y="194"/>
                    </a:lnTo>
                    <a:lnTo>
                      <a:pt x="366" y="186"/>
                    </a:lnTo>
                    <a:lnTo>
                      <a:pt x="358" y="178"/>
                    </a:lnTo>
                    <a:lnTo>
                      <a:pt x="332" y="188"/>
                    </a:lnTo>
                    <a:lnTo>
                      <a:pt x="344" y="208"/>
                    </a:lnTo>
                    <a:lnTo>
                      <a:pt x="338" y="220"/>
                    </a:lnTo>
                    <a:lnTo>
                      <a:pt x="314" y="222"/>
                    </a:lnTo>
                    <a:lnTo>
                      <a:pt x="286" y="224"/>
                    </a:lnTo>
                    <a:lnTo>
                      <a:pt x="248" y="244"/>
                    </a:lnTo>
                    <a:lnTo>
                      <a:pt x="238" y="236"/>
                    </a:lnTo>
                    <a:lnTo>
                      <a:pt x="228" y="238"/>
                    </a:lnTo>
                    <a:lnTo>
                      <a:pt x="218" y="240"/>
                    </a:lnTo>
                    <a:lnTo>
                      <a:pt x="208" y="228"/>
                    </a:lnTo>
                    <a:lnTo>
                      <a:pt x="210" y="210"/>
                    </a:lnTo>
                    <a:lnTo>
                      <a:pt x="180" y="208"/>
                    </a:lnTo>
                    <a:lnTo>
                      <a:pt x="156" y="190"/>
                    </a:lnTo>
                    <a:lnTo>
                      <a:pt x="142" y="196"/>
                    </a:lnTo>
                    <a:lnTo>
                      <a:pt x="134" y="186"/>
                    </a:lnTo>
                    <a:lnTo>
                      <a:pt x="130" y="170"/>
                    </a:lnTo>
                    <a:lnTo>
                      <a:pt x="110" y="164"/>
                    </a:lnTo>
                    <a:lnTo>
                      <a:pt x="106" y="162"/>
                    </a:lnTo>
                    <a:lnTo>
                      <a:pt x="94" y="168"/>
                    </a:lnTo>
                    <a:lnTo>
                      <a:pt x="78" y="174"/>
                    </a:lnTo>
                    <a:lnTo>
                      <a:pt x="58" y="168"/>
                    </a:lnTo>
                    <a:lnTo>
                      <a:pt x="56" y="146"/>
                    </a:lnTo>
                    <a:lnTo>
                      <a:pt x="16" y="134"/>
                    </a:lnTo>
                    <a:lnTo>
                      <a:pt x="2" y="116"/>
                    </a:lnTo>
                    <a:lnTo>
                      <a:pt x="0" y="102"/>
                    </a:lnTo>
                    <a:lnTo>
                      <a:pt x="22" y="98"/>
                    </a:lnTo>
                    <a:lnTo>
                      <a:pt x="24" y="70"/>
                    </a:lnTo>
                    <a:close/>
                  </a:path>
                </a:pathLst>
              </a:custGeom>
              <a:grpFill/>
              <a:ln w="3175" cmpd="sng">
                <a:solidFill>
                  <a:schemeClr val="accent5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 dirty="0"/>
              </a:p>
            </p:txBody>
          </p:sp>
          <p:sp>
            <p:nvSpPr>
              <p:cNvPr id="233" name="Dorset"/>
              <p:cNvSpPr>
                <a:spLocks/>
              </p:cNvSpPr>
              <p:nvPr/>
            </p:nvSpPr>
            <p:spPr bwMode="auto">
              <a:xfrm>
                <a:off x="5681298" y="6421876"/>
                <a:ext cx="472424" cy="342508"/>
              </a:xfrm>
              <a:custGeom>
                <a:avLst/>
                <a:gdLst/>
                <a:ahLst/>
                <a:cxnLst>
                  <a:cxn ang="0">
                    <a:pos x="48" y="86"/>
                  </a:cxn>
                  <a:cxn ang="0">
                    <a:pos x="100" y="82"/>
                  </a:cxn>
                  <a:cxn ang="0">
                    <a:pos x="94" y="50"/>
                  </a:cxn>
                  <a:cxn ang="0">
                    <a:pos x="140" y="56"/>
                  </a:cxn>
                  <a:cxn ang="0">
                    <a:pos x="164" y="38"/>
                  </a:cxn>
                  <a:cxn ang="0">
                    <a:pos x="158" y="20"/>
                  </a:cxn>
                  <a:cxn ang="0">
                    <a:pos x="182" y="0"/>
                  </a:cxn>
                  <a:cxn ang="0">
                    <a:pos x="246" y="46"/>
                  </a:cxn>
                  <a:cxn ang="0">
                    <a:pos x="286" y="62"/>
                  </a:cxn>
                  <a:cxn ang="0">
                    <a:pos x="316" y="68"/>
                  </a:cxn>
                  <a:cxn ang="0">
                    <a:pos x="308" y="126"/>
                  </a:cxn>
                  <a:cxn ang="0">
                    <a:pos x="336" y="142"/>
                  </a:cxn>
                  <a:cxn ang="0">
                    <a:pos x="330" y="144"/>
                  </a:cxn>
                  <a:cxn ang="0">
                    <a:pos x="298" y="152"/>
                  </a:cxn>
                  <a:cxn ang="0">
                    <a:pos x="278" y="162"/>
                  </a:cxn>
                  <a:cxn ang="0">
                    <a:pos x="266" y="150"/>
                  </a:cxn>
                  <a:cxn ang="0">
                    <a:pos x="248" y="150"/>
                  </a:cxn>
                  <a:cxn ang="0">
                    <a:pos x="242" y="166"/>
                  </a:cxn>
                  <a:cxn ang="0">
                    <a:pos x="260" y="174"/>
                  </a:cxn>
                  <a:cxn ang="0">
                    <a:pos x="280" y="172"/>
                  </a:cxn>
                  <a:cxn ang="0">
                    <a:pos x="280" y="182"/>
                  </a:cxn>
                  <a:cxn ang="0">
                    <a:pos x="282" y="194"/>
                  </a:cxn>
                  <a:cxn ang="0">
                    <a:pos x="278" y="208"/>
                  </a:cxn>
                  <a:cxn ang="0">
                    <a:pos x="264" y="210"/>
                  </a:cxn>
                  <a:cxn ang="0">
                    <a:pos x="186" y="194"/>
                  </a:cxn>
                  <a:cxn ang="0">
                    <a:pos x="152" y="190"/>
                  </a:cxn>
                  <a:cxn ang="0">
                    <a:pos x="138" y="198"/>
                  </a:cxn>
                  <a:cxn ang="0">
                    <a:pos x="142" y="214"/>
                  </a:cxn>
                  <a:cxn ang="0">
                    <a:pos x="140" y="248"/>
                  </a:cxn>
                  <a:cxn ang="0">
                    <a:pos x="132" y="210"/>
                  </a:cxn>
                  <a:cxn ang="0">
                    <a:pos x="30" y="154"/>
                  </a:cxn>
                  <a:cxn ang="0">
                    <a:pos x="12" y="148"/>
                  </a:cxn>
                  <a:cxn ang="0">
                    <a:pos x="24" y="118"/>
                  </a:cxn>
                </a:cxnLst>
                <a:rect l="0" t="0" r="r" b="b"/>
                <a:pathLst>
                  <a:path w="342" h="248">
                    <a:moveTo>
                      <a:pt x="10" y="106"/>
                    </a:moveTo>
                    <a:lnTo>
                      <a:pt x="48" y="86"/>
                    </a:lnTo>
                    <a:lnTo>
                      <a:pt x="78" y="84"/>
                    </a:lnTo>
                    <a:lnTo>
                      <a:pt x="100" y="82"/>
                    </a:lnTo>
                    <a:lnTo>
                      <a:pt x="106" y="70"/>
                    </a:lnTo>
                    <a:lnTo>
                      <a:pt x="94" y="50"/>
                    </a:lnTo>
                    <a:lnTo>
                      <a:pt x="120" y="40"/>
                    </a:lnTo>
                    <a:lnTo>
                      <a:pt x="140" y="56"/>
                    </a:lnTo>
                    <a:lnTo>
                      <a:pt x="164" y="44"/>
                    </a:lnTo>
                    <a:lnTo>
                      <a:pt x="164" y="38"/>
                    </a:lnTo>
                    <a:lnTo>
                      <a:pt x="160" y="28"/>
                    </a:lnTo>
                    <a:lnTo>
                      <a:pt x="158" y="20"/>
                    </a:lnTo>
                    <a:lnTo>
                      <a:pt x="174" y="12"/>
                    </a:lnTo>
                    <a:lnTo>
                      <a:pt x="182" y="0"/>
                    </a:lnTo>
                    <a:lnTo>
                      <a:pt x="202" y="4"/>
                    </a:lnTo>
                    <a:lnTo>
                      <a:pt x="246" y="46"/>
                    </a:lnTo>
                    <a:lnTo>
                      <a:pt x="264" y="38"/>
                    </a:lnTo>
                    <a:lnTo>
                      <a:pt x="286" y="62"/>
                    </a:lnTo>
                    <a:lnTo>
                      <a:pt x="306" y="56"/>
                    </a:lnTo>
                    <a:lnTo>
                      <a:pt x="316" y="68"/>
                    </a:lnTo>
                    <a:lnTo>
                      <a:pt x="302" y="78"/>
                    </a:lnTo>
                    <a:lnTo>
                      <a:pt x="308" y="126"/>
                    </a:lnTo>
                    <a:lnTo>
                      <a:pt x="342" y="140"/>
                    </a:lnTo>
                    <a:lnTo>
                      <a:pt x="336" y="142"/>
                    </a:lnTo>
                    <a:lnTo>
                      <a:pt x="332" y="142"/>
                    </a:lnTo>
                    <a:lnTo>
                      <a:pt x="330" y="144"/>
                    </a:lnTo>
                    <a:lnTo>
                      <a:pt x="336" y="150"/>
                    </a:lnTo>
                    <a:lnTo>
                      <a:pt x="298" y="152"/>
                    </a:lnTo>
                    <a:lnTo>
                      <a:pt x="280" y="166"/>
                    </a:lnTo>
                    <a:lnTo>
                      <a:pt x="278" y="162"/>
                    </a:lnTo>
                    <a:lnTo>
                      <a:pt x="276" y="152"/>
                    </a:lnTo>
                    <a:lnTo>
                      <a:pt x="266" y="150"/>
                    </a:lnTo>
                    <a:lnTo>
                      <a:pt x="260" y="152"/>
                    </a:lnTo>
                    <a:lnTo>
                      <a:pt x="248" y="150"/>
                    </a:lnTo>
                    <a:lnTo>
                      <a:pt x="242" y="158"/>
                    </a:lnTo>
                    <a:lnTo>
                      <a:pt x="242" y="166"/>
                    </a:lnTo>
                    <a:lnTo>
                      <a:pt x="250" y="172"/>
                    </a:lnTo>
                    <a:lnTo>
                      <a:pt x="260" y="174"/>
                    </a:lnTo>
                    <a:lnTo>
                      <a:pt x="272" y="172"/>
                    </a:lnTo>
                    <a:lnTo>
                      <a:pt x="280" y="172"/>
                    </a:lnTo>
                    <a:lnTo>
                      <a:pt x="276" y="180"/>
                    </a:lnTo>
                    <a:lnTo>
                      <a:pt x="280" y="182"/>
                    </a:lnTo>
                    <a:lnTo>
                      <a:pt x="290" y="188"/>
                    </a:lnTo>
                    <a:lnTo>
                      <a:pt x="282" y="194"/>
                    </a:lnTo>
                    <a:lnTo>
                      <a:pt x="280" y="198"/>
                    </a:lnTo>
                    <a:lnTo>
                      <a:pt x="278" y="208"/>
                    </a:lnTo>
                    <a:lnTo>
                      <a:pt x="270" y="210"/>
                    </a:lnTo>
                    <a:lnTo>
                      <a:pt x="264" y="210"/>
                    </a:lnTo>
                    <a:lnTo>
                      <a:pt x="256" y="210"/>
                    </a:lnTo>
                    <a:lnTo>
                      <a:pt x="186" y="194"/>
                    </a:lnTo>
                    <a:lnTo>
                      <a:pt x="166" y="190"/>
                    </a:lnTo>
                    <a:lnTo>
                      <a:pt x="152" y="190"/>
                    </a:lnTo>
                    <a:lnTo>
                      <a:pt x="144" y="192"/>
                    </a:lnTo>
                    <a:lnTo>
                      <a:pt x="138" y="198"/>
                    </a:lnTo>
                    <a:lnTo>
                      <a:pt x="138" y="206"/>
                    </a:lnTo>
                    <a:lnTo>
                      <a:pt x="142" y="214"/>
                    </a:lnTo>
                    <a:lnTo>
                      <a:pt x="148" y="226"/>
                    </a:lnTo>
                    <a:lnTo>
                      <a:pt x="140" y="248"/>
                    </a:lnTo>
                    <a:lnTo>
                      <a:pt x="138" y="218"/>
                    </a:lnTo>
                    <a:lnTo>
                      <a:pt x="132" y="210"/>
                    </a:lnTo>
                    <a:lnTo>
                      <a:pt x="116" y="200"/>
                    </a:lnTo>
                    <a:lnTo>
                      <a:pt x="30" y="154"/>
                    </a:lnTo>
                    <a:lnTo>
                      <a:pt x="22" y="148"/>
                    </a:lnTo>
                    <a:lnTo>
                      <a:pt x="12" y="148"/>
                    </a:lnTo>
                    <a:lnTo>
                      <a:pt x="0" y="134"/>
                    </a:lnTo>
                    <a:lnTo>
                      <a:pt x="24" y="118"/>
                    </a:lnTo>
                    <a:lnTo>
                      <a:pt x="10" y="106"/>
                    </a:lnTo>
                    <a:close/>
                  </a:path>
                </a:pathLst>
              </a:custGeom>
              <a:grpFill/>
              <a:ln w="3175" cmpd="sng">
                <a:solidFill>
                  <a:schemeClr val="accent5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 dirty="0"/>
              </a:p>
            </p:txBody>
          </p:sp>
          <p:sp>
            <p:nvSpPr>
              <p:cNvPr id="234" name="Wiltshire"/>
              <p:cNvSpPr>
                <a:spLocks/>
              </p:cNvSpPr>
              <p:nvPr/>
            </p:nvSpPr>
            <p:spPr bwMode="auto">
              <a:xfrm>
                <a:off x="5905700" y="6063621"/>
                <a:ext cx="332665" cy="438961"/>
              </a:xfrm>
              <a:custGeom>
                <a:avLst/>
                <a:gdLst/>
                <a:ahLst/>
                <a:cxnLst>
                  <a:cxn ang="0">
                    <a:pos x="38" y="64"/>
                  </a:cxn>
                  <a:cxn ang="0">
                    <a:pos x="56" y="46"/>
                  </a:cxn>
                  <a:cxn ang="0">
                    <a:pos x="80" y="12"/>
                  </a:cxn>
                  <a:cxn ang="0">
                    <a:pos x="130" y="10"/>
                  </a:cxn>
                  <a:cxn ang="0">
                    <a:pos x="146" y="18"/>
                  </a:cxn>
                  <a:cxn ang="0">
                    <a:pos x="168" y="0"/>
                  </a:cxn>
                  <a:cxn ang="0">
                    <a:pos x="184" y="26"/>
                  </a:cxn>
                  <a:cxn ang="0">
                    <a:pos x="202" y="48"/>
                  </a:cxn>
                  <a:cxn ang="0">
                    <a:pos x="226" y="96"/>
                  </a:cxn>
                  <a:cxn ang="0">
                    <a:pos x="214" y="116"/>
                  </a:cxn>
                  <a:cxn ang="0">
                    <a:pos x="240" y="142"/>
                  </a:cxn>
                  <a:cxn ang="0">
                    <a:pos x="226" y="184"/>
                  </a:cxn>
                  <a:cxn ang="0">
                    <a:pos x="190" y="196"/>
                  </a:cxn>
                  <a:cxn ang="0">
                    <a:pos x="204" y="240"/>
                  </a:cxn>
                  <a:cxn ang="0">
                    <a:pos x="214" y="272"/>
                  </a:cxn>
                  <a:cxn ang="0">
                    <a:pos x="212" y="304"/>
                  </a:cxn>
                  <a:cxn ang="0">
                    <a:pos x="200" y="318"/>
                  </a:cxn>
                  <a:cxn ang="0">
                    <a:pos x="152" y="290"/>
                  </a:cxn>
                  <a:cxn ang="0">
                    <a:pos x="140" y="286"/>
                  </a:cxn>
                  <a:cxn ang="0">
                    <a:pos x="102" y="298"/>
                  </a:cxn>
                  <a:cxn ang="0">
                    <a:pos x="84" y="306"/>
                  </a:cxn>
                  <a:cxn ang="0">
                    <a:pos x="42" y="266"/>
                  </a:cxn>
                  <a:cxn ang="0">
                    <a:pos x="20" y="260"/>
                  </a:cxn>
                  <a:cxn ang="0">
                    <a:pos x="0" y="236"/>
                  </a:cxn>
                  <a:cxn ang="0">
                    <a:pos x="30" y="188"/>
                  </a:cxn>
                  <a:cxn ang="0">
                    <a:pos x="20" y="170"/>
                  </a:cxn>
                  <a:cxn ang="0">
                    <a:pos x="22" y="142"/>
                  </a:cxn>
                  <a:cxn ang="0">
                    <a:pos x="14" y="136"/>
                  </a:cxn>
                  <a:cxn ang="0">
                    <a:pos x="24" y="118"/>
                  </a:cxn>
                  <a:cxn ang="0">
                    <a:pos x="28" y="84"/>
                  </a:cxn>
                  <a:cxn ang="0">
                    <a:pos x="38" y="64"/>
                  </a:cxn>
                </a:cxnLst>
                <a:rect l="0" t="0" r="r" b="b"/>
                <a:pathLst>
                  <a:path w="240" h="318">
                    <a:moveTo>
                      <a:pt x="38" y="64"/>
                    </a:moveTo>
                    <a:lnTo>
                      <a:pt x="56" y="46"/>
                    </a:lnTo>
                    <a:lnTo>
                      <a:pt x="80" y="12"/>
                    </a:lnTo>
                    <a:lnTo>
                      <a:pt x="130" y="10"/>
                    </a:lnTo>
                    <a:lnTo>
                      <a:pt x="146" y="18"/>
                    </a:lnTo>
                    <a:lnTo>
                      <a:pt x="168" y="0"/>
                    </a:lnTo>
                    <a:lnTo>
                      <a:pt x="184" y="26"/>
                    </a:lnTo>
                    <a:lnTo>
                      <a:pt x="202" y="48"/>
                    </a:lnTo>
                    <a:lnTo>
                      <a:pt x="226" y="96"/>
                    </a:lnTo>
                    <a:lnTo>
                      <a:pt x="214" y="116"/>
                    </a:lnTo>
                    <a:lnTo>
                      <a:pt x="240" y="142"/>
                    </a:lnTo>
                    <a:lnTo>
                      <a:pt x="226" y="184"/>
                    </a:lnTo>
                    <a:lnTo>
                      <a:pt x="190" y="196"/>
                    </a:lnTo>
                    <a:lnTo>
                      <a:pt x="204" y="240"/>
                    </a:lnTo>
                    <a:lnTo>
                      <a:pt x="214" y="272"/>
                    </a:lnTo>
                    <a:lnTo>
                      <a:pt x="212" y="304"/>
                    </a:lnTo>
                    <a:lnTo>
                      <a:pt x="200" y="318"/>
                    </a:lnTo>
                    <a:lnTo>
                      <a:pt x="152" y="290"/>
                    </a:lnTo>
                    <a:lnTo>
                      <a:pt x="140" y="286"/>
                    </a:lnTo>
                    <a:lnTo>
                      <a:pt x="102" y="298"/>
                    </a:lnTo>
                    <a:lnTo>
                      <a:pt x="84" y="306"/>
                    </a:lnTo>
                    <a:lnTo>
                      <a:pt x="42" y="266"/>
                    </a:lnTo>
                    <a:lnTo>
                      <a:pt x="20" y="260"/>
                    </a:lnTo>
                    <a:lnTo>
                      <a:pt x="0" y="236"/>
                    </a:lnTo>
                    <a:lnTo>
                      <a:pt x="30" y="188"/>
                    </a:lnTo>
                    <a:lnTo>
                      <a:pt x="20" y="170"/>
                    </a:lnTo>
                    <a:lnTo>
                      <a:pt x="22" y="142"/>
                    </a:lnTo>
                    <a:lnTo>
                      <a:pt x="14" y="136"/>
                    </a:lnTo>
                    <a:lnTo>
                      <a:pt x="24" y="118"/>
                    </a:lnTo>
                    <a:lnTo>
                      <a:pt x="28" y="84"/>
                    </a:lnTo>
                    <a:lnTo>
                      <a:pt x="38" y="64"/>
                    </a:lnTo>
                    <a:close/>
                  </a:path>
                </a:pathLst>
              </a:custGeom>
              <a:grpFill/>
              <a:ln w="3175" cmpd="sng">
                <a:solidFill>
                  <a:schemeClr val="accent5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 dirty="0"/>
              </a:p>
            </p:txBody>
          </p:sp>
          <p:sp>
            <p:nvSpPr>
              <p:cNvPr id="235" name="Hampshire"/>
              <p:cNvSpPr>
                <a:spLocks/>
              </p:cNvSpPr>
              <p:nvPr/>
            </p:nvSpPr>
            <p:spPr bwMode="auto">
              <a:xfrm>
                <a:off x="6047427" y="6228969"/>
                <a:ext cx="480298" cy="397624"/>
              </a:xfrm>
              <a:custGeom>
                <a:avLst/>
                <a:gdLst/>
                <a:ahLst/>
                <a:cxnLst>
                  <a:cxn ang="0">
                    <a:pos x="138" y="22"/>
                  </a:cxn>
                  <a:cxn ang="0">
                    <a:pos x="152" y="14"/>
                  </a:cxn>
                  <a:cxn ang="0">
                    <a:pos x="158" y="4"/>
                  </a:cxn>
                  <a:cxn ang="0">
                    <a:pos x="210" y="10"/>
                  </a:cxn>
                  <a:cxn ang="0">
                    <a:pos x="246" y="0"/>
                  </a:cxn>
                  <a:cxn ang="0">
                    <a:pos x="258" y="10"/>
                  </a:cxn>
                  <a:cxn ang="0">
                    <a:pos x="294" y="0"/>
                  </a:cxn>
                  <a:cxn ang="0">
                    <a:pos x="336" y="4"/>
                  </a:cxn>
                  <a:cxn ang="0">
                    <a:pos x="342" y="14"/>
                  </a:cxn>
                  <a:cxn ang="0">
                    <a:pos x="348" y="24"/>
                  </a:cxn>
                  <a:cxn ang="0">
                    <a:pos x="346" y="48"/>
                  </a:cxn>
                  <a:cxn ang="0">
                    <a:pos x="330" y="56"/>
                  </a:cxn>
                  <a:cxn ang="0">
                    <a:pos x="320" y="66"/>
                  </a:cxn>
                  <a:cxn ang="0">
                    <a:pos x="324" y="94"/>
                  </a:cxn>
                  <a:cxn ang="0">
                    <a:pos x="348" y="120"/>
                  </a:cxn>
                  <a:cxn ang="0">
                    <a:pos x="318" y="134"/>
                  </a:cxn>
                  <a:cxn ang="0">
                    <a:pos x="306" y="162"/>
                  </a:cxn>
                  <a:cxn ang="0">
                    <a:pos x="300" y="202"/>
                  </a:cxn>
                  <a:cxn ang="0">
                    <a:pos x="300" y="232"/>
                  </a:cxn>
                  <a:cxn ang="0">
                    <a:pos x="294" y="238"/>
                  </a:cxn>
                  <a:cxn ang="0">
                    <a:pos x="284" y="232"/>
                  </a:cxn>
                  <a:cxn ang="0">
                    <a:pos x="248" y="234"/>
                  </a:cxn>
                  <a:cxn ang="0">
                    <a:pos x="226" y="232"/>
                  </a:cxn>
                  <a:cxn ang="0">
                    <a:pos x="226" y="236"/>
                  </a:cxn>
                  <a:cxn ang="0">
                    <a:pos x="228" y="238"/>
                  </a:cxn>
                  <a:cxn ang="0">
                    <a:pos x="240" y="242"/>
                  </a:cxn>
                  <a:cxn ang="0">
                    <a:pos x="232" y="256"/>
                  </a:cxn>
                  <a:cxn ang="0">
                    <a:pos x="194" y="224"/>
                  </a:cxn>
                  <a:cxn ang="0">
                    <a:pos x="166" y="206"/>
                  </a:cxn>
                  <a:cxn ang="0">
                    <a:pos x="156" y="206"/>
                  </a:cxn>
                  <a:cxn ang="0">
                    <a:pos x="162" y="218"/>
                  </a:cxn>
                  <a:cxn ang="0">
                    <a:pos x="174" y="232"/>
                  </a:cxn>
                  <a:cxn ang="0">
                    <a:pos x="190" y="246"/>
                  </a:cxn>
                  <a:cxn ang="0">
                    <a:pos x="184" y="252"/>
                  </a:cxn>
                  <a:cxn ang="0">
                    <a:pos x="170" y="258"/>
                  </a:cxn>
                  <a:cxn ang="0">
                    <a:pos x="150" y="264"/>
                  </a:cxn>
                  <a:cxn ang="0">
                    <a:pos x="144" y="266"/>
                  </a:cxn>
                  <a:cxn ang="0">
                    <a:pos x="122" y="288"/>
                  </a:cxn>
                  <a:cxn ang="0">
                    <a:pos x="116" y="288"/>
                  </a:cxn>
                  <a:cxn ang="0">
                    <a:pos x="78" y="282"/>
                  </a:cxn>
                  <a:cxn ang="0">
                    <a:pos x="44" y="266"/>
                  </a:cxn>
                  <a:cxn ang="0">
                    <a:pos x="38" y="218"/>
                  </a:cxn>
                  <a:cxn ang="0">
                    <a:pos x="50" y="206"/>
                  </a:cxn>
                  <a:cxn ang="0">
                    <a:pos x="40" y="196"/>
                  </a:cxn>
                  <a:cxn ang="0">
                    <a:pos x="22" y="202"/>
                  </a:cxn>
                  <a:cxn ang="0">
                    <a:pos x="0" y="176"/>
                  </a:cxn>
                  <a:cxn ang="0">
                    <a:pos x="38" y="166"/>
                  </a:cxn>
                  <a:cxn ang="0">
                    <a:pos x="48" y="170"/>
                  </a:cxn>
                  <a:cxn ang="0">
                    <a:pos x="98" y="198"/>
                  </a:cxn>
                  <a:cxn ang="0">
                    <a:pos x="110" y="184"/>
                  </a:cxn>
                  <a:cxn ang="0">
                    <a:pos x="112" y="154"/>
                  </a:cxn>
                  <a:cxn ang="0">
                    <a:pos x="88" y="76"/>
                  </a:cxn>
                  <a:cxn ang="0">
                    <a:pos x="124" y="64"/>
                  </a:cxn>
                  <a:cxn ang="0">
                    <a:pos x="138" y="22"/>
                  </a:cxn>
                </a:cxnLst>
                <a:rect l="0" t="0" r="r" b="b"/>
                <a:pathLst>
                  <a:path w="348" h="288">
                    <a:moveTo>
                      <a:pt x="138" y="22"/>
                    </a:moveTo>
                    <a:lnTo>
                      <a:pt x="152" y="14"/>
                    </a:lnTo>
                    <a:lnTo>
                      <a:pt x="158" y="4"/>
                    </a:lnTo>
                    <a:lnTo>
                      <a:pt x="210" y="10"/>
                    </a:lnTo>
                    <a:lnTo>
                      <a:pt x="246" y="0"/>
                    </a:lnTo>
                    <a:lnTo>
                      <a:pt x="258" y="10"/>
                    </a:lnTo>
                    <a:lnTo>
                      <a:pt x="294" y="0"/>
                    </a:lnTo>
                    <a:lnTo>
                      <a:pt x="336" y="4"/>
                    </a:lnTo>
                    <a:lnTo>
                      <a:pt x="342" y="14"/>
                    </a:lnTo>
                    <a:lnTo>
                      <a:pt x="348" y="24"/>
                    </a:lnTo>
                    <a:lnTo>
                      <a:pt x="346" y="48"/>
                    </a:lnTo>
                    <a:lnTo>
                      <a:pt x="330" y="56"/>
                    </a:lnTo>
                    <a:lnTo>
                      <a:pt x="320" y="66"/>
                    </a:lnTo>
                    <a:lnTo>
                      <a:pt x="324" y="94"/>
                    </a:lnTo>
                    <a:lnTo>
                      <a:pt x="348" y="120"/>
                    </a:lnTo>
                    <a:lnTo>
                      <a:pt x="318" y="134"/>
                    </a:lnTo>
                    <a:lnTo>
                      <a:pt x="306" y="162"/>
                    </a:lnTo>
                    <a:lnTo>
                      <a:pt x="300" y="202"/>
                    </a:lnTo>
                    <a:lnTo>
                      <a:pt x="300" y="232"/>
                    </a:lnTo>
                    <a:lnTo>
                      <a:pt x="294" y="238"/>
                    </a:lnTo>
                    <a:lnTo>
                      <a:pt x="284" y="232"/>
                    </a:lnTo>
                    <a:lnTo>
                      <a:pt x="248" y="234"/>
                    </a:lnTo>
                    <a:lnTo>
                      <a:pt x="226" y="232"/>
                    </a:lnTo>
                    <a:lnTo>
                      <a:pt x="226" y="236"/>
                    </a:lnTo>
                    <a:lnTo>
                      <a:pt x="228" y="238"/>
                    </a:lnTo>
                    <a:lnTo>
                      <a:pt x="240" y="242"/>
                    </a:lnTo>
                    <a:lnTo>
                      <a:pt x="232" y="256"/>
                    </a:lnTo>
                    <a:lnTo>
                      <a:pt x="194" y="224"/>
                    </a:lnTo>
                    <a:lnTo>
                      <a:pt x="166" y="206"/>
                    </a:lnTo>
                    <a:lnTo>
                      <a:pt x="156" y="206"/>
                    </a:lnTo>
                    <a:lnTo>
                      <a:pt x="162" y="218"/>
                    </a:lnTo>
                    <a:lnTo>
                      <a:pt x="174" y="232"/>
                    </a:lnTo>
                    <a:lnTo>
                      <a:pt x="190" y="246"/>
                    </a:lnTo>
                    <a:lnTo>
                      <a:pt x="184" y="252"/>
                    </a:lnTo>
                    <a:lnTo>
                      <a:pt x="170" y="258"/>
                    </a:lnTo>
                    <a:lnTo>
                      <a:pt x="150" y="264"/>
                    </a:lnTo>
                    <a:lnTo>
                      <a:pt x="144" y="266"/>
                    </a:lnTo>
                    <a:lnTo>
                      <a:pt x="122" y="288"/>
                    </a:lnTo>
                    <a:lnTo>
                      <a:pt x="116" y="288"/>
                    </a:lnTo>
                    <a:lnTo>
                      <a:pt x="78" y="282"/>
                    </a:lnTo>
                    <a:lnTo>
                      <a:pt x="44" y="266"/>
                    </a:lnTo>
                    <a:lnTo>
                      <a:pt x="38" y="218"/>
                    </a:lnTo>
                    <a:lnTo>
                      <a:pt x="50" y="206"/>
                    </a:lnTo>
                    <a:lnTo>
                      <a:pt x="40" y="196"/>
                    </a:lnTo>
                    <a:lnTo>
                      <a:pt x="22" y="202"/>
                    </a:lnTo>
                    <a:lnTo>
                      <a:pt x="0" y="176"/>
                    </a:lnTo>
                    <a:lnTo>
                      <a:pt x="38" y="166"/>
                    </a:lnTo>
                    <a:lnTo>
                      <a:pt x="48" y="170"/>
                    </a:lnTo>
                    <a:lnTo>
                      <a:pt x="98" y="198"/>
                    </a:lnTo>
                    <a:lnTo>
                      <a:pt x="110" y="184"/>
                    </a:lnTo>
                    <a:lnTo>
                      <a:pt x="112" y="154"/>
                    </a:lnTo>
                    <a:lnTo>
                      <a:pt x="88" y="76"/>
                    </a:lnTo>
                    <a:lnTo>
                      <a:pt x="124" y="64"/>
                    </a:lnTo>
                    <a:lnTo>
                      <a:pt x="138" y="22"/>
                    </a:lnTo>
                    <a:close/>
                  </a:path>
                </a:pathLst>
              </a:custGeom>
              <a:grpFill/>
              <a:ln w="3175" cmpd="sng">
                <a:solidFill>
                  <a:schemeClr val="accent5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 dirty="0"/>
              </a:p>
            </p:txBody>
          </p:sp>
          <p:sp>
            <p:nvSpPr>
              <p:cNvPr id="236" name="West Sussex"/>
              <p:cNvSpPr>
                <a:spLocks/>
              </p:cNvSpPr>
              <p:nvPr/>
            </p:nvSpPr>
            <p:spPr bwMode="auto">
              <a:xfrm>
                <a:off x="6452925" y="6339202"/>
                <a:ext cx="340539" cy="271644"/>
              </a:xfrm>
              <a:custGeom>
                <a:avLst/>
                <a:gdLst/>
                <a:ahLst/>
                <a:cxnLst>
                  <a:cxn ang="0">
                    <a:pos x="54" y="40"/>
                  </a:cxn>
                  <a:cxn ang="0">
                    <a:pos x="68" y="46"/>
                  </a:cxn>
                  <a:cxn ang="0">
                    <a:pos x="76" y="42"/>
                  </a:cxn>
                  <a:cxn ang="0">
                    <a:pos x="80" y="38"/>
                  </a:cxn>
                  <a:cxn ang="0">
                    <a:pos x="86" y="38"/>
                  </a:cxn>
                  <a:cxn ang="0">
                    <a:pos x="106" y="40"/>
                  </a:cxn>
                  <a:cxn ang="0">
                    <a:pos x="124" y="40"/>
                  </a:cxn>
                  <a:cxn ang="0">
                    <a:pos x="186" y="0"/>
                  </a:cxn>
                  <a:cxn ang="0">
                    <a:pos x="196" y="6"/>
                  </a:cxn>
                  <a:cxn ang="0">
                    <a:pos x="208" y="10"/>
                  </a:cxn>
                  <a:cxn ang="0">
                    <a:pos x="244" y="10"/>
                  </a:cxn>
                  <a:cxn ang="0">
                    <a:pos x="246" y="22"/>
                  </a:cxn>
                  <a:cxn ang="0">
                    <a:pos x="220" y="32"/>
                  </a:cxn>
                  <a:cxn ang="0">
                    <a:pos x="214" y="46"/>
                  </a:cxn>
                  <a:cxn ang="0">
                    <a:pos x="224" y="58"/>
                  </a:cxn>
                  <a:cxn ang="0">
                    <a:pos x="210" y="86"/>
                  </a:cxn>
                  <a:cxn ang="0">
                    <a:pos x="188" y="82"/>
                  </a:cxn>
                  <a:cxn ang="0">
                    <a:pos x="186" y="122"/>
                  </a:cxn>
                  <a:cxn ang="0">
                    <a:pos x="158" y="128"/>
                  </a:cxn>
                  <a:cxn ang="0">
                    <a:pos x="144" y="140"/>
                  </a:cxn>
                  <a:cxn ang="0">
                    <a:pos x="150" y="154"/>
                  </a:cxn>
                  <a:cxn ang="0">
                    <a:pos x="64" y="178"/>
                  </a:cxn>
                  <a:cxn ang="0">
                    <a:pos x="48" y="178"/>
                  </a:cxn>
                  <a:cxn ang="0">
                    <a:pos x="46" y="184"/>
                  </a:cxn>
                  <a:cxn ang="0">
                    <a:pos x="48" y="194"/>
                  </a:cxn>
                  <a:cxn ang="0">
                    <a:pos x="44" y="196"/>
                  </a:cxn>
                  <a:cxn ang="0">
                    <a:pos x="30" y="194"/>
                  </a:cxn>
                  <a:cxn ang="0">
                    <a:pos x="14" y="188"/>
                  </a:cxn>
                  <a:cxn ang="0">
                    <a:pos x="0" y="180"/>
                  </a:cxn>
                  <a:cxn ang="0">
                    <a:pos x="2" y="176"/>
                  </a:cxn>
                  <a:cxn ang="0">
                    <a:pos x="12" y="170"/>
                  </a:cxn>
                  <a:cxn ang="0">
                    <a:pos x="14" y="166"/>
                  </a:cxn>
                  <a:cxn ang="0">
                    <a:pos x="6" y="152"/>
                  </a:cxn>
                  <a:cxn ang="0">
                    <a:pos x="6" y="136"/>
                  </a:cxn>
                  <a:cxn ang="0">
                    <a:pos x="6" y="120"/>
                  </a:cxn>
                  <a:cxn ang="0">
                    <a:pos x="12" y="84"/>
                  </a:cxn>
                  <a:cxn ang="0">
                    <a:pos x="24" y="54"/>
                  </a:cxn>
                  <a:cxn ang="0">
                    <a:pos x="54" y="40"/>
                  </a:cxn>
                </a:cxnLst>
                <a:rect l="0" t="0" r="r" b="b"/>
                <a:pathLst>
                  <a:path w="246" h="196">
                    <a:moveTo>
                      <a:pt x="54" y="40"/>
                    </a:moveTo>
                    <a:lnTo>
                      <a:pt x="68" y="46"/>
                    </a:lnTo>
                    <a:lnTo>
                      <a:pt x="76" y="42"/>
                    </a:lnTo>
                    <a:lnTo>
                      <a:pt x="80" y="38"/>
                    </a:lnTo>
                    <a:lnTo>
                      <a:pt x="86" y="38"/>
                    </a:lnTo>
                    <a:lnTo>
                      <a:pt x="106" y="40"/>
                    </a:lnTo>
                    <a:lnTo>
                      <a:pt x="124" y="40"/>
                    </a:lnTo>
                    <a:lnTo>
                      <a:pt x="186" y="0"/>
                    </a:lnTo>
                    <a:lnTo>
                      <a:pt x="196" y="6"/>
                    </a:lnTo>
                    <a:lnTo>
                      <a:pt x="208" y="10"/>
                    </a:lnTo>
                    <a:lnTo>
                      <a:pt x="244" y="10"/>
                    </a:lnTo>
                    <a:lnTo>
                      <a:pt x="246" y="22"/>
                    </a:lnTo>
                    <a:lnTo>
                      <a:pt x="220" y="32"/>
                    </a:lnTo>
                    <a:lnTo>
                      <a:pt x="214" y="46"/>
                    </a:lnTo>
                    <a:lnTo>
                      <a:pt x="224" y="58"/>
                    </a:lnTo>
                    <a:lnTo>
                      <a:pt x="210" y="86"/>
                    </a:lnTo>
                    <a:lnTo>
                      <a:pt x="188" y="82"/>
                    </a:lnTo>
                    <a:lnTo>
                      <a:pt x="186" y="122"/>
                    </a:lnTo>
                    <a:lnTo>
                      <a:pt x="158" y="128"/>
                    </a:lnTo>
                    <a:lnTo>
                      <a:pt x="144" y="140"/>
                    </a:lnTo>
                    <a:lnTo>
                      <a:pt x="150" y="154"/>
                    </a:lnTo>
                    <a:lnTo>
                      <a:pt x="64" y="178"/>
                    </a:lnTo>
                    <a:lnTo>
                      <a:pt x="48" y="178"/>
                    </a:lnTo>
                    <a:lnTo>
                      <a:pt x="46" y="184"/>
                    </a:lnTo>
                    <a:lnTo>
                      <a:pt x="48" y="194"/>
                    </a:lnTo>
                    <a:lnTo>
                      <a:pt x="44" y="196"/>
                    </a:lnTo>
                    <a:lnTo>
                      <a:pt x="30" y="194"/>
                    </a:lnTo>
                    <a:lnTo>
                      <a:pt x="14" y="188"/>
                    </a:lnTo>
                    <a:lnTo>
                      <a:pt x="0" y="180"/>
                    </a:lnTo>
                    <a:lnTo>
                      <a:pt x="2" y="176"/>
                    </a:lnTo>
                    <a:lnTo>
                      <a:pt x="12" y="170"/>
                    </a:lnTo>
                    <a:lnTo>
                      <a:pt x="14" y="166"/>
                    </a:lnTo>
                    <a:lnTo>
                      <a:pt x="6" y="152"/>
                    </a:lnTo>
                    <a:lnTo>
                      <a:pt x="6" y="136"/>
                    </a:lnTo>
                    <a:lnTo>
                      <a:pt x="6" y="120"/>
                    </a:lnTo>
                    <a:lnTo>
                      <a:pt x="12" y="84"/>
                    </a:lnTo>
                    <a:lnTo>
                      <a:pt x="24" y="54"/>
                    </a:lnTo>
                    <a:lnTo>
                      <a:pt x="54" y="40"/>
                    </a:lnTo>
                    <a:close/>
                  </a:path>
                </a:pathLst>
              </a:custGeom>
              <a:grpFill/>
              <a:ln w="3175" cmpd="sng">
                <a:solidFill>
                  <a:schemeClr val="accent5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 dirty="0"/>
              </a:p>
            </p:txBody>
          </p:sp>
          <p:sp>
            <p:nvSpPr>
              <p:cNvPr id="237" name="East Sussex"/>
              <p:cNvSpPr>
                <a:spLocks/>
              </p:cNvSpPr>
              <p:nvPr/>
            </p:nvSpPr>
            <p:spPr bwMode="auto">
              <a:xfrm>
                <a:off x="6651737" y="6345107"/>
                <a:ext cx="482267" cy="244086"/>
              </a:xfrm>
              <a:custGeom>
                <a:avLst/>
                <a:gdLst/>
                <a:ahLst/>
                <a:cxnLst>
                  <a:cxn ang="0">
                    <a:pos x="100" y="6"/>
                  </a:cxn>
                  <a:cxn ang="0">
                    <a:pos x="106" y="4"/>
                  </a:cxn>
                  <a:cxn ang="0">
                    <a:pos x="110" y="2"/>
                  </a:cxn>
                  <a:cxn ang="0">
                    <a:pos x="114" y="0"/>
                  </a:cxn>
                  <a:cxn ang="0">
                    <a:pos x="148" y="2"/>
                  </a:cxn>
                  <a:cxn ang="0">
                    <a:pos x="174" y="20"/>
                  </a:cxn>
                  <a:cxn ang="0">
                    <a:pos x="214" y="18"/>
                  </a:cxn>
                  <a:cxn ang="0">
                    <a:pos x="242" y="30"/>
                  </a:cxn>
                  <a:cxn ang="0">
                    <a:pos x="260" y="46"/>
                  </a:cxn>
                  <a:cxn ang="0">
                    <a:pos x="330" y="48"/>
                  </a:cxn>
                  <a:cxn ang="0">
                    <a:pos x="346" y="64"/>
                  </a:cxn>
                  <a:cxn ang="0">
                    <a:pos x="348" y="84"/>
                  </a:cxn>
                  <a:cxn ang="0">
                    <a:pos x="334" y="84"/>
                  </a:cxn>
                  <a:cxn ang="0">
                    <a:pos x="322" y="84"/>
                  </a:cxn>
                  <a:cxn ang="0">
                    <a:pos x="310" y="90"/>
                  </a:cxn>
                  <a:cxn ang="0">
                    <a:pos x="292" y="112"/>
                  </a:cxn>
                  <a:cxn ang="0">
                    <a:pos x="274" y="120"/>
                  </a:cxn>
                  <a:cxn ang="0">
                    <a:pos x="246" y="128"/>
                  </a:cxn>
                  <a:cxn ang="0">
                    <a:pos x="226" y="132"/>
                  </a:cxn>
                  <a:cxn ang="0">
                    <a:pos x="212" y="138"/>
                  </a:cxn>
                  <a:cxn ang="0">
                    <a:pos x="200" y="148"/>
                  </a:cxn>
                  <a:cxn ang="0">
                    <a:pos x="192" y="160"/>
                  </a:cxn>
                  <a:cxn ang="0">
                    <a:pos x="184" y="172"/>
                  </a:cxn>
                  <a:cxn ang="0">
                    <a:pos x="176" y="176"/>
                  </a:cxn>
                  <a:cxn ang="0">
                    <a:pos x="168" y="176"/>
                  </a:cxn>
                  <a:cxn ang="0">
                    <a:pos x="142" y="168"/>
                  </a:cxn>
                  <a:cxn ang="0">
                    <a:pos x="116" y="158"/>
                  </a:cxn>
                  <a:cxn ang="0">
                    <a:pos x="86" y="148"/>
                  </a:cxn>
                  <a:cxn ang="0">
                    <a:pos x="66" y="142"/>
                  </a:cxn>
                  <a:cxn ang="0">
                    <a:pos x="52" y="140"/>
                  </a:cxn>
                  <a:cxn ang="0">
                    <a:pos x="44" y="142"/>
                  </a:cxn>
                  <a:cxn ang="0">
                    <a:pos x="4" y="150"/>
                  </a:cxn>
                  <a:cxn ang="0">
                    <a:pos x="0" y="136"/>
                  </a:cxn>
                  <a:cxn ang="0">
                    <a:pos x="14" y="122"/>
                  </a:cxn>
                  <a:cxn ang="0">
                    <a:pos x="40" y="118"/>
                  </a:cxn>
                  <a:cxn ang="0">
                    <a:pos x="44" y="78"/>
                  </a:cxn>
                  <a:cxn ang="0">
                    <a:pos x="66" y="82"/>
                  </a:cxn>
                  <a:cxn ang="0">
                    <a:pos x="78" y="54"/>
                  </a:cxn>
                  <a:cxn ang="0">
                    <a:pos x="70" y="42"/>
                  </a:cxn>
                  <a:cxn ang="0">
                    <a:pos x="76" y="28"/>
                  </a:cxn>
                  <a:cxn ang="0">
                    <a:pos x="102" y="18"/>
                  </a:cxn>
                  <a:cxn ang="0">
                    <a:pos x="100" y="6"/>
                  </a:cxn>
                </a:cxnLst>
                <a:rect l="0" t="0" r="r" b="b"/>
                <a:pathLst>
                  <a:path w="348" h="176">
                    <a:moveTo>
                      <a:pt x="100" y="6"/>
                    </a:moveTo>
                    <a:lnTo>
                      <a:pt x="106" y="4"/>
                    </a:lnTo>
                    <a:lnTo>
                      <a:pt x="110" y="2"/>
                    </a:lnTo>
                    <a:lnTo>
                      <a:pt x="114" y="0"/>
                    </a:lnTo>
                    <a:lnTo>
                      <a:pt x="148" y="2"/>
                    </a:lnTo>
                    <a:lnTo>
                      <a:pt x="174" y="20"/>
                    </a:lnTo>
                    <a:lnTo>
                      <a:pt x="214" y="18"/>
                    </a:lnTo>
                    <a:lnTo>
                      <a:pt x="242" y="30"/>
                    </a:lnTo>
                    <a:lnTo>
                      <a:pt x="260" y="46"/>
                    </a:lnTo>
                    <a:lnTo>
                      <a:pt x="330" y="48"/>
                    </a:lnTo>
                    <a:lnTo>
                      <a:pt x="346" y="64"/>
                    </a:lnTo>
                    <a:lnTo>
                      <a:pt x="348" y="84"/>
                    </a:lnTo>
                    <a:lnTo>
                      <a:pt x="334" y="84"/>
                    </a:lnTo>
                    <a:lnTo>
                      <a:pt x="322" y="84"/>
                    </a:lnTo>
                    <a:lnTo>
                      <a:pt x="310" y="90"/>
                    </a:lnTo>
                    <a:lnTo>
                      <a:pt x="292" y="112"/>
                    </a:lnTo>
                    <a:lnTo>
                      <a:pt x="274" y="120"/>
                    </a:lnTo>
                    <a:lnTo>
                      <a:pt x="246" y="128"/>
                    </a:lnTo>
                    <a:lnTo>
                      <a:pt x="226" y="132"/>
                    </a:lnTo>
                    <a:lnTo>
                      <a:pt x="212" y="138"/>
                    </a:lnTo>
                    <a:lnTo>
                      <a:pt x="200" y="148"/>
                    </a:lnTo>
                    <a:lnTo>
                      <a:pt x="192" y="160"/>
                    </a:lnTo>
                    <a:lnTo>
                      <a:pt x="184" y="172"/>
                    </a:lnTo>
                    <a:lnTo>
                      <a:pt x="176" y="176"/>
                    </a:lnTo>
                    <a:lnTo>
                      <a:pt x="168" y="176"/>
                    </a:lnTo>
                    <a:lnTo>
                      <a:pt x="142" y="168"/>
                    </a:lnTo>
                    <a:lnTo>
                      <a:pt x="116" y="158"/>
                    </a:lnTo>
                    <a:lnTo>
                      <a:pt x="86" y="148"/>
                    </a:lnTo>
                    <a:lnTo>
                      <a:pt x="66" y="142"/>
                    </a:lnTo>
                    <a:lnTo>
                      <a:pt x="52" y="140"/>
                    </a:lnTo>
                    <a:lnTo>
                      <a:pt x="44" y="142"/>
                    </a:lnTo>
                    <a:lnTo>
                      <a:pt x="4" y="150"/>
                    </a:lnTo>
                    <a:lnTo>
                      <a:pt x="0" y="136"/>
                    </a:lnTo>
                    <a:lnTo>
                      <a:pt x="14" y="122"/>
                    </a:lnTo>
                    <a:lnTo>
                      <a:pt x="40" y="118"/>
                    </a:lnTo>
                    <a:lnTo>
                      <a:pt x="44" y="78"/>
                    </a:lnTo>
                    <a:lnTo>
                      <a:pt x="66" y="82"/>
                    </a:lnTo>
                    <a:lnTo>
                      <a:pt x="78" y="54"/>
                    </a:lnTo>
                    <a:lnTo>
                      <a:pt x="70" y="42"/>
                    </a:lnTo>
                    <a:lnTo>
                      <a:pt x="76" y="28"/>
                    </a:lnTo>
                    <a:lnTo>
                      <a:pt x="102" y="18"/>
                    </a:lnTo>
                    <a:lnTo>
                      <a:pt x="100" y="6"/>
                    </a:lnTo>
                    <a:close/>
                  </a:path>
                </a:pathLst>
              </a:custGeom>
              <a:grpFill/>
              <a:ln w="3175" cmpd="sng">
                <a:solidFill>
                  <a:schemeClr val="accent5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 dirty="0"/>
              </a:p>
            </p:txBody>
          </p:sp>
          <p:sp>
            <p:nvSpPr>
              <p:cNvPr id="238" name="Surrey"/>
              <p:cNvSpPr>
                <a:spLocks/>
              </p:cNvSpPr>
              <p:nvPr/>
            </p:nvSpPr>
            <p:spPr bwMode="auto">
              <a:xfrm>
                <a:off x="6488357" y="6158106"/>
                <a:ext cx="322823" cy="246054"/>
              </a:xfrm>
              <a:custGeom>
                <a:avLst/>
                <a:gdLst/>
                <a:ahLst/>
                <a:cxnLst>
                  <a:cxn ang="0">
                    <a:pos x="28" y="172"/>
                  </a:cxn>
                  <a:cxn ang="0">
                    <a:pos x="42" y="178"/>
                  </a:cxn>
                  <a:cxn ang="0">
                    <a:pos x="54" y="170"/>
                  </a:cxn>
                  <a:cxn ang="0">
                    <a:pos x="98" y="172"/>
                  </a:cxn>
                  <a:cxn ang="0">
                    <a:pos x="160" y="132"/>
                  </a:cxn>
                  <a:cxn ang="0">
                    <a:pos x="182" y="144"/>
                  </a:cxn>
                  <a:cxn ang="0">
                    <a:pos x="218" y="142"/>
                  </a:cxn>
                  <a:cxn ang="0">
                    <a:pos x="230" y="136"/>
                  </a:cxn>
                  <a:cxn ang="0">
                    <a:pos x="232" y="88"/>
                  </a:cxn>
                  <a:cxn ang="0">
                    <a:pos x="220" y="66"/>
                  </a:cxn>
                  <a:cxn ang="0">
                    <a:pos x="200" y="48"/>
                  </a:cxn>
                  <a:cxn ang="0">
                    <a:pos x="182" y="58"/>
                  </a:cxn>
                  <a:cxn ang="0">
                    <a:pos x="170" y="34"/>
                  </a:cxn>
                  <a:cxn ang="0">
                    <a:pos x="140" y="44"/>
                  </a:cxn>
                  <a:cxn ang="0">
                    <a:pos x="122" y="20"/>
                  </a:cxn>
                  <a:cxn ang="0">
                    <a:pos x="100" y="8"/>
                  </a:cxn>
                  <a:cxn ang="0">
                    <a:pos x="82" y="0"/>
                  </a:cxn>
                  <a:cxn ang="0">
                    <a:pos x="16" y="56"/>
                  </a:cxn>
                  <a:cxn ang="0">
                    <a:pos x="28" y="76"/>
                  </a:cxn>
                  <a:cxn ang="0">
                    <a:pos x="28" y="100"/>
                  </a:cxn>
                  <a:cxn ang="0">
                    <a:pos x="10" y="106"/>
                  </a:cxn>
                  <a:cxn ang="0">
                    <a:pos x="0" y="118"/>
                  </a:cxn>
                  <a:cxn ang="0">
                    <a:pos x="4" y="144"/>
                  </a:cxn>
                  <a:cxn ang="0">
                    <a:pos x="28" y="172"/>
                  </a:cxn>
                </a:cxnLst>
                <a:rect l="0" t="0" r="r" b="b"/>
                <a:pathLst>
                  <a:path w="232" h="178">
                    <a:moveTo>
                      <a:pt x="28" y="172"/>
                    </a:moveTo>
                    <a:lnTo>
                      <a:pt x="42" y="178"/>
                    </a:lnTo>
                    <a:lnTo>
                      <a:pt x="54" y="170"/>
                    </a:lnTo>
                    <a:lnTo>
                      <a:pt x="98" y="172"/>
                    </a:lnTo>
                    <a:lnTo>
                      <a:pt x="160" y="132"/>
                    </a:lnTo>
                    <a:lnTo>
                      <a:pt x="182" y="144"/>
                    </a:lnTo>
                    <a:lnTo>
                      <a:pt x="218" y="142"/>
                    </a:lnTo>
                    <a:lnTo>
                      <a:pt x="230" y="136"/>
                    </a:lnTo>
                    <a:lnTo>
                      <a:pt x="232" y="88"/>
                    </a:lnTo>
                    <a:lnTo>
                      <a:pt x="220" y="66"/>
                    </a:lnTo>
                    <a:lnTo>
                      <a:pt x="200" y="48"/>
                    </a:lnTo>
                    <a:lnTo>
                      <a:pt x="182" y="58"/>
                    </a:lnTo>
                    <a:lnTo>
                      <a:pt x="170" y="34"/>
                    </a:lnTo>
                    <a:lnTo>
                      <a:pt x="140" y="44"/>
                    </a:lnTo>
                    <a:lnTo>
                      <a:pt x="122" y="20"/>
                    </a:lnTo>
                    <a:lnTo>
                      <a:pt x="100" y="8"/>
                    </a:lnTo>
                    <a:lnTo>
                      <a:pt x="82" y="0"/>
                    </a:lnTo>
                    <a:lnTo>
                      <a:pt x="16" y="56"/>
                    </a:lnTo>
                    <a:lnTo>
                      <a:pt x="28" y="76"/>
                    </a:lnTo>
                    <a:lnTo>
                      <a:pt x="28" y="100"/>
                    </a:lnTo>
                    <a:lnTo>
                      <a:pt x="10" y="106"/>
                    </a:lnTo>
                    <a:lnTo>
                      <a:pt x="0" y="118"/>
                    </a:lnTo>
                    <a:lnTo>
                      <a:pt x="4" y="144"/>
                    </a:lnTo>
                    <a:lnTo>
                      <a:pt x="28" y="172"/>
                    </a:lnTo>
                    <a:close/>
                  </a:path>
                </a:pathLst>
              </a:custGeom>
              <a:grpFill/>
              <a:ln w="3175" cmpd="sng">
                <a:solidFill>
                  <a:schemeClr val="accent5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 dirty="0"/>
              </a:p>
            </p:txBody>
          </p:sp>
          <p:sp>
            <p:nvSpPr>
              <p:cNvPr id="239" name="Kent"/>
              <p:cNvSpPr>
                <a:spLocks/>
              </p:cNvSpPr>
              <p:nvPr/>
            </p:nvSpPr>
            <p:spPr bwMode="auto">
              <a:xfrm>
                <a:off x="6793464" y="6132516"/>
                <a:ext cx="539351" cy="330697"/>
              </a:xfrm>
              <a:custGeom>
                <a:avLst/>
                <a:gdLst/>
                <a:ahLst/>
                <a:cxnLst>
                  <a:cxn ang="0">
                    <a:pos x="76" y="10"/>
                  </a:cxn>
                  <a:cxn ang="0">
                    <a:pos x="114" y="18"/>
                  </a:cxn>
                  <a:cxn ang="0">
                    <a:pos x="124" y="2"/>
                  </a:cxn>
                  <a:cxn ang="0">
                    <a:pos x="150" y="2"/>
                  </a:cxn>
                  <a:cxn ang="0">
                    <a:pos x="186" y="10"/>
                  </a:cxn>
                  <a:cxn ang="0">
                    <a:pos x="190" y="14"/>
                  </a:cxn>
                  <a:cxn ang="0">
                    <a:pos x="182" y="20"/>
                  </a:cxn>
                  <a:cxn ang="0">
                    <a:pos x="152" y="28"/>
                  </a:cxn>
                  <a:cxn ang="0">
                    <a:pos x="146" y="32"/>
                  </a:cxn>
                  <a:cxn ang="0">
                    <a:pos x="166" y="42"/>
                  </a:cxn>
                  <a:cxn ang="0">
                    <a:pos x="184" y="42"/>
                  </a:cxn>
                  <a:cxn ang="0">
                    <a:pos x="184" y="32"/>
                  </a:cxn>
                  <a:cxn ang="0">
                    <a:pos x="188" y="28"/>
                  </a:cxn>
                  <a:cxn ang="0">
                    <a:pos x="198" y="32"/>
                  </a:cxn>
                  <a:cxn ang="0">
                    <a:pos x="220" y="52"/>
                  </a:cxn>
                  <a:cxn ang="0">
                    <a:pos x="246" y="52"/>
                  </a:cxn>
                  <a:cxn ang="0">
                    <a:pos x="300" y="42"/>
                  </a:cxn>
                  <a:cxn ang="0">
                    <a:pos x="362" y="26"/>
                  </a:cxn>
                  <a:cxn ang="0">
                    <a:pos x="386" y="22"/>
                  </a:cxn>
                  <a:cxn ang="0">
                    <a:pos x="388" y="30"/>
                  </a:cxn>
                  <a:cxn ang="0">
                    <a:pos x="382" y="44"/>
                  </a:cxn>
                  <a:cxn ang="0">
                    <a:pos x="372" y="60"/>
                  </a:cxn>
                  <a:cxn ang="0">
                    <a:pos x="374" y="70"/>
                  </a:cxn>
                  <a:cxn ang="0">
                    <a:pos x="380" y="90"/>
                  </a:cxn>
                  <a:cxn ang="0">
                    <a:pos x="384" y="106"/>
                  </a:cxn>
                  <a:cxn ang="0">
                    <a:pos x="378" y="124"/>
                  </a:cxn>
                  <a:cxn ang="0">
                    <a:pos x="366" y="140"/>
                  </a:cxn>
                  <a:cxn ang="0">
                    <a:pos x="336" y="156"/>
                  </a:cxn>
                  <a:cxn ang="0">
                    <a:pos x="306" y="172"/>
                  </a:cxn>
                  <a:cxn ang="0">
                    <a:pos x="282" y="190"/>
                  </a:cxn>
                  <a:cxn ang="0">
                    <a:pos x="268" y="208"/>
                  </a:cxn>
                  <a:cxn ang="0">
                    <a:pos x="270" y="224"/>
                  </a:cxn>
                  <a:cxn ang="0">
                    <a:pos x="276" y="236"/>
                  </a:cxn>
                  <a:cxn ang="0">
                    <a:pos x="244" y="236"/>
                  </a:cxn>
                  <a:cxn ang="0">
                    <a:pos x="228" y="202"/>
                  </a:cxn>
                  <a:cxn ang="0">
                    <a:pos x="140" y="186"/>
                  </a:cxn>
                  <a:cxn ang="0">
                    <a:pos x="94" y="172"/>
                  </a:cxn>
                  <a:cxn ang="0">
                    <a:pos x="46" y="156"/>
                  </a:cxn>
                  <a:cxn ang="0">
                    <a:pos x="12" y="104"/>
                  </a:cxn>
                  <a:cxn ang="0">
                    <a:pos x="34" y="44"/>
                  </a:cxn>
                  <a:cxn ang="0">
                    <a:pos x="46" y="2"/>
                  </a:cxn>
                </a:cxnLst>
                <a:rect l="0" t="0" r="r" b="b"/>
                <a:pathLst>
                  <a:path w="390" h="240">
                    <a:moveTo>
                      <a:pt x="46" y="2"/>
                    </a:moveTo>
                    <a:lnTo>
                      <a:pt x="76" y="10"/>
                    </a:lnTo>
                    <a:lnTo>
                      <a:pt x="96" y="20"/>
                    </a:lnTo>
                    <a:lnTo>
                      <a:pt x="114" y="18"/>
                    </a:lnTo>
                    <a:lnTo>
                      <a:pt x="120" y="6"/>
                    </a:lnTo>
                    <a:lnTo>
                      <a:pt x="124" y="2"/>
                    </a:lnTo>
                    <a:lnTo>
                      <a:pt x="136" y="0"/>
                    </a:lnTo>
                    <a:lnTo>
                      <a:pt x="150" y="2"/>
                    </a:lnTo>
                    <a:lnTo>
                      <a:pt x="168" y="4"/>
                    </a:lnTo>
                    <a:lnTo>
                      <a:pt x="186" y="10"/>
                    </a:lnTo>
                    <a:lnTo>
                      <a:pt x="190" y="12"/>
                    </a:lnTo>
                    <a:lnTo>
                      <a:pt x="190" y="14"/>
                    </a:lnTo>
                    <a:lnTo>
                      <a:pt x="188" y="18"/>
                    </a:lnTo>
                    <a:lnTo>
                      <a:pt x="182" y="20"/>
                    </a:lnTo>
                    <a:lnTo>
                      <a:pt x="166" y="24"/>
                    </a:lnTo>
                    <a:lnTo>
                      <a:pt x="152" y="28"/>
                    </a:lnTo>
                    <a:lnTo>
                      <a:pt x="144" y="30"/>
                    </a:lnTo>
                    <a:lnTo>
                      <a:pt x="146" y="32"/>
                    </a:lnTo>
                    <a:lnTo>
                      <a:pt x="154" y="38"/>
                    </a:lnTo>
                    <a:lnTo>
                      <a:pt x="166" y="42"/>
                    </a:lnTo>
                    <a:lnTo>
                      <a:pt x="176" y="44"/>
                    </a:lnTo>
                    <a:lnTo>
                      <a:pt x="184" y="42"/>
                    </a:lnTo>
                    <a:lnTo>
                      <a:pt x="184" y="38"/>
                    </a:lnTo>
                    <a:lnTo>
                      <a:pt x="184" y="32"/>
                    </a:lnTo>
                    <a:lnTo>
                      <a:pt x="184" y="28"/>
                    </a:lnTo>
                    <a:lnTo>
                      <a:pt x="188" y="28"/>
                    </a:lnTo>
                    <a:lnTo>
                      <a:pt x="190" y="32"/>
                    </a:lnTo>
                    <a:lnTo>
                      <a:pt x="198" y="32"/>
                    </a:lnTo>
                    <a:lnTo>
                      <a:pt x="208" y="40"/>
                    </a:lnTo>
                    <a:lnTo>
                      <a:pt x="220" y="52"/>
                    </a:lnTo>
                    <a:lnTo>
                      <a:pt x="230" y="56"/>
                    </a:lnTo>
                    <a:lnTo>
                      <a:pt x="246" y="52"/>
                    </a:lnTo>
                    <a:lnTo>
                      <a:pt x="262" y="56"/>
                    </a:lnTo>
                    <a:lnTo>
                      <a:pt x="300" y="42"/>
                    </a:lnTo>
                    <a:lnTo>
                      <a:pt x="328" y="34"/>
                    </a:lnTo>
                    <a:lnTo>
                      <a:pt x="362" y="26"/>
                    </a:lnTo>
                    <a:lnTo>
                      <a:pt x="378" y="22"/>
                    </a:lnTo>
                    <a:lnTo>
                      <a:pt x="386" y="22"/>
                    </a:lnTo>
                    <a:lnTo>
                      <a:pt x="390" y="26"/>
                    </a:lnTo>
                    <a:lnTo>
                      <a:pt x="388" y="30"/>
                    </a:lnTo>
                    <a:lnTo>
                      <a:pt x="386" y="36"/>
                    </a:lnTo>
                    <a:lnTo>
                      <a:pt x="382" y="44"/>
                    </a:lnTo>
                    <a:lnTo>
                      <a:pt x="378" y="52"/>
                    </a:lnTo>
                    <a:lnTo>
                      <a:pt x="372" y="60"/>
                    </a:lnTo>
                    <a:lnTo>
                      <a:pt x="372" y="64"/>
                    </a:lnTo>
                    <a:lnTo>
                      <a:pt x="374" y="70"/>
                    </a:lnTo>
                    <a:lnTo>
                      <a:pt x="376" y="78"/>
                    </a:lnTo>
                    <a:lnTo>
                      <a:pt x="380" y="90"/>
                    </a:lnTo>
                    <a:lnTo>
                      <a:pt x="384" y="98"/>
                    </a:lnTo>
                    <a:lnTo>
                      <a:pt x="384" y="106"/>
                    </a:lnTo>
                    <a:lnTo>
                      <a:pt x="382" y="116"/>
                    </a:lnTo>
                    <a:lnTo>
                      <a:pt x="378" y="124"/>
                    </a:lnTo>
                    <a:lnTo>
                      <a:pt x="372" y="134"/>
                    </a:lnTo>
                    <a:lnTo>
                      <a:pt x="366" y="140"/>
                    </a:lnTo>
                    <a:lnTo>
                      <a:pt x="354" y="148"/>
                    </a:lnTo>
                    <a:lnTo>
                      <a:pt x="336" y="156"/>
                    </a:lnTo>
                    <a:lnTo>
                      <a:pt x="320" y="164"/>
                    </a:lnTo>
                    <a:lnTo>
                      <a:pt x="306" y="172"/>
                    </a:lnTo>
                    <a:lnTo>
                      <a:pt x="300" y="176"/>
                    </a:lnTo>
                    <a:lnTo>
                      <a:pt x="282" y="190"/>
                    </a:lnTo>
                    <a:lnTo>
                      <a:pt x="272" y="202"/>
                    </a:lnTo>
                    <a:lnTo>
                      <a:pt x="268" y="208"/>
                    </a:lnTo>
                    <a:lnTo>
                      <a:pt x="268" y="216"/>
                    </a:lnTo>
                    <a:lnTo>
                      <a:pt x="270" y="224"/>
                    </a:lnTo>
                    <a:lnTo>
                      <a:pt x="274" y="230"/>
                    </a:lnTo>
                    <a:lnTo>
                      <a:pt x="276" y="236"/>
                    </a:lnTo>
                    <a:lnTo>
                      <a:pt x="274" y="240"/>
                    </a:lnTo>
                    <a:lnTo>
                      <a:pt x="244" y="236"/>
                    </a:lnTo>
                    <a:lnTo>
                      <a:pt x="244" y="218"/>
                    </a:lnTo>
                    <a:lnTo>
                      <a:pt x="228" y="202"/>
                    </a:lnTo>
                    <a:lnTo>
                      <a:pt x="158" y="200"/>
                    </a:lnTo>
                    <a:lnTo>
                      <a:pt x="140" y="186"/>
                    </a:lnTo>
                    <a:lnTo>
                      <a:pt x="114" y="172"/>
                    </a:lnTo>
                    <a:lnTo>
                      <a:pt x="94" y="172"/>
                    </a:lnTo>
                    <a:lnTo>
                      <a:pt x="72" y="174"/>
                    </a:lnTo>
                    <a:lnTo>
                      <a:pt x="46" y="156"/>
                    </a:lnTo>
                    <a:lnTo>
                      <a:pt x="10" y="154"/>
                    </a:lnTo>
                    <a:lnTo>
                      <a:pt x="12" y="104"/>
                    </a:lnTo>
                    <a:lnTo>
                      <a:pt x="0" y="82"/>
                    </a:lnTo>
                    <a:lnTo>
                      <a:pt x="34" y="44"/>
                    </a:lnTo>
                    <a:lnTo>
                      <a:pt x="30" y="30"/>
                    </a:lnTo>
                    <a:lnTo>
                      <a:pt x="46" y="2"/>
                    </a:lnTo>
                    <a:close/>
                  </a:path>
                </a:pathLst>
              </a:custGeom>
              <a:grpFill/>
              <a:ln w="3175" cmpd="sng">
                <a:solidFill>
                  <a:schemeClr val="accent5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 dirty="0"/>
              </a:p>
            </p:txBody>
          </p:sp>
          <p:sp>
            <p:nvSpPr>
              <p:cNvPr id="240" name="Essex"/>
              <p:cNvSpPr>
                <a:spLocks/>
              </p:cNvSpPr>
              <p:nvPr/>
            </p:nvSpPr>
            <p:spPr bwMode="auto">
              <a:xfrm>
                <a:off x="6767874" y="5764419"/>
                <a:ext cx="488172" cy="395655"/>
              </a:xfrm>
              <a:custGeom>
                <a:avLst/>
                <a:gdLst/>
                <a:ahLst/>
                <a:cxnLst>
                  <a:cxn ang="0">
                    <a:pos x="22" y="156"/>
                  </a:cxn>
                  <a:cxn ang="0">
                    <a:pos x="56" y="128"/>
                  </a:cxn>
                  <a:cxn ang="0">
                    <a:pos x="38" y="90"/>
                  </a:cxn>
                  <a:cxn ang="0">
                    <a:pos x="26" y="40"/>
                  </a:cxn>
                  <a:cxn ang="0">
                    <a:pos x="56" y="16"/>
                  </a:cxn>
                  <a:cxn ang="0">
                    <a:pos x="96" y="12"/>
                  </a:cxn>
                  <a:cxn ang="0">
                    <a:pos x="136" y="0"/>
                  </a:cxn>
                  <a:cxn ang="0">
                    <a:pos x="206" y="18"/>
                  </a:cxn>
                  <a:cxn ang="0">
                    <a:pos x="240" y="36"/>
                  </a:cxn>
                  <a:cxn ang="0">
                    <a:pos x="290" y="52"/>
                  </a:cxn>
                  <a:cxn ang="0">
                    <a:pos x="312" y="54"/>
                  </a:cxn>
                  <a:cxn ang="0">
                    <a:pos x="340" y="60"/>
                  </a:cxn>
                  <a:cxn ang="0">
                    <a:pos x="324" y="90"/>
                  </a:cxn>
                  <a:cxn ang="0">
                    <a:pos x="352" y="88"/>
                  </a:cxn>
                  <a:cxn ang="0">
                    <a:pos x="320" y="124"/>
                  </a:cxn>
                  <a:cxn ang="0">
                    <a:pos x="308" y="134"/>
                  </a:cxn>
                  <a:cxn ang="0">
                    <a:pos x="290" y="130"/>
                  </a:cxn>
                  <a:cxn ang="0">
                    <a:pos x="270" y="122"/>
                  </a:cxn>
                  <a:cxn ang="0">
                    <a:pos x="254" y="124"/>
                  </a:cxn>
                  <a:cxn ang="0">
                    <a:pos x="236" y="144"/>
                  </a:cxn>
                  <a:cxn ang="0">
                    <a:pos x="216" y="170"/>
                  </a:cxn>
                  <a:cxn ang="0">
                    <a:pos x="246" y="152"/>
                  </a:cxn>
                  <a:cxn ang="0">
                    <a:pos x="264" y="150"/>
                  </a:cxn>
                  <a:cxn ang="0">
                    <a:pos x="276" y="158"/>
                  </a:cxn>
                  <a:cxn ang="0">
                    <a:pos x="276" y="174"/>
                  </a:cxn>
                  <a:cxn ang="0">
                    <a:pos x="266" y="198"/>
                  </a:cxn>
                  <a:cxn ang="0">
                    <a:pos x="204" y="192"/>
                  </a:cxn>
                  <a:cxn ang="0">
                    <a:pos x="204" y="202"/>
                  </a:cxn>
                  <a:cxn ang="0">
                    <a:pos x="224" y="208"/>
                  </a:cxn>
                  <a:cxn ang="0">
                    <a:pos x="240" y="218"/>
                  </a:cxn>
                  <a:cxn ang="0">
                    <a:pos x="264" y="206"/>
                  </a:cxn>
                  <a:cxn ang="0">
                    <a:pos x="276" y="210"/>
                  </a:cxn>
                  <a:cxn ang="0">
                    <a:pos x="250" y="232"/>
                  </a:cxn>
                  <a:cxn ang="0">
                    <a:pos x="216" y="244"/>
                  </a:cxn>
                  <a:cxn ang="0">
                    <a:pos x="186" y="244"/>
                  </a:cxn>
                  <a:cxn ang="0">
                    <a:pos x="166" y="258"/>
                  </a:cxn>
                  <a:cxn ang="0">
                    <a:pos x="144" y="260"/>
                  </a:cxn>
                  <a:cxn ang="0">
                    <a:pos x="128" y="276"/>
                  </a:cxn>
                  <a:cxn ang="0">
                    <a:pos x="114" y="286"/>
                  </a:cxn>
                  <a:cxn ang="0">
                    <a:pos x="64" y="268"/>
                  </a:cxn>
                  <a:cxn ang="0">
                    <a:pos x="68" y="206"/>
                  </a:cxn>
                  <a:cxn ang="0">
                    <a:pos x="0" y="188"/>
                  </a:cxn>
                </a:cxnLst>
                <a:rect l="0" t="0" r="r" b="b"/>
                <a:pathLst>
                  <a:path w="352" h="286">
                    <a:moveTo>
                      <a:pt x="0" y="188"/>
                    </a:moveTo>
                    <a:lnTo>
                      <a:pt x="22" y="156"/>
                    </a:lnTo>
                    <a:lnTo>
                      <a:pt x="38" y="138"/>
                    </a:lnTo>
                    <a:lnTo>
                      <a:pt x="56" y="128"/>
                    </a:lnTo>
                    <a:lnTo>
                      <a:pt x="58" y="92"/>
                    </a:lnTo>
                    <a:lnTo>
                      <a:pt x="38" y="90"/>
                    </a:lnTo>
                    <a:lnTo>
                      <a:pt x="26" y="60"/>
                    </a:lnTo>
                    <a:lnTo>
                      <a:pt x="26" y="40"/>
                    </a:lnTo>
                    <a:lnTo>
                      <a:pt x="36" y="26"/>
                    </a:lnTo>
                    <a:lnTo>
                      <a:pt x="56" y="16"/>
                    </a:lnTo>
                    <a:lnTo>
                      <a:pt x="76" y="4"/>
                    </a:lnTo>
                    <a:lnTo>
                      <a:pt x="96" y="12"/>
                    </a:lnTo>
                    <a:lnTo>
                      <a:pt x="106" y="20"/>
                    </a:lnTo>
                    <a:lnTo>
                      <a:pt x="136" y="0"/>
                    </a:lnTo>
                    <a:lnTo>
                      <a:pt x="182" y="0"/>
                    </a:lnTo>
                    <a:lnTo>
                      <a:pt x="206" y="18"/>
                    </a:lnTo>
                    <a:lnTo>
                      <a:pt x="212" y="28"/>
                    </a:lnTo>
                    <a:lnTo>
                      <a:pt x="240" y="36"/>
                    </a:lnTo>
                    <a:lnTo>
                      <a:pt x="266" y="38"/>
                    </a:lnTo>
                    <a:lnTo>
                      <a:pt x="290" y="52"/>
                    </a:lnTo>
                    <a:lnTo>
                      <a:pt x="300" y="56"/>
                    </a:lnTo>
                    <a:lnTo>
                      <a:pt x="312" y="54"/>
                    </a:lnTo>
                    <a:lnTo>
                      <a:pt x="326" y="56"/>
                    </a:lnTo>
                    <a:lnTo>
                      <a:pt x="340" y="60"/>
                    </a:lnTo>
                    <a:lnTo>
                      <a:pt x="336" y="66"/>
                    </a:lnTo>
                    <a:lnTo>
                      <a:pt x="324" y="90"/>
                    </a:lnTo>
                    <a:lnTo>
                      <a:pt x="348" y="88"/>
                    </a:lnTo>
                    <a:lnTo>
                      <a:pt x="352" y="88"/>
                    </a:lnTo>
                    <a:lnTo>
                      <a:pt x="334" y="110"/>
                    </a:lnTo>
                    <a:lnTo>
                      <a:pt x="320" y="124"/>
                    </a:lnTo>
                    <a:lnTo>
                      <a:pt x="312" y="130"/>
                    </a:lnTo>
                    <a:lnTo>
                      <a:pt x="308" y="134"/>
                    </a:lnTo>
                    <a:lnTo>
                      <a:pt x="300" y="134"/>
                    </a:lnTo>
                    <a:lnTo>
                      <a:pt x="290" y="130"/>
                    </a:lnTo>
                    <a:lnTo>
                      <a:pt x="278" y="126"/>
                    </a:lnTo>
                    <a:lnTo>
                      <a:pt x="270" y="122"/>
                    </a:lnTo>
                    <a:lnTo>
                      <a:pt x="262" y="120"/>
                    </a:lnTo>
                    <a:lnTo>
                      <a:pt x="254" y="124"/>
                    </a:lnTo>
                    <a:lnTo>
                      <a:pt x="248" y="128"/>
                    </a:lnTo>
                    <a:lnTo>
                      <a:pt x="236" y="144"/>
                    </a:lnTo>
                    <a:lnTo>
                      <a:pt x="198" y="156"/>
                    </a:lnTo>
                    <a:lnTo>
                      <a:pt x="216" y="170"/>
                    </a:lnTo>
                    <a:lnTo>
                      <a:pt x="228" y="162"/>
                    </a:lnTo>
                    <a:lnTo>
                      <a:pt x="246" y="152"/>
                    </a:lnTo>
                    <a:lnTo>
                      <a:pt x="256" y="150"/>
                    </a:lnTo>
                    <a:lnTo>
                      <a:pt x="264" y="150"/>
                    </a:lnTo>
                    <a:lnTo>
                      <a:pt x="272" y="152"/>
                    </a:lnTo>
                    <a:lnTo>
                      <a:pt x="276" y="158"/>
                    </a:lnTo>
                    <a:lnTo>
                      <a:pt x="276" y="166"/>
                    </a:lnTo>
                    <a:lnTo>
                      <a:pt x="276" y="174"/>
                    </a:lnTo>
                    <a:lnTo>
                      <a:pt x="274" y="182"/>
                    </a:lnTo>
                    <a:lnTo>
                      <a:pt x="266" y="198"/>
                    </a:lnTo>
                    <a:lnTo>
                      <a:pt x="258" y="196"/>
                    </a:lnTo>
                    <a:lnTo>
                      <a:pt x="204" y="192"/>
                    </a:lnTo>
                    <a:lnTo>
                      <a:pt x="202" y="198"/>
                    </a:lnTo>
                    <a:lnTo>
                      <a:pt x="204" y="202"/>
                    </a:lnTo>
                    <a:lnTo>
                      <a:pt x="214" y="206"/>
                    </a:lnTo>
                    <a:lnTo>
                      <a:pt x="224" y="208"/>
                    </a:lnTo>
                    <a:lnTo>
                      <a:pt x="238" y="210"/>
                    </a:lnTo>
                    <a:lnTo>
                      <a:pt x="240" y="218"/>
                    </a:lnTo>
                    <a:lnTo>
                      <a:pt x="254" y="210"/>
                    </a:lnTo>
                    <a:lnTo>
                      <a:pt x="264" y="206"/>
                    </a:lnTo>
                    <a:lnTo>
                      <a:pt x="272" y="208"/>
                    </a:lnTo>
                    <a:lnTo>
                      <a:pt x="276" y="210"/>
                    </a:lnTo>
                    <a:lnTo>
                      <a:pt x="278" y="218"/>
                    </a:lnTo>
                    <a:lnTo>
                      <a:pt x="250" y="232"/>
                    </a:lnTo>
                    <a:lnTo>
                      <a:pt x="238" y="236"/>
                    </a:lnTo>
                    <a:lnTo>
                      <a:pt x="216" y="244"/>
                    </a:lnTo>
                    <a:lnTo>
                      <a:pt x="200" y="244"/>
                    </a:lnTo>
                    <a:lnTo>
                      <a:pt x="186" y="244"/>
                    </a:lnTo>
                    <a:lnTo>
                      <a:pt x="180" y="246"/>
                    </a:lnTo>
                    <a:lnTo>
                      <a:pt x="166" y="258"/>
                    </a:lnTo>
                    <a:lnTo>
                      <a:pt x="158" y="262"/>
                    </a:lnTo>
                    <a:lnTo>
                      <a:pt x="144" y="260"/>
                    </a:lnTo>
                    <a:lnTo>
                      <a:pt x="134" y="262"/>
                    </a:lnTo>
                    <a:lnTo>
                      <a:pt x="128" y="276"/>
                    </a:lnTo>
                    <a:lnTo>
                      <a:pt x="120" y="280"/>
                    </a:lnTo>
                    <a:lnTo>
                      <a:pt x="114" y="286"/>
                    </a:lnTo>
                    <a:lnTo>
                      <a:pt x="98" y="278"/>
                    </a:lnTo>
                    <a:lnTo>
                      <a:pt x="64" y="268"/>
                    </a:lnTo>
                    <a:lnTo>
                      <a:pt x="90" y="244"/>
                    </a:lnTo>
                    <a:lnTo>
                      <a:pt x="68" y="206"/>
                    </a:lnTo>
                    <a:lnTo>
                      <a:pt x="28" y="220"/>
                    </a:lnTo>
                    <a:lnTo>
                      <a:pt x="0" y="188"/>
                    </a:lnTo>
                    <a:close/>
                  </a:path>
                </a:pathLst>
              </a:custGeom>
              <a:grpFill/>
              <a:ln w="3175" cmpd="sng">
                <a:solidFill>
                  <a:schemeClr val="accent5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 dirty="0"/>
              </a:p>
            </p:txBody>
          </p:sp>
          <p:sp>
            <p:nvSpPr>
              <p:cNvPr id="241" name="Buckinghamshire"/>
              <p:cNvSpPr>
                <a:spLocks/>
              </p:cNvSpPr>
              <p:nvPr/>
            </p:nvSpPr>
            <p:spPr bwMode="auto">
              <a:xfrm>
                <a:off x="6334819" y="5715208"/>
                <a:ext cx="271644" cy="442898"/>
              </a:xfrm>
              <a:custGeom>
                <a:avLst/>
                <a:gdLst/>
                <a:ahLst/>
                <a:cxnLst>
                  <a:cxn ang="0">
                    <a:pos x="164" y="298"/>
                  </a:cxn>
                  <a:cxn ang="0">
                    <a:pos x="136" y="306"/>
                  </a:cxn>
                  <a:cxn ang="0">
                    <a:pos x="128" y="286"/>
                  </a:cxn>
                  <a:cxn ang="0">
                    <a:pos x="86" y="290"/>
                  </a:cxn>
                  <a:cxn ang="0">
                    <a:pos x="70" y="266"/>
                  </a:cxn>
                  <a:cxn ang="0">
                    <a:pos x="64" y="250"/>
                  </a:cxn>
                  <a:cxn ang="0">
                    <a:pos x="82" y="234"/>
                  </a:cxn>
                  <a:cxn ang="0">
                    <a:pos x="80" y="212"/>
                  </a:cxn>
                  <a:cxn ang="0">
                    <a:pos x="62" y="204"/>
                  </a:cxn>
                  <a:cxn ang="0">
                    <a:pos x="28" y="200"/>
                  </a:cxn>
                  <a:cxn ang="0">
                    <a:pos x="14" y="178"/>
                  </a:cxn>
                  <a:cxn ang="0">
                    <a:pos x="0" y="166"/>
                  </a:cxn>
                  <a:cxn ang="0">
                    <a:pos x="8" y="152"/>
                  </a:cxn>
                  <a:cxn ang="0">
                    <a:pos x="22" y="150"/>
                  </a:cxn>
                  <a:cxn ang="0">
                    <a:pos x="28" y="152"/>
                  </a:cxn>
                  <a:cxn ang="0">
                    <a:pos x="32" y="152"/>
                  </a:cxn>
                  <a:cxn ang="0">
                    <a:pos x="32" y="150"/>
                  </a:cxn>
                  <a:cxn ang="0">
                    <a:pos x="32" y="122"/>
                  </a:cxn>
                  <a:cxn ang="0">
                    <a:pos x="22" y="98"/>
                  </a:cxn>
                  <a:cxn ang="0">
                    <a:pos x="22" y="74"/>
                  </a:cxn>
                  <a:cxn ang="0">
                    <a:pos x="40" y="56"/>
                  </a:cxn>
                  <a:cxn ang="0">
                    <a:pos x="54" y="56"/>
                  </a:cxn>
                  <a:cxn ang="0">
                    <a:pos x="66" y="72"/>
                  </a:cxn>
                  <a:cxn ang="0">
                    <a:pos x="82" y="70"/>
                  </a:cxn>
                  <a:cxn ang="0">
                    <a:pos x="94" y="56"/>
                  </a:cxn>
                  <a:cxn ang="0">
                    <a:pos x="86" y="50"/>
                  </a:cxn>
                  <a:cxn ang="0">
                    <a:pos x="82" y="46"/>
                  </a:cxn>
                  <a:cxn ang="0">
                    <a:pos x="80" y="42"/>
                  </a:cxn>
                  <a:cxn ang="0">
                    <a:pos x="78" y="34"/>
                  </a:cxn>
                  <a:cxn ang="0">
                    <a:pos x="76" y="26"/>
                  </a:cxn>
                  <a:cxn ang="0">
                    <a:pos x="94" y="16"/>
                  </a:cxn>
                  <a:cxn ang="0">
                    <a:pos x="108" y="10"/>
                  </a:cxn>
                  <a:cxn ang="0">
                    <a:pos x="124" y="0"/>
                  </a:cxn>
                  <a:cxn ang="0">
                    <a:pos x="130" y="10"/>
                  </a:cxn>
                  <a:cxn ang="0">
                    <a:pos x="142" y="24"/>
                  </a:cxn>
                  <a:cxn ang="0">
                    <a:pos x="154" y="38"/>
                  </a:cxn>
                  <a:cxn ang="0">
                    <a:pos x="150" y="52"/>
                  </a:cxn>
                  <a:cxn ang="0">
                    <a:pos x="136" y="60"/>
                  </a:cxn>
                  <a:cxn ang="0">
                    <a:pos x="126" y="66"/>
                  </a:cxn>
                  <a:cxn ang="0">
                    <a:pos x="128" y="80"/>
                  </a:cxn>
                  <a:cxn ang="0">
                    <a:pos x="136" y="96"/>
                  </a:cxn>
                  <a:cxn ang="0">
                    <a:pos x="128" y="106"/>
                  </a:cxn>
                  <a:cxn ang="0">
                    <a:pos x="132" y="124"/>
                  </a:cxn>
                  <a:cxn ang="0">
                    <a:pos x="128" y="130"/>
                  </a:cxn>
                  <a:cxn ang="0">
                    <a:pos x="134" y="144"/>
                  </a:cxn>
                  <a:cxn ang="0">
                    <a:pos x="126" y="154"/>
                  </a:cxn>
                  <a:cxn ang="0">
                    <a:pos x="128" y="168"/>
                  </a:cxn>
                  <a:cxn ang="0">
                    <a:pos x="158" y="214"/>
                  </a:cxn>
                  <a:cxn ang="0">
                    <a:pos x="166" y="244"/>
                  </a:cxn>
                  <a:cxn ang="0">
                    <a:pos x="172" y="262"/>
                  </a:cxn>
                  <a:cxn ang="0">
                    <a:pos x="196" y="270"/>
                  </a:cxn>
                  <a:cxn ang="0">
                    <a:pos x="194" y="320"/>
                  </a:cxn>
                  <a:cxn ang="0">
                    <a:pos x="164" y="298"/>
                  </a:cxn>
                </a:cxnLst>
                <a:rect l="0" t="0" r="r" b="b"/>
                <a:pathLst>
                  <a:path w="196" h="320">
                    <a:moveTo>
                      <a:pt x="164" y="298"/>
                    </a:moveTo>
                    <a:lnTo>
                      <a:pt x="136" y="306"/>
                    </a:lnTo>
                    <a:lnTo>
                      <a:pt x="128" y="286"/>
                    </a:lnTo>
                    <a:lnTo>
                      <a:pt x="86" y="290"/>
                    </a:lnTo>
                    <a:lnTo>
                      <a:pt x="70" y="266"/>
                    </a:lnTo>
                    <a:lnTo>
                      <a:pt x="64" y="250"/>
                    </a:lnTo>
                    <a:lnTo>
                      <a:pt x="82" y="234"/>
                    </a:lnTo>
                    <a:lnTo>
                      <a:pt x="80" y="212"/>
                    </a:lnTo>
                    <a:lnTo>
                      <a:pt x="62" y="204"/>
                    </a:lnTo>
                    <a:lnTo>
                      <a:pt x="28" y="200"/>
                    </a:lnTo>
                    <a:lnTo>
                      <a:pt x="14" y="178"/>
                    </a:lnTo>
                    <a:lnTo>
                      <a:pt x="0" y="166"/>
                    </a:lnTo>
                    <a:lnTo>
                      <a:pt x="8" y="152"/>
                    </a:lnTo>
                    <a:lnTo>
                      <a:pt x="22" y="150"/>
                    </a:lnTo>
                    <a:lnTo>
                      <a:pt x="28" y="152"/>
                    </a:lnTo>
                    <a:lnTo>
                      <a:pt x="32" y="152"/>
                    </a:lnTo>
                    <a:lnTo>
                      <a:pt x="32" y="150"/>
                    </a:lnTo>
                    <a:lnTo>
                      <a:pt x="32" y="122"/>
                    </a:lnTo>
                    <a:lnTo>
                      <a:pt x="22" y="98"/>
                    </a:lnTo>
                    <a:lnTo>
                      <a:pt x="22" y="74"/>
                    </a:lnTo>
                    <a:lnTo>
                      <a:pt x="40" y="56"/>
                    </a:lnTo>
                    <a:lnTo>
                      <a:pt x="54" y="56"/>
                    </a:lnTo>
                    <a:lnTo>
                      <a:pt x="66" y="72"/>
                    </a:lnTo>
                    <a:lnTo>
                      <a:pt x="82" y="70"/>
                    </a:lnTo>
                    <a:lnTo>
                      <a:pt x="94" y="56"/>
                    </a:lnTo>
                    <a:lnTo>
                      <a:pt x="86" y="50"/>
                    </a:lnTo>
                    <a:lnTo>
                      <a:pt x="82" y="46"/>
                    </a:lnTo>
                    <a:lnTo>
                      <a:pt x="80" y="42"/>
                    </a:lnTo>
                    <a:lnTo>
                      <a:pt x="78" y="34"/>
                    </a:lnTo>
                    <a:lnTo>
                      <a:pt x="76" y="26"/>
                    </a:lnTo>
                    <a:lnTo>
                      <a:pt x="94" y="16"/>
                    </a:lnTo>
                    <a:lnTo>
                      <a:pt x="108" y="10"/>
                    </a:lnTo>
                    <a:lnTo>
                      <a:pt x="124" y="0"/>
                    </a:lnTo>
                    <a:lnTo>
                      <a:pt x="130" y="10"/>
                    </a:lnTo>
                    <a:lnTo>
                      <a:pt x="142" y="24"/>
                    </a:lnTo>
                    <a:lnTo>
                      <a:pt x="154" y="38"/>
                    </a:lnTo>
                    <a:lnTo>
                      <a:pt x="150" y="52"/>
                    </a:lnTo>
                    <a:lnTo>
                      <a:pt x="136" y="60"/>
                    </a:lnTo>
                    <a:lnTo>
                      <a:pt x="126" y="66"/>
                    </a:lnTo>
                    <a:lnTo>
                      <a:pt x="128" y="80"/>
                    </a:lnTo>
                    <a:lnTo>
                      <a:pt x="136" y="96"/>
                    </a:lnTo>
                    <a:lnTo>
                      <a:pt x="128" y="106"/>
                    </a:lnTo>
                    <a:lnTo>
                      <a:pt x="132" y="124"/>
                    </a:lnTo>
                    <a:lnTo>
                      <a:pt x="128" y="130"/>
                    </a:lnTo>
                    <a:lnTo>
                      <a:pt x="134" y="144"/>
                    </a:lnTo>
                    <a:lnTo>
                      <a:pt x="126" y="154"/>
                    </a:lnTo>
                    <a:lnTo>
                      <a:pt x="128" y="168"/>
                    </a:lnTo>
                    <a:lnTo>
                      <a:pt x="158" y="214"/>
                    </a:lnTo>
                    <a:lnTo>
                      <a:pt x="166" y="244"/>
                    </a:lnTo>
                    <a:lnTo>
                      <a:pt x="172" y="262"/>
                    </a:lnTo>
                    <a:lnTo>
                      <a:pt x="196" y="270"/>
                    </a:lnTo>
                    <a:lnTo>
                      <a:pt x="194" y="320"/>
                    </a:lnTo>
                    <a:lnTo>
                      <a:pt x="164" y="298"/>
                    </a:lnTo>
                    <a:close/>
                  </a:path>
                </a:pathLst>
              </a:custGeom>
              <a:grpFill/>
              <a:ln w="3175" cmpd="sng">
                <a:solidFill>
                  <a:schemeClr val="accent5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 dirty="0"/>
              </a:p>
            </p:txBody>
          </p:sp>
          <p:sp>
            <p:nvSpPr>
              <p:cNvPr id="242" name="Oxfordshire"/>
              <p:cNvSpPr>
                <a:spLocks/>
              </p:cNvSpPr>
              <p:nvPr/>
            </p:nvSpPr>
            <p:spPr bwMode="auto">
              <a:xfrm>
                <a:off x="6136007" y="5784103"/>
                <a:ext cx="316918" cy="387782"/>
              </a:xfrm>
              <a:custGeom>
                <a:avLst/>
                <a:gdLst/>
                <a:ahLst/>
                <a:cxnLst>
                  <a:cxn ang="0">
                    <a:pos x="166" y="258"/>
                  </a:cxn>
                  <a:cxn ang="0">
                    <a:pos x="162" y="238"/>
                  </a:cxn>
                  <a:cxn ang="0">
                    <a:pos x="114" y="230"/>
                  </a:cxn>
                  <a:cxn ang="0">
                    <a:pos x="100" y="230"/>
                  </a:cxn>
                  <a:cxn ang="0">
                    <a:pos x="88" y="230"/>
                  </a:cxn>
                  <a:cxn ang="0">
                    <a:pos x="68" y="220"/>
                  </a:cxn>
                  <a:cxn ang="0">
                    <a:pos x="48" y="228"/>
                  </a:cxn>
                  <a:cxn ang="0">
                    <a:pos x="36" y="250"/>
                  </a:cxn>
                  <a:cxn ang="0">
                    <a:pos x="18" y="230"/>
                  </a:cxn>
                  <a:cxn ang="0">
                    <a:pos x="2" y="202"/>
                  </a:cxn>
                  <a:cxn ang="0">
                    <a:pos x="0" y="190"/>
                  </a:cxn>
                  <a:cxn ang="0">
                    <a:pos x="22" y="170"/>
                  </a:cxn>
                  <a:cxn ang="0">
                    <a:pos x="12" y="114"/>
                  </a:cxn>
                  <a:cxn ang="0">
                    <a:pos x="22" y="82"/>
                  </a:cxn>
                  <a:cxn ang="0">
                    <a:pos x="36" y="62"/>
                  </a:cxn>
                  <a:cxn ang="0">
                    <a:pos x="50" y="50"/>
                  </a:cxn>
                  <a:cxn ang="0">
                    <a:pos x="68" y="10"/>
                  </a:cxn>
                  <a:cxn ang="0">
                    <a:pos x="94" y="0"/>
                  </a:cxn>
                  <a:cxn ang="0">
                    <a:pos x="104" y="10"/>
                  </a:cxn>
                  <a:cxn ang="0">
                    <a:pos x="104" y="24"/>
                  </a:cxn>
                  <a:cxn ang="0">
                    <a:pos x="114" y="42"/>
                  </a:cxn>
                  <a:cxn ang="0">
                    <a:pos x="124" y="60"/>
                  </a:cxn>
                  <a:cxn ang="0">
                    <a:pos x="132" y="64"/>
                  </a:cxn>
                  <a:cxn ang="0">
                    <a:pos x="148" y="58"/>
                  </a:cxn>
                  <a:cxn ang="0">
                    <a:pos x="166" y="48"/>
                  </a:cxn>
                  <a:cxn ang="0">
                    <a:pos x="176" y="70"/>
                  </a:cxn>
                  <a:cxn ang="0">
                    <a:pos x="176" y="100"/>
                  </a:cxn>
                  <a:cxn ang="0">
                    <a:pos x="174" y="102"/>
                  </a:cxn>
                  <a:cxn ang="0">
                    <a:pos x="166" y="100"/>
                  </a:cxn>
                  <a:cxn ang="0">
                    <a:pos x="152" y="102"/>
                  </a:cxn>
                  <a:cxn ang="0">
                    <a:pos x="146" y="116"/>
                  </a:cxn>
                  <a:cxn ang="0">
                    <a:pos x="158" y="128"/>
                  </a:cxn>
                  <a:cxn ang="0">
                    <a:pos x="172" y="150"/>
                  </a:cxn>
                  <a:cxn ang="0">
                    <a:pos x="190" y="152"/>
                  </a:cxn>
                  <a:cxn ang="0">
                    <a:pos x="204" y="154"/>
                  </a:cxn>
                  <a:cxn ang="0">
                    <a:pos x="224" y="162"/>
                  </a:cxn>
                  <a:cxn ang="0">
                    <a:pos x="226" y="184"/>
                  </a:cxn>
                  <a:cxn ang="0">
                    <a:pos x="206" y="200"/>
                  </a:cxn>
                  <a:cxn ang="0">
                    <a:pos x="214" y="218"/>
                  </a:cxn>
                  <a:cxn ang="0">
                    <a:pos x="230" y="240"/>
                  </a:cxn>
                  <a:cxn ang="0">
                    <a:pos x="222" y="264"/>
                  </a:cxn>
                  <a:cxn ang="0">
                    <a:pos x="198" y="280"/>
                  </a:cxn>
                  <a:cxn ang="0">
                    <a:pos x="166" y="258"/>
                  </a:cxn>
                </a:cxnLst>
                <a:rect l="0" t="0" r="r" b="b"/>
                <a:pathLst>
                  <a:path w="230" h="280">
                    <a:moveTo>
                      <a:pt x="166" y="258"/>
                    </a:moveTo>
                    <a:lnTo>
                      <a:pt x="162" y="238"/>
                    </a:lnTo>
                    <a:lnTo>
                      <a:pt x="114" y="230"/>
                    </a:lnTo>
                    <a:lnTo>
                      <a:pt x="100" y="230"/>
                    </a:lnTo>
                    <a:lnTo>
                      <a:pt x="88" y="230"/>
                    </a:lnTo>
                    <a:lnTo>
                      <a:pt x="68" y="220"/>
                    </a:lnTo>
                    <a:lnTo>
                      <a:pt x="48" y="228"/>
                    </a:lnTo>
                    <a:lnTo>
                      <a:pt x="36" y="250"/>
                    </a:lnTo>
                    <a:lnTo>
                      <a:pt x="18" y="230"/>
                    </a:lnTo>
                    <a:lnTo>
                      <a:pt x="2" y="202"/>
                    </a:lnTo>
                    <a:lnTo>
                      <a:pt x="0" y="190"/>
                    </a:lnTo>
                    <a:lnTo>
                      <a:pt x="22" y="170"/>
                    </a:lnTo>
                    <a:lnTo>
                      <a:pt x="12" y="114"/>
                    </a:lnTo>
                    <a:lnTo>
                      <a:pt x="22" y="82"/>
                    </a:lnTo>
                    <a:lnTo>
                      <a:pt x="36" y="62"/>
                    </a:lnTo>
                    <a:lnTo>
                      <a:pt x="50" y="50"/>
                    </a:lnTo>
                    <a:lnTo>
                      <a:pt x="68" y="10"/>
                    </a:lnTo>
                    <a:lnTo>
                      <a:pt x="94" y="0"/>
                    </a:lnTo>
                    <a:lnTo>
                      <a:pt x="104" y="10"/>
                    </a:lnTo>
                    <a:lnTo>
                      <a:pt x="104" y="24"/>
                    </a:lnTo>
                    <a:lnTo>
                      <a:pt x="114" y="42"/>
                    </a:lnTo>
                    <a:lnTo>
                      <a:pt x="124" y="60"/>
                    </a:lnTo>
                    <a:lnTo>
                      <a:pt x="132" y="64"/>
                    </a:lnTo>
                    <a:lnTo>
                      <a:pt x="148" y="58"/>
                    </a:lnTo>
                    <a:lnTo>
                      <a:pt x="166" y="48"/>
                    </a:lnTo>
                    <a:lnTo>
                      <a:pt x="176" y="70"/>
                    </a:lnTo>
                    <a:lnTo>
                      <a:pt x="176" y="100"/>
                    </a:lnTo>
                    <a:lnTo>
                      <a:pt x="174" y="102"/>
                    </a:lnTo>
                    <a:lnTo>
                      <a:pt x="166" y="100"/>
                    </a:lnTo>
                    <a:lnTo>
                      <a:pt x="152" y="102"/>
                    </a:lnTo>
                    <a:lnTo>
                      <a:pt x="146" y="116"/>
                    </a:lnTo>
                    <a:lnTo>
                      <a:pt x="158" y="128"/>
                    </a:lnTo>
                    <a:lnTo>
                      <a:pt x="172" y="150"/>
                    </a:lnTo>
                    <a:lnTo>
                      <a:pt x="190" y="152"/>
                    </a:lnTo>
                    <a:lnTo>
                      <a:pt x="204" y="154"/>
                    </a:lnTo>
                    <a:lnTo>
                      <a:pt x="224" y="162"/>
                    </a:lnTo>
                    <a:lnTo>
                      <a:pt x="226" y="184"/>
                    </a:lnTo>
                    <a:lnTo>
                      <a:pt x="206" y="200"/>
                    </a:lnTo>
                    <a:lnTo>
                      <a:pt x="214" y="218"/>
                    </a:lnTo>
                    <a:lnTo>
                      <a:pt x="230" y="240"/>
                    </a:lnTo>
                    <a:lnTo>
                      <a:pt x="222" y="264"/>
                    </a:lnTo>
                    <a:lnTo>
                      <a:pt x="198" y="280"/>
                    </a:lnTo>
                    <a:lnTo>
                      <a:pt x="166" y="258"/>
                    </a:lnTo>
                    <a:close/>
                  </a:path>
                </a:pathLst>
              </a:custGeom>
              <a:grpFill/>
              <a:ln w="3175" cmpd="sng">
                <a:solidFill>
                  <a:schemeClr val="accent5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 dirty="0"/>
              </a:p>
            </p:txBody>
          </p:sp>
          <p:sp>
            <p:nvSpPr>
              <p:cNvPr id="243" name="Gloucestershire"/>
              <p:cNvSpPr>
                <a:spLocks/>
              </p:cNvSpPr>
              <p:nvPr/>
            </p:nvSpPr>
            <p:spPr bwMode="auto">
              <a:xfrm>
                <a:off x="5781689" y="5788040"/>
                <a:ext cx="391719" cy="364160"/>
              </a:xfrm>
              <a:custGeom>
                <a:avLst/>
                <a:gdLst/>
                <a:ahLst/>
                <a:cxnLst>
                  <a:cxn ang="0">
                    <a:pos x="2" y="224"/>
                  </a:cxn>
                  <a:cxn ang="0">
                    <a:pos x="0" y="150"/>
                  </a:cxn>
                  <a:cxn ang="0">
                    <a:pos x="6" y="134"/>
                  </a:cxn>
                  <a:cxn ang="0">
                    <a:pos x="30" y="118"/>
                  </a:cxn>
                  <a:cxn ang="0">
                    <a:pos x="54" y="104"/>
                  </a:cxn>
                  <a:cxn ang="0">
                    <a:pos x="62" y="86"/>
                  </a:cxn>
                  <a:cxn ang="0">
                    <a:pos x="48" y="66"/>
                  </a:cxn>
                  <a:cxn ang="0">
                    <a:pos x="46" y="50"/>
                  </a:cxn>
                  <a:cxn ang="0">
                    <a:pos x="60" y="46"/>
                  </a:cxn>
                  <a:cxn ang="0">
                    <a:pos x="76" y="48"/>
                  </a:cxn>
                  <a:cxn ang="0">
                    <a:pos x="86" y="54"/>
                  </a:cxn>
                  <a:cxn ang="0">
                    <a:pos x="92" y="68"/>
                  </a:cxn>
                  <a:cxn ang="0">
                    <a:pos x="108" y="56"/>
                  </a:cxn>
                  <a:cxn ang="0">
                    <a:pos x="130" y="42"/>
                  </a:cxn>
                  <a:cxn ang="0">
                    <a:pos x="130" y="24"/>
                  </a:cxn>
                  <a:cxn ang="0">
                    <a:pos x="136" y="22"/>
                  </a:cxn>
                  <a:cxn ang="0">
                    <a:pos x="142" y="22"/>
                  </a:cxn>
                  <a:cxn ang="0">
                    <a:pos x="146" y="24"/>
                  </a:cxn>
                  <a:cxn ang="0">
                    <a:pos x="158" y="42"/>
                  </a:cxn>
                  <a:cxn ang="0">
                    <a:pos x="184" y="32"/>
                  </a:cxn>
                  <a:cxn ang="0">
                    <a:pos x="212" y="28"/>
                  </a:cxn>
                  <a:cxn ang="0">
                    <a:pos x="224" y="40"/>
                  </a:cxn>
                  <a:cxn ang="0">
                    <a:pos x="238" y="36"/>
                  </a:cxn>
                  <a:cxn ang="0">
                    <a:pos x="234" y="18"/>
                  </a:cxn>
                  <a:cxn ang="0">
                    <a:pos x="240" y="6"/>
                  </a:cxn>
                  <a:cxn ang="0">
                    <a:pos x="250" y="0"/>
                  </a:cxn>
                  <a:cxn ang="0">
                    <a:pos x="266" y="16"/>
                  </a:cxn>
                  <a:cxn ang="0">
                    <a:pos x="266" y="28"/>
                  </a:cxn>
                  <a:cxn ang="0">
                    <a:pos x="284" y="34"/>
                  </a:cxn>
                  <a:cxn ang="0">
                    <a:pos x="282" y="42"/>
                  </a:cxn>
                  <a:cxn ang="0">
                    <a:pos x="270" y="58"/>
                  </a:cxn>
                  <a:cxn ang="0">
                    <a:pos x="268" y="64"/>
                  </a:cxn>
                  <a:cxn ang="0">
                    <a:pos x="270" y="72"/>
                  </a:cxn>
                  <a:cxn ang="0">
                    <a:pos x="278" y="80"/>
                  </a:cxn>
                  <a:cxn ang="0">
                    <a:pos x="268" y="112"/>
                  </a:cxn>
                  <a:cxn ang="0">
                    <a:pos x="278" y="168"/>
                  </a:cxn>
                  <a:cxn ang="0">
                    <a:pos x="256" y="188"/>
                  </a:cxn>
                  <a:cxn ang="0">
                    <a:pos x="258" y="200"/>
                  </a:cxn>
                  <a:cxn ang="0">
                    <a:pos x="236" y="218"/>
                  </a:cxn>
                  <a:cxn ang="0">
                    <a:pos x="220" y="210"/>
                  </a:cxn>
                  <a:cxn ang="0">
                    <a:pos x="170" y="212"/>
                  </a:cxn>
                  <a:cxn ang="0">
                    <a:pos x="148" y="242"/>
                  </a:cxn>
                  <a:cxn ang="0">
                    <a:pos x="128" y="264"/>
                  </a:cxn>
                  <a:cxn ang="0">
                    <a:pos x="114" y="252"/>
                  </a:cxn>
                  <a:cxn ang="0">
                    <a:pos x="104" y="230"/>
                  </a:cxn>
                  <a:cxn ang="0">
                    <a:pos x="82" y="244"/>
                  </a:cxn>
                  <a:cxn ang="0">
                    <a:pos x="72" y="224"/>
                  </a:cxn>
                  <a:cxn ang="0">
                    <a:pos x="56" y="218"/>
                  </a:cxn>
                  <a:cxn ang="0">
                    <a:pos x="40" y="202"/>
                  </a:cxn>
                  <a:cxn ang="0">
                    <a:pos x="56" y="176"/>
                  </a:cxn>
                  <a:cxn ang="0">
                    <a:pos x="70" y="170"/>
                  </a:cxn>
                  <a:cxn ang="0">
                    <a:pos x="76" y="164"/>
                  </a:cxn>
                  <a:cxn ang="0">
                    <a:pos x="78" y="156"/>
                  </a:cxn>
                  <a:cxn ang="0">
                    <a:pos x="74" y="148"/>
                  </a:cxn>
                  <a:cxn ang="0">
                    <a:pos x="70" y="150"/>
                  </a:cxn>
                  <a:cxn ang="0">
                    <a:pos x="70" y="154"/>
                  </a:cxn>
                  <a:cxn ang="0">
                    <a:pos x="72" y="162"/>
                  </a:cxn>
                  <a:cxn ang="0">
                    <a:pos x="50" y="170"/>
                  </a:cxn>
                  <a:cxn ang="0">
                    <a:pos x="38" y="180"/>
                  </a:cxn>
                  <a:cxn ang="0">
                    <a:pos x="28" y="192"/>
                  </a:cxn>
                  <a:cxn ang="0">
                    <a:pos x="2" y="224"/>
                  </a:cxn>
                </a:cxnLst>
                <a:rect l="0" t="0" r="r" b="b"/>
                <a:pathLst>
                  <a:path w="284" h="264">
                    <a:moveTo>
                      <a:pt x="2" y="224"/>
                    </a:moveTo>
                    <a:lnTo>
                      <a:pt x="0" y="150"/>
                    </a:lnTo>
                    <a:lnTo>
                      <a:pt x="6" y="134"/>
                    </a:lnTo>
                    <a:lnTo>
                      <a:pt x="30" y="118"/>
                    </a:lnTo>
                    <a:lnTo>
                      <a:pt x="54" y="104"/>
                    </a:lnTo>
                    <a:lnTo>
                      <a:pt x="62" y="86"/>
                    </a:lnTo>
                    <a:lnTo>
                      <a:pt x="48" y="66"/>
                    </a:lnTo>
                    <a:lnTo>
                      <a:pt x="46" y="50"/>
                    </a:lnTo>
                    <a:lnTo>
                      <a:pt x="60" y="46"/>
                    </a:lnTo>
                    <a:lnTo>
                      <a:pt x="76" y="48"/>
                    </a:lnTo>
                    <a:lnTo>
                      <a:pt x="86" y="54"/>
                    </a:lnTo>
                    <a:lnTo>
                      <a:pt x="92" y="68"/>
                    </a:lnTo>
                    <a:lnTo>
                      <a:pt x="108" y="56"/>
                    </a:lnTo>
                    <a:lnTo>
                      <a:pt x="130" y="42"/>
                    </a:lnTo>
                    <a:lnTo>
                      <a:pt x="130" y="24"/>
                    </a:lnTo>
                    <a:lnTo>
                      <a:pt x="136" y="22"/>
                    </a:lnTo>
                    <a:lnTo>
                      <a:pt x="142" y="22"/>
                    </a:lnTo>
                    <a:lnTo>
                      <a:pt x="146" y="24"/>
                    </a:lnTo>
                    <a:lnTo>
                      <a:pt x="158" y="42"/>
                    </a:lnTo>
                    <a:lnTo>
                      <a:pt x="184" y="32"/>
                    </a:lnTo>
                    <a:lnTo>
                      <a:pt x="212" y="28"/>
                    </a:lnTo>
                    <a:lnTo>
                      <a:pt x="224" y="40"/>
                    </a:lnTo>
                    <a:lnTo>
                      <a:pt x="238" y="36"/>
                    </a:lnTo>
                    <a:lnTo>
                      <a:pt x="234" y="18"/>
                    </a:lnTo>
                    <a:lnTo>
                      <a:pt x="240" y="6"/>
                    </a:lnTo>
                    <a:lnTo>
                      <a:pt x="250" y="0"/>
                    </a:lnTo>
                    <a:lnTo>
                      <a:pt x="266" y="16"/>
                    </a:lnTo>
                    <a:lnTo>
                      <a:pt x="266" y="28"/>
                    </a:lnTo>
                    <a:lnTo>
                      <a:pt x="284" y="34"/>
                    </a:lnTo>
                    <a:lnTo>
                      <a:pt x="282" y="42"/>
                    </a:lnTo>
                    <a:lnTo>
                      <a:pt x="270" y="58"/>
                    </a:lnTo>
                    <a:lnTo>
                      <a:pt x="268" y="64"/>
                    </a:lnTo>
                    <a:lnTo>
                      <a:pt x="270" y="72"/>
                    </a:lnTo>
                    <a:lnTo>
                      <a:pt x="278" y="80"/>
                    </a:lnTo>
                    <a:lnTo>
                      <a:pt x="268" y="112"/>
                    </a:lnTo>
                    <a:lnTo>
                      <a:pt x="278" y="168"/>
                    </a:lnTo>
                    <a:lnTo>
                      <a:pt x="256" y="188"/>
                    </a:lnTo>
                    <a:lnTo>
                      <a:pt x="258" y="200"/>
                    </a:lnTo>
                    <a:lnTo>
                      <a:pt x="236" y="218"/>
                    </a:lnTo>
                    <a:lnTo>
                      <a:pt x="220" y="210"/>
                    </a:lnTo>
                    <a:lnTo>
                      <a:pt x="170" y="212"/>
                    </a:lnTo>
                    <a:lnTo>
                      <a:pt x="148" y="242"/>
                    </a:lnTo>
                    <a:lnTo>
                      <a:pt x="128" y="264"/>
                    </a:lnTo>
                    <a:lnTo>
                      <a:pt x="114" y="252"/>
                    </a:lnTo>
                    <a:lnTo>
                      <a:pt x="104" y="230"/>
                    </a:lnTo>
                    <a:lnTo>
                      <a:pt x="82" y="244"/>
                    </a:lnTo>
                    <a:lnTo>
                      <a:pt x="72" y="224"/>
                    </a:lnTo>
                    <a:lnTo>
                      <a:pt x="56" y="218"/>
                    </a:lnTo>
                    <a:lnTo>
                      <a:pt x="40" y="202"/>
                    </a:lnTo>
                    <a:lnTo>
                      <a:pt x="56" y="176"/>
                    </a:lnTo>
                    <a:lnTo>
                      <a:pt x="70" y="170"/>
                    </a:lnTo>
                    <a:lnTo>
                      <a:pt x="76" y="164"/>
                    </a:lnTo>
                    <a:lnTo>
                      <a:pt x="78" y="156"/>
                    </a:lnTo>
                    <a:lnTo>
                      <a:pt x="74" y="148"/>
                    </a:lnTo>
                    <a:lnTo>
                      <a:pt x="70" y="150"/>
                    </a:lnTo>
                    <a:lnTo>
                      <a:pt x="70" y="154"/>
                    </a:lnTo>
                    <a:lnTo>
                      <a:pt x="72" y="162"/>
                    </a:lnTo>
                    <a:lnTo>
                      <a:pt x="50" y="170"/>
                    </a:lnTo>
                    <a:lnTo>
                      <a:pt x="38" y="180"/>
                    </a:lnTo>
                    <a:lnTo>
                      <a:pt x="28" y="192"/>
                    </a:lnTo>
                    <a:lnTo>
                      <a:pt x="2" y="224"/>
                    </a:lnTo>
                    <a:close/>
                  </a:path>
                </a:pathLst>
              </a:custGeom>
              <a:grpFill/>
              <a:ln w="3175" cmpd="sng">
                <a:solidFill>
                  <a:schemeClr val="accent5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 dirty="0"/>
              </a:p>
            </p:txBody>
          </p:sp>
          <p:sp>
            <p:nvSpPr>
              <p:cNvPr id="244" name="Bedfordshire"/>
              <p:cNvSpPr>
                <a:spLocks/>
              </p:cNvSpPr>
              <p:nvPr/>
            </p:nvSpPr>
            <p:spPr bwMode="auto">
              <a:xfrm>
                <a:off x="6506073" y="5638439"/>
                <a:ext cx="212591" cy="322823"/>
              </a:xfrm>
              <a:custGeom>
                <a:avLst/>
                <a:gdLst/>
                <a:ahLst/>
                <a:cxnLst>
                  <a:cxn ang="0">
                    <a:pos x="0" y="54"/>
                  </a:cxn>
                  <a:cxn ang="0">
                    <a:pos x="14" y="36"/>
                  </a:cxn>
                  <a:cxn ang="0">
                    <a:pos x="14" y="16"/>
                  </a:cxn>
                  <a:cxn ang="0">
                    <a:pos x="28" y="0"/>
                  </a:cxn>
                  <a:cxn ang="0">
                    <a:pos x="52" y="2"/>
                  </a:cxn>
                  <a:cxn ang="0">
                    <a:pos x="70" y="12"/>
                  </a:cxn>
                  <a:cxn ang="0">
                    <a:pos x="86" y="28"/>
                  </a:cxn>
                  <a:cxn ang="0">
                    <a:pos x="96" y="38"/>
                  </a:cxn>
                  <a:cxn ang="0">
                    <a:pos x="114" y="42"/>
                  </a:cxn>
                  <a:cxn ang="0">
                    <a:pos x="122" y="54"/>
                  </a:cxn>
                  <a:cxn ang="0">
                    <a:pos x="122" y="82"/>
                  </a:cxn>
                  <a:cxn ang="0">
                    <a:pos x="146" y="92"/>
                  </a:cxn>
                  <a:cxn ang="0">
                    <a:pos x="154" y="116"/>
                  </a:cxn>
                  <a:cxn ang="0">
                    <a:pos x="140" y="132"/>
                  </a:cxn>
                  <a:cxn ang="0">
                    <a:pos x="126" y="152"/>
                  </a:cxn>
                  <a:cxn ang="0">
                    <a:pos x="104" y="154"/>
                  </a:cxn>
                  <a:cxn ang="0">
                    <a:pos x="98" y="162"/>
                  </a:cxn>
                  <a:cxn ang="0">
                    <a:pos x="104" y="174"/>
                  </a:cxn>
                  <a:cxn ang="0">
                    <a:pos x="104" y="188"/>
                  </a:cxn>
                  <a:cxn ang="0">
                    <a:pos x="104" y="206"/>
                  </a:cxn>
                  <a:cxn ang="0">
                    <a:pos x="92" y="214"/>
                  </a:cxn>
                  <a:cxn ang="0">
                    <a:pos x="72" y="214"/>
                  </a:cxn>
                  <a:cxn ang="0">
                    <a:pos x="58" y="234"/>
                  </a:cxn>
                  <a:cxn ang="0">
                    <a:pos x="48" y="228"/>
                  </a:cxn>
                  <a:cxn ang="0">
                    <a:pos x="24" y="192"/>
                  </a:cxn>
                  <a:cxn ang="0">
                    <a:pos x="8" y="180"/>
                  </a:cxn>
                  <a:cxn ang="0">
                    <a:pos x="4" y="162"/>
                  </a:cxn>
                  <a:cxn ang="0">
                    <a:pos x="12" y="150"/>
                  </a:cxn>
                  <a:cxn ang="0">
                    <a:pos x="4" y="136"/>
                  </a:cxn>
                  <a:cxn ang="0">
                    <a:pos x="2" y="122"/>
                  </a:cxn>
                  <a:cxn ang="0">
                    <a:pos x="26" y="106"/>
                  </a:cxn>
                  <a:cxn ang="0">
                    <a:pos x="30" y="94"/>
                  </a:cxn>
                  <a:cxn ang="0">
                    <a:pos x="6" y="64"/>
                  </a:cxn>
                  <a:cxn ang="0">
                    <a:pos x="0" y="54"/>
                  </a:cxn>
                </a:cxnLst>
                <a:rect l="0" t="0" r="r" b="b"/>
                <a:pathLst>
                  <a:path w="154" h="234">
                    <a:moveTo>
                      <a:pt x="0" y="54"/>
                    </a:moveTo>
                    <a:lnTo>
                      <a:pt x="14" y="36"/>
                    </a:lnTo>
                    <a:lnTo>
                      <a:pt x="14" y="16"/>
                    </a:lnTo>
                    <a:lnTo>
                      <a:pt x="28" y="0"/>
                    </a:lnTo>
                    <a:lnTo>
                      <a:pt x="52" y="2"/>
                    </a:lnTo>
                    <a:lnTo>
                      <a:pt x="70" y="12"/>
                    </a:lnTo>
                    <a:lnTo>
                      <a:pt x="86" y="28"/>
                    </a:lnTo>
                    <a:lnTo>
                      <a:pt x="96" y="38"/>
                    </a:lnTo>
                    <a:lnTo>
                      <a:pt x="114" y="42"/>
                    </a:lnTo>
                    <a:lnTo>
                      <a:pt x="122" y="54"/>
                    </a:lnTo>
                    <a:lnTo>
                      <a:pt x="122" y="82"/>
                    </a:lnTo>
                    <a:lnTo>
                      <a:pt x="146" y="92"/>
                    </a:lnTo>
                    <a:lnTo>
                      <a:pt x="154" y="116"/>
                    </a:lnTo>
                    <a:lnTo>
                      <a:pt x="140" y="132"/>
                    </a:lnTo>
                    <a:lnTo>
                      <a:pt x="126" y="152"/>
                    </a:lnTo>
                    <a:lnTo>
                      <a:pt x="104" y="154"/>
                    </a:lnTo>
                    <a:lnTo>
                      <a:pt x="98" y="162"/>
                    </a:lnTo>
                    <a:lnTo>
                      <a:pt x="104" y="174"/>
                    </a:lnTo>
                    <a:lnTo>
                      <a:pt x="104" y="188"/>
                    </a:lnTo>
                    <a:lnTo>
                      <a:pt x="104" y="206"/>
                    </a:lnTo>
                    <a:lnTo>
                      <a:pt x="92" y="214"/>
                    </a:lnTo>
                    <a:lnTo>
                      <a:pt x="72" y="214"/>
                    </a:lnTo>
                    <a:lnTo>
                      <a:pt x="58" y="234"/>
                    </a:lnTo>
                    <a:lnTo>
                      <a:pt x="48" y="228"/>
                    </a:lnTo>
                    <a:lnTo>
                      <a:pt x="24" y="192"/>
                    </a:lnTo>
                    <a:lnTo>
                      <a:pt x="8" y="180"/>
                    </a:lnTo>
                    <a:lnTo>
                      <a:pt x="4" y="162"/>
                    </a:lnTo>
                    <a:lnTo>
                      <a:pt x="12" y="150"/>
                    </a:lnTo>
                    <a:lnTo>
                      <a:pt x="4" y="136"/>
                    </a:lnTo>
                    <a:lnTo>
                      <a:pt x="2" y="122"/>
                    </a:lnTo>
                    <a:lnTo>
                      <a:pt x="26" y="106"/>
                    </a:lnTo>
                    <a:lnTo>
                      <a:pt x="30" y="94"/>
                    </a:lnTo>
                    <a:lnTo>
                      <a:pt x="6" y="64"/>
                    </a:lnTo>
                    <a:lnTo>
                      <a:pt x="0" y="54"/>
                    </a:lnTo>
                    <a:close/>
                  </a:path>
                </a:pathLst>
              </a:custGeom>
              <a:grpFill/>
              <a:ln w="3175" cmpd="sng">
                <a:solidFill>
                  <a:schemeClr val="accent5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 dirty="0"/>
              </a:p>
            </p:txBody>
          </p:sp>
          <p:sp>
            <p:nvSpPr>
              <p:cNvPr id="245" name="Cambridgeshire"/>
              <p:cNvSpPr>
                <a:spLocks/>
              </p:cNvSpPr>
              <p:nvPr/>
            </p:nvSpPr>
            <p:spPr bwMode="auto">
              <a:xfrm>
                <a:off x="6545441" y="5388448"/>
                <a:ext cx="403529" cy="429119"/>
              </a:xfrm>
              <a:custGeom>
                <a:avLst/>
                <a:gdLst/>
                <a:ahLst/>
                <a:cxnLst>
                  <a:cxn ang="0">
                    <a:pos x="42" y="44"/>
                  </a:cxn>
                  <a:cxn ang="0">
                    <a:pos x="68" y="32"/>
                  </a:cxn>
                  <a:cxn ang="0">
                    <a:pos x="122" y="36"/>
                  </a:cxn>
                  <a:cxn ang="0">
                    <a:pos x="152" y="4"/>
                  </a:cxn>
                  <a:cxn ang="0">
                    <a:pos x="194" y="2"/>
                  </a:cxn>
                  <a:cxn ang="0">
                    <a:pos x="200" y="0"/>
                  </a:cxn>
                  <a:cxn ang="0">
                    <a:pos x="202" y="44"/>
                  </a:cxn>
                  <a:cxn ang="0">
                    <a:pos x="216" y="44"/>
                  </a:cxn>
                  <a:cxn ang="0">
                    <a:pos x="230" y="60"/>
                  </a:cxn>
                  <a:cxn ang="0">
                    <a:pos x="228" y="84"/>
                  </a:cxn>
                  <a:cxn ang="0">
                    <a:pos x="250" y="98"/>
                  </a:cxn>
                  <a:cxn ang="0">
                    <a:pos x="268" y="114"/>
                  </a:cxn>
                  <a:cxn ang="0">
                    <a:pos x="254" y="136"/>
                  </a:cxn>
                  <a:cxn ang="0">
                    <a:pos x="290" y="178"/>
                  </a:cxn>
                  <a:cxn ang="0">
                    <a:pos x="284" y="190"/>
                  </a:cxn>
                  <a:cxn ang="0">
                    <a:pos x="264" y="186"/>
                  </a:cxn>
                  <a:cxn ang="0">
                    <a:pos x="258" y="206"/>
                  </a:cxn>
                  <a:cxn ang="0">
                    <a:pos x="274" y="216"/>
                  </a:cxn>
                  <a:cxn ang="0">
                    <a:pos x="292" y="226"/>
                  </a:cxn>
                  <a:cxn ang="0">
                    <a:pos x="292" y="244"/>
                  </a:cxn>
                  <a:cxn ang="0">
                    <a:pos x="274" y="248"/>
                  </a:cxn>
                  <a:cxn ang="0">
                    <a:pos x="280" y="286"/>
                  </a:cxn>
                  <a:cxn ang="0">
                    <a:pos x="270" y="292"/>
                  </a:cxn>
                  <a:cxn ang="0">
                    <a:pos x="256" y="284"/>
                  </a:cxn>
                  <a:cxn ang="0">
                    <a:pos x="238" y="276"/>
                  </a:cxn>
                  <a:cxn ang="0">
                    <a:pos x="216" y="288"/>
                  </a:cxn>
                  <a:cxn ang="0">
                    <a:pos x="198" y="298"/>
                  </a:cxn>
                  <a:cxn ang="0">
                    <a:pos x="188" y="310"/>
                  </a:cxn>
                  <a:cxn ang="0">
                    <a:pos x="174" y="298"/>
                  </a:cxn>
                  <a:cxn ang="0">
                    <a:pos x="164" y="300"/>
                  </a:cxn>
                  <a:cxn ang="0">
                    <a:pos x="142" y="308"/>
                  </a:cxn>
                  <a:cxn ang="0">
                    <a:pos x="126" y="296"/>
                  </a:cxn>
                  <a:cxn ang="0">
                    <a:pos x="118" y="272"/>
                  </a:cxn>
                  <a:cxn ang="0">
                    <a:pos x="94" y="262"/>
                  </a:cxn>
                  <a:cxn ang="0">
                    <a:pos x="94" y="234"/>
                  </a:cxn>
                  <a:cxn ang="0">
                    <a:pos x="86" y="222"/>
                  </a:cxn>
                  <a:cxn ang="0">
                    <a:pos x="68" y="218"/>
                  </a:cxn>
                  <a:cxn ang="0">
                    <a:pos x="44" y="194"/>
                  </a:cxn>
                  <a:cxn ang="0">
                    <a:pos x="26" y="182"/>
                  </a:cxn>
                  <a:cxn ang="0">
                    <a:pos x="4" y="180"/>
                  </a:cxn>
                  <a:cxn ang="0">
                    <a:pos x="0" y="178"/>
                  </a:cxn>
                  <a:cxn ang="0">
                    <a:pos x="8" y="176"/>
                  </a:cxn>
                  <a:cxn ang="0">
                    <a:pos x="20" y="172"/>
                  </a:cxn>
                  <a:cxn ang="0">
                    <a:pos x="40" y="164"/>
                  </a:cxn>
                  <a:cxn ang="0">
                    <a:pos x="60" y="140"/>
                  </a:cxn>
                  <a:cxn ang="0">
                    <a:pos x="72" y="118"/>
                  </a:cxn>
                  <a:cxn ang="0">
                    <a:pos x="60" y="96"/>
                  </a:cxn>
                  <a:cxn ang="0">
                    <a:pos x="62" y="76"/>
                  </a:cxn>
                  <a:cxn ang="0">
                    <a:pos x="46" y="72"/>
                  </a:cxn>
                  <a:cxn ang="0">
                    <a:pos x="42" y="44"/>
                  </a:cxn>
                </a:cxnLst>
                <a:rect l="0" t="0" r="r" b="b"/>
                <a:pathLst>
                  <a:path w="292" h="310">
                    <a:moveTo>
                      <a:pt x="42" y="44"/>
                    </a:moveTo>
                    <a:lnTo>
                      <a:pt x="68" y="32"/>
                    </a:lnTo>
                    <a:lnTo>
                      <a:pt x="122" y="36"/>
                    </a:lnTo>
                    <a:lnTo>
                      <a:pt x="152" y="4"/>
                    </a:lnTo>
                    <a:lnTo>
                      <a:pt x="194" y="2"/>
                    </a:lnTo>
                    <a:lnTo>
                      <a:pt x="200" y="0"/>
                    </a:lnTo>
                    <a:lnTo>
                      <a:pt x="202" y="44"/>
                    </a:lnTo>
                    <a:lnTo>
                      <a:pt x="216" y="44"/>
                    </a:lnTo>
                    <a:lnTo>
                      <a:pt x="230" y="60"/>
                    </a:lnTo>
                    <a:lnTo>
                      <a:pt x="228" y="84"/>
                    </a:lnTo>
                    <a:lnTo>
                      <a:pt x="250" y="98"/>
                    </a:lnTo>
                    <a:lnTo>
                      <a:pt x="268" y="114"/>
                    </a:lnTo>
                    <a:lnTo>
                      <a:pt x="254" y="136"/>
                    </a:lnTo>
                    <a:lnTo>
                      <a:pt x="290" y="178"/>
                    </a:lnTo>
                    <a:lnTo>
                      <a:pt x="284" y="190"/>
                    </a:lnTo>
                    <a:lnTo>
                      <a:pt x="264" y="186"/>
                    </a:lnTo>
                    <a:lnTo>
                      <a:pt x="258" y="206"/>
                    </a:lnTo>
                    <a:lnTo>
                      <a:pt x="274" y="216"/>
                    </a:lnTo>
                    <a:lnTo>
                      <a:pt x="292" y="226"/>
                    </a:lnTo>
                    <a:lnTo>
                      <a:pt x="292" y="244"/>
                    </a:lnTo>
                    <a:lnTo>
                      <a:pt x="274" y="248"/>
                    </a:lnTo>
                    <a:lnTo>
                      <a:pt x="280" y="286"/>
                    </a:lnTo>
                    <a:lnTo>
                      <a:pt x="270" y="292"/>
                    </a:lnTo>
                    <a:lnTo>
                      <a:pt x="256" y="284"/>
                    </a:lnTo>
                    <a:lnTo>
                      <a:pt x="238" y="276"/>
                    </a:lnTo>
                    <a:lnTo>
                      <a:pt x="216" y="288"/>
                    </a:lnTo>
                    <a:lnTo>
                      <a:pt x="198" y="298"/>
                    </a:lnTo>
                    <a:lnTo>
                      <a:pt x="188" y="310"/>
                    </a:lnTo>
                    <a:lnTo>
                      <a:pt x="174" y="298"/>
                    </a:lnTo>
                    <a:lnTo>
                      <a:pt x="164" y="300"/>
                    </a:lnTo>
                    <a:lnTo>
                      <a:pt x="142" y="308"/>
                    </a:lnTo>
                    <a:lnTo>
                      <a:pt x="126" y="296"/>
                    </a:lnTo>
                    <a:lnTo>
                      <a:pt x="118" y="272"/>
                    </a:lnTo>
                    <a:lnTo>
                      <a:pt x="94" y="262"/>
                    </a:lnTo>
                    <a:lnTo>
                      <a:pt x="94" y="234"/>
                    </a:lnTo>
                    <a:lnTo>
                      <a:pt x="86" y="222"/>
                    </a:lnTo>
                    <a:lnTo>
                      <a:pt x="68" y="218"/>
                    </a:lnTo>
                    <a:lnTo>
                      <a:pt x="44" y="194"/>
                    </a:lnTo>
                    <a:lnTo>
                      <a:pt x="26" y="182"/>
                    </a:lnTo>
                    <a:lnTo>
                      <a:pt x="4" y="180"/>
                    </a:lnTo>
                    <a:lnTo>
                      <a:pt x="0" y="178"/>
                    </a:lnTo>
                    <a:lnTo>
                      <a:pt x="8" y="176"/>
                    </a:lnTo>
                    <a:lnTo>
                      <a:pt x="20" y="172"/>
                    </a:lnTo>
                    <a:lnTo>
                      <a:pt x="40" y="164"/>
                    </a:lnTo>
                    <a:lnTo>
                      <a:pt x="60" y="140"/>
                    </a:lnTo>
                    <a:lnTo>
                      <a:pt x="72" y="118"/>
                    </a:lnTo>
                    <a:lnTo>
                      <a:pt x="60" y="96"/>
                    </a:lnTo>
                    <a:lnTo>
                      <a:pt x="62" y="76"/>
                    </a:lnTo>
                    <a:lnTo>
                      <a:pt x="46" y="72"/>
                    </a:lnTo>
                    <a:lnTo>
                      <a:pt x="42" y="44"/>
                    </a:lnTo>
                    <a:close/>
                  </a:path>
                </a:pathLst>
              </a:custGeom>
              <a:grpFill/>
              <a:ln w="3175" cmpd="sng">
                <a:solidFill>
                  <a:schemeClr val="accent5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 dirty="0"/>
              </a:p>
            </p:txBody>
          </p:sp>
          <p:sp>
            <p:nvSpPr>
              <p:cNvPr id="246" name="Suffolk"/>
              <p:cNvSpPr>
                <a:spLocks/>
              </p:cNvSpPr>
              <p:nvPr/>
            </p:nvSpPr>
            <p:spPr bwMode="auto">
              <a:xfrm>
                <a:off x="6895823" y="5447501"/>
                <a:ext cx="503919" cy="397624"/>
              </a:xfrm>
              <a:custGeom>
                <a:avLst/>
                <a:gdLst/>
                <a:ahLst/>
                <a:cxnLst>
                  <a:cxn ang="0">
                    <a:pos x="38" y="80"/>
                  </a:cxn>
                  <a:cxn ang="0">
                    <a:pos x="90" y="72"/>
                  </a:cxn>
                  <a:cxn ang="0">
                    <a:pos x="120" y="96"/>
                  </a:cxn>
                  <a:cxn ang="0">
                    <a:pos x="162" y="92"/>
                  </a:cxn>
                  <a:cxn ang="0">
                    <a:pos x="226" y="104"/>
                  </a:cxn>
                  <a:cxn ang="0">
                    <a:pos x="284" y="52"/>
                  </a:cxn>
                  <a:cxn ang="0">
                    <a:pos x="334" y="36"/>
                  </a:cxn>
                  <a:cxn ang="0">
                    <a:pos x="328" y="4"/>
                  </a:cxn>
                  <a:cxn ang="0">
                    <a:pos x="358" y="0"/>
                  </a:cxn>
                  <a:cxn ang="0">
                    <a:pos x="356" y="56"/>
                  </a:cxn>
                  <a:cxn ang="0">
                    <a:pos x="358" y="86"/>
                  </a:cxn>
                  <a:cxn ang="0">
                    <a:pos x="346" y="116"/>
                  </a:cxn>
                  <a:cxn ang="0">
                    <a:pos x="334" y="146"/>
                  </a:cxn>
                  <a:cxn ang="0">
                    <a:pos x="336" y="180"/>
                  </a:cxn>
                  <a:cxn ang="0">
                    <a:pos x="332" y="214"/>
                  </a:cxn>
                  <a:cxn ang="0">
                    <a:pos x="316" y="228"/>
                  </a:cxn>
                  <a:cxn ang="0">
                    <a:pos x="292" y="244"/>
                  </a:cxn>
                  <a:cxn ang="0">
                    <a:pos x="276" y="276"/>
                  </a:cxn>
                  <a:cxn ang="0">
                    <a:pos x="242" y="260"/>
                  </a:cxn>
                  <a:cxn ang="0">
                    <a:pos x="250" y="280"/>
                  </a:cxn>
                  <a:cxn ang="0">
                    <a:pos x="244" y="284"/>
                  </a:cxn>
                  <a:cxn ang="0">
                    <a:pos x="216" y="276"/>
                  </a:cxn>
                  <a:cxn ang="0">
                    <a:pos x="208" y="284"/>
                  </a:cxn>
                  <a:cxn ang="0">
                    <a:pos x="174" y="268"/>
                  </a:cxn>
                  <a:cxn ang="0">
                    <a:pos x="120" y="258"/>
                  </a:cxn>
                  <a:cxn ang="0">
                    <a:pos x="90" y="230"/>
                  </a:cxn>
                  <a:cxn ang="0">
                    <a:pos x="26" y="242"/>
                  </a:cxn>
                  <a:cxn ang="0">
                    <a:pos x="38" y="202"/>
                  </a:cxn>
                  <a:cxn ang="0">
                    <a:pos x="24" y="176"/>
                  </a:cxn>
                  <a:cxn ang="0">
                    <a:pos x="10" y="144"/>
                  </a:cxn>
                  <a:cxn ang="0">
                    <a:pos x="36" y="134"/>
                  </a:cxn>
                  <a:cxn ang="0">
                    <a:pos x="14" y="72"/>
                  </a:cxn>
                </a:cxnLst>
                <a:rect l="0" t="0" r="r" b="b"/>
                <a:pathLst>
                  <a:path w="364" h="288">
                    <a:moveTo>
                      <a:pt x="14" y="72"/>
                    </a:moveTo>
                    <a:lnTo>
                      <a:pt x="38" y="80"/>
                    </a:lnTo>
                    <a:lnTo>
                      <a:pt x="52" y="74"/>
                    </a:lnTo>
                    <a:lnTo>
                      <a:pt x="90" y="72"/>
                    </a:lnTo>
                    <a:lnTo>
                      <a:pt x="92" y="92"/>
                    </a:lnTo>
                    <a:lnTo>
                      <a:pt x="120" y="96"/>
                    </a:lnTo>
                    <a:lnTo>
                      <a:pt x="142" y="88"/>
                    </a:lnTo>
                    <a:lnTo>
                      <a:pt x="162" y="92"/>
                    </a:lnTo>
                    <a:lnTo>
                      <a:pt x="196" y="100"/>
                    </a:lnTo>
                    <a:lnTo>
                      <a:pt x="226" y="104"/>
                    </a:lnTo>
                    <a:lnTo>
                      <a:pt x="260" y="74"/>
                    </a:lnTo>
                    <a:lnTo>
                      <a:pt x="284" y="52"/>
                    </a:lnTo>
                    <a:lnTo>
                      <a:pt x="318" y="52"/>
                    </a:lnTo>
                    <a:lnTo>
                      <a:pt x="334" y="36"/>
                    </a:lnTo>
                    <a:lnTo>
                      <a:pt x="316" y="20"/>
                    </a:lnTo>
                    <a:lnTo>
                      <a:pt x="328" y="4"/>
                    </a:lnTo>
                    <a:lnTo>
                      <a:pt x="340" y="2"/>
                    </a:lnTo>
                    <a:lnTo>
                      <a:pt x="358" y="0"/>
                    </a:lnTo>
                    <a:lnTo>
                      <a:pt x="364" y="40"/>
                    </a:lnTo>
                    <a:lnTo>
                      <a:pt x="356" y="56"/>
                    </a:lnTo>
                    <a:lnTo>
                      <a:pt x="358" y="78"/>
                    </a:lnTo>
                    <a:lnTo>
                      <a:pt x="358" y="86"/>
                    </a:lnTo>
                    <a:lnTo>
                      <a:pt x="356" y="96"/>
                    </a:lnTo>
                    <a:lnTo>
                      <a:pt x="346" y="116"/>
                    </a:lnTo>
                    <a:lnTo>
                      <a:pt x="340" y="124"/>
                    </a:lnTo>
                    <a:lnTo>
                      <a:pt x="334" y="146"/>
                    </a:lnTo>
                    <a:lnTo>
                      <a:pt x="336" y="164"/>
                    </a:lnTo>
                    <a:lnTo>
                      <a:pt x="336" y="180"/>
                    </a:lnTo>
                    <a:lnTo>
                      <a:pt x="334" y="200"/>
                    </a:lnTo>
                    <a:lnTo>
                      <a:pt x="332" y="214"/>
                    </a:lnTo>
                    <a:lnTo>
                      <a:pt x="324" y="220"/>
                    </a:lnTo>
                    <a:lnTo>
                      <a:pt x="316" y="228"/>
                    </a:lnTo>
                    <a:lnTo>
                      <a:pt x="296" y="236"/>
                    </a:lnTo>
                    <a:lnTo>
                      <a:pt x="292" y="244"/>
                    </a:lnTo>
                    <a:lnTo>
                      <a:pt x="286" y="258"/>
                    </a:lnTo>
                    <a:lnTo>
                      <a:pt x="276" y="276"/>
                    </a:lnTo>
                    <a:lnTo>
                      <a:pt x="268" y="288"/>
                    </a:lnTo>
                    <a:lnTo>
                      <a:pt x="242" y="260"/>
                    </a:lnTo>
                    <a:lnTo>
                      <a:pt x="242" y="268"/>
                    </a:lnTo>
                    <a:lnTo>
                      <a:pt x="250" y="280"/>
                    </a:lnTo>
                    <a:lnTo>
                      <a:pt x="248" y="284"/>
                    </a:lnTo>
                    <a:lnTo>
                      <a:pt x="244" y="284"/>
                    </a:lnTo>
                    <a:lnTo>
                      <a:pt x="224" y="276"/>
                    </a:lnTo>
                    <a:lnTo>
                      <a:pt x="216" y="276"/>
                    </a:lnTo>
                    <a:lnTo>
                      <a:pt x="210" y="278"/>
                    </a:lnTo>
                    <a:lnTo>
                      <a:pt x="208" y="284"/>
                    </a:lnTo>
                    <a:lnTo>
                      <a:pt x="198" y="282"/>
                    </a:lnTo>
                    <a:lnTo>
                      <a:pt x="174" y="268"/>
                    </a:lnTo>
                    <a:lnTo>
                      <a:pt x="148" y="266"/>
                    </a:lnTo>
                    <a:lnTo>
                      <a:pt x="120" y="258"/>
                    </a:lnTo>
                    <a:lnTo>
                      <a:pt x="112" y="246"/>
                    </a:lnTo>
                    <a:lnTo>
                      <a:pt x="90" y="230"/>
                    </a:lnTo>
                    <a:lnTo>
                      <a:pt x="44" y="230"/>
                    </a:lnTo>
                    <a:lnTo>
                      <a:pt x="26" y="242"/>
                    </a:lnTo>
                    <a:lnTo>
                      <a:pt x="20" y="206"/>
                    </a:lnTo>
                    <a:lnTo>
                      <a:pt x="38" y="202"/>
                    </a:lnTo>
                    <a:lnTo>
                      <a:pt x="38" y="184"/>
                    </a:lnTo>
                    <a:lnTo>
                      <a:pt x="24" y="176"/>
                    </a:lnTo>
                    <a:lnTo>
                      <a:pt x="4" y="164"/>
                    </a:lnTo>
                    <a:lnTo>
                      <a:pt x="10" y="144"/>
                    </a:lnTo>
                    <a:lnTo>
                      <a:pt x="30" y="148"/>
                    </a:lnTo>
                    <a:lnTo>
                      <a:pt x="36" y="134"/>
                    </a:lnTo>
                    <a:lnTo>
                      <a:pt x="0" y="94"/>
                    </a:lnTo>
                    <a:lnTo>
                      <a:pt x="14" y="72"/>
                    </a:lnTo>
                    <a:close/>
                  </a:path>
                </a:pathLst>
              </a:custGeom>
              <a:grpFill/>
              <a:ln w="3175" cmpd="sng">
                <a:solidFill>
                  <a:schemeClr val="accent5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 dirty="0"/>
              </a:p>
            </p:txBody>
          </p:sp>
          <p:sp>
            <p:nvSpPr>
              <p:cNvPr id="247" name="Norfolk"/>
              <p:cNvSpPr>
                <a:spLocks/>
              </p:cNvSpPr>
              <p:nvPr/>
            </p:nvSpPr>
            <p:spPr bwMode="auto">
              <a:xfrm>
                <a:off x="6821022" y="5229004"/>
                <a:ext cx="570846" cy="362192"/>
              </a:xfrm>
              <a:custGeom>
                <a:avLst/>
                <a:gdLst/>
                <a:ahLst/>
                <a:cxnLst>
                  <a:cxn ang="0">
                    <a:pos x="0" y="116"/>
                  </a:cxn>
                  <a:cxn ang="0">
                    <a:pos x="6" y="98"/>
                  </a:cxn>
                  <a:cxn ang="0">
                    <a:pos x="16" y="86"/>
                  </a:cxn>
                  <a:cxn ang="0">
                    <a:pos x="32" y="86"/>
                  </a:cxn>
                  <a:cxn ang="0">
                    <a:pos x="46" y="98"/>
                  </a:cxn>
                  <a:cxn ang="0">
                    <a:pos x="46" y="92"/>
                  </a:cxn>
                  <a:cxn ang="0">
                    <a:pos x="68" y="70"/>
                  </a:cxn>
                  <a:cxn ang="0">
                    <a:pos x="70" y="64"/>
                  </a:cxn>
                  <a:cxn ang="0">
                    <a:pos x="74" y="26"/>
                  </a:cxn>
                  <a:cxn ang="0">
                    <a:pos x="78" y="16"/>
                  </a:cxn>
                  <a:cxn ang="0">
                    <a:pos x="86" y="10"/>
                  </a:cxn>
                  <a:cxn ang="0">
                    <a:pos x="92" y="12"/>
                  </a:cxn>
                  <a:cxn ang="0">
                    <a:pos x="98" y="16"/>
                  </a:cxn>
                  <a:cxn ang="0">
                    <a:pos x="116" y="8"/>
                  </a:cxn>
                  <a:cxn ang="0">
                    <a:pos x="128" y="8"/>
                  </a:cxn>
                  <a:cxn ang="0">
                    <a:pos x="146" y="12"/>
                  </a:cxn>
                  <a:cxn ang="0">
                    <a:pos x="164" y="12"/>
                  </a:cxn>
                  <a:cxn ang="0">
                    <a:pos x="172" y="6"/>
                  </a:cxn>
                  <a:cxn ang="0">
                    <a:pos x="178" y="12"/>
                  </a:cxn>
                  <a:cxn ang="0">
                    <a:pos x="192" y="12"/>
                  </a:cxn>
                  <a:cxn ang="0">
                    <a:pos x="206" y="10"/>
                  </a:cxn>
                  <a:cxn ang="0">
                    <a:pos x="202" y="6"/>
                  </a:cxn>
                  <a:cxn ang="0">
                    <a:pos x="198" y="2"/>
                  </a:cxn>
                  <a:cxn ang="0">
                    <a:pos x="202" y="0"/>
                  </a:cxn>
                  <a:cxn ang="0">
                    <a:pos x="214" y="4"/>
                  </a:cxn>
                  <a:cxn ang="0">
                    <a:pos x="230" y="10"/>
                  </a:cxn>
                  <a:cxn ang="0">
                    <a:pos x="240" y="10"/>
                  </a:cxn>
                  <a:cxn ang="0">
                    <a:pos x="268" y="12"/>
                  </a:cxn>
                  <a:cxn ang="0">
                    <a:pos x="280" y="14"/>
                  </a:cxn>
                  <a:cxn ang="0">
                    <a:pos x="332" y="46"/>
                  </a:cxn>
                  <a:cxn ang="0">
                    <a:pos x="364" y="66"/>
                  </a:cxn>
                  <a:cxn ang="0">
                    <a:pos x="380" y="80"/>
                  </a:cxn>
                  <a:cxn ang="0">
                    <a:pos x="404" y="120"/>
                  </a:cxn>
                  <a:cxn ang="0">
                    <a:pos x="406" y="130"/>
                  </a:cxn>
                  <a:cxn ang="0">
                    <a:pos x="412" y="158"/>
                  </a:cxn>
                  <a:cxn ang="0">
                    <a:pos x="382" y="162"/>
                  </a:cxn>
                  <a:cxn ang="0">
                    <a:pos x="372" y="176"/>
                  </a:cxn>
                  <a:cxn ang="0">
                    <a:pos x="388" y="194"/>
                  </a:cxn>
                  <a:cxn ang="0">
                    <a:pos x="370" y="210"/>
                  </a:cxn>
                  <a:cxn ang="0">
                    <a:pos x="336" y="210"/>
                  </a:cxn>
                  <a:cxn ang="0">
                    <a:pos x="302" y="242"/>
                  </a:cxn>
                  <a:cxn ang="0">
                    <a:pos x="278" y="262"/>
                  </a:cxn>
                  <a:cxn ang="0">
                    <a:pos x="254" y="258"/>
                  </a:cxn>
                  <a:cxn ang="0">
                    <a:pos x="194" y="244"/>
                  </a:cxn>
                  <a:cxn ang="0">
                    <a:pos x="174" y="254"/>
                  </a:cxn>
                  <a:cxn ang="0">
                    <a:pos x="144" y="248"/>
                  </a:cxn>
                  <a:cxn ang="0">
                    <a:pos x="142" y="230"/>
                  </a:cxn>
                  <a:cxn ang="0">
                    <a:pos x="106" y="232"/>
                  </a:cxn>
                  <a:cxn ang="0">
                    <a:pos x="92" y="238"/>
                  </a:cxn>
                  <a:cxn ang="0">
                    <a:pos x="68" y="230"/>
                  </a:cxn>
                  <a:cxn ang="0">
                    <a:pos x="46" y="212"/>
                  </a:cxn>
                  <a:cxn ang="0">
                    <a:pos x="28" y="198"/>
                  </a:cxn>
                  <a:cxn ang="0">
                    <a:pos x="30" y="176"/>
                  </a:cxn>
                  <a:cxn ang="0">
                    <a:pos x="14" y="160"/>
                  </a:cxn>
                  <a:cxn ang="0">
                    <a:pos x="0" y="160"/>
                  </a:cxn>
                  <a:cxn ang="0">
                    <a:pos x="0" y="116"/>
                  </a:cxn>
                </a:cxnLst>
                <a:rect l="0" t="0" r="r" b="b"/>
                <a:pathLst>
                  <a:path w="412" h="262">
                    <a:moveTo>
                      <a:pt x="0" y="116"/>
                    </a:moveTo>
                    <a:lnTo>
                      <a:pt x="6" y="98"/>
                    </a:lnTo>
                    <a:lnTo>
                      <a:pt x="16" y="86"/>
                    </a:lnTo>
                    <a:lnTo>
                      <a:pt x="32" y="86"/>
                    </a:lnTo>
                    <a:lnTo>
                      <a:pt x="46" y="98"/>
                    </a:lnTo>
                    <a:lnTo>
                      <a:pt x="46" y="92"/>
                    </a:lnTo>
                    <a:lnTo>
                      <a:pt x="68" y="70"/>
                    </a:lnTo>
                    <a:lnTo>
                      <a:pt x="70" y="64"/>
                    </a:lnTo>
                    <a:lnTo>
                      <a:pt x="74" y="26"/>
                    </a:lnTo>
                    <a:lnTo>
                      <a:pt x="78" y="16"/>
                    </a:lnTo>
                    <a:lnTo>
                      <a:pt x="86" y="10"/>
                    </a:lnTo>
                    <a:lnTo>
                      <a:pt x="92" y="12"/>
                    </a:lnTo>
                    <a:lnTo>
                      <a:pt x="98" y="16"/>
                    </a:lnTo>
                    <a:lnTo>
                      <a:pt x="116" y="8"/>
                    </a:lnTo>
                    <a:lnTo>
                      <a:pt x="128" y="8"/>
                    </a:lnTo>
                    <a:lnTo>
                      <a:pt x="146" y="12"/>
                    </a:lnTo>
                    <a:lnTo>
                      <a:pt x="164" y="12"/>
                    </a:lnTo>
                    <a:lnTo>
                      <a:pt x="172" y="6"/>
                    </a:lnTo>
                    <a:lnTo>
                      <a:pt x="178" y="12"/>
                    </a:lnTo>
                    <a:lnTo>
                      <a:pt x="192" y="12"/>
                    </a:lnTo>
                    <a:lnTo>
                      <a:pt x="206" y="10"/>
                    </a:lnTo>
                    <a:lnTo>
                      <a:pt x="202" y="6"/>
                    </a:lnTo>
                    <a:lnTo>
                      <a:pt x="198" y="2"/>
                    </a:lnTo>
                    <a:lnTo>
                      <a:pt x="202" y="0"/>
                    </a:lnTo>
                    <a:lnTo>
                      <a:pt x="214" y="4"/>
                    </a:lnTo>
                    <a:lnTo>
                      <a:pt x="230" y="10"/>
                    </a:lnTo>
                    <a:lnTo>
                      <a:pt x="240" y="10"/>
                    </a:lnTo>
                    <a:lnTo>
                      <a:pt x="268" y="12"/>
                    </a:lnTo>
                    <a:lnTo>
                      <a:pt x="280" y="14"/>
                    </a:lnTo>
                    <a:lnTo>
                      <a:pt x="332" y="46"/>
                    </a:lnTo>
                    <a:lnTo>
                      <a:pt x="364" y="66"/>
                    </a:lnTo>
                    <a:lnTo>
                      <a:pt x="380" y="80"/>
                    </a:lnTo>
                    <a:lnTo>
                      <a:pt x="404" y="120"/>
                    </a:lnTo>
                    <a:lnTo>
                      <a:pt x="406" y="130"/>
                    </a:lnTo>
                    <a:lnTo>
                      <a:pt x="412" y="158"/>
                    </a:lnTo>
                    <a:lnTo>
                      <a:pt x="382" y="162"/>
                    </a:lnTo>
                    <a:lnTo>
                      <a:pt x="372" y="176"/>
                    </a:lnTo>
                    <a:lnTo>
                      <a:pt x="388" y="194"/>
                    </a:lnTo>
                    <a:lnTo>
                      <a:pt x="370" y="210"/>
                    </a:lnTo>
                    <a:lnTo>
                      <a:pt x="336" y="210"/>
                    </a:lnTo>
                    <a:lnTo>
                      <a:pt x="302" y="242"/>
                    </a:lnTo>
                    <a:lnTo>
                      <a:pt x="278" y="262"/>
                    </a:lnTo>
                    <a:lnTo>
                      <a:pt x="254" y="258"/>
                    </a:lnTo>
                    <a:lnTo>
                      <a:pt x="194" y="244"/>
                    </a:lnTo>
                    <a:lnTo>
                      <a:pt x="174" y="254"/>
                    </a:lnTo>
                    <a:lnTo>
                      <a:pt x="144" y="248"/>
                    </a:lnTo>
                    <a:lnTo>
                      <a:pt x="142" y="230"/>
                    </a:lnTo>
                    <a:lnTo>
                      <a:pt x="106" y="232"/>
                    </a:lnTo>
                    <a:lnTo>
                      <a:pt x="92" y="238"/>
                    </a:lnTo>
                    <a:lnTo>
                      <a:pt x="68" y="230"/>
                    </a:lnTo>
                    <a:lnTo>
                      <a:pt x="46" y="212"/>
                    </a:lnTo>
                    <a:lnTo>
                      <a:pt x="28" y="198"/>
                    </a:lnTo>
                    <a:lnTo>
                      <a:pt x="30" y="176"/>
                    </a:lnTo>
                    <a:lnTo>
                      <a:pt x="14" y="160"/>
                    </a:lnTo>
                    <a:lnTo>
                      <a:pt x="0" y="160"/>
                    </a:lnTo>
                    <a:lnTo>
                      <a:pt x="0" y="116"/>
                    </a:lnTo>
                    <a:close/>
                  </a:path>
                </a:pathLst>
              </a:custGeom>
              <a:grpFill/>
              <a:ln w="3175" cmpd="sng">
                <a:solidFill>
                  <a:schemeClr val="accent5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 dirty="0"/>
              </a:p>
            </p:txBody>
          </p:sp>
          <p:sp>
            <p:nvSpPr>
              <p:cNvPr id="248" name="Liecestershire"/>
              <p:cNvSpPr>
                <a:spLocks/>
              </p:cNvSpPr>
              <p:nvPr/>
            </p:nvSpPr>
            <p:spPr bwMode="auto">
              <a:xfrm>
                <a:off x="6173407" y="5250657"/>
                <a:ext cx="423213" cy="374003"/>
              </a:xfrm>
              <a:custGeom>
                <a:avLst/>
                <a:gdLst/>
                <a:ahLst/>
                <a:cxnLst>
                  <a:cxn ang="0">
                    <a:pos x="0" y="132"/>
                  </a:cxn>
                  <a:cxn ang="0">
                    <a:pos x="0" y="122"/>
                  </a:cxn>
                  <a:cxn ang="0">
                    <a:pos x="4" y="120"/>
                  </a:cxn>
                  <a:cxn ang="0">
                    <a:pos x="10" y="116"/>
                  </a:cxn>
                  <a:cxn ang="0">
                    <a:pos x="12" y="92"/>
                  </a:cxn>
                  <a:cxn ang="0">
                    <a:pos x="36" y="84"/>
                  </a:cxn>
                  <a:cxn ang="0">
                    <a:pos x="48" y="60"/>
                  </a:cxn>
                  <a:cxn ang="0">
                    <a:pos x="80" y="42"/>
                  </a:cxn>
                  <a:cxn ang="0">
                    <a:pos x="92" y="76"/>
                  </a:cxn>
                  <a:cxn ang="0">
                    <a:pos x="100" y="86"/>
                  </a:cxn>
                  <a:cxn ang="0">
                    <a:pos x="110" y="84"/>
                  </a:cxn>
                  <a:cxn ang="0">
                    <a:pos x="122" y="74"/>
                  </a:cxn>
                  <a:cxn ang="0">
                    <a:pos x="152" y="72"/>
                  </a:cxn>
                  <a:cxn ang="0">
                    <a:pos x="182" y="24"/>
                  </a:cxn>
                  <a:cxn ang="0">
                    <a:pos x="204" y="0"/>
                  </a:cxn>
                  <a:cxn ang="0">
                    <a:pos x="206" y="36"/>
                  </a:cxn>
                  <a:cxn ang="0">
                    <a:pos x="226" y="66"/>
                  </a:cxn>
                  <a:cxn ang="0">
                    <a:pos x="244" y="100"/>
                  </a:cxn>
                  <a:cxn ang="0">
                    <a:pos x="274" y="100"/>
                  </a:cxn>
                  <a:cxn ang="0">
                    <a:pos x="292" y="114"/>
                  </a:cxn>
                  <a:cxn ang="0">
                    <a:pos x="306" y="124"/>
                  </a:cxn>
                  <a:cxn ang="0">
                    <a:pos x="294" y="140"/>
                  </a:cxn>
                  <a:cxn ang="0">
                    <a:pos x="292" y="148"/>
                  </a:cxn>
                  <a:cxn ang="0">
                    <a:pos x="276" y="176"/>
                  </a:cxn>
                  <a:cxn ang="0">
                    <a:pos x="254" y="182"/>
                  </a:cxn>
                  <a:cxn ang="0">
                    <a:pos x="230" y="200"/>
                  </a:cxn>
                  <a:cxn ang="0">
                    <a:pos x="200" y="204"/>
                  </a:cxn>
                  <a:cxn ang="0">
                    <a:pos x="186" y="222"/>
                  </a:cxn>
                  <a:cxn ang="0">
                    <a:pos x="162" y="226"/>
                  </a:cxn>
                  <a:cxn ang="0">
                    <a:pos x="140" y="240"/>
                  </a:cxn>
                  <a:cxn ang="0">
                    <a:pos x="132" y="246"/>
                  </a:cxn>
                  <a:cxn ang="0">
                    <a:pos x="112" y="270"/>
                  </a:cxn>
                  <a:cxn ang="0">
                    <a:pos x="104" y="262"/>
                  </a:cxn>
                  <a:cxn ang="0">
                    <a:pos x="82" y="222"/>
                  </a:cxn>
                  <a:cxn ang="0">
                    <a:pos x="62" y="208"/>
                  </a:cxn>
                  <a:cxn ang="0">
                    <a:pos x="42" y="200"/>
                  </a:cxn>
                  <a:cxn ang="0">
                    <a:pos x="2" y="180"/>
                  </a:cxn>
                  <a:cxn ang="0">
                    <a:pos x="0" y="164"/>
                  </a:cxn>
                  <a:cxn ang="0">
                    <a:pos x="12" y="148"/>
                  </a:cxn>
                  <a:cxn ang="0">
                    <a:pos x="10" y="140"/>
                  </a:cxn>
                  <a:cxn ang="0">
                    <a:pos x="0" y="132"/>
                  </a:cxn>
                </a:cxnLst>
                <a:rect l="0" t="0" r="r" b="b"/>
                <a:pathLst>
                  <a:path w="306" h="270">
                    <a:moveTo>
                      <a:pt x="0" y="132"/>
                    </a:moveTo>
                    <a:lnTo>
                      <a:pt x="0" y="122"/>
                    </a:lnTo>
                    <a:lnTo>
                      <a:pt x="4" y="120"/>
                    </a:lnTo>
                    <a:lnTo>
                      <a:pt x="10" y="116"/>
                    </a:lnTo>
                    <a:lnTo>
                      <a:pt x="12" y="92"/>
                    </a:lnTo>
                    <a:lnTo>
                      <a:pt x="36" y="84"/>
                    </a:lnTo>
                    <a:lnTo>
                      <a:pt x="48" y="60"/>
                    </a:lnTo>
                    <a:lnTo>
                      <a:pt x="80" y="42"/>
                    </a:lnTo>
                    <a:lnTo>
                      <a:pt x="92" y="76"/>
                    </a:lnTo>
                    <a:lnTo>
                      <a:pt x="100" y="86"/>
                    </a:lnTo>
                    <a:lnTo>
                      <a:pt x="110" y="84"/>
                    </a:lnTo>
                    <a:lnTo>
                      <a:pt x="122" y="74"/>
                    </a:lnTo>
                    <a:lnTo>
                      <a:pt x="152" y="72"/>
                    </a:lnTo>
                    <a:lnTo>
                      <a:pt x="182" y="24"/>
                    </a:lnTo>
                    <a:lnTo>
                      <a:pt x="204" y="0"/>
                    </a:lnTo>
                    <a:lnTo>
                      <a:pt x="206" y="36"/>
                    </a:lnTo>
                    <a:lnTo>
                      <a:pt x="226" y="66"/>
                    </a:lnTo>
                    <a:lnTo>
                      <a:pt x="244" y="100"/>
                    </a:lnTo>
                    <a:lnTo>
                      <a:pt x="274" y="100"/>
                    </a:lnTo>
                    <a:lnTo>
                      <a:pt x="292" y="114"/>
                    </a:lnTo>
                    <a:lnTo>
                      <a:pt x="306" y="124"/>
                    </a:lnTo>
                    <a:lnTo>
                      <a:pt x="294" y="140"/>
                    </a:lnTo>
                    <a:lnTo>
                      <a:pt x="292" y="148"/>
                    </a:lnTo>
                    <a:lnTo>
                      <a:pt x="276" y="176"/>
                    </a:lnTo>
                    <a:lnTo>
                      <a:pt x="254" y="182"/>
                    </a:lnTo>
                    <a:lnTo>
                      <a:pt x="230" y="200"/>
                    </a:lnTo>
                    <a:lnTo>
                      <a:pt x="200" y="204"/>
                    </a:lnTo>
                    <a:lnTo>
                      <a:pt x="186" y="222"/>
                    </a:lnTo>
                    <a:lnTo>
                      <a:pt x="162" y="226"/>
                    </a:lnTo>
                    <a:lnTo>
                      <a:pt x="140" y="240"/>
                    </a:lnTo>
                    <a:lnTo>
                      <a:pt x="132" y="246"/>
                    </a:lnTo>
                    <a:lnTo>
                      <a:pt x="112" y="270"/>
                    </a:lnTo>
                    <a:lnTo>
                      <a:pt x="104" y="262"/>
                    </a:lnTo>
                    <a:lnTo>
                      <a:pt x="82" y="222"/>
                    </a:lnTo>
                    <a:lnTo>
                      <a:pt x="62" y="208"/>
                    </a:lnTo>
                    <a:lnTo>
                      <a:pt x="42" y="200"/>
                    </a:lnTo>
                    <a:lnTo>
                      <a:pt x="2" y="180"/>
                    </a:lnTo>
                    <a:lnTo>
                      <a:pt x="0" y="164"/>
                    </a:lnTo>
                    <a:lnTo>
                      <a:pt x="12" y="148"/>
                    </a:lnTo>
                    <a:lnTo>
                      <a:pt x="10" y="140"/>
                    </a:lnTo>
                    <a:lnTo>
                      <a:pt x="0" y="132"/>
                    </a:lnTo>
                    <a:close/>
                  </a:path>
                </a:pathLst>
              </a:custGeom>
              <a:grpFill/>
              <a:ln w="3175" cmpd="sng">
                <a:solidFill>
                  <a:schemeClr val="accent5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 dirty="0"/>
              </a:p>
            </p:txBody>
          </p:sp>
          <p:sp>
            <p:nvSpPr>
              <p:cNvPr id="249" name="Hereford and Worcester"/>
              <p:cNvSpPr>
                <a:spLocks/>
              </p:cNvSpPr>
              <p:nvPr/>
            </p:nvSpPr>
            <p:spPr bwMode="auto">
              <a:xfrm>
                <a:off x="5618308" y="5577417"/>
                <a:ext cx="507856" cy="395655"/>
              </a:xfrm>
              <a:custGeom>
                <a:avLst/>
                <a:gdLst/>
                <a:ahLst/>
                <a:cxnLst>
                  <a:cxn ang="0">
                    <a:pos x="368" y="152"/>
                  </a:cxn>
                  <a:cxn ang="0">
                    <a:pos x="358" y="158"/>
                  </a:cxn>
                  <a:cxn ang="0">
                    <a:pos x="352" y="170"/>
                  </a:cxn>
                  <a:cxn ang="0">
                    <a:pos x="358" y="188"/>
                  </a:cxn>
                  <a:cxn ang="0">
                    <a:pos x="342" y="192"/>
                  </a:cxn>
                  <a:cxn ang="0">
                    <a:pos x="328" y="180"/>
                  </a:cxn>
                  <a:cxn ang="0">
                    <a:pos x="304" y="184"/>
                  </a:cxn>
                  <a:cxn ang="0">
                    <a:pos x="276" y="194"/>
                  </a:cxn>
                  <a:cxn ang="0">
                    <a:pos x="266" y="176"/>
                  </a:cxn>
                  <a:cxn ang="0">
                    <a:pos x="260" y="172"/>
                  </a:cxn>
                  <a:cxn ang="0">
                    <a:pos x="248" y="176"/>
                  </a:cxn>
                  <a:cxn ang="0">
                    <a:pos x="248" y="194"/>
                  </a:cxn>
                  <a:cxn ang="0">
                    <a:pos x="228" y="206"/>
                  </a:cxn>
                  <a:cxn ang="0">
                    <a:pos x="210" y="220"/>
                  </a:cxn>
                  <a:cxn ang="0">
                    <a:pos x="204" y="206"/>
                  </a:cxn>
                  <a:cxn ang="0">
                    <a:pos x="194" y="200"/>
                  </a:cxn>
                  <a:cxn ang="0">
                    <a:pos x="178" y="196"/>
                  </a:cxn>
                  <a:cxn ang="0">
                    <a:pos x="164" y="202"/>
                  </a:cxn>
                  <a:cxn ang="0">
                    <a:pos x="168" y="218"/>
                  </a:cxn>
                  <a:cxn ang="0">
                    <a:pos x="180" y="236"/>
                  </a:cxn>
                  <a:cxn ang="0">
                    <a:pos x="172" y="256"/>
                  </a:cxn>
                  <a:cxn ang="0">
                    <a:pos x="122" y="286"/>
                  </a:cxn>
                  <a:cxn ang="0">
                    <a:pos x="100" y="272"/>
                  </a:cxn>
                  <a:cxn ang="0">
                    <a:pos x="80" y="256"/>
                  </a:cxn>
                  <a:cxn ang="0">
                    <a:pos x="62" y="240"/>
                  </a:cxn>
                  <a:cxn ang="0">
                    <a:pos x="54" y="238"/>
                  </a:cxn>
                  <a:cxn ang="0">
                    <a:pos x="46" y="252"/>
                  </a:cxn>
                  <a:cxn ang="0">
                    <a:pos x="22" y="234"/>
                  </a:cxn>
                  <a:cxn ang="0">
                    <a:pos x="10" y="206"/>
                  </a:cxn>
                  <a:cxn ang="0">
                    <a:pos x="0" y="168"/>
                  </a:cxn>
                  <a:cxn ang="0">
                    <a:pos x="4" y="130"/>
                  </a:cxn>
                  <a:cxn ang="0">
                    <a:pos x="16" y="104"/>
                  </a:cxn>
                  <a:cxn ang="0">
                    <a:pos x="28" y="82"/>
                  </a:cxn>
                  <a:cxn ang="0">
                    <a:pos x="38" y="62"/>
                  </a:cxn>
                  <a:cxn ang="0">
                    <a:pos x="54" y="44"/>
                  </a:cxn>
                  <a:cxn ang="0">
                    <a:pos x="78" y="44"/>
                  </a:cxn>
                  <a:cxn ang="0">
                    <a:pos x="82" y="64"/>
                  </a:cxn>
                  <a:cxn ang="0">
                    <a:pos x="96" y="74"/>
                  </a:cxn>
                  <a:cxn ang="0">
                    <a:pos x="124" y="68"/>
                  </a:cxn>
                  <a:cxn ang="0">
                    <a:pos x="154" y="66"/>
                  </a:cxn>
                  <a:cxn ang="0">
                    <a:pos x="180" y="44"/>
                  </a:cxn>
                  <a:cxn ang="0">
                    <a:pos x="190" y="16"/>
                  </a:cxn>
                  <a:cxn ang="0">
                    <a:pos x="210" y="12"/>
                  </a:cxn>
                  <a:cxn ang="0">
                    <a:pos x="226" y="10"/>
                  </a:cxn>
                  <a:cxn ang="0">
                    <a:pos x="248" y="8"/>
                  </a:cxn>
                  <a:cxn ang="0">
                    <a:pos x="268" y="0"/>
                  </a:cxn>
                  <a:cxn ang="0">
                    <a:pos x="290" y="12"/>
                  </a:cxn>
                  <a:cxn ang="0">
                    <a:pos x="292" y="28"/>
                  </a:cxn>
                  <a:cxn ang="0">
                    <a:pos x="314" y="28"/>
                  </a:cxn>
                  <a:cxn ang="0">
                    <a:pos x="328" y="28"/>
                  </a:cxn>
                  <a:cxn ang="0">
                    <a:pos x="330" y="40"/>
                  </a:cxn>
                  <a:cxn ang="0">
                    <a:pos x="314" y="54"/>
                  </a:cxn>
                  <a:cxn ang="0">
                    <a:pos x="318" y="68"/>
                  </a:cxn>
                  <a:cxn ang="0">
                    <a:pos x="306" y="90"/>
                  </a:cxn>
                  <a:cxn ang="0">
                    <a:pos x="328" y="122"/>
                  </a:cxn>
                  <a:cxn ang="0">
                    <a:pos x="332" y="132"/>
                  </a:cxn>
                  <a:cxn ang="0">
                    <a:pos x="334" y="144"/>
                  </a:cxn>
                  <a:cxn ang="0">
                    <a:pos x="354" y="144"/>
                  </a:cxn>
                  <a:cxn ang="0">
                    <a:pos x="360" y="148"/>
                  </a:cxn>
                  <a:cxn ang="0">
                    <a:pos x="368" y="152"/>
                  </a:cxn>
                </a:cxnLst>
                <a:rect l="0" t="0" r="r" b="b"/>
                <a:pathLst>
                  <a:path w="368" h="286">
                    <a:moveTo>
                      <a:pt x="368" y="152"/>
                    </a:moveTo>
                    <a:lnTo>
                      <a:pt x="358" y="158"/>
                    </a:lnTo>
                    <a:lnTo>
                      <a:pt x="352" y="170"/>
                    </a:lnTo>
                    <a:lnTo>
                      <a:pt x="358" y="188"/>
                    </a:lnTo>
                    <a:lnTo>
                      <a:pt x="342" y="192"/>
                    </a:lnTo>
                    <a:lnTo>
                      <a:pt x="328" y="180"/>
                    </a:lnTo>
                    <a:lnTo>
                      <a:pt x="304" y="184"/>
                    </a:lnTo>
                    <a:lnTo>
                      <a:pt x="276" y="194"/>
                    </a:lnTo>
                    <a:lnTo>
                      <a:pt x="266" y="176"/>
                    </a:lnTo>
                    <a:lnTo>
                      <a:pt x="260" y="172"/>
                    </a:lnTo>
                    <a:lnTo>
                      <a:pt x="248" y="176"/>
                    </a:lnTo>
                    <a:lnTo>
                      <a:pt x="248" y="194"/>
                    </a:lnTo>
                    <a:lnTo>
                      <a:pt x="228" y="206"/>
                    </a:lnTo>
                    <a:lnTo>
                      <a:pt x="210" y="220"/>
                    </a:lnTo>
                    <a:lnTo>
                      <a:pt x="204" y="206"/>
                    </a:lnTo>
                    <a:lnTo>
                      <a:pt x="194" y="200"/>
                    </a:lnTo>
                    <a:lnTo>
                      <a:pt x="178" y="196"/>
                    </a:lnTo>
                    <a:lnTo>
                      <a:pt x="164" y="202"/>
                    </a:lnTo>
                    <a:lnTo>
                      <a:pt x="168" y="218"/>
                    </a:lnTo>
                    <a:lnTo>
                      <a:pt x="180" y="236"/>
                    </a:lnTo>
                    <a:lnTo>
                      <a:pt x="172" y="256"/>
                    </a:lnTo>
                    <a:lnTo>
                      <a:pt x="122" y="286"/>
                    </a:lnTo>
                    <a:lnTo>
                      <a:pt x="100" y="272"/>
                    </a:lnTo>
                    <a:lnTo>
                      <a:pt x="80" y="256"/>
                    </a:lnTo>
                    <a:lnTo>
                      <a:pt x="62" y="240"/>
                    </a:lnTo>
                    <a:lnTo>
                      <a:pt x="54" y="238"/>
                    </a:lnTo>
                    <a:lnTo>
                      <a:pt x="46" y="252"/>
                    </a:lnTo>
                    <a:lnTo>
                      <a:pt x="22" y="234"/>
                    </a:lnTo>
                    <a:lnTo>
                      <a:pt x="10" y="206"/>
                    </a:lnTo>
                    <a:lnTo>
                      <a:pt x="0" y="168"/>
                    </a:lnTo>
                    <a:lnTo>
                      <a:pt x="4" y="130"/>
                    </a:lnTo>
                    <a:lnTo>
                      <a:pt x="16" y="104"/>
                    </a:lnTo>
                    <a:lnTo>
                      <a:pt x="28" y="82"/>
                    </a:lnTo>
                    <a:lnTo>
                      <a:pt x="38" y="62"/>
                    </a:lnTo>
                    <a:lnTo>
                      <a:pt x="54" y="44"/>
                    </a:lnTo>
                    <a:lnTo>
                      <a:pt x="78" y="44"/>
                    </a:lnTo>
                    <a:lnTo>
                      <a:pt x="82" y="64"/>
                    </a:lnTo>
                    <a:lnTo>
                      <a:pt x="96" y="74"/>
                    </a:lnTo>
                    <a:lnTo>
                      <a:pt x="124" y="68"/>
                    </a:lnTo>
                    <a:lnTo>
                      <a:pt x="154" y="66"/>
                    </a:lnTo>
                    <a:lnTo>
                      <a:pt x="180" y="44"/>
                    </a:lnTo>
                    <a:lnTo>
                      <a:pt x="190" y="16"/>
                    </a:lnTo>
                    <a:lnTo>
                      <a:pt x="210" y="12"/>
                    </a:lnTo>
                    <a:lnTo>
                      <a:pt x="226" y="10"/>
                    </a:lnTo>
                    <a:lnTo>
                      <a:pt x="248" y="8"/>
                    </a:lnTo>
                    <a:lnTo>
                      <a:pt x="268" y="0"/>
                    </a:lnTo>
                    <a:lnTo>
                      <a:pt x="290" y="12"/>
                    </a:lnTo>
                    <a:lnTo>
                      <a:pt x="292" y="28"/>
                    </a:lnTo>
                    <a:lnTo>
                      <a:pt x="314" y="28"/>
                    </a:lnTo>
                    <a:lnTo>
                      <a:pt x="328" y="28"/>
                    </a:lnTo>
                    <a:lnTo>
                      <a:pt x="330" y="40"/>
                    </a:lnTo>
                    <a:lnTo>
                      <a:pt x="314" y="54"/>
                    </a:lnTo>
                    <a:lnTo>
                      <a:pt x="318" y="68"/>
                    </a:lnTo>
                    <a:lnTo>
                      <a:pt x="306" y="90"/>
                    </a:lnTo>
                    <a:lnTo>
                      <a:pt x="328" y="122"/>
                    </a:lnTo>
                    <a:lnTo>
                      <a:pt x="332" y="132"/>
                    </a:lnTo>
                    <a:lnTo>
                      <a:pt x="334" y="144"/>
                    </a:lnTo>
                    <a:lnTo>
                      <a:pt x="354" y="144"/>
                    </a:lnTo>
                    <a:lnTo>
                      <a:pt x="360" y="148"/>
                    </a:lnTo>
                    <a:lnTo>
                      <a:pt x="368" y="152"/>
                    </a:lnTo>
                    <a:close/>
                  </a:path>
                </a:pathLst>
              </a:custGeom>
              <a:grpFill/>
              <a:ln w="3175" cmpd="sng">
                <a:solidFill>
                  <a:schemeClr val="accent5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 dirty="0"/>
              </a:p>
            </p:txBody>
          </p:sp>
          <p:sp>
            <p:nvSpPr>
              <p:cNvPr id="250" name="Staffordshire"/>
              <p:cNvSpPr>
                <a:spLocks/>
              </p:cNvSpPr>
              <p:nvPr/>
            </p:nvSpPr>
            <p:spPr bwMode="auto">
              <a:xfrm>
                <a:off x="5836805" y="5118772"/>
                <a:ext cx="336602" cy="474393"/>
              </a:xfrm>
              <a:custGeom>
                <a:avLst/>
                <a:gdLst/>
                <a:ahLst/>
                <a:cxnLst>
                  <a:cxn ang="0">
                    <a:pos x="68" y="342"/>
                  </a:cxn>
                  <a:cxn ang="0">
                    <a:pos x="58" y="344"/>
                  </a:cxn>
                  <a:cxn ang="0">
                    <a:pos x="50" y="344"/>
                  </a:cxn>
                  <a:cxn ang="0">
                    <a:pos x="48" y="344"/>
                  </a:cxn>
                  <a:cxn ang="0">
                    <a:pos x="46" y="324"/>
                  </a:cxn>
                  <a:cxn ang="0">
                    <a:pos x="42" y="308"/>
                  </a:cxn>
                  <a:cxn ang="0">
                    <a:pos x="44" y="300"/>
                  </a:cxn>
                  <a:cxn ang="0">
                    <a:pos x="46" y="286"/>
                  </a:cxn>
                  <a:cxn ang="0">
                    <a:pos x="42" y="270"/>
                  </a:cxn>
                  <a:cxn ang="0">
                    <a:pos x="40" y="258"/>
                  </a:cxn>
                  <a:cxn ang="0">
                    <a:pos x="54" y="252"/>
                  </a:cxn>
                  <a:cxn ang="0">
                    <a:pos x="52" y="234"/>
                  </a:cxn>
                  <a:cxn ang="0">
                    <a:pos x="20" y="206"/>
                  </a:cxn>
                  <a:cxn ang="0">
                    <a:pos x="22" y="170"/>
                  </a:cxn>
                  <a:cxn ang="0">
                    <a:pos x="10" y="174"/>
                  </a:cxn>
                  <a:cxn ang="0">
                    <a:pos x="2" y="174"/>
                  </a:cxn>
                  <a:cxn ang="0">
                    <a:pos x="0" y="172"/>
                  </a:cxn>
                  <a:cxn ang="0">
                    <a:pos x="0" y="170"/>
                  </a:cxn>
                  <a:cxn ang="0">
                    <a:pos x="0" y="148"/>
                  </a:cxn>
                  <a:cxn ang="0">
                    <a:pos x="14" y="122"/>
                  </a:cxn>
                  <a:cxn ang="0">
                    <a:pos x="28" y="84"/>
                  </a:cxn>
                  <a:cxn ang="0">
                    <a:pos x="56" y="70"/>
                  </a:cxn>
                  <a:cxn ang="0">
                    <a:pos x="84" y="48"/>
                  </a:cxn>
                  <a:cxn ang="0">
                    <a:pos x="90" y="30"/>
                  </a:cxn>
                  <a:cxn ang="0">
                    <a:pos x="98" y="16"/>
                  </a:cxn>
                  <a:cxn ang="0">
                    <a:pos x="120" y="16"/>
                  </a:cxn>
                  <a:cxn ang="0">
                    <a:pos x="134" y="0"/>
                  </a:cxn>
                  <a:cxn ang="0">
                    <a:pos x="166" y="22"/>
                  </a:cxn>
                  <a:cxn ang="0">
                    <a:pos x="182" y="46"/>
                  </a:cxn>
                  <a:cxn ang="0">
                    <a:pos x="188" y="56"/>
                  </a:cxn>
                  <a:cxn ang="0">
                    <a:pos x="194" y="68"/>
                  </a:cxn>
                  <a:cxn ang="0">
                    <a:pos x="196" y="104"/>
                  </a:cxn>
                  <a:cxn ang="0">
                    <a:pos x="182" y="120"/>
                  </a:cxn>
                  <a:cxn ang="0">
                    <a:pos x="176" y="138"/>
                  </a:cxn>
                  <a:cxn ang="0">
                    <a:pos x="180" y="152"/>
                  </a:cxn>
                  <a:cxn ang="0">
                    <a:pos x="198" y="154"/>
                  </a:cxn>
                  <a:cxn ang="0">
                    <a:pos x="216" y="152"/>
                  </a:cxn>
                  <a:cxn ang="0">
                    <a:pos x="230" y="166"/>
                  </a:cxn>
                  <a:cxn ang="0">
                    <a:pos x="216" y="178"/>
                  </a:cxn>
                  <a:cxn ang="0">
                    <a:pos x="206" y="192"/>
                  </a:cxn>
                  <a:cxn ang="0">
                    <a:pos x="220" y="204"/>
                  </a:cxn>
                  <a:cxn ang="0">
                    <a:pos x="230" y="214"/>
                  </a:cxn>
                  <a:cxn ang="0">
                    <a:pos x="244" y="218"/>
                  </a:cxn>
                  <a:cxn ang="0">
                    <a:pos x="244" y="228"/>
                  </a:cxn>
                  <a:cxn ang="0">
                    <a:pos x="224" y="244"/>
                  </a:cxn>
                  <a:cxn ang="0">
                    <a:pos x="200" y="272"/>
                  </a:cxn>
                  <a:cxn ang="0">
                    <a:pos x="170" y="264"/>
                  </a:cxn>
                  <a:cxn ang="0">
                    <a:pos x="170" y="246"/>
                  </a:cxn>
                  <a:cxn ang="0">
                    <a:pos x="146" y="232"/>
                  </a:cxn>
                  <a:cxn ang="0">
                    <a:pos x="130" y="254"/>
                  </a:cxn>
                  <a:cxn ang="0">
                    <a:pos x="112" y="262"/>
                  </a:cxn>
                  <a:cxn ang="0">
                    <a:pos x="98" y="258"/>
                  </a:cxn>
                  <a:cxn ang="0">
                    <a:pos x="84" y="268"/>
                  </a:cxn>
                  <a:cxn ang="0">
                    <a:pos x="78" y="280"/>
                  </a:cxn>
                  <a:cxn ang="0">
                    <a:pos x="82" y="310"/>
                  </a:cxn>
                  <a:cxn ang="0">
                    <a:pos x="68" y="342"/>
                  </a:cxn>
                </a:cxnLst>
                <a:rect l="0" t="0" r="r" b="b"/>
                <a:pathLst>
                  <a:path w="244" h="344">
                    <a:moveTo>
                      <a:pt x="68" y="342"/>
                    </a:moveTo>
                    <a:lnTo>
                      <a:pt x="58" y="344"/>
                    </a:lnTo>
                    <a:lnTo>
                      <a:pt x="50" y="344"/>
                    </a:lnTo>
                    <a:lnTo>
                      <a:pt x="48" y="344"/>
                    </a:lnTo>
                    <a:lnTo>
                      <a:pt x="46" y="324"/>
                    </a:lnTo>
                    <a:lnTo>
                      <a:pt x="42" y="308"/>
                    </a:lnTo>
                    <a:lnTo>
                      <a:pt x="44" y="300"/>
                    </a:lnTo>
                    <a:lnTo>
                      <a:pt x="46" y="286"/>
                    </a:lnTo>
                    <a:lnTo>
                      <a:pt x="42" y="270"/>
                    </a:lnTo>
                    <a:lnTo>
                      <a:pt x="40" y="258"/>
                    </a:lnTo>
                    <a:lnTo>
                      <a:pt x="54" y="252"/>
                    </a:lnTo>
                    <a:lnTo>
                      <a:pt x="52" y="234"/>
                    </a:lnTo>
                    <a:lnTo>
                      <a:pt x="20" y="206"/>
                    </a:lnTo>
                    <a:lnTo>
                      <a:pt x="22" y="170"/>
                    </a:lnTo>
                    <a:lnTo>
                      <a:pt x="10" y="174"/>
                    </a:lnTo>
                    <a:lnTo>
                      <a:pt x="2" y="174"/>
                    </a:lnTo>
                    <a:lnTo>
                      <a:pt x="0" y="172"/>
                    </a:lnTo>
                    <a:lnTo>
                      <a:pt x="0" y="170"/>
                    </a:lnTo>
                    <a:lnTo>
                      <a:pt x="0" y="148"/>
                    </a:lnTo>
                    <a:lnTo>
                      <a:pt x="14" y="122"/>
                    </a:lnTo>
                    <a:lnTo>
                      <a:pt x="28" y="84"/>
                    </a:lnTo>
                    <a:lnTo>
                      <a:pt x="56" y="70"/>
                    </a:lnTo>
                    <a:lnTo>
                      <a:pt x="84" y="48"/>
                    </a:lnTo>
                    <a:lnTo>
                      <a:pt x="90" y="30"/>
                    </a:lnTo>
                    <a:lnTo>
                      <a:pt x="98" y="16"/>
                    </a:lnTo>
                    <a:lnTo>
                      <a:pt x="120" y="16"/>
                    </a:lnTo>
                    <a:lnTo>
                      <a:pt x="134" y="0"/>
                    </a:lnTo>
                    <a:lnTo>
                      <a:pt x="166" y="22"/>
                    </a:lnTo>
                    <a:lnTo>
                      <a:pt x="182" y="46"/>
                    </a:lnTo>
                    <a:lnTo>
                      <a:pt x="188" y="56"/>
                    </a:lnTo>
                    <a:lnTo>
                      <a:pt x="194" y="68"/>
                    </a:lnTo>
                    <a:lnTo>
                      <a:pt x="196" y="104"/>
                    </a:lnTo>
                    <a:lnTo>
                      <a:pt x="182" y="120"/>
                    </a:lnTo>
                    <a:lnTo>
                      <a:pt x="176" y="138"/>
                    </a:lnTo>
                    <a:lnTo>
                      <a:pt x="180" y="152"/>
                    </a:lnTo>
                    <a:lnTo>
                      <a:pt x="198" y="154"/>
                    </a:lnTo>
                    <a:lnTo>
                      <a:pt x="216" y="152"/>
                    </a:lnTo>
                    <a:lnTo>
                      <a:pt x="230" y="166"/>
                    </a:lnTo>
                    <a:lnTo>
                      <a:pt x="216" y="178"/>
                    </a:lnTo>
                    <a:lnTo>
                      <a:pt x="206" y="192"/>
                    </a:lnTo>
                    <a:lnTo>
                      <a:pt x="220" y="204"/>
                    </a:lnTo>
                    <a:lnTo>
                      <a:pt x="230" y="214"/>
                    </a:lnTo>
                    <a:lnTo>
                      <a:pt x="244" y="218"/>
                    </a:lnTo>
                    <a:lnTo>
                      <a:pt x="244" y="228"/>
                    </a:lnTo>
                    <a:lnTo>
                      <a:pt x="224" y="244"/>
                    </a:lnTo>
                    <a:lnTo>
                      <a:pt x="200" y="272"/>
                    </a:lnTo>
                    <a:lnTo>
                      <a:pt x="170" y="264"/>
                    </a:lnTo>
                    <a:lnTo>
                      <a:pt x="170" y="246"/>
                    </a:lnTo>
                    <a:lnTo>
                      <a:pt x="146" y="232"/>
                    </a:lnTo>
                    <a:lnTo>
                      <a:pt x="130" y="254"/>
                    </a:lnTo>
                    <a:lnTo>
                      <a:pt x="112" y="262"/>
                    </a:lnTo>
                    <a:lnTo>
                      <a:pt x="98" y="258"/>
                    </a:lnTo>
                    <a:lnTo>
                      <a:pt x="84" y="268"/>
                    </a:lnTo>
                    <a:lnTo>
                      <a:pt x="78" y="280"/>
                    </a:lnTo>
                    <a:lnTo>
                      <a:pt x="82" y="310"/>
                    </a:lnTo>
                    <a:lnTo>
                      <a:pt x="68" y="342"/>
                    </a:lnTo>
                    <a:close/>
                  </a:path>
                </a:pathLst>
              </a:custGeom>
              <a:grpFill/>
              <a:ln w="3175" cmpd="sng">
                <a:solidFill>
                  <a:schemeClr val="accent5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 dirty="0"/>
              </a:p>
            </p:txBody>
          </p:sp>
          <p:sp>
            <p:nvSpPr>
              <p:cNvPr id="251" name="Shropshire"/>
              <p:cNvSpPr>
                <a:spLocks/>
              </p:cNvSpPr>
              <p:nvPr/>
            </p:nvSpPr>
            <p:spPr bwMode="auto">
              <a:xfrm>
                <a:off x="5576971" y="5270342"/>
                <a:ext cx="334634" cy="409434"/>
              </a:xfrm>
              <a:custGeom>
                <a:avLst/>
                <a:gdLst/>
                <a:ahLst/>
                <a:cxnLst>
                  <a:cxn ang="0">
                    <a:pos x="236" y="236"/>
                  </a:cxn>
                  <a:cxn ang="0">
                    <a:pos x="220" y="238"/>
                  </a:cxn>
                  <a:cxn ang="0">
                    <a:pos x="210" y="266"/>
                  </a:cxn>
                  <a:cxn ang="0">
                    <a:pos x="186" y="288"/>
                  </a:cxn>
                  <a:cxn ang="0">
                    <a:pos x="168" y="290"/>
                  </a:cxn>
                  <a:cxn ang="0">
                    <a:pos x="154" y="290"/>
                  </a:cxn>
                  <a:cxn ang="0">
                    <a:pos x="126" y="296"/>
                  </a:cxn>
                  <a:cxn ang="0">
                    <a:pos x="112" y="286"/>
                  </a:cxn>
                  <a:cxn ang="0">
                    <a:pos x="108" y="266"/>
                  </a:cxn>
                  <a:cxn ang="0">
                    <a:pos x="84" y="266"/>
                  </a:cxn>
                  <a:cxn ang="0">
                    <a:pos x="68" y="284"/>
                  </a:cxn>
                  <a:cxn ang="0">
                    <a:pos x="50" y="274"/>
                  </a:cxn>
                  <a:cxn ang="0">
                    <a:pos x="22" y="260"/>
                  </a:cxn>
                  <a:cxn ang="0">
                    <a:pos x="4" y="248"/>
                  </a:cxn>
                  <a:cxn ang="0">
                    <a:pos x="0" y="240"/>
                  </a:cxn>
                  <a:cxn ang="0">
                    <a:pos x="6" y="226"/>
                  </a:cxn>
                  <a:cxn ang="0">
                    <a:pos x="22" y="218"/>
                  </a:cxn>
                  <a:cxn ang="0">
                    <a:pos x="46" y="210"/>
                  </a:cxn>
                  <a:cxn ang="0">
                    <a:pos x="56" y="206"/>
                  </a:cxn>
                  <a:cxn ang="0">
                    <a:pos x="64" y="190"/>
                  </a:cxn>
                  <a:cxn ang="0">
                    <a:pos x="54" y="184"/>
                  </a:cxn>
                  <a:cxn ang="0">
                    <a:pos x="48" y="184"/>
                  </a:cxn>
                  <a:cxn ang="0">
                    <a:pos x="30" y="198"/>
                  </a:cxn>
                  <a:cxn ang="0">
                    <a:pos x="20" y="184"/>
                  </a:cxn>
                  <a:cxn ang="0">
                    <a:pos x="24" y="176"/>
                  </a:cxn>
                  <a:cxn ang="0">
                    <a:pos x="48" y="146"/>
                  </a:cxn>
                  <a:cxn ang="0">
                    <a:pos x="68" y="124"/>
                  </a:cxn>
                  <a:cxn ang="0">
                    <a:pos x="68" y="116"/>
                  </a:cxn>
                  <a:cxn ang="0">
                    <a:pos x="36" y="90"/>
                  </a:cxn>
                  <a:cxn ang="0">
                    <a:pos x="22" y="90"/>
                  </a:cxn>
                  <a:cxn ang="0">
                    <a:pos x="18" y="82"/>
                  </a:cxn>
                  <a:cxn ang="0">
                    <a:pos x="22" y="64"/>
                  </a:cxn>
                  <a:cxn ang="0">
                    <a:pos x="34" y="36"/>
                  </a:cxn>
                  <a:cxn ang="0">
                    <a:pos x="40" y="24"/>
                  </a:cxn>
                  <a:cxn ang="0">
                    <a:pos x="90" y="16"/>
                  </a:cxn>
                  <a:cxn ang="0">
                    <a:pos x="112" y="38"/>
                  </a:cxn>
                  <a:cxn ang="0">
                    <a:pos x="130" y="30"/>
                  </a:cxn>
                  <a:cxn ang="0">
                    <a:pos x="124" y="12"/>
                  </a:cxn>
                  <a:cxn ang="0">
                    <a:pos x="138" y="0"/>
                  </a:cxn>
                  <a:cxn ang="0">
                    <a:pos x="158" y="0"/>
                  </a:cxn>
                  <a:cxn ang="0">
                    <a:pos x="168" y="10"/>
                  </a:cxn>
                  <a:cxn ang="0">
                    <a:pos x="202" y="16"/>
                  </a:cxn>
                  <a:cxn ang="0">
                    <a:pos x="186" y="38"/>
                  </a:cxn>
                  <a:cxn ang="0">
                    <a:pos x="188" y="62"/>
                  </a:cxn>
                  <a:cxn ang="0">
                    <a:pos x="192" y="64"/>
                  </a:cxn>
                  <a:cxn ang="0">
                    <a:pos x="200" y="62"/>
                  </a:cxn>
                  <a:cxn ang="0">
                    <a:pos x="210" y="60"/>
                  </a:cxn>
                  <a:cxn ang="0">
                    <a:pos x="208" y="96"/>
                  </a:cxn>
                  <a:cxn ang="0">
                    <a:pos x="238" y="124"/>
                  </a:cxn>
                  <a:cxn ang="0">
                    <a:pos x="242" y="142"/>
                  </a:cxn>
                  <a:cxn ang="0">
                    <a:pos x="226" y="148"/>
                  </a:cxn>
                  <a:cxn ang="0">
                    <a:pos x="234" y="176"/>
                  </a:cxn>
                  <a:cxn ang="0">
                    <a:pos x="232" y="198"/>
                  </a:cxn>
                  <a:cxn ang="0">
                    <a:pos x="234" y="216"/>
                  </a:cxn>
                  <a:cxn ang="0">
                    <a:pos x="236" y="236"/>
                  </a:cxn>
                </a:cxnLst>
                <a:rect l="0" t="0" r="r" b="b"/>
                <a:pathLst>
                  <a:path w="242" h="296">
                    <a:moveTo>
                      <a:pt x="236" y="236"/>
                    </a:moveTo>
                    <a:lnTo>
                      <a:pt x="220" y="238"/>
                    </a:lnTo>
                    <a:lnTo>
                      <a:pt x="210" y="266"/>
                    </a:lnTo>
                    <a:lnTo>
                      <a:pt x="186" y="288"/>
                    </a:lnTo>
                    <a:lnTo>
                      <a:pt x="168" y="290"/>
                    </a:lnTo>
                    <a:lnTo>
                      <a:pt x="154" y="290"/>
                    </a:lnTo>
                    <a:lnTo>
                      <a:pt x="126" y="296"/>
                    </a:lnTo>
                    <a:lnTo>
                      <a:pt x="112" y="286"/>
                    </a:lnTo>
                    <a:lnTo>
                      <a:pt x="108" y="266"/>
                    </a:lnTo>
                    <a:lnTo>
                      <a:pt x="84" y="266"/>
                    </a:lnTo>
                    <a:lnTo>
                      <a:pt x="68" y="284"/>
                    </a:lnTo>
                    <a:lnTo>
                      <a:pt x="50" y="274"/>
                    </a:lnTo>
                    <a:lnTo>
                      <a:pt x="22" y="260"/>
                    </a:lnTo>
                    <a:lnTo>
                      <a:pt x="4" y="248"/>
                    </a:lnTo>
                    <a:lnTo>
                      <a:pt x="0" y="240"/>
                    </a:lnTo>
                    <a:lnTo>
                      <a:pt x="6" y="226"/>
                    </a:lnTo>
                    <a:lnTo>
                      <a:pt x="22" y="218"/>
                    </a:lnTo>
                    <a:lnTo>
                      <a:pt x="46" y="210"/>
                    </a:lnTo>
                    <a:lnTo>
                      <a:pt x="56" y="206"/>
                    </a:lnTo>
                    <a:lnTo>
                      <a:pt x="64" y="190"/>
                    </a:lnTo>
                    <a:lnTo>
                      <a:pt x="54" y="184"/>
                    </a:lnTo>
                    <a:lnTo>
                      <a:pt x="48" y="184"/>
                    </a:lnTo>
                    <a:lnTo>
                      <a:pt x="30" y="198"/>
                    </a:lnTo>
                    <a:lnTo>
                      <a:pt x="20" y="184"/>
                    </a:lnTo>
                    <a:lnTo>
                      <a:pt x="24" y="176"/>
                    </a:lnTo>
                    <a:lnTo>
                      <a:pt x="48" y="146"/>
                    </a:lnTo>
                    <a:lnTo>
                      <a:pt x="68" y="124"/>
                    </a:lnTo>
                    <a:lnTo>
                      <a:pt x="68" y="116"/>
                    </a:lnTo>
                    <a:lnTo>
                      <a:pt x="36" y="90"/>
                    </a:lnTo>
                    <a:lnTo>
                      <a:pt x="22" y="90"/>
                    </a:lnTo>
                    <a:lnTo>
                      <a:pt x="18" y="82"/>
                    </a:lnTo>
                    <a:lnTo>
                      <a:pt x="22" y="64"/>
                    </a:lnTo>
                    <a:lnTo>
                      <a:pt x="34" y="36"/>
                    </a:lnTo>
                    <a:lnTo>
                      <a:pt x="40" y="24"/>
                    </a:lnTo>
                    <a:lnTo>
                      <a:pt x="90" y="16"/>
                    </a:lnTo>
                    <a:lnTo>
                      <a:pt x="112" y="38"/>
                    </a:lnTo>
                    <a:lnTo>
                      <a:pt x="130" y="30"/>
                    </a:lnTo>
                    <a:lnTo>
                      <a:pt x="124" y="12"/>
                    </a:lnTo>
                    <a:lnTo>
                      <a:pt x="138" y="0"/>
                    </a:lnTo>
                    <a:lnTo>
                      <a:pt x="158" y="0"/>
                    </a:lnTo>
                    <a:lnTo>
                      <a:pt x="168" y="10"/>
                    </a:lnTo>
                    <a:lnTo>
                      <a:pt x="202" y="16"/>
                    </a:lnTo>
                    <a:lnTo>
                      <a:pt x="186" y="38"/>
                    </a:lnTo>
                    <a:lnTo>
                      <a:pt x="188" y="62"/>
                    </a:lnTo>
                    <a:lnTo>
                      <a:pt x="192" y="64"/>
                    </a:lnTo>
                    <a:lnTo>
                      <a:pt x="200" y="62"/>
                    </a:lnTo>
                    <a:lnTo>
                      <a:pt x="210" y="60"/>
                    </a:lnTo>
                    <a:lnTo>
                      <a:pt x="208" y="96"/>
                    </a:lnTo>
                    <a:lnTo>
                      <a:pt x="238" y="124"/>
                    </a:lnTo>
                    <a:lnTo>
                      <a:pt x="242" y="142"/>
                    </a:lnTo>
                    <a:lnTo>
                      <a:pt x="226" y="148"/>
                    </a:lnTo>
                    <a:lnTo>
                      <a:pt x="234" y="176"/>
                    </a:lnTo>
                    <a:lnTo>
                      <a:pt x="232" y="198"/>
                    </a:lnTo>
                    <a:lnTo>
                      <a:pt x="234" y="216"/>
                    </a:lnTo>
                    <a:lnTo>
                      <a:pt x="236" y="236"/>
                    </a:lnTo>
                    <a:close/>
                  </a:path>
                </a:pathLst>
              </a:custGeom>
              <a:grpFill/>
              <a:ln w="3175" cmpd="sng">
                <a:solidFill>
                  <a:schemeClr val="accent5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 dirty="0"/>
              </a:p>
            </p:txBody>
          </p:sp>
          <p:sp>
            <p:nvSpPr>
              <p:cNvPr id="252" name="Lincolnshire"/>
              <p:cNvSpPr>
                <a:spLocks/>
              </p:cNvSpPr>
              <p:nvPr/>
            </p:nvSpPr>
            <p:spPr bwMode="auto">
              <a:xfrm>
                <a:off x="6433241" y="4847128"/>
                <a:ext cx="427150" cy="602341"/>
              </a:xfrm>
              <a:custGeom>
                <a:avLst/>
                <a:gdLst/>
                <a:ahLst/>
                <a:cxnLst>
                  <a:cxn ang="0">
                    <a:pos x="56" y="392"/>
                  </a:cxn>
                  <a:cxn ang="0">
                    <a:pos x="40" y="358"/>
                  </a:cxn>
                  <a:cxn ang="0">
                    <a:pos x="18" y="328"/>
                  </a:cxn>
                  <a:cxn ang="0">
                    <a:pos x="16" y="292"/>
                  </a:cxn>
                  <a:cxn ang="0">
                    <a:pos x="22" y="274"/>
                  </a:cxn>
                  <a:cxn ang="0">
                    <a:pos x="44" y="258"/>
                  </a:cxn>
                  <a:cxn ang="0">
                    <a:pos x="44" y="212"/>
                  </a:cxn>
                  <a:cxn ang="0">
                    <a:pos x="24" y="208"/>
                  </a:cxn>
                  <a:cxn ang="0">
                    <a:pos x="44" y="190"/>
                  </a:cxn>
                  <a:cxn ang="0">
                    <a:pos x="48" y="182"/>
                  </a:cxn>
                  <a:cxn ang="0">
                    <a:pos x="46" y="174"/>
                  </a:cxn>
                  <a:cxn ang="0">
                    <a:pos x="34" y="176"/>
                  </a:cxn>
                  <a:cxn ang="0">
                    <a:pos x="18" y="184"/>
                  </a:cxn>
                  <a:cxn ang="0">
                    <a:pos x="20" y="154"/>
                  </a:cxn>
                  <a:cxn ang="0">
                    <a:pos x="18" y="142"/>
                  </a:cxn>
                  <a:cxn ang="0">
                    <a:pos x="0" y="78"/>
                  </a:cxn>
                  <a:cxn ang="0">
                    <a:pos x="16" y="50"/>
                  </a:cxn>
                  <a:cxn ang="0">
                    <a:pos x="56" y="52"/>
                  </a:cxn>
                  <a:cxn ang="0">
                    <a:pos x="58" y="70"/>
                  </a:cxn>
                  <a:cxn ang="0">
                    <a:pos x="80" y="68"/>
                  </a:cxn>
                  <a:cxn ang="0">
                    <a:pos x="84" y="48"/>
                  </a:cxn>
                  <a:cxn ang="0">
                    <a:pos x="94" y="40"/>
                  </a:cxn>
                  <a:cxn ang="0">
                    <a:pos x="122" y="34"/>
                  </a:cxn>
                  <a:cxn ang="0">
                    <a:pos x="120" y="4"/>
                  </a:cxn>
                  <a:cxn ang="0">
                    <a:pos x="132" y="0"/>
                  </a:cxn>
                  <a:cxn ang="0">
                    <a:pos x="164" y="36"/>
                  </a:cxn>
                  <a:cxn ang="0">
                    <a:pos x="160" y="48"/>
                  </a:cxn>
                  <a:cxn ang="0">
                    <a:pos x="162" y="78"/>
                  </a:cxn>
                  <a:cxn ang="0">
                    <a:pos x="182" y="102"/>
                  </a:cxn>
                  <a:cxn ang="0">
                    <a:pos x="202" y="86"/>
                  </a:cxn>
                  <a:cxn ang="0">
                    <a:pos x="220" y="58"/>
                  </a:cxn>
                  <a:cxn ang="0">
                    <a:pos x="232" y="66"/>
                  </a:cxn>
                  <a:cxn ang="0">
                    <a:pos x="252" y="76"/>
                  </a:cxn>
                  <a:cxn ang="0">
                    <a:pos x="260" y="88"/>
                  </a:cxn>
                  <a:cxn ang="0">
                    <a:pos x="276" y="114"/>
                  </a:cxn>
                  <a:cxn ang="0">
                    <a:pos x="294" y="148"/>
                  </a:cxn>
                  <a:cxn ang="0">
                    <a:pos x="302" y="178"/>
                  </a:cxn>
                  <a:cxn ang="0">
                    <a:pos x="308" y="212"/>
                  </a:cxn>
                  <a:cxn ang="0">
                    <a:pos x="308" y="230"/>
                  </a:cxn>
                  <a:cxn ang="0">
                    <a:pos x="306" y="238"/>
                  </a:cxn>
                  <a:cxn ang="0">
                    <a:pos x="294" y="250"/>
                  </a:cxn>
                  <a:cxn ang="0">
                    <a:pos x="264" y="268"/>
                  </a:cxn>
                  <a:cxn ang="0">
                    <a:pos x="240" y="314"/>
                  </a:cxn>
                  <a:cxn ang="0">
                    <a:pos x="230" y="314"/>
                  </a:cxn>
                  <a:cxn ang="0">
                    <a:pos x="222" y="328"/>
                  </a:cxn>
                  <a:cxn ang="0">
                    <a:pos x="226" y="332"/>
                  </a:cxn>
                  <a:cxn ang="0">
                    <a:pos x="234" y="330"/>
                  </a:cxn>
                  <a:cxn ang="0">
                    <a:pos x="244" y="328"/>
                  </a:cxn>
                  <a:cxn ang="0">
                    <a:pos x="270" y="322"/>
                  </a:cxn>
                  <a:cxn ang="0">
                    <a:pos x="280" y="328"/>
                  </a:cxn>
                  <a:cxn ang="0">
                    <a:pos x="286" y="344"/>
                  </a:cxn>
                  <a:cxn ang="0">
                    <a:pos x="292" y="354"/>
                  </a:cxn>
                  <a:cxn ang="0">
                    <a:pos x="298" y="362"/>
                  </a:cxn>
                  <a:cxn ang="0">
                    <a:pos x="286" y="372"/>
                  </a:cxn>
                  <a:cxn ang="0">
                    <a:pos x="280" y="392"/>
                  </a:cxn>
                  <a:cxn ang="0">
                    <a:pos x="232" y="396"/>
                  </a:cxn>
                  <a:cxn ang="0">
                    <a:pos x="202" y="426"/>
                  </a:cxn>
                  <a:cxn ang="0">
                    <a:pos x="146" y="424"/>
                  </a:cxn>
                  <a:cxn ang="0">
                    <a:pos x="122" y="436"/>
                  </a:cxn>
                  <a:cxn ang="0">
                    <a:pos x="106" y="432"/>
                  </a:cxn>
                  <a:cxn ang="0">
                    <a:pos x="118" y="416"/>
                  </a:cxn>
                  <a:cxn ang="0">
                    <a:pos x="86" y="392"/>
                  </a:cxn>
                  <a:cxn ang="0">
                    <a:pos x="56" y="392"/>
                  </a:cxn>
                </a:cxnLst>
                <a:rect l="0" t="0" r="r" b="b"/>
                <a:pathLst>
                  <a:path w="308" h="436">
                    <a:moveTo>
                      <a:pt x="56" y="392"/>
                    </a:moveTo>
                    <a:lnTo>
                      <a:pt x="40" y="358"/>
                    </a:lnTo>
                    <a:lnTo>
                      <a:pt x="18" y="328"/>
                    </a:lnTo>
                    <a:lnTo>
                      <a:pt x="16" y="292"/>
                    </a:lnTo>
                    <a:lnTo>
                      <a:pt x="22" y="274"/>
                    </a:lnTo>
                    <a:lnTo>
                      <a:pt x="44" y="258"/>
                    </a:lnTo>
                    <a:lnTo>
                      <a:pt x="44" y="212"/>
                    </a:lnTo>
                    <a:lnTo>
                      <a:pt x="24" y="208"/>
                    </a:lnTo>
                    <a:lnTo>
                      <a:pt x="44" y="190"/>
                    </a:lnTo>
                    <a:lnTo>
                      <a:pt x="48" y="182"/>
                    </a:lnTo>
                    <a:lnTo>
                      <a:pt x="46" y="174"/>
                    </a:lnTo>
                    <a:lnTo>
                      <a:pt x="34" y="176"/>
                    </a:lnTo>
                    <a:lnTo>
                      <a:pt x="18" y="184"/>
                    </a:lnTo>
                    <a:lnTo>
                      <a:pt x="20" y="154"/>
                    </a:lnTo>
                    <a:lnTo>
                      <a:pt x="18" y="142"/>
                    </a:lnTo>
                    <a:lnTo>
                      <a:pt x="0" y="78"/>
                    </a:lnTo>
                    <a:lnTo>
                      <a:pt x="16" y="50"/>
                    </a:lnTo>
                    <a:lnTo>
                      <a:pt x="56" y="52"/>
                    </a:lnTo>
                    <a:lnTo>
                      <a:pt x="58" y="70"/>
                    </a:lnTo>
                    <a:lnTo>
                      <a:pt x="80" y="68"/>
                    </a:lnTo>
                    <a:lnTo>
                      <a:pt x="84" y="48"/>
                    </a:lnTo>
                    <a:lnTo>
                      <a:pt x="94" y="40"/>
                    </a:lnTo>
                    <a:lnTo>
                      <a:pt x="122" y="34"/>
                    </a:lnTo>
                    <a:lnTo>
                      <a:pt x="120" y="4"/>
                    </a:lnTo>
                    <a:lnTo>
                      <a:pt x="132" y="0"/>
                    </a:lnTo>
                    <a:lnTo>
                      <a:pt x="164" y="36"/>
                    </a:lnTo>
                    <a:lnTo>
                      <a:pt x="160" y="48"/>
                    </a:lnTo>
                    <a:lnTo>
                      <a:pt x="162" y="78"/>
                    </a:lnTo>
                    <a:lnTo>
                      <a:pt x="182" y="102"/>
                    </a:lnTo>
                    <a:lnTo>
                      <a:pt x="202" y="86"/>
                    </a:lnTo>
                    <a:lnTo>
                      <a:pt x="220" y="58"/>
                    </a:lnTo>
                    <a:lnTo>
                      <a:pt x="232" y="66"/>
                    </a:lnTo>
                    <a:lnTo>
                      <a:pt x="252" y="76"/>
                    </a:lnTo>
                    <a:lnTo>
                      <a:pt x="260" y="88"/>
                    </a:lnTo>
                    <a:lnTo>
                      <a:pt x="276" y="114"/>
                    </a:lnTo>
                    <a:lnTo>
                      <a:pt x="294" y="148"/>
                    </a:lnTo>
                    <a:lnTo>
                      <a:pt x="302" y="178"/>
                    </a:lnTo>
                    <a:lnTo>
                      <a:pt x="308" y="212"/>
                    </a:lnTo>
                    <a:lnTo>
                      <a:pt x="308" y="230"/>
                    </a:lnTo>
                    <a:lnTo>
                      <a:pt x="306" y="238"/>
                    </a:lnTo>
                    <a:lnTo>
                      <a:pt x="294" y="250"/>
                    </a:lnTo>
                    <a:lnTo>
                      <a:pt x="264" y="268"/>
                    </a:lnTo>
                    <a:lnTo>
                      <a:pt x="240" y="314"/>
                    </a:lnTo>
                    <a:lnTo>
                      <a:pt x="230" y="314"/>
                    </a:lnTo>
                    <a:lnTo>
                      <a:pt x="222" y="328"/>
                    </a:lnTo>
                    <a:lnTo>
                      <a:pt x="226" y="332"/>
                    </a:lnTo>
                    <a:lnTo>
                      <a:pt x="234" y="330"/>
                    </a:lnTo>
                    <a:lnTo>
                      <a:pt x="244" y="328"/>
                    </a:lnTo>
                    <a:lnTo>
                      <a:pt x="270" y="322"/>
                    </a:lnTo>
                    <a:lnTo>
                      <a:pt x="280" y="328"/>
                    </a:lnTo>
                    <a:lnTo>
                      <a:pt x="286" y="344"/>
                    </a:lnTo>
                    <a:lnTo>
                      <a:pt x="292" y="354"/>
                    </a:lnTo>
                    <a:lnTo>
                      <a:pt x="298" y="362"/>
                    </a:lnTo>
                    <a:lnTo>
                      <a:pt x="286" y="372"/>
                    </a:lnTo>
                    <a:lnTo>
                      <a:pt x="280" y="392"/>
                    </a:lnTo>
                    <a:lnTo>
                      <a:pt x="232" y="396"/>
                    </a:lnTo>
                    <a:lnTo>
                      <a:pt x="202" y="426"/>
                    </a:lnTo>
                    <a:lnTo>
                      <a:pt x="146" y="424"/>
                    </a:lnTo>
                    <a:lnTo>
                      <a:pt x="122" y="436"/>
                    </a:lnTo>
                    <a:lnTo>
                      <a:pt x="106" y="432"/>
                    </a:lnTo>
                    <a:lnTo>
                      <a:pt x="118" y="416"/>
                    </a:lnTo>
                    <a:lnTo>
                      <a:pt x="86" y="392"/>
                    </a:lnTo>
                    <a:lnTo>
                      <a:pt x="56" y="392"/>
                    </a:lnTo>
                    <a:close/>
                  </a:path>
                </a:pathLst>
              </a:custGeom>
              <a:grpFill/>
              <a:ln w="3175" cmpd="sng">
                <a:solidFill>
                  <a:schemeClr val="accent5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 dirty="0"/>
              </a:p>
            </p:txBody>
          </p:sp>
          <p:sp>
            <p:nvSpPr>
              <p:cNvPr id="253" name="Derbyshire"/>
              <p:cNvSpPr>
                <a:spLocks/>
              </p:cNvSpPr>
              <p:nvPr/>
            </p:nvSpPr>
            <p:spPr bwMode="auto">
              <a:xfrm>
                <a:off x="6015932" y="4947518"/>
                <a:ext cx="299202" cy="472424"/>
              </a:xfrm>
              <a:custGeom>
                <a:avLst/>
                <a:gdLst/>
                <a:ahLst/>
                <a:cxnLst>
                  <a:cxn ang="0">
                    <a:pos x="192" y="262"/>
                  </a:cxn>
                  <a:cxn ang="0">
                    <a:pos x="160" y="280"/>
                  </a:cxn>
                  <a:cxn ang="0">
                    <a:pos x="150" y="304"/>
                  </a:cxn>
                  <a:cxn ang="0">
                    <a:pos x="126" y="312"/>
                  </a:cxn>
                  <a:cxn ang="0">
                    <a:pos x="124" y="336"/>
                  </a:cxn>
                  <a:cxn ang="0">
                    <a:pos x="114" y="342"/>
                  </a:cxn>
                  <a:cxn ang="0">
                    <a:pos x="100" y="338"/>
                  </a:cxn>
                  <a:cxn ang="0">
                    <a:pos x="76" y="316"/>
                  </a:cxn>
                  <a:cxn ang="0">
                    <a:pos x="92" y="296"/>
                  </a:cxn>
                  <a:cxn ang="0">
                    <a:pos x="100" y="290"/>
                  </a:cxn>
                  <a:cxn ang="0">
                    <a:pos x="84" y="276"/>
                  </a:cxn>
                  <a:cxn ang="0">
                    <a:pos x="66" y="278"/>
                  </a:cxn>
                  <a:cxn ang="0">
                    <a:pos x="50" y="276"/>
                  </a:cxn>
                  <a:cxn ang="0">
                    <a:pos x="46" y="262"/>
                  </a:cxn>
                  <a:cxn ang="0">
                    <a:pos x="52" y="244"/>
                  </a:cxn>
                  <a:cxn ang="0">
                    <a:pos x="66" y="226"/>
                  </a:cxn>
                  <a:cxn ang="0">
                    <a:pos x="64" y="190"/>
                  </a:cxn>
                  <a:cxn ang="0">
                    <a:pos x="36" y="146"/>
                  </a:cxn>
                  <a:cxn ang="0">
                    <a:pos x="4" y="124"/>
                  </a:cxn>
                  <a:cxn ang="0">
                    <a:pos x="0" y="72"/>
                  </a:cxn>
                  <a:cxn ang="0">
                    <a:pos x="10" y="36"/>
                  </a:cxn>
                  <a:cxn ang="0">
                    <a:pos x="24" y="28"/>
                  </a:cxn>
                  <a:cxn ang="0">
                    <a:pos x="46" y="0"/>
                  </a:cxn>
                  <a:cxn ang="0">
                    <a:pos x="62" y="6"/>
                  </a:cxn>
                  <a:cxn ang="0">
                    <a:pos x="74" y="38"/>
                  </a:cxn>
                  <a:cxn ang="0">
                    <a:pos x="80" y="56"/>
                  </a:cxn>
                  <a:cxn ang="0">
                    <a:pos x="104" y="74"/>
                  </a:cxn>
                  <a:cxn ang="0">
                    <a:pos x="150" y="72"/>
                  </a:cxn>
                  <a:cxn ang="0">
                    <a:pos x="172" y="60"/>
                  </a:cxn>
                  <a:cxn ang="0">
                    <a:pos x="192" y="78"/>
                  </a:cxn>
                  <a:cxn ang="0">
                    <a:pos x="208" y="82"/>
                  </a:cxn>
                  <a:cxn ang="0">
                    <a:pos x="216" y="100"/>
                  </a:cxn>
                  <a:cxn ang="0">
                    <a:pos x="202" y="130"/>
                  </a:cxn>
                  <a:cxn ang="0">
                    <a:pos x="172" y="146"/>
                  </a:cxn>
                  <a:cxn ang="0">
                    <a:pos x="174" y="196"/>
                  </a:cxn>
                  <a:cxn ang="0">
                    <a:pos x="178" y="224"/>
                  </a:cxn>
                  <a:cxn ang="0">
                    <a:pos x="192" y="262"/>
                  </a:cxn>
                </a:cxnLst>
                <a:rect l="0" t="0" r="r" b="b"/>
                <a:pathLst>
                  <a:path w="216" h="342">
                    <a:moveTo>
                      <a:pt x="192" y="262"/>
                    </a:moveTo>
                    <a:lnTo>
                      <a:pt x="160" y="280"/>
                    </a:lnTo>
                    <a:lnTo>
                      <a:pt x="150" y="304"/>
                    </a:lnTo>
                    <a:lnTo>
                      <a:pt x="126" y="312"/>
                    </a:lnTo>
                    <a:lnTo>
                      <a:pt x="124" y="336"/>
                    </a:lnTo>
                    <a:lnTo>
                      <a:pt x="114" y="342"/>
                    </a:lnTo>
                    <a:lnTo>
                      <a:pt x="100" y="338"/>
                    </a:lnTo>
                    <a:lnTo>
                      <a:pt x="76" y="316"/>
                    </a:lnTo>
                    <a:lnTo>
                      <a:pt x="92" y="296"/>
                    </a:lnTo>
                    <a:lnTo>
                      <a:pt x="100" y="290"/>
                    </a:lnTo>
                    <a:lnTo>
                      <a:pt x="84" y="276"/>
                    </a:lnTo>
                    <a:lnTo>
                      <a:pt x="66" y="278"/>
                    </a:lnTo>
                    <a:lnTo>
                      <a:pt x="50" y="276"/>
                    </a:lnTo>
                    <a:lnTo>
                      <a:pt x="46" y="262"/>
                    </a:lnTo>
                    <a:lnTo>
                      <a:pt x="52" y="244"/>
                    </a:lnTo>
                    <a:lnTo>
                      <a:pt x="66" y="226"/>
                    </a:lnTo>
                    <a:lnTo>
                      <a:pt x="64" y="190"/>
                    </a:lnTo>
                    <a:lnTo>
                      <a:pt x="36" y="146"/>
                    </a:lnTo>
                    <a:lnTo>
                      <a:pt x="4" y="124"/>
                    </a:lnTo>
                    <a:lnTo>
                      <a:pt x="0" y="72"/>
                    </a:lnTo>
                    <a:lnTo>
                      <a:pt x="10" y="36"/>
                    </a:lnTo>
                    <a:lnTo>
                      <a:pt x="24" y="28"/>
                    </a:lnTo>
                    <a:lnTo>
                      <a:pt x="46" y="0"/>
                    </a:lnTo>
                    <a:lnTo>
                      <a:pt x="62" y="6"/>
                    </a:lnTo>
                    <a:lnTo>
                      <a:pt x="74" y="38"/>
                    </a:lnTo>
                    <a:lnTo>
                      <a:pt x="80" y="56"/>
                    </a:lnTo>
                    <a:lnTo>
                      <a:pt x="104" y="74"/>
                    </a:lnTo>
                    <a:lnTo>
                      <a:pt x="150" y="72"/>
                    </a:lnTo>
                    <a:lnTo>
                      <a:pt x="172" y="60"/>
                    </a:lnTo>
                    <a:lnTo>
                      <a:pt x="192" y="78"/>
                    </a:lnTo>
                    <a:lnTo>
                      <a:pt x="208" y="82"/>
                    </a:lnTo>
                    <a:lnTo>
                      <a:pt x="216" y="100"/>
                    </a:lnTo>
                    <a:lnTo>
                      <a:pt x="202" y="130"/>
                    </a:lnTo>
                    <a:lnTo>
                      <a:pt x="172" y="146"/>
                    </a:lnTo>
                    <a:lnTo>
                      <a:pt x="174" y="196"/>
                    </a:lnTo>
                    <a:lnTo>
                      <a:pt x="178" y="224"/>
                    </a:lnTo>
                    <a:lnTo>
                      <a:pt x="192" y="262"/>
                    </a:lnTo>
                    <a:close/>
                  </a:path>
                </a:pathLst>
              </a:custGeom>
              <a:grpFill/>
              <a:ln w="3175" cmpd="sng">
                <a:solidFill>
                  <a:schemeClr val="accent5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 dirty="0"/>
              </a:p>
            </p:txBody>
          </p:sp>
          <p:sp>
            <p:nvSpPr>
              <p:cNvPr id="254" name="Greater Manchester"/>
              <p:cNvSpPr>
                <a:spLocks/>
              </p:cNvSpPr>
              <p:nvPr/>
            </p:nvSpPr>
            <p:spPr bwMode="auto">
              <a:xfrm>
                <a:off x="5748225" y="4817602"/>
                <a:ext cx="330697" cy="251960"/>
              </a:xfrm>
              <a:custGeom>
                <a:avLst/>
                <a:gdLst/>
                <a:ahLst/>
                <a:cxnLst>
                  <a:cxn ang="0">
                    <a:pos x="30" y="124"/>
                  </a:cxn>
                  <a:cxn ang="0">
                    <a:pos x="0" y="106"/>
                  </a:cxn>
                  <a:cxn ang="0">
                    <a:pos x="2" y="70"/>
                  </a:cxn>
                  <a:cxn ang="0">
                    <a:pos x="42" y="46"/>
                  </a:cxn>
                  <a:cxn ang="0">
                    <a:pos x="54" y="34"/>
                  </a:cxn>
                  <a:cxn ang="0">
                    <a:pos x="64" y="28"/>
                  </a:cxn>
                  <a:cxn ang="0">
                    <a:pos x="68" y="26"/>
                  </a:cxn>
                  <a:cxn ang="0">
                    <a:pos x="72" y="26"/>
                  </a:cxn>
                  <a:cxn ang="0">
                    <a:pos x="80" y="28"/>
                  </a:cxn>
                  <a:cxn ang="0">
                    <a:pos x="92" y="28"/>
                  </a:cxn>
                  <a:cxn ang="0">
                    <a:pos x="104" y="28"/>
                  </a:cxn>
                  <a:cxn ang="0">
                    <a:pos x="130" y="16"/>
                  </a:cxn>
                  <a:cxn ang="0">
                    <a:pos x="152" y="0"/>
                  </a:cxn>
                  <a:cxn ang="0">
                    <a:pos x="180" y="0"/>
                  </a:cxn>
                  <a:cxn ang="0">
                    <a:pos x="192" y="14"/>
                  </a:cxn>
                  <a:cxn ang="0">
                    <a:pos x="198" y="46"/>
                  </a:cxn>
                  <a:cxn ang="0">
                    <a:pos x="216" y="68"/>
                  </a:cxn>
                  <a:cxn ang="0">
                    <a:pos x="230" y="84"/>
                  </a:cxn>
                  <a:cxn ang="0">
                    <a:pos x="240" y="94"/>
                  </a:cxn>
                  <a:cxn ang="0">
                    <a:pos x="218" y="122"/>
                  </a:cxn>
                  <a:cxn ang="0">
                    <a:pos x="204" y="130"/>
                  </a:cxn>
                  <a:cxn ang="0">
                    <a:pos x="196" y="156"/>
                  </a:cxn>
                  <a:cxn ang="0">
                    <a:pos x="194" y="166"/>
                  </a:cxn>
                  <a:cxn ang="0">
                    <a:pos x="152" y="182"/>
                  </a:cxn>
                  <a:cxn ang="0">
                    <a:pos x="136" y="172"/>
                  </a:cxn>
                  <a:cxn ang="0">
                    <a:pos x="116" y="180"/>
                  </a:cxn>
                  <a:cxn ang="0">
                    <a:pos x="96" y="166"/>
                  </a:cxn>
                  <a:cxn ang="0">
                    <a:pos x="78" y="162"/>
                  </a:cxn>
                  <a:cxn ang="0">
                    <a:pos x="60" y="160"/>
                  </a:cxn>
                  <a:cxn ang="0">
                    <a:pos x="56" y="154"/>
                  </a:cxn>
                  <a:cxn ang="0">
                    <a:pos x="58" y="132"/>
                  </a:cxn>
                  <a:cxn ang="0">
                    <a:pos x="42" y="118"/>
                  </a:cxn>
                  <a:cxn ang="0">
                    <a:pos x="30" y="124"/>
                  </a:cxn>
                </a:cxnLst>
                <a:rect l="0" t="0" r="r" b="b"/>
                <a:pathLst>
                  <a:path w="240" h="182">
                    <a:moveTo>
                      <a:pt x="30" y="124"/>
                    </a:moveTo>
                    <a:lnTo>
                      <a:pt x="0" y="106"/>
                    </a:lnTo>
                    <a:lnTo>
                      <a:pt x="2" y="70"/>
                    </a:lnTo>
                    <a:lnTo>
                      <a:pt x="42" y="46"/>
                    </a:lnTo>
                    <a:lnTo>
                      <a:pt x="54" y="34"/>
                    </a:lnTo>
                    <a:lnTo>
                      <a:pt x="64" y="28"/>
                    </a:lnTo>
                    <a:lnTo>
                      <a:pt x="68" y="26"/>
                    </a:lnTo>
                    <a:lnTo>
                      <a:pt x="72" y="26"/>
                    </a:lnTo>
                    <a:lnTo>
                      <a:pt x="80" y="28"/>
                    </a:lnTo>
                    <a:lnTo>
                      <a:pt x="92" y="28"/>
                    </a:lnTo>
                    <a:lnTo>
                      <a:pt x="104" y="28"/>
                    </a:lnTo>
                    <a:lnTo>
                      <a:pt x="130" y="16"/>
                    </a:lnTo>
                    <a:lnTo>
                      <a:pt x="152" y="0"/>
                    </a:lnTo>
                    <a:lnTo>
                      <a:pt x="180" y="0"/>
                    </a:lnTo>
                    <a:lnTo>
                      <a:pt x="192" y="14"/>
                    </a:lnTo>
                    <a:lnTo>
                      <a:pt x="198" y="46"/>
                    </a:lnTo>
                    <a:lnTo>
                      <a:pt x="216" y="68"/>
                    </a:lnTo>
                    <a:lnTo>
                      <a:pt x="230" y="84"/>
                    </a:lnTo>
                    <a:lnTo>
                      <a:pt x="240" y="94"/>
                    </a:lnTo>
                    <a:lnTo>
                      <a:pt x="218" y="122"/>
                    </a:lnTo>
                    <a:lnTo>
                      <a:pt x="204" y="130"/>
                    </a:lnTo>
                    <a:lnTo>
                      <a:pt x="196" y="156"/>
                    </a:lnTo>
                    <a:lnTo>
                      <a:pt x="194" y="166"/>
                    </a:lnTo>
                    <a:lnTo>
                      <a:pt x="152" y="182"/>
                    </a:lnTo>
                    <a:lnTo>
                      <a:pt x="136" y="172"/>
                    </a:lnTo>
                    <a:lnTo>
                      <a:pt x="116" y="180"/>
                    </a:lnTo>
                    <a:lnTo>
                      <a:pt x="96" y="166"/>
                    </a:lnTo>
                    <a:lnTo>
                      <a:pt x="78" y="162"/>
                    </a:lnTo>
                    <a:lnTo>
                      <a:pt x="60" y="160"/>
                    </a:lnTo>
                    <a:lnTo>
                      <a:pt x="56" y="154"/>
                    </a:lnTo>
                    <a:lnTo>
                      <a:pt x="58" y="132"/>
                    </a:lnTo>
                    <a:lnTo>
                      <a:pt x="42" y="118"/>
                    </a:lnTo>
                    <a:lnTo>
                      <a:pt x="30" y="124"/>
                    </a:lnTo>
                    <a:close/>
                  </a:path>
                </a:pathLst>
              </a:custGeom>
              <a:grpFill/>
              <a:ln w="3175" cmpd="sng">
                <a:solidFill>
                  <a:schemeClr val="accent5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 dirty="0"/>
              </a:p>
            </p:txBody>
          </p:sp>
          <p:sp>
            <p:nvSpPr>
              <p:cNvPr id="255" name="West Yorkshire"/>
              <p:cNvSpPr>
                <a:spLocks/>
              </p:cNvSpPr>
              <p:nvPr/>
            </p:nvSpPr>
            <p:spPr bwMode="auto">
              <a:xfrm>
                <a:off x="5958848" y="4666032"/>
                <a:ext cx="356287" cy="289360"/>
              </a:xfrm>
              <a:custGeom>
                <a:avLst/>
                <a:gdLst/>
                <a:ahLst/>
                <a:cxnLst>
                  <a:cxn ang="0">
                    <a:pos x="104" y="210"/>
                  </a:cxn>
                  <a:cxn ang="0">
                    <a:pos x="88" y="204"/>
                  </a:cxn>
                  <a:cxn ang="0">
                    <a:pos x="46" y="154"/>
                  </a:cxn>
                  <a:cxn ang="0">
                    <a:pos x="40" y="122"/>
                  </a:cxn>
                  <a:cxn ang="0">
                    <a:pos x="28" y="110"/>
                  </a:cxn>
                  <a:cxn ang="0">
                    <a:pos x="0" y="110"/>
                  </a:cxn>
                  <a:cxn ang="0">
                    <a:pos x="0" y="86"/>
                  </a:cxn>
                  <a:cxn ang="0">
                    <a:pos x="18" y="44"/>
                  </a:cxn>
                  <a:cxn ang="0">
                    <a:pos x="40" y="0"/>
                  </a:cxn>
                  <a:cxn ang="0">
                    <a:pos x="124" y="34"/>
                  </a:cxn>
                  <a:cxn ang="0">
                    <a:pos x="144" y="32"/>
                  </a:cxn>
                  <a:cxn ang="0">
                    <a:pos x="150" y="20"/>
                  </a:cxn>
                  <a:cxn ang="0">
                    <a:pos x="164" y="20"/>
                  </a:cxn>
                  <a:cxn ang="0">
                    <a:pos x="172" y="30"/>
                  </a:cxn>
                  <a:cxn ang="0">
                    <a:pos x="186" y="28"/>
                  </a:cxn>
                  <a:cxn ang="0">
                    <a:pos x="194" y="8"/>
                  </a:cxn>
                  <a:cxn ang="0">
                    <a:pos x="220" y="8"/>
                  </a:cxn>
                  <a:cxn ang="0">
                    <a:pos x="216" y="84"/>
                  </a:cxn>
                  <a:cxn ang="0">
                    <a:pos x="244" y="92"/>
                  </a:cxn>
                  <a:cxn ang="0">
                    <a:pos x="254" y="96"/>
                  </a:cxn>
                  <a:cxn ang="0">
                    <a:pos x="258" y="114"/>
                  </a:cxn>
                  <a:cxn ang="0">
                    <a:pos x="244" y="144"/>
                  </a:cxn>
                  <a:cxn ang="0">
                    <a:pos x="212" y="144"/>
                  </a:cxn>
                  <a:cxn ang="0">
                    <a:pos x="172" y="156"/>
                  </a:cxn>
                  <a:cxn ang="0">
                    <a:pos x="156" y="172"/>
                  </a:cxn>
                  <a:cxn ang="0">
                    <a:pos x="104" y="210"/>
                  </a:cxn>
                </a:cxnLst>
                <a:rect l="0" t="0" r="r" b="b"/>
                <a:pathLst>
                  <a:path w="258" h="210">
                    <a:moveTo>
                      <a:pt x="104" y="210"/>
                    </a:moveTo>
                    <a:lnTo>
                      <a:pt x="88" y="204"/>
                    </a:lnTo>
                    <a:lnTo>
                      <a:pt x="46" y="154"/>
                    </a:lnTo>
                    <a:lnTo>
                      <a:pt x="40" y="122"/>
                    </a:lnTo>
                    <a:lnTo>
                      <a:pt x="28" y="110"/>
                    </a:lnTo>
                    <a:lnTo>
                      <a:pt x="0" y="110"/>
                    </a:lnTo>
                    <a:lnTo>
                      <a:pt x="0" y="86"/>
                    </a:lnTo>
                    <a:lnTo>
                      <a:pt x="18" y="44"/>
                    </a:lnTo>
                    <a:lnTo>
                      <a:pt x="40" y="0"/>
                    </a:lnTo>
                    <a:lnTo>
                      <a:pt x="124" y="34"/>
                    </a:lnTo>
                    <a:lnTo>
                      <a:pt x="144" y="32"/>
                    </a:lnTo>
                    <a:lnTo>
                      <a:pt x="150" y="20"/>
                    </a:lnTo>
                    <a:lnTo>
                      <a:pt x="164" y="20"/>
                    </a:lnTo>
                    <a:lnTo>
                      <a:pt x="172" y="30"/>
                    </a:lnTo>
                    <a:lnTo>
                      <a:pt x="186" y="28"/>
                    </a:lnTo>
                    <a:lnTo>
                      <a:pt x="194" y="8"/>
                    </a:lnTo>
                    <a:lnTo>
                      <a:pt x="220" y="8"/>
                    </a:lnTo>
                    <a:lnTo>
                      <a:pt x="216" y="84"/>
                    </a:lnTo>
                    <a:lnTo>
                      <a:pt x="244" y="92"/>
                    </a:lnTo>
                    <a:lnTo>
                      <a:pt x="254" y="96"/>
                    </a:lnTo>
                    <a:lnTo>
                      <a:pt x="258" y="114"/>
                    </a:lnTo>
                    <a:lnTo>
                      <a:pt x="244" y="144"/>
                    </a:lnTo>
                    <a:lnTo>
                      <a:pt x="212" y="144"/>
                    </a:lnTo>
                    <a:lnTo>
                      <a:pt x="172" y="156"/>
                    </a:lnTo>
                    <a:lnTo>
                      <a:pt x="156" y="172"/>
                    </a:lnTo>
                    <a:lnTo>
                      <a:pt x="104" y="210"/>
                    </a:lnTo>
                    <a:close/>
                  </a:path>
                </a:pathLst>
              </a:custGeom>
              <a:grpFill/>
              <a:ln w="3175" cmpd="sng">
                <a:solidFill>
                  <a:schemeClr val="accent5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 dirty="0"/>
              </a:p>
            </p:txBody>
          </p:sp>
          <p:sp>
            <p:nvSpPr>
              <p:cNvPr id="256" name="Humberside"/>
              <p:cNvSpPr>
                <a:spLocks/>
              </p:cNvSpPr>
              <p:nvPr/>
            </p:nvSpPr>
            <p:spPr bwMode="auto">
              <a:xfrm>
                <a:off x="6350566" y="4524305"/>
                <a:ext cx="417308" cy="464551"/>
              </a:xfrm>
              <a:custGeom>
                <a:avLst/>
                <a:gdLst/>
                <a:ahLst/>
                <a:cxnLst>
                  <a:cxn ang="0">
                    <a:pos x="22" y="190"/>
                  </a:cxn>
                  <a:cxn ang="0">
                    <a:pos x="60" y="58"/>
                  </a:cxn>
                  <a:cxn ang="0">
                    <a:pos x="92" y="72"/>
                  </a:cxn>
                  <a:cxn ang="0">
                    <a:pos x="148" y="36"/>
                  </a:cxn>
                  <a:cxn ang="0">
                    <a:pos x="158" y="8"/>
                  </a:cxn>
                  <a:cxn ang="0">
                    <a:pos x="198" y="22"/>
                  </a:cxn>
                  <a:cxn ang="0">
                    <a:pos x="218" y="20"/>
                  </a:cxn>
                  <a:cxn ang="0">
                    <a:pos x="234" y="30"/>
                  </a:cxn>
                  <a:cxn ang="0">
                    <a:pos x="204" y="66"/>
                  </a:cxn>
                  <a:cxn ang="0">
                    <a:pos x="208" y="90"/>
                  </a:cxn>
                  <a:cxn ang="0">
                    <a:pos x="268" y="184"/>
                  </a:cxn>
                  <a:cxn ang="0">
                    <a:pos x="294" y="222"/>
                  </a:cxn>
                  <a:cxn ang="0">
                    <a:pos x="302" y="258"/>
                  </a:cxn>
                  <a:cxn ang="0">
                    <a:pos x="274" y="238"/>
                  </a:cxn>
                  <a:cxn ang="0">
                    <a:pos x="206" y="206"/>
                  </a:cxn>
                  <a:cxn ang="0">
                    <a:pos x="164" y="204"/>
                  </a:cxn>
                  <a:cxn ang="0">
                    <a:pos x="90" y="208"/>
                  </a:cxn>
                  <a:cxn ang="0">
                    <a:pos x="72" y="220"/>
                  </a:cxn>
                  <a:cxn ang="0">
                    <a:pos x="112" y="214"/>
                  </a:cxn>
                  <a:cxn ang="0">
                    <a:pos x="166" y="214"/>
                  </a:cxn>
                  <a:cxn ang="0">
                    <a:pos x="186" y="210"/>
                  </a:cxn>
                  <a:cxn ang="0">
                    <a:pos x="210" y="230"/>
                  </a:cxn>
                  <a:cxn ang="0">
                    <a:pos x="244" y="248"/>
                  </a:cxn>
                  <a:cxn ang="0">
                    <a:pos x="280" y="292"/>
                  </a:cxn>
                  <a:cxn ang="0">
                    <a:pos x="242" y="336"/>
                  </a:cxn>
                  <a:cxn ang="0">
                    <a:pos x="220" y="280"/>
                  </a:cxn>
                  <a:cxn ang="0">
                    <a:pos x="192" y="236"/>
                  </a:cxn>
                  <a:cxn ang="0">
                    <a:pos x="182" y="268"/>
                  </a:cxn>
                  <a:cxn ang="0">
                    <a:pos x="144" y="282"/>
                  </a:cxn>
                  <a:cxn ang="0">
                    <a:pos x="118" y="304"/>
                  </a:cxn>
                  <a:cxn ang="0">
                    <a:pos x="76" y="284"/>
                  </a:cxn>
                  <a:cxn ang="0">
                    <a:pos x="32" y="294"/>
                  </a:cxn>
                  <a:cxn ang="0">
                    <a:pos x="44" y="276"/>
                  </a:cxn>
                  <a:cxn ang="0">
                    <a:pos x="48" y="242"/>
                  </a:cxn>
                  <a:cxn ang="0">
                    <a:pos x="0" y="206"/>
                  </a:cxn>
                </a:cxnLst>
                <a:rect l="0" t="0" r="r" b="b"/>
                <a:pathLst>
                  <a:path w="302" h="336">
                    <a:moveTo>
                      <a:pt x="0" y="206"/>
                    </a:moveTo>
                    <a:lnTo>
                      <a:pt x="22" y="190"/>
                    </a:lnTo>
                    <a:lnTo>
                      <a:pt x="18" y="106"/>
                    </a:lnTo>
                    <a:lnTo>
                      <a:pt x="60" y="58"/>
                    </a:lnTo>
                    <a:lnTo>
                      <a:pt x="84" y="62"/>
                    </a:lnTo>
                    <a:lnTo>
                      <a:pt x="92" y="72"/>
                    </a:lnTo>
                    <a:lnTo>
                      <a:pt x="134" y="34"/>
                    </a:lnTo>
                    <a:lnTo>
                      <a:pt x="148" y="36"/>
                    </a:lnTo>
                    <a:lnTo>
                      <a:pt x="160" y="26"/>
                    </a:lnTo>
                    <a:lnTo>
                      <a:pt x="158" y="8"/>
                    </a:lnTo>
                    <a:lnTo>
                      <a:pt x="174" y="0"/>
                    </a:lnTo>
                    <a:lnTo>
                      <a:pt x="198" y="22"/>
                    </a:lnTo>
                    <a:lnTo>
                      <a:pt x="204" y="16"/>
                    </a:lnTo>
                    <a:lnTo>
                      <a:pt x="218" y="20"/>
                    </a:lnTo>
                    <a:lnTo>
                      <a:pt x="232" y="24"/>
                    </a:lnTo>
                    <a:lnTo>
                      <a:pt x="234" y="30"/>
                    </a:lnTo>
                    <a:lnTo>
                      <a:pt x="218" y="42"/>
                    </a:lnTo>
                    <a:lnTo>
                      <a:pt x="204" y="66"/>
                    </a:lnTo>
                    <a:lnTo>
                      <a:pt x="204" y="76"/>
                    </a:lnTo>
                    <a:lnTo>
                      <a:pt x="208" y="90"/>
                    </a:lnTo>
                    <a:lnTo>
                      <a:pt x="246" y="152"/>
                    </a:lnTo>
                    <a:lnTo>
                      <a:pt x="268" y="184"/>
                    </a:lnTo>
                    <a:lnTo>
                      <a:pt x="288" y="214"/>
                    </a:lnTo>
                    <a:lnTo>
                      <a:pt x="294" y="222"/>
                    </a:lnTo>
                    <a:lnTo>
                      <a:pt x="300" y="234"/>
                    </a:lnTo>
                    <a:lnTo>
                      <a:pt x="302" y="258"/>
                    </a:lnTo>
                    <a:lnTo>
                      <a:pt x="290" y="244"/>
                    </a:lnTo>
                    <a:lnTo>
                      <a:pt x="274" y="238"/>
                    </a:lnTo>
                    <a:lnTo>
                      <a:pt x="258" y="238"/>
                    </a:lnTo>
                    <a:lnTo>
                      <a:pt x="206" y="206"/>
                    </a:lnTo>
                    <a:lnTo>
                      <a:pt x="190" y="198"/>
                    </a:lnTo>
                    <a:lnTo>
                      <a:pt x="164" y="204"/>
                    </a:lnTo>
                    <a:lnTo>
                      <a:pt x="104" y="206"/>
                    </a:lnTo>
                    <a:lnTo>
                      <a:pt x="90" y="208"/>
                    </a:lnTo>
                    <a:lnTo>
                      <a:pt x="56" y="214"/>
                    </a:lnTo>
                    <a:lnTo>
                      <a:pt x="72" y="220"/>
                    </a:lnTo>
                    <a:lnTo>
                      <a:pt x="96" y="216"/>
                    </a:lnTo>
                    <a:lnTo>
                      <a:pt x="112" y="214"/>
                    </a:lnTo>
                    <a:lnTo>
                      <a:pt x="140" y="218"/>
                    </a:lnTo>
                    <a:lnTo>
                      <a:pt x="166" y="214"/>
                    </a:lnTo>
                    <a:lnTo>
                      <a:pt x="176" y="212"/>
                    </a:lnTo>
                    <a:lnTo>
                      <a:pt x="186" y="210"/>
                    </a:lnTo>
                    <a:lnTo>
                      <a:pt x="190" y="210"/>
                    </a:lnTo>
                    <a:lnTo>
                      <a:pt x="210" y="230"/>
                    </a:lnTo>
                    <a:lnTo>
                      <a:pt x="226" y="248"/>
                    </a:lnTo>
                    <a:lnTo>
                      <a:pt x="244" y="248"/>
                    </a:lnTo>
                    <a:lnTo>
                      <a:pt x="262" y="256"/>
                    </a:lnTo>
                    <a:lnTo>
                      <a:pt x="280" y="292"/>
                    </a:lnTo>
                    <a:lnTo>
                      <a:pt x="262" y="320"/>
                    </a:lnTo>
                    <a:lnTo>
                      <a:pt x="242" y="336"/>
                    </a:lnTo>
                    <a:lnTo>
                      <a:pt x="222" y="312"/>
                    </a:lnTo>
                    <a:lnTo>
                      <a:pt x="220" y="280"/>
                    </a:lnTo>
                    <a:lnTo>
                      <a:pt x="224" y="270"/>
                    </a:lnTo>
                    <a:lnTo>
                      <a:pt x="192" y="236"/>
                    </a:lnTo>
                    <a:lnTo>
                      <a:pt x="180" y="238"/>
                    </a:lnTo>
                    <a:lnTo>
                      <a:pt x="182" y="268"/>
                    </a:lnTo>
                    <a:lnTo>
                      <a:pt x="156" y="274"/>
                    </a:lnTo>
                    <a:lnTo>
                      <a:pt x="144" y="282"/>
                    </a:lnTo>
                    <a:lnTo>
                      <a:pt x="140" y="302"/>
                    </a:lnTo>
                    <a:lnTo>
                      <a:pt x="118" y="304"/>
                    </a:lnTo>
                    <a:lnTo>
                      <a:pt x="116" y="286"/>
                    </a:lnTo>
                    <a:lnTo>
                      <a:pt x="76" y="284"/>
                    </a:lnTo>
                    <a:lnTo>
                      <a:pt x="60" y="310"/>
                    </a:lnTo>
                    <a:lnTo>
                      <a:pt x="32" y="294"/>
                    </a:lnTo>
                    <a:lnTo>
                      <a:pt x="26" y="278"/>
                    </a:lnTo>
                    <a:lnTo>
                      <a:pt x="44" y="276"/>
                    </a:lnTo>
                    <a:lnTo>
                      <a:pt x="46" y="262"/>
                    </a:lnTo>
                    <a:lnTo>
                      <a:pt x="48" y="242"/>
                    </a:lnTo>
                    <a:lnTo>
                      <a:pt x="26" y="220"/>
                    </a:lnTo>
                    <a:lnTo>
                      <a:pt x="0" y="206"/>
                    </a:lnTo>
                    <a:close/>
                  </a:path>
                </a:pathLst>
              </a:custGeom>
              <a:grpFill/>
              <a:ln w="3175" cmpd="sng">
                <a:solidFill>
                  <a:schemeClr val="accent5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 dirty="0"/>
              </a:p>
            </p:txBody>
          </p:sp>
          <p:sp>
            <p:nvSpPr>
              <p:cNvPr id="257" name="North Yorkshire"/>
              <p:cNvSpPr>
                <a:spLocks/>
              </p:cNvSpPr>
              <p:nvPr/>
            </p:nvSpPr>
            <p:spPr bwMode="auto">
              <a:xfrm>
                <a:off x="5799404" y="4319588"/>
                <a:ext cx="834616" cy="503919"/>
              </a:xfrm>
              <a:custGeom>
                <a:avLst/>
                <a:gdLst/>
                <a:ahLst/>
                <a:cxnLst>
                  <a:cxn ang="0">
                    <a:pos x="372" y="364"/>
                  </a:cxn>
                  <a:cxn ang="0">
                    <a:pos x="358" y="342"/>
                  </a:cxn>
                  <a:cxn ang="0">
                    <a:pos x="332" y="258"/>
                  </a:cxn>
                  <a:cxn ang="0">
                    <a:pos x="300" y="278"/>
                  </a:cxn>
                  <a:cxn ang="0">
                    <a:pos x="280" y="270"/>
                  </a:cxn>
                  <a:cxn ang="0">
                    <a:pos x="258" y="282"/>
                  </a:cxn>
                  <a:cxn ang="0">
                    <a:pos x="154" y="250"/>
                  </a:cxn>
                  <a:cxn ang="0">
                    <a:pos x="112" y="288"/>
                  </a:cxn>
                  <a:cxn ang="0">
                    <a:pos x="32" y="232"/>
                  </a:cxn>
                  <a:cxn ang="0">
                    <a:pos x="28" y="144"/>
                  </a:cxn>
                  <a:cxn ang="0">
                    <a:pos x="48" y="102"/>
                  </a:cxn>
                  <a:cxn ang="0">
                    <a:pos x="42" y="70"/>
                  </a:cxn>
                  <a:cxn ang="0">
                    <a:pos x="86" y="40"/>
                  </a:cxn>
                  <a:cxn ang="0">
                    <a:pos x="116" y="44"/>
                  </a:cxn>
                  <a:cxn ang="0">
                    <a:pos x="158" y="48"/>
                  </a:cxn>
                  <a:cxn ang="0">
                    <a:pos x="194" y="18"/>
                  </a:cxn>
                  <a:cxn ang="0">
                    <a:pos x="246" y="20"/>
                  </a:cxn>
                  <a:cxn ang="0">
                    <a:pos x="278" y="24"/>
                  </a:cxn>
                  <a:cxn ang="0">
                    <a:pos x="336" y="42"/>
                  </a:cxn>
                  <a:cxn ang="0">
                    <a:pos x="380" y="28"/>
                  </a:cxn>
                  <a:cxn ang="0">
                    <a:pos x="430" y="30"/>
                  </a:cxn>
                  <a:cxn ang="0">
                    <a:pos x="458" y="0"/>
                  </a:cxn>
                  <a:cxn ang="0">
                    <a:pos x="504" y="24"/>
                  </a:cxn>
                  <a:cxn ang="0">
                    <a:pos x="516" y="52"/>
                  </a:cxn>
                  <a:cxn ang="0">
                    <a:pos x="558" y="120"/>
                  </a:cxn>
                  <a:cxn ang="0">
                    <a:pos x="584" y="134"/>
                  </a:cxn>
                  <a:cxn ang="0">
                    <a:pos x="590" y="154"/>
                  </a:cxn>
                  <a:cxn ang="0">
                    <a:pos x="602" y="164"/>
                  </a:cxn>
                  <a:cxn ang="0">
                    <a:pos x="572" y="148"/>
                  </a:cxn>
                  <a:cxn ang="0">
                    <a:pos x="558" y="174"/>
                  </a:cxn>
                  <a:cxn ang="0">
                    <a:pos x="532" y="182"/>
                  </a:cxn>
                  <a:cxn ang="0">
                    <a:pos x="482" y="210"/>
                  </a:cxn>
                  <a:cxn ang="0">
                    <a:pos x="416" y="254"/>
                  </a:cxn>
                  <a:cxn ang="0">
                    <a:pos x="398" y="352"/>
                  </a:cxn>
                </a:cxnLst>
                <a:rect l="0" t="0" r="r" b="b"/>
                <a:pathLst>
                  <a:path w="602" h="364">
                    <a:moveTo>
                      <a:pt x="398" y="352"/>
                    </a:moveTo>
                    <a:lnTo>
                      <a:pt x="372" y="364"/>
                    </a:lnTo>
                    <a:lnTo>
                      <a:pt x="368" y="346"/>
                    </a:lnTo>
                    <a:lnTo>
                      <a:pt x="358" y="342"/>
                    </a:lnTo>
                    <a:lnTo>
                      <a:pt x="330" y="334"/>
                    </a:lnTo>
                    <a:lnTo>
                      <a:pt x="332" y="258"/>
                    </a:lnTo>
                    <a:lnTo>
                      <a:pt x="308" y="258"/>
                    </a:lnTo>
                    <a:lnTo>
                      <a:pt x="300" y="278"/>
                    </a:lnTo>
                    <a:lnTo>
                      <a:pt x="286" y="280"/>
                    </a:lnTo>
                    <a:lnTo>
                      <a:pt x="280" y="270"/>
                    </a:lnTo>
                    <a:lnTo>
                      <a:pt x="264" y="270"/>
                    </a:lnTo>
                    <a:lnTo>
                      <a:pt x="258" y="282"/>
                    </a:lnTo>
                    <a:lnTo>
                      <a:pt x="238" y="284"/>
                    </a:lnTo>
                    <a:lnTo>
                      <a:pt x="154" y="250"/>
                    </a:lnTo>
                    <a:lnTo>
                      <a:pt x="132" y="290"/>
                    </a:lnTo>
                    <a:lnTo>
                      <a:pt x="112" y="288"/>
                    </a:lnTo>
                    <a:lnTo>
                      <a:pt x="62" y="260"/>
                    </a:lnTo>
                    <a:lnTo>
                      <a:pt x="32" y="232"/>
                    </a:lnTo>
                    <a:lnTo>
                      <a:pt x="0" y="180"/>
                    </a:lnTo>
                    <a:lnTo>
                      <a:pt x="28" y="144"/>
                    </a:lnTo>
                    <a:lnTo>
                      <a:pt x="48" y="134"/>
                    </a:lnTo>
                    <a:lnTo>
                      <a:pt x="48" y="102"/>
                    </a:lnTo>
                    <a:lnTo>
                      <a:pt x="28" y="78"/>
                    </a:lnTo>
                    <a:lnTo>
                      <a:pt x="42" y="70"/>
                    </a:lnTo>
                    <a:lnTo>
                      <a:pt x="70" y="72"/>
                    </a:lnTo>
                    <a:lnTo>
                      <a:pt x="86" y="40"/>
                    </a:lnTo>
                    <a:lnTo>
                      <a:pt x="108" y="32"/>
                    </a:lnTo>
                    <a:lnTo>
                      <a:pt x="116" y="44"/>
                    </a:lnTo>
                    <a:lnTo>
                      <a:pt x="150" y="38"/>
                    </a:lnTo>
                    <a:lnTo>
                      <a:pt x="158" y="48"/>
                    </a:lnTo>
                    <a:lnTo>
                      <a:pt x="186" y="42"/>
                    </a:lnTo>
                    <a:lnTo>
                      <a:pt x="194" y="18"/>
                    </a:lnTo>
                    <a:lnTo>
                      <a:pt x="224" y="8"/>
                    </a:lnTo>
                    <a:lnTo>
                      <a:pt x="246" y="20"/>
                    </a:lnTo>
                    <a:lnTo>
                      <a:pt x="252" y="38"/>
                    </a:lnTo>
                    <a:lnTo>
                      <a:pt x="278" y="24"/>
                    </a:lnTo>
                    <a:lnTo>
                      <a:pt x="298" y="26"/>
                    </a:lnTo>
                    <a:lnTo>
                      <a:pt x="336" y="42"/>
                    </a:lnTo>
                    <a:lnTo>
                      <a:pt x="352" y="38"/>
                    </a:lnTo>
                    <a:lnTo>
                      <a:pt x="380" y="28"/>
                    </a:lnTo>
                    <a:lnTo>
                      <a:pt x="412" y="32"/>
                    </a:lnTo>
                    <a:lnTo>
                      <a:pt x="430" y="30"/>
                    </a:lnTo>
                    <a:lnTo>
                      <a:pt x="434" y="14"/>
                    </a:lnTo>
                    <a:lnTo>
                      <a:pt x="458" y="0"/>
                    </a:lnTo>
                    <a:lnTo>
                      <a:pt x="482" y="14"/>
                    </a:lnTo>
                    <a:lnTo>
                      <a:pt x="504" y="24"/>
                    </a:lnTo>
                    <a:lnTo>
                      <a:pt x="512" y="34"/>
                    </a:lnTo>
                    <a:lnTo>
                      <a:pt x="516" y="52"/>
                    </a:lnTo>
                    <a:lnTo>
                      <a:pt x="534" y="72"/>
                    </a:lnTo>
                    <a:lnTo>
                      <a:pt x="558" y="120"/>
                    </a:lnTo>
                    <a:lnTo>
                      <a:pt x="574" y="128"/>
                    </a:lnTo>
                    <a:lnTo>
                      <a:pt x="584" y="134"/>
                    </a:lnTo>
                    <a:lnTo>
                      <a:pt x="590" y="146"/>
                    </a:lnTo>
                    <a:lnTo>
                      <a:pt x="590" y="154"/>
                    </a:lnTo>
                    <a:lnTo>
                      <a:pt x="594" y="158"/>
                    </a:lnTo>
                    <a:lnTo>
                      <a:pt x="602" y="164"/>
                    </a:lnTo>
                    <a:lnTo>
                      <a:pt x="594" y="170"/>
                    </a:lnTo>
                    <a:lnTo>
                      <a:pt x="572" y="148"/>
                    </a:lnTo>
                    <a:lnTo>
                      <a:pt x="556" y="154"/>
                    </a:lnTo>
                    <a:lnTo>
                      <a:pt x="558" y="174"/>
                    </a:lnTo>
                    <a:lnTo>
                      <a:pt x="546" y="184"/>
                    </a:lnTo>
                    <a:lnTo>
                      <a:pt x="532" y="182"/>
                    </a:lnTo>
                    <a:lnTo>
                      <a:pt x="490" y="220"/>
                    </a:lnTo>
                    <a:lnTo>
                      <a:pt x="482" y="210"/>
                    </a:lnTo>
                    <a:lnTo>
                      <a:pt x="458" y="206"/>
                    </a:lnTo>
                    <a:lnTo>
                      <a:pt x="416" y="254"/>
                    </a:lnTo>
                    <a:lnTo>
                      <a:pt x="420" y="338"/>
                    </a:lnTo>
                    <a:lnTo>
                      <a:pt x="398" y="352"/>
                    </a:lnTo>
                    <a:close/>
                  </a:path>
                </a:pathLst>
              </a:custGeom>
              <a:grpFill/>
              <a:ln w="3175" cmpd="sng">
                <a:solidFill>
                  <a:schemeClr val="accent5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 dirty="0"/>
              </a:p>
            </p:txBody>
          </p:sp>
          <p:sp>
            <p:nvSpPr>
              <p:cNvPr id="258" name="Durham"/>
              <p:cNvSpPr>
                <a:spLocks/>
              </p:cNvSpPr>
              <p:nvPr/>
            </p:nvSpPr>
            <p:spPr bwMode="auto">
              <a:xfrm>
                <a:off x="5880110" y="4114870"/>
                <a:ext cx="374003" cy="269676"/>
              </a:xfrm>
              <a:custGeom>
                <a:avLst/>
                <a:gdLst/>
                <a:ahLst/>
                <a:cxnLst>
                  <a:cxn ang="0">
                    <a:pos x="220" y="173"/>
                  </a:cxn>
                  <a:cxn ang="0">
                    <a:pos x="194" y="187"/>
                  </a:cxn>
                  <a:cxn ang="0">
                    <a:pos x="186" y="169"/>
                  </a:cxn>
                  <a:cxn ang="0">
                    <a:pos x="164" y="157"/>
                  </a:cxn>
                  <a:cxn ang="0">
                    <a:pos x="136" y="167"/>
                  </a:cxn>
                  <a:cxn ang="0">
                    <a:pos x="126" y="191"/>
                  </a:cxn>
                  <a:cxn ang="0">
                    <a:pos x="100" y="195"/>
                  </a:cxn>
                  <a:cxn ang="0">
                    <a:pos x="92" y="187"/>
                  </a:cxn>
                  <a:cxn ang="0">
                    <a:pos x="58" y="193"/>
                  </a:cxn>
                  <a:cxn ang="0">
                    <a:pos x="50" y="181"/>
                  </a:cxn>
                  <a:cxn ang="0">
                    <a:pos x="54" y="161"/>
                  </a:cxn>
                  <a:cxn ang="0">
                    <a:pos x="30" y="161"/>
                  </a:cxn>
                  <a:cxn ang="0">
                    <a:pos x="0" y="125"/>
                  </a:cxn>
                  <a:cxn ang="0">
                    <a:pos x="2" y="109"/>
                  </a:cxn>
                  <a:cxn ang="0">
                    <a:pos x="18" y="94"/>
                  </a:cxn>
                  <a:cxn ang="0">
                    <a:pos x="0" y="78"/>
                  </a:cxn>
                  <a:cxn ang="0">
                    <a:pos x="6" y="42"/>
                  </a:cxn>
                  <a:cxn ang="0">
                    <a:pos x="30" y="46"/>
                  </a:cxn>
                  <a:cxn ang="0">
                    <a:pos x="72" y="16"/>
                  </a:cxn>
                  <a:cxn ang="0">
                    <a:pos x="96" y="12"/>
                  </a:cxn>
                  <a:cxn ang="0">
                    <a:pos x="116" y="18"/>
                  </a:cxn>
                  <a:cxn ang="0">
                    <a:pos x="132" y="0"/>
                  </a:cxn>
                  <a:cxn ang="0">
                    <a:pos x="168" y="10"/>
                  </a:cxn>
                  <a:cxn ang="0">
                    <a:pos x="210" y="12"/>
                  </a:cxn>
                  <a:cxn ang="0">
                    <a:pos x="218" y="26"/>
                  </a:cxn>
                  <a:cxn ang="0">
                    <a:pos x="232" y="32"/>
                  </a:cxn>
                  <a:cxn ang="0">
                    <a:pos x="246" y="24"/>
                  </a:cxn>
                  <a:cxn ang="0">
                    <a:pos x="256" y="52"/>
                  </a:cxn>
                  <a:cxn ang="0">
                    <a:pos x="270" y="74"/>
                  </a:cxn>
                  <a:cxn ang="0">
                    <a:pos x="252" y="82"/>
                  </a:cxn>
                  <a:cxn ang="0">
                    <a:pos x="222" y="127"/>
                  </a:cxn>
                  <a:cxn ang="0">
                    <a:pos x="220" y="173"/>
                  </a:cxn>
                </a:cxnLst>
                <a:rect l="0" t="0" r="r" b="b"/>
                <a:pathLst>
                  <a:path w="270" h="195">
                    <a:moveTo>
                      <a:pt x="220" y="173"/>
                    </a:moveTo>
                    <a:lnTo>
                      <a:pt x="194" y="187"/>
                    </a:lnTo>
                    <a:lnTo>
                      <a:pt x="186" y="169"/>
                    </a:lnTo>
                    <a:lnTo>
                      <a:pt x="164" y="157"/>
                    </a:lnTo>
                    <a:lnTo>
                      <a:pt x="136" y="167"/>
                    </a:lnTo>
                    <a:lnTo>
                      <a:pt x="126" y="191"/>
                    </a:lnTo>
                    <a:lnTo>
                      <a:pt x="100" y="195"/>
                    </a:lnTo>
                    <a:lnTo>
                      <a:pt x="92" y="187"/>
                    </a:lnTo>
                    <a:lnTo>
                      <a:pt x="58" y="193"/>
                    </a:lnTo>
                    <a:lnTo>
                      <a:pt x="50" y="181"/>
                    </a:lnTo>
                    <a:lnTo>
                      <a:pt x="54" y="161"/>
                    </a:lnTo>
                    <a:lnTo>
                      <a:pt x="30" y="161"/>
                    </a:lnTo>
                    <a:lnTo>
                      <a:pt x="0" y="125"/>
                    </a:lnTo>
                    <a:lnTo>
                      <a:pt x="2" y="109"/>
                    </a:lnTo>
                    <a:lnTo>
                      <a:pt x="18" y="94"/>
                    </a:lnTo>
                    <a:lnTo>
                      <a:pt x="0" y="78"/>
                    </a:lnTo>
                    <a:lnTo>
                      <a:pt x="6" y="42"/>
                    </a:lnTo>
                    <a:lnTo>
                      <a:pt x="30" y="46"/>
                    </a:lnTo>
                    <a:lnTo>
                      <a:pt x="72" y="16"/>
                    </a:lnTo>
                    <a:lnTo>
                      <a:pt x="96" y="12"/>
                    </a:lnTo>
                    <a:lnTo>
                      <a:pt x="116" y="18"/>
                    </a:lnTo>
                    <a:lnTo>
                      <a:pt x="132" y="0"/>
                    </a:lnTo>
                    <a:lnTo>
                      <a:pt x="168" y="10"/>
                    </a:lnTo>
                    <a:lnTo>
                      <a:pt x="210" y="12"/>
                    </a:lnTo>
                    <a:lnTo>
                      <a:pt x="218" y="26"/>
                    </a:lnTo>
                    <a:lnTo>
                      <a:pt x="232" y="32"/>
                    </a:lnTo>
                    <a:lnTo>
                      <a:pt x="246" y="24"/>
                    </a:lnTo>
                    <a:lnTo>
                      <a:pt x="256" y="52"/>
                    </a:lnTo>
                    <a:lnTo>
                      <a:pt x="270" y="74"/>
                    </a:lnTo>
                    <a:lnTo>
                      <a:pt x="252" y="82"/>
                    </a:lnTo>
                    <a:lnTo>
                      <a:pt x="222" y="127"/>
                    </a:lnTo>
                    <a:lnTo>
                      <a:pt x="220" y="173"/>
                    </a:lnTo>
                    <a:close/>
                  </a:path>
                </a:pathLst>
              </a:custGeom>
              <a:grpFill/>
              <a:ln w="3175" cmpd="sng">
                <a:solidFill>
                  <a:schemeClr val="accent5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 dirty="0"/>
              </a:p>
            </p:txBody>
          </p:sp>
          <p:sp>
            <p:nvSpPr>
              <p:cNvPr id="259" name="Lancashire"/>
              <p:cNvSpPr>
                <a:spLocks/>
              </p:cNvSpPr>
              <p:nvPr/>
            </p:nvSpPr>
            <p:spPr bwMode="auto">
              <a:xfrm>
                <a:off x="5637993" y="4522336"/>
                <a:ext cx="344476" cy="440929"/>
              </a:xfrm>
              <a:custGeom>
                <a:avLst/>
                <a:gdLst/>
                <a:ahLst/>
                <a:cxnLst>
                  <a:cxn ang="0">
                    <a:pos x="80" y="320"/>
                  </a:cxn>
                  <a:cxn ang="0">
                    <a:pos x="16" y="306"/>
                  </a:cxn>
                  <a:cxn ang="0">
                    <a:pos x="8" y="292"/>
                  </a:cxn>
                  <a:cxn ang="0">
                    <a:pos x="16" y="278"/>
                  </a:cxn>
                  <a:cxn ang="0">
                    <a:pos x="52" y="250"/>
                  </a:cxn>
                  <a:cxn ang="0">
                    <a:pos x="36" y="228"/>
                  </a:cxn>
                  <a:cxn ang="0">
                    <a:pos x="52" y="216"/>
                  </a:cxn>
                  <a:cxn ang="0">
                    <a:pos x="4" y="214"/>
                  </a:cxn>
                  <a:cxn ang="0">
                    <a:pos x="0" y="136"/>
                  </a:cxn>
                  <a:cxn ang="0">
                    <a:pos x="18" y="140"/>
                  </a:cxn>
                  <a:cxn ang="0">
                    <a:pos x="26" y="124"/>
                  </a:cxn>
                  <a:cxn ang="0">
                    <a:pos x="36" y="130"/>
                  </a:cxn>
                  <a:cxn ang="0">
                    <a:pos x="48" y="118"/>
                  </a:cxn>
                  <a:cxn ang="0">
                    <a:pos x="48" y="100"/>
                  </a:cxn>
                  <a:cxn ang="0">
                    <a:pos x="60" y="84"/>
                  </a:cxn>
                  <a:cxn ang="0">
                    <a:pos x="52" y="82"/>
                  </a:cxn>
                  <a:cxn ang="0">
                    <a:pos x="38" y="96"/>
                  </a:cxn>
                  <a:cxn ang="0">
                    <a:pos x="32" y="80"/>
                  </a:cxn>
                  <a:cxn ang="0">
                    <a:pos x="50" y="66"/>
                  </a:cxn>
                  <a:cxn ang="0">
                    <a:pos x="60" y="50"/>
                  </a:cxn>
                  <a:cxn ang="0">
                    <a:pos x="46" y="22"/>
                  </a:cxn>
                  <a:cxn ang="0">
                    <a:pos x="60" y="14"/>
                  </a:cxn>
                  <a:cxn ang="0">
                    <a:pos x="90" y="22"/>
                  </a:cxn>
                  <a:cxn ang="0">
                    <a:pos x="128" y="2"/>
                  </a:cxn>
                  <a:cxn ang="0">
                    <a:pos x="146" y="0"/>
                  </a:cxn>
                  <a:cxn ang="0">
                    <a:pos x="118" y="34"/>
                  </a:cxn>
                  <a:cxn ang="0">
                    <a:pos x="150" y="86"/>
                  </a:cxn>
                  <a:cxn ang="0">
                    <a:pos x="178" y="112"/>
                  </a:cxn>
                  <a:cxn ang="0">
                    <a:pos x="230" y="142"/>
                  </a:cxn>
                  <a:cxn ang="0">
                    <a:pos x="250" y="144"/>
                  </a:cxn>
                  <a:cxn ang="0">
                    <a:pos x="232" y="190"/>
                  </a:cxn>
                  <a:cxn ang="0">
                    <a:pos x="232" y="214"/>
                  </a:cxn>
                  <a:cxn ang="0">
                    <a:pos x="210" y="230"/>
                  </a:cxn>
                  <a:cxn ang="0">
                    <a:pos x="186" y="242"/>
                  </a:cxn>
                  <a:cxn ang="0">
                    <a:pos x="166" y="242"/>
                  </a:cxn>
                  <a:cxn ang="0">
                    <a:pos x="150" y="238"/>
                  </a:cxn>
                  <a:cxn ang="0">
                    <a:pos x="142" y="242"/>
                  </a:cxn>
                  <a:cxn ang="0">
                    <a:pos x="120" y="260"/>
                  </a:cxn>
                  <a:cxn ang="0">
                    <a:pos x="80" y="284"/>
                  </a:cxn>
                  <a:cxn ang="0">
                    <a:pos x="80" y="320"/>
                  </a:cxn>
                </a:cxnLst>
                <a:rect l="0" t="0" r="r" b="b"/>
                <a:pathLst>
                  <a:path w="250" h="320">
                    <a:moveTo>
                      <a:pt x="80" y="320"/>
                    </a:moveTo>
                    <a:lnTo>
                      <a:pt x="16" y="306"/>
                    </a:lnTo>
                    <a:lnTo>
                      <a:pt x="8" y="292"/>
                    </a:lnTo>
                    <a:lnTo>
                      <a:pt x="16" y="278"/>
                    </a:lnTo>
                    <a:lnTo>
                      <a:pt x="52" y="250"/>
                    </a:lnTo>
                    <a:lnTo>
                      <a:pt x="36" y="228"/>
                    </a:lnTo>
                    <a:lnTo>
                      <a:pt x="52" y="216"/>
                    </a:lnTo>
                    <a:lnTo>
                      <a:pt x="4" y="214"/>
                    </a:lnTo>
                    <a:lnTo>
                      <a:pt x="0" y="136"/>
                    </a:lnTo>
                    <a:lnTo>
                      <a:pt x="18" y="140"/>
                    </a:lnTo>
                    <a:lnTo>
                      <a:pt x="26" y="124"/>
                    </a:lnTo>
                    <a:lnTo>
                      <a:pt x="36" y="130"/>
                    </a:lnTo>
                    <a:lnTo>
                      <a:pt x="48" y="118"/>
                    </a:lnTo>
                    <a:lnTo>
                      <a:pt x="48" y="100"/>
                    </a:lnTo>
                    <a:lnTo>
                      <a:pt x="60" y="84"/>
                    </a:lnTo>
                    <a:lnTo>
                      <a:pt x="52" y="82"/>
                    </a:lnTo>
                    <a:lnTo>
                      <a:pt x="38" y="96"/>
                    </a:lnTo>
                    <a:lnTo>
                      <a:pt x="32" y="80"/>
                    </a:lnTo>
                    <a:lnTo>
                      <a:pt x="50" y="66"/>
                    </a:lnTo>
                    <a:lnTo>
                      <a:pt x="60" y="50"/>
                    </a:lnTo>
                    <a:lnTo>
                      <a:pt x="46" y="22"/>
                    </a:lnTo>
                    <a:lnTo>
                      <a:pt x="60" y="14"/>
                    </a:lnTo>
                    <a:lnTo>
                      <a:pt x="90" y="22"/>
                    </a:lnTo>
                    <a:lnTo>
                      <a:pt x="128" y="2"/>
                    </a:lnTo>
                    <a:lnTo>
                      <a:pt x="146" y="0"/>
                    </a:lnTo>
                    <a:lnTo>
                      <a:pt x="118" y="34"/>
                    </a:lnTo>
                    <a:lnTo>
                      <a:pt x="150" y="86"/>
                    </a:lnTo>
                    <a:lnTo>
                      <a:pt x="178" y="112"/>
                    </a:lnTo>
                    <a:lnTo>
                      <a:pt x="230" y="142"/>
                    </a:lnTo>
                    <a:lnTo>
                      <a:pt x="250" y="144"/>
                    </a:lnTo>
                    <a:lnTo>
                      <a:pt x="232" y="190"/>
                    </a:lnTo>
                    <a:lnTo>
                      <a:pt x="232" y="214"/>
                    </a:lnTo>
                    <a:lnTo>
                      <a:pt x="210" y="230"/>
                    </a:lnTo>
                    <a:lnTo>
                      <a:pt x="186" y="242"/>
                    </a:lnTo>
                    <a:lnTo>
                      <a:pt x="166" y="242"/>
                    </a:lnTo>
                    <a:lnTo>
                      <a:pt x="150" y="238"/>
                    </a:lnTo>
                    <a:lnTo>
                      <a:pt x="142" y="242"/>
                    </a:lnTo>
                    <a:lnTo>
                      <a:pt x="120" y="260"/>
                    </a:lnTo>
                    <a:lnTo>
                      <a:pt x="80" y="284"/>
                    </a:lnTo>
                    <a:lnTo>
                      <a:pt x="80" y="320"/>
                    </a:lnTo>
                    <a:close/>
                  </a:path>
                </a:pathLst>
              </a:custGeom>
              <a:grpFill/>
              <a:ln w="3175" cmpd="sng">
                <a:solidFill>
                  <a:schemeClr val="accent5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 dirty="0"/>
              </a:p>
            </p:txBody>
          </p:sp>
          <p:sp>
            <p:nvSpPr>
              <p:cNvPr id="260" name="Cumbria"/>
              <p:cNvSpPr>
                <a:spLocks/>
              </p:cNvSpPr>
              <p:nvPr/>
            </p:nvSpPr>
            <p:spPr bwMode="auto">
              <a:xfrm>
                <a:off x="5423433" y="3961332"/>
                <a:ext cx="531477" cy="651552"/>
              </a:xfrm>
              <a:custGeom>
                <a:avLst/>
                <a:gdLst/>
                <a:ahLst/>
                <a:cxnLst>
                  <a:cxn ang="0">
                    <a:pos x="280" y="407"/>
                  </a:cxn>
                  <a:cxn ang="0">
                    <a:pos x="214" y="419"/>
                  </a:cxn>
                  <a:cxn ang="0">
                    <a:pos x="198" y="409"/>
                  </a:cxn>
                  <a:cxn ang="0">
                    <a:pos x="166" y="435"/>
                  </a:cxn>
                  <a:cxn ang="0">
                    <a:pos x="150" y="417"/>
                  </a:cxn>
                  <a:cxn ang="0">
                    <a:pos x="138" y="457"/>
                  </a:cxn>
                  <a:cxn ang="0">
                    <a:pos x="102" y="445"/>
                  </a:cxn>
                  <a:cxn ang="0">
                    <a:pos x="102" y="399"/>
                  </a:cxn>
                  <a:cxn ang="0">
                    <a:pos x="82" y="421"/>
                  </a:cxn>
                  <a:cxn ang="0">
                    <a:pos x="62" y="389"/>
                  </a:cxn>
                  <a:cxn ang="0">
                    <a:pos x="0" y="281"/>
                  </a:cxn>
                  <a:cxn ang="0">
                    <a:pos x="24" y="202"/>
                  </a:cxn>
                  <a:cxn ang="0">
                    <a:pos x="50" y="172"/>
                  </a:cxn>
                  <a:cxn ang="0">
                    <a:pos x="70" y="120"/>
                  </a:cxn>
                  <a:cxn ang="0">
                    <a:pos x="84" y="118"/>
                  </a:cxn>
                  <a:cxn ang="0">
                    <a:pos x="90" y="128"/>
                  </a:cxn>
                  <a:cxn ang="0">
                    <a:pos x="88" y="106"/>
                  </a:cxn>
                  <a:cxn ang="0">
                    <a:pos x="108" y="94"/>
                  </a:cxn>
                  <a:cxn ang="0">
                    <a:pos x="150" y="100"/>
                  </a:cxn>
                  <a:cxn ang="0">
                    <a:pos x="160" y="52"/>
                  </a:cxn>
                  <a:cxn ang="0">
                    <a:pos x="204" y="20"/>
                  </a:cxn>
                  <a:cxn ang="0">
                    <a:pos x="266" y="28"/>
                  </a:cxn>
                  <a:cxn ang="0">
                    <a:pos x="294" y="56"/>
                  </a:cxn>
                  <a:cxn ang="0">
                    <a:pos x="272" y="140"/>
                  </a:cxn>
                  <a:cxn ang="0">
                    <a:pos x="322" y="142"/>
                  </a:cxn>
                  <a:cxn ang="0">
                    <a:pos x="330" y="186"/>
                  </a:cxn>
                  <a:cxn ang="0">
                    <a:pos x="332" y="219"/>
                  </a:cxn>
                  <a:cxn ang="0">
                    <a:pos x="360" y="271"/>
                  </a:cxn>
                  <a:cxn ang="0">
                    <a:pos x="380" y="291"/>
                  </a:cxn>
                  <a:cxn ang="0">
                    <a:pos x="342" y="333"/>
                  </a:cxn>
                  <a:cxn ang="0">
                    <a:pos x="302" y="337"/>
                  </a:cxn>
                  <a:cxn ang="0">
                    <a:pos x="322" y="393"/>
                  </a:cxn>
                </a:cxnLst>
                <a:rect l="0" t="0" r="r" b="b"/>
                <a:pathLst>
                  <a:path w="384" h="471">
                    <a:moveTo>
                      <a:pt x="300" y="405"/>
                    </a:moveTo>
                    <a:lnTo>
                      <a:pt x="280" y="407"/>
                    </a:lnTo>
                    <a:lnTo>
                      <a:pt x="244" y="427"/>
                    </a:lnTo>
                    <a:lnTo>
                      <a:pt x="214" y="419"/>
                    </a:lnTo>
                    <a:lnTo>
                      <a:pt x="214" y="409"/>
                    </a:lnTo>
                    <a:lnTo>
                      <a:pt x="198" y="409"/>
                    </a:lnTo>
                    <a:lnTo>
                      <a:pt x="182" y="435"/>
                    </a:lnTo>
                    <a:lnTo>
                      <a:pt x="166" y="435"/>
                    </a:lnTo>
                    <a:lnTo>
                      <a:pt x="158" y="417"/>
                    </a:lnTo>
                    <a:lnTo>
                      <a:pt x="150" y="417"/>
                    </a:lnTo>
                    <a:lnTo>
                      <a:pt x="146" y="441"/>
                    </a:lnTo>
                    <a:lnTo>
                      <a:pt x="138" y="457"/>
                    </a:lnTo>
                    <a:lnTo>
                      <a:pt x="122" y="471"/>
                    </a:lnTo>
                    <a:lnTo>
                      <a:pt x="102" y="445"/>
                    </a:lnTo>
                    <a:lnTo>
                      <a:pt x="110" y="393"/>
                    </a:lnTo>
                    <a:lnTo>
                      <a:pt x="102" y="399"/>
                    </a:lnTo>
                    <a:lnTo>
                      <a:pt x="98" y="415"/>
                    </a:lnTo>
                    <a:lnTo>
                      <a:pt x="82" y="421"/>
                    </a:lnTo>
                    <a:lnTo>
                      <a:pt x="72" y="405"/>
                    </a:lnTo>
                    <a:lnTo>
                      <a:pt x="62" y="389"/>
                    </a:lnTo>
                    <a:lnTo>
                      <a:pt x="56" y="353"/>
                    </a:lnTo>
                    <a:lnTo>
                      <a:pt x="0" y="281"/>
                    </a:lnTo>
                    <a:lnTo>
                      <a:pt x="14" y="249"/>
                    </a:lnTo>
                    <a:lnTo>
                      <a:pt x="24" y="202"/>
                    </a:lnTo>
                    <a:lnTo>
                      <a:pt x="32" y="190"/>
                    </a:lnTo>
                    <a:lnTo>
                      <a:pt x="50" y="172"/>
                    </a:lnTo>
                    <a:lnTo>
                      <a:pt x="52" y="154"/>
                    </a:lnTo>
                    <a:lnTo>
                      <a:pt x="70" y="120"/>
                    </a:lnTo>
                    <a:lnTo>
                      <a:pt x="78" y="114"/>
                    </a:lnTo>
                    <a:lnTo>
                      <a:pt x="84" y="118"/>
                    </a:lnTo>
                    <a:lnTo>
                      <a:pt x="84" y="126"/>
                    </a:lnTo>
                    <a:lnTo>
                      <a:pt x="90" y="128"/>
                    </a:lnTo>
                    <a:lnTo>
                      <a:pt x="98" y="116"/>
                    </a:lnTo>
                    <a:lnTo>
                      <a:pt x="88" y="106"/>
                    </a:lnTo>
                    <a:lnTo>
                      <a:pt x="98" y="100"/>
                    </a:lnTo>
                    <a:lnTo>
                      <a:pt x="108" y="94"/>
                    </a:lnTo>
                    <a:lnTo>
                      <a:pt x="134" y="108"/>
                    </a:lnTo>
                    <a:lnTo>
                      <a:pt x="150" y="100"/>
                    </a:lnTo>
                    <a:lnTo>
                      <a:pt x="148" y="78"/>
                    </a:lnTo>
                    <a:lnTo>
                      <a:pt x="160" y="52"/>
                    </a:lnTo>
                    <a:lnTo>
                      <a:pt x="192" y="32"/>
                    </a:lnTo>
                    <a:lnTo>
                      <a:pt x="204" y="20"/>
                    </a:lnTo>
                    <a:lnTo>
                      <a:pt x="236" y="0"/>
                    </a:lnTo>
                    <a:lnTo>
                      <a:pt x="266" y="28"/>
                    </a:lnTo>
                    <a:lnTo>
                      <a:pt x="292" y="34"/>
                    </a:lnTo>
                    <a:lnTo>
                      <a:pt x="294" y="56"/>
                    </a:lnTo>
                    <a:lnTo>
                      <a:pt x="272" y="72"/>
                    </a:lnTo>
                    <a:lnTo>
                      <a:pt x="272" y="140"/>
                    </a:lnTo>
                    <a:lnTo>
                      <a:pt x="286" y="156"/>
                    </a:lnTo>
                    <a:lnTo>
                      <a:pt x="322" y="142"/>
                    </a:lnTo>
                    <a:lnTo>
                      <a:pt x="336" y="154"/>
                    </a:lnTo>
                    <a:lnTo>
                      <a:pt x="330" y="186"/>
                    </a:lnTo>
                    <a:lnTo>
                      <a:pt x="346" y="204"/>
                    </a:lnTo>
                    <a:lnTo>
                      <a:pt x="332" y="219"/>
                    </a:lnTo>
                    <a:lnTo>
                      <a:pt x="330" y="235"/>
                    </a:lnTo>
                    <a:lnTo>
                      <a:pt x="360" y="271"/>
                    </a:lnTo>
                    <a:lnTo>
                      <a:pt x="384" y="271"/>
                    </a:lnTo>
                    <a:lnTo>
                      <a:pt x="380" y="291"/>
                    </a:lnTo>
                    <a:lnTo>
                      <a:pt x="356" y="299"/>
                    </a:lnTo>
                    <a:lnTo>
                      <a:pt x="342" y="333"/>
                    </a:lnTo>
                    <a:lnTo>
                      <a:pt x="312" y="329"/>
                    </a:lnTo>
                    <a:lnTo>
                      <a:pt x="302" y="337"/>
                    </a:lnTo>
                    <a:lnTo>
                      <a:pt x="322" y="363"/>
                    </a:lnTo>
                    <a:lnTo>
                      <a:pt x="322" y="393"/>
                    </a:lnTo>
                    <a:lnTo>
                      <a:pt x="300" y="405"/>
                    </a:lnTo>
                    <a:close/>
                  </a:path>
                </a:pathLst>
              </a:custGeom>
              <a:grpFill/>
              <a:ln w="3175" cmpd="sng">
                <a:solidFill>
                  <a:schemeClr val="accent5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 dirty="0"/>
              </a:p>
            </p:txBody>
          </p:sp>
          <p:sp>
            <p:nvSpPr>
              <p:cNvPr id="261" name="Northumberland"/>
              <p:cNvSpPr>
                <a:spLocks/>
              </p:cNvSpPr>
              <p:nvPr/>
            </p:nvSpPr>
            <p:spPr bwMode="auto">
              <a:xfrm>
                <a:off x="5750194" y="3575519"/>
                <a:ext cx="421245" cy="602341"/>
              </a:xfrm>
              <a:custGeom>
                <a:avLst/>
                <a:gdLst/>
                <a:ahLst/>
                <a:cxnLst>
                  <a:cxn ang="0">
                    <a:pos x="226" y="390"/>
                  </a:cxn>
                  <a:cxn ang="0">
                    <a:pos x="210" y="408"/>
                  </a:cxn>
                  <a:cxn ang="0">
                    <a:pos x="190" y="402"/>
                  </a:cxn>
                  <a:cxn ang="0">
                    <a:pos x="166" y="406"/>
                  </a:cxn>
                  <a:cxn ang="0">
                    <a:pos x="148" y="420"/>
                  </a:cxn>
                  <a:cxn ang="0">
                    <a:pos x="124" y="436"/>
                  </a:cxn>
                  <a:cxn ang="0">
                    <a:pos x="98" y="432"/>
                  </a:cxn>
                  <a:cxn ang="0">
                    <a:pos x="86" y="422"/>
                  </a:cxn>
                  <a:cxn ang="0">
                    <a:pos x="50" y="436"/>
                  </a:cxn>
                  <a:cxn ang="0">
                    <a:pos x="36" y="420"/>
                  </a:cxn>
                  <a:cxn ang="0">
                    <a:pos x="36" y="352"/>
                  </a:cxn>
                  <a:cxn ang="0">
                    <a:pos x="60" y="336"/>
                  </a:cxn>
                  <a:cxn ang="0">
                    <a:pos x="56" y="316"/>
                  </a:cxn>
                  <a:cxn ang="0">
                    <a:pos x="30" y="308"/>
                  </a:cxn>
                  <a:cxn ang="0">
                    <a:pos x="0" y="280"/>
                  </a:cxn>
                  <a:cxn ang="0">
                    <a:pos x="22" y="240"/>
                  </a:cxn>
                  <a:cxn ang="0">
                    <a:pos x="42" y="218"/>
                  </a:cxn>
                  <a:cxn ang="0">
                    <a:pos x="66" y="196"/>
                  </a:cxn>
                  <a:cxn ang="0">
                    <a:pos x="88" y="192"/>
                  </a:cxn>
                  <a:cxn ang="0">
                    <a:pos x="130" y="150"/>
                  </a:cxn>
                  <a:cxn ang="0">
                    <a:pos x="134" y="130"/>
                  </a:cxn>
                  <a:cxn ang="0">
                    <a:pos x="108" y="86"/>
                  </a:cxn>
                  <a:cxn ang="0">
                    <a:pos x="106" y="54"/>
                  </a:cxn>
                  <a:cxn ang="0">
                    <a:pos x="122" y="42"/>
                  </a:cxn>
                  <a:cxn ang="0">
                    <a:pos x="160" y="0"/>
                  </a:cxn>
                  <a:cxn ang="0">
                    <a:pos x="170" y="22"/>
                  </a:cxn>
                  <a:cxn ang="0">
                    <a:pos x="210" y="70"/>
                  </a:cxn>
                  <a:cxn ang="0">
                    <a:pos x="218" y="62"/>
                  </a:cxn>
                  <a:cxn ang="0">
                    <a:pos x="222" y="66"/>
                  </a:cxn>
                  <a:cxn ang="0">
                    <a:pos x="224" y="82"/>
                  </a:cxn>
                  <a:cxn ang="0">
                    <a:pos x="250" y="86"/>
                  </a:cxn>
                  <a:cxn ang="0">
                    <a:pos x="256" y="94"/>
                  </a:cxn>
                  <a:cxn ang="0">
                    <a:pos x="258" y="112"/>
                  </a:cxn>
                  <a:cxn ang="0">
                    <a:pos x="274" y="150"/>
                  </a:cxn>
                  <a:cxn ang="0">
                    <a:pos x="274" y="156"/>
                  </a:cxn>
                  <a:cxn ang="0">
                    <a:pos x="274" y="166"/>
                  </a:cxn>
                  <a:cxn ang="0">
                    <a:pos x="268" y="178"/>
                  </a:cxn>
                  <a:cxn ang="0">
                    <a:pos x="280" y="202"/>
                  </a:cxn>
                  <a:cxn ang="0">
                    <a:pos x="276" y="222"/>
                  </a:cxn>
                  <a:cxn ang="0">
                    <a:pos x="294" y="256"/>
                  </a:cxn>
                  <a:cxn ang="0">
                    <a:pos x="296" y="266"/>
                  </a:cxn>
                  <a:cxn ang="0">
                    <a:pos x="290" y="278"/>
                  </a:cxn>
                  <a:cxn ang="0">
                    <a:pos x="304" y="316"/>
                  </a:cxn>
                  <a:cxn ang="0">
                    <a:pos x="294" y="320"/>
                  </a:cxn>
                  <a:cxn ang="0">
                    <a:pos x="276" y="334"/>
                  </a:cxn>
                  <a:cxn ang="0">
                    <a:pos x="244" y="328"/>
                  </a:cxn>
                  <a:cxn ang="0">
                    <a:pos x="226" y="362"/>
                  </a:cxn>
                  <a:cxn ang="0">
                    <a:pos x="226" y="390"/>
                  </a:cxn>
                </a:cxnLst>
                <a:rect l="0" t="0" r="r" b="b"/>
                <a:pathLst>
                  <a:path w="304" h="436">
                    <a:moveTo>
                      <a:pt x="226" y="390"/>
                    </a:moveTo>
                    <a:lnTo>
                      <a:pt x="210" y="408"/>
                    </a:lnTo>
                    <a:lnTo>
                      <a:pt x="190" y="402"/>
                    </a:lnTo>
                    <a:lnTo>
                      <a:pt x="166" y="406"/>
                    </a:lnTo>
                    <a:lnTo>
                      <a:pt x="148" y="420"/>
                    </a:lnTo>
                    <a:lnTo>
                      <a:pt x="124" y="436"/>
                    </a:lnTo>
                    <a:lnTo>
                      <a:pt x="98" y="432"/>
                    </a:lnTo>
                    <a:lnTo>
                      <a:pt x="86" y="422"/>
                    </a:lnTo>
                    <a:lnTo>
                      <a:pt x="50" y="436"/>
                    </a:lnTo>
                    <a:lnTo>
                      <a:pt x="36" y="420"/>
                    </a:lnTo>
                    <a:lnTo>
                      <a:pt x="36" y="352"/>
                    </a:lnTo>
                    <a:lnTo>
                      <a:pt x="60" y="336"/>
                    </a:lnTo>
                    <a:lnTo>
                      <a:pt x="56" y="316"/>
                    </a:lnTo>
                    <a:lnTo>
                      <a:pt x="30" y="308"/>
                    </a:lnTo>
                    <a:lnTo>
                      <a:pt x="0" y="280"/>
                    </a:lnTo>
                    <a:lnTo>
                      <a:pt x="22" y="240"/>
                    </a:lnTo>
                    <a:lnTo>
                      <a:pt x="42" y="218"/>
                    </a:lnTo>
                    <a:lnTo>
                      <a:pt x="66" y="196"/>
                    </a:lnTo>
                    <a:lnTo>
                      <a:pt x="88" y="192"/>
                    </a:lnTo>
                    <a:lnTo>
                      <a:pt x="130" y="150"/>
                    </a:lnTo>
                    <a:lnTo>
                      <a:pt x="134" y="130"/>
                    </a:lnTo>
                    <a:lnTo>
                      <a:pt x="108" y="86"/>
                    </a:lnTo>
                    <a:lnTo>
                      <a:pt x="106" y="54"/>
                    </a:lnTo>
                    <a:lnTo>
                      <a:pt x="122" y="42"/>
                    </a:lnTo>
                    <a:lnTo>
                      <a:pt x="160" y="0"/>
                    </a:lnTo>
                    <a:lnTo>
                      <a:pt x="170" y="22"/>
                    </a:lnTo>
                    <a:lnTo>
                      <a:pt x="210" y="70"/>
                    </a:lnTo>
                    <a:lnTo>
                      <a:pt x="218" y="62"/>
                    </a:lnTo>
                    <a:lnTo>
                      <a:pt x="222" y="66"/>
                    </a:lnTo>
                    <a:lnTo>
                      <a:pt x="224" y="82"/>
                    </a:lnTo>
                    <a:lnTo>
                      <a:pt x="250" y="86"/>
                    </a:lnTo>
                    <a:lnTo>
                      <a:pt x="256" y="94"/>
                    </a:lnTo>
                    <a:lnTo>
                      <a:pt x="258" y="112"/>
                    </a:lnTo>
                    <a:lnTo>
                      <a:pt x="274" y="150"/>
                    </a:lnTo>
                    <a:lnTo>
                      <a:pt x="274" y="156"/>
                    </a:lnTo>
                    <a:lnTo>
                      <a:pt x="274" y="166"/>
                    </a:lnTo>
                    <a:lnTo>
                      <a:pt x="268" y="178"/>
                    </a:lnTo>
                    <a:lnTo>
                      <a:pt x="280" y="202"/>
                    </a:lnTo>
                    <a:lnTo>
                      <a:pt x="276" y="222"/>
                    </a:lnTo>
                    <a:lnTo>
                      <a:pt x="294" y="256"/>
                    </a:lnTo>
                    <a:lnTo>
                      <a:pt x="296" y="266"/>
                    </a:lnTo>
                    <a:lnTo>
                      <a:pt x="290" y="278"/>
                    </a:lnTo>
                    <a:lnTo>
                      <a:pt x="304" y="316"/>
                    </a:lnTo>
                    <a:lnTo>
                      <a:pt x="294" y="320"/>
                    </a:lnTo>
                    <a:lnTo>
                      <a:pt x="276" y="334"/>
                    </a:lnTo>
                    <a:lnTo>
                      <a:pt x="244" y="328"/>
                    </a:lnTo>
                    <a:lnTo>
                      <a:pt x="226" y="362"/>
                    </a:lnTo>
                    <a:lnTo>
                      <a:pt x="226" y="390"/>
                    </a:lnTo>
                    <a:close/>
                  </a:path>
                </a:pathLst>
              </a:custGeom>
              <a:grpFill/>
              <a:ln w="3175" cmpd="sng">
                <a:solidFill>
                  <a:schemeClr val="accent5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 dirty="0"/>
              </a:p>
            </p:txBody>
          </p:sp>
          <p:sp>
            <p:nvSpPr>
              <p:cNvPr id="262" name="Nottinghamshire"/>
              <p:cNvSpPr>
                <a:spLocks/>
              </p:cNvSpPr>
              <p:nvPr/>
            </p:nvSpPr>
            <p:spPr bwMode="auto">
              <a:xfrm>
                <a:off x="6254113" y="4933739"/>
                <a:ext cx="246054" cy="433056"/>
              </a:xfrm>
              <a:custGeom>
                <a:avLst/>
                <a:gdLst/>
                <a:ahLst/>
                <a:cxnLst>
                  <a:cxn ang="0">
                    <a:pos x="146" y="230"/>
                  </a:cxn>
                  <a:cxn ang="0">
                    <a:pos x="116" y="266"/>
                  </a:cxn>
                  <a:cxn ang="0">
                    <a:pos x="92" y="302"/>
                  </a:cxn>
                  <a:cxn ang="0">
                    <a:pos x="64" y="304"/>
                  </a:cxn>
                  <a:cxn ang="0">
                    <a:pos x="50" y="314"/>
                  </a:cxn>
                  <a:cxn ang="0">
                    <a:pos x="40" y="314"/>
                  </a:cxn>
                  <a:cxn ang="0">
                    <a:pos x="34" y="304"/>
                  </a:cxn>
                  <a:cxn ang="0">
                    <a:pos x="20" y="270"/>
                  </a:cxn>
                  <a:cxn ang="0">
                    <a:pos x="8" y="240"/>
                  </a:cxn>
                  <a:cxn ang="0">
                    <a:pos x="2" y="208"/>
                  </a:cxn>
                  <a:cxn ang="0">
                    <a:pos x="0" y="156"/>
                  </a:cxn>
                  <a:cxn ang="0">
                    <a:pos x="30" y="140"/>
                  </a:cxn>
                  <a:cxn ang="0">
                    <a:pos x="44" y="110"/>
                  </a:cxn>
                  <a:cxn ang="0">
                    <a:pos x="36" y="90"/>
                  </a:cxn>
                  <a:cxn ang="0">
                    <a:pos x="54" y="62"/>
                  </a:cxn>
                  <a:cxn ang="0">
                    <a:pos x="60" y="46"/>
                  </a:cxn>
                  <a:cxn ang="0">
                    <a:pos x="82" y="36"/>
                  </a:cxn>
                  <a:cxn ang="0">
                    <a:pos x="102" y="0"/>
                  </a:cxn>
                  <a:cxn ang="0">
                    <a:pos x="118" y="8"/>
                  </a:cxn>
                  <a:cxn ang="0">
                    <a:pos x="130" y="16"/>
                  </a:cxn>
                  <a:cxn ang="0">
                    <a:pos x="140" y="46"/>
                  </a:cxn>
                  <a:cxn ang="0">
                    <a:pos x="150" y="78"/>
                  </a:cxn>
                  <a:cxn ang="0">
                    <a:pos x="152" y="92"/>
                  </a:cxn>
                  <a:cxn ang="0">
                    <a:pos x="148" y="122"/>
                  </a:cxn>
                  <a:cxn ang="0">
                    <a:pos x="164" y="114"/>
                  </a:cxn>
                  <a:cxn ang="0">
                    <a:pos x="178" y="112"/>
                  </a:cxn>
                  <a:cxn ang="0">
                    <a:pos x="176" y="124"/>
                  </a:cxn>
                  <a:cxn ang="0">
                    <a:pos x="170" y="132"/>
                  </a:cxn>
                  <a:cxn ang="0">
                    <a:pos x="166" y="136"/>
                  </a:cxn>
                  <a:cxn ang="0">
                    <a:pos x="154" y="146"/>
                  </a:cxn>
                  <a:cxn ang="0">
                    <a:pos x="174" y="150"/>
                  </a:cxn>
                  <a:cxn ang="0">
                    <a:pos x="174" y="196"/>
                  </a:cxn>
                  <a:cxn ang="0">
                    <a:pos x="152" y="212"/>
                  </a:cxn>
                  <a:cxn ang="0">
                    <a:pos x="146" y="230"/>
                  </a:cxn>
                </a:cxnLst>
                <a:rect l="0" t="0" r="r" b="b"/>
                <a:pathLst>
                  <a:path w="178" h="314">
                    <a:moveTo>
                      <a:pt x="146" y="230"/>
                    </a:moveTo>
                    <a:lnTo>
                      <a:pt x="116" y="266"/>
                    </a:lnTo>
                    <a:lnTo>
                      <a:pt x="92" y="302"/>
                    </a:lnTo>
                    <a:lnTo>
                      <a:pt x="64" y="304"/>
                    </a:lnTo>
                    <a:lnTo>
                      <a:pt x="50" y="314"/>
                    </a:lnTo>
                    <a:lnTo>
                      <a:pt x="40" y="314"/>
                    </a:lnTo>
                    <a:lnTo>
                      <a:pt x="34" y="304"/>
                    </a:lnTo>
                    <a:lnTo>
                      <a:pt x="20" y="270"/>
                    </a:lnTo>
                    <a:lnTo>
                      <a:pt x="8" y="240"/>
                    </a:lnTo>
                    <a:lnTo>
                      <a:pt x="2" y="208"/>
                    </a:lnTo>
                    <a:lnTo>
                      <a:pt x="0" y="156"/>
                    </a:lnTo>
                    <a:lnTo>
                      <a:pt x="30" y="140"/>
                    </a:lnTo>
                    <a:lnTo>
                      <a:pt x="44" y="110"/>
                    </a:lnTo>
                    <a:lnTo>
                      <a:pt x="36" y="90"/>
                    </a:lnTo>
                    <a:lnTo>
                      <a:pt x="54" y="62"/>
                    </a:lnTo>
                    <a:lnTo>
                      <a:pt x="60" y="46"/>
                    </a:lnTo>
                    <a:lnTo>
                      <a:pt x="82" y="36"/>
                    </a:lnTo>
                    <a:lnTo>
                      <a:pt x="102" y="0"/>
                    </a:lnTo>
                    <a:lnTo>
                      <a:pt x="118" y="8"/>
                    </a:lnTo>
                    <a:lnTo>
                      <a:pt x="130" y="16"/>
                    </a:lnTo>
                    <a:lnTo>
                      <a:pt x="140" y="46"/>
                    </a:lnTo>
                    <a:lnTo>
                      <a:pt x="150" y="78"/>
                    </a:lnTo>
                    <a:lnTo>
                      <a:pt x="152" y="92"/>
                    </a:lnTo>
                    <a:lnTo>
                      <a:pt x="148" y="122"/>
                    </a:lnTo>
                    <a:lnTo>
                      <a:pt x="164" y="114"/>
                    </a:lnTo>
                    <a:lnTo>
                      <a:pt x="178" y="112"/>
                    </a:lnTo>
                    <a:lnTo>
                      <a:pt x="176" y="124"/>
                    </a:lnTo>
                    <a:lnTo>
                      <a:pt x="170" y="132"/>
                    </a:lnTo>
                    <a:lnTo>
                      <a:pt x="166" y="136"/>
                    </a:lnTo>
                    <a:lnTo>
                      <a:pt x="154" y="146"/>
                    </a:lnTo>
                    <a:lnTo>
                      <a:pt x="174" y="150"/>
                    </a:lnTo>
                    <a:lnTo>
                      <a:pt x="174" y="196"/>
                    </a:lnTo>
                    <a:lnTo>
                      <a:pt x="152" y="212"/>
                    </a:lnTo>
                    <a:lnTo>
                      <a:pt x="146" y="230"/>
                    </a:lnTo>
                    <a:close/>
                  </a:path>
                </a:pathLst>
              </a:custGeom>
              <a:grpFill/>
              <a:ln w="3175" cmpd="sng">
                <a:solidFill>
                  <a:schemeClr val="accent5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 dirty="0"/>
              </a:p>
            </p:txBody>
          </p:sp>
          <p:sp>
            <p:nvSpPr>
              <p:cNvPr id="263" name="Isle of Wight"/>
              <p:cNvSpPr>
                <a:spLocks/>
              </p:cNvSpPr>
              <p:nvPr/>
            </p:nvSpPr>
            <p:spPr bwMode="auto">
              <a:xfrm>
                <a:off x="6210807" y="6593130"/>
                <a:ext cx="187001" cy="108264"/>
              </a:xfrm>
              <a:custGeom>
                <a:avLst/>
                <a:gdLst/>
                <a:ahLst/>
                <a:cxnLst>
                  <a:cxn ang="0">
                    <a:pos x="0" y="52"/>
                  </a:cxn>
                  <a:cxn ang="0">
                    <a:pos x="6" y="46"/>
                  </a:cxn>
                  <a:cxn ang="0">
                    <a:pos x="14" y="38"/>
                  </a:cxn>
                  <a:cxn ang="0">
                    <a:pos x="24" y="30"/>
                  </a:cxn>
                  <a:cxn ang="0">
                    <a:pos x="32" y="20"/>
                  </a:cxn>
                  <a:cxn ang="0">
                    <a:pos x="42" y="14"/>
                  </a:cxn>
                  <a:cxn ang="0">
                    <a:pos x="52" y="8"/>
                  </a:cxn>
                  <a:cxn ang="0">
                    <a:pos x="76" y="0"/>
                  </a:cxn>
                  <a:cxn ang="0">
                    <a:pos x="136" y="36"/>
                  </a:cxn>
                  <a:cxn ang="0">
                    <a:pos x="122" y="42"/>
                  </a:cxn>
                  <a:cxn ang="0">
                    <a:pos x="116" y="50"/>
                  </a:cxn>
                  <a:cxn ang="0">
                    <a:pos x="110" y="72"/>
                  </a:cxn>
                  <a:cxn ang="0">
                    <a:pos x="98" y="74"/>
                  </a:cxn>
                  <a:cxn ang="0">
                    <a:pos x="78" y="78"/>
                  </a:cxn>
                  <a:cxn ang="0">
                    <a:pos x="72" y="76"/>
                  </a:cxn>
                  <a:cxn ang="0">
                    <a:pos x="0" y="52"/>
                  </a:cxn>
                </a:cxnLst>
                <a:rect l="0" t="0" r="r" b="b"/>
                <a:pathLst>
                  <a:path w="136" h="78">
                    <a:moveTo>
                      <a:pt x="0" y="52"/>
                    </a:moveTo>
                    <a:lnTo>
                      <a:pt x="6" y="46"/>
                    </a:lnTo>
                    <a:lnTo>
                      <a:pt x="14" y="38"/>
                    </a:lnTo>
                    <a:lnTo>
                      <a:pt x="24" y="30"/>
                    </a:lnTo>
                    <a:lnTo>
                      <a:pt x="32" y="20"/>
                    </a:lnTo>
                    <a:lnTo>
                      <a:pt x="42" y="14"/>
                    </a:lnTo>
                    <a:lnTo>
                      <a:pt x="52" y="8"/>
                    </a:lnTo>
                    <a:lnTo>
                      <a:pt x="76" y="0"/>
                    </a:lnTo>
                    <a:lnTo>
                      <a:pt x="136" y="36"/>
                    </a:lnTo>
                    <a:lnTo>
                      <a:pt x="122" y="42"/>
                    </a:lnTo>
                    <a:lnTo>
                      <a:pt x="116" y="50"/>
                    </a:lnTo>
                    <a:lnTo>
                      <a:pt x="110" y="72"/>
                    </a:lnTo>
                    <a:lnTo>
                      <a:pt x="98" y="74"/>
                    </a:lnTo>
                    <a:lnTo>
                      <a:pt x="78" y="78"/>
                    </a:lnTo>
                    <a:lnTo>
                      <a:pt x="72" y="76"/>
                    </a:lnTo>
                    <a:lnTo>
                      <a:pt x="0" y="52"/>
                    </a:lnTo>
                    <a:close/>
                  </a:path>
                </a:pathLst>
              </a:custGeom>
              <a:grpFill/>
              <a:ln w="3175" cmpd="sng">
                <a:solidFill>
                  <a:schemeClr val="accent3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 dirty="0"/>
              </a:p>
            </p:txBody>
          </p:sp>
          <p:sp>
            <p:nvSpPr>
              <p:cNvPr id="264" name="Avon"/>
              <p:cNvSpPr>
                <a:spLocks/>
              </p:cNvSpPr>
              <p:nvPr/>
            </p:nvSpPr>
            <p:spPr bwMode="auto">
              <a:xfrm>
                <a:off x="5673425" y="6063621"/>
                <a:ext cx="285423" cy="214559"/>
              </a:xfrm>
              <a:custGeom>
                <a:avLst/>
                <a:gdLst/>
                <a:ahLst/>
                <a:cxnLst>
                  <a:cxn ang="0">
                    <a:pos x="0" y="124"/>
                  </a:cxn>
                  <a:cxn ang="0">
                    <a:pos x="12" y="116"/>
                  </a:cxn>
                  <a:cxn ang="0">
                    <a:pos x="14" y="116"/>
                  </a:cxn>
                  <a:cxn ang="0">
                    <a:pos x="18" y="112"/>
                  </a:cxn>
                  <a:cxn ang="0">
                    <a:pos x="24" y="108"/>
                  </a:cxn>
                  <a:cxn ang="0">
                    <a:pos x="30" y="98"/>
                  </a:cxn>
                  <a:cxn ang="0">
                    <a:pos x="40" y="88"/>
                  </a:cxn>
                  <a:cxn ang="0">
                    <a:pos x="48" y="82"/>
                  </a:cxn>
                  <a:cxn ang="0">
                    <a:pos x="68" y="72"/>
                  </a:cxn>
                  <a:cxn ang="0">
                    <a:pos x="86" y="48"/>
                  </a:cxn>
                  <a:cxn ang="0">
                    <a:pos x="106" y="20"/>
                  </a:cxn>
                  <a:cxn ang="0">
                    <a:pos x="118" y="0"/>
                  </a:cxn>
                  <a:cxn ang="0">
                    <a:pos x="134" y="16"/>
                  </a:cxn>
                  <a:cxn ang="0">
                    <a:pos x="150" y="24"/>
                  </a:cxn>
                  <a:cxn ang="0">
                    <a:pos x="160" y="44"/>
                  </a:cxn>
                  <a:cxn ang="0">
                    <a:pos x="184" y="30"/>
                  </a:cxn>
                  <a:cxn ang="0">
                    <a:pos x="188" y="40"/>
                  </a:cxn>
                  <a:cxn ang="0">
                    <a:pos x="190" y="48"/>
                  </a:cxn>
                  <a:cxn ang="0">
                    <a:pos x="194" y="52"/>
                  </a:cxn>
                  <a:cxn ang="0">
                    <a:pos x="206" y="64"/>
                  </a:cxn>
                  <a:cxn ang="0">
                    <a:pos x="194" y="86"/>
                  </a:cxn>
                  <a:cxn ang="0">
                    <a:pos x="192" y="120"/>
                  </a:cxn>
                  <a:cxn ang="0">
                    <a:pos x="180" y="136"/>
                  </a:cxn>
                  <a:cxn ang="0">
                    <a:pos x="154" y="156"/>
                  </a:cxn>
                  <a:cxn ang="0">
                    <a:pos x="140" y="156"/>
                  </a:cxn>
                  <a:cxn ang="0">
                    <a:pos x="128" y="144"/>
                  </a:cxn>
                  <a:cxn ang="0">
                    <a:pos x="100" y="146"/>
                  </a:cxn>
                  <a:cxn ang="0">
                    <a:pos x="82" y="134"/>
                  </a:cxn>
                  <a:cxn ang="0">
                    <a:pos x="56" y="138"/>
                  </a:cxn>
                  <a:cxn ang="0">
                    <a:pos x="22" y="140"/>
                  </a:cxn>
                  <a:cxn ang="0">
                    <a:pos x="0" y="124"/>
                  </a:cxn>
                </a:cxnLst>
                <a:rect l="0" t="0" r="r" b="b"/>
                <a:pathLst>
                  <a:path w="206" h="156">
                    <a:moveTo>
                      <a:pt x="0" y="124"/>
                    </a:moveTo>
                    <a:lnTo>
                      <a:pt x="12" y="116"/>
                    </a:lnTo>
                    <a:lnTo>
                      <a:pt x="14" y="116"/>
                    </a:lnTo>
                    <a:lnTo>
                      <a:pt x="18" y="112"/>
                    </a:lnTo>
                    <a:lnTo>
                      <a:pt x="24" y="108"/>
                    </a:lnTo>
                    <a:lnTo>
                      <a:pt x="30" y="98"/>
                    </a:lnTo>
                    <a:lnTo>
                      <a:pt x="40" y="88"/>
                    </a:lnTo>
                    <a:lnTo>
                      <a:pt x="48" y="82"/>
                    </a:lnTo>
                    <a:lnTo>
                      <a:pt x="68" y="72"/>
                    </a:lnTo>
                    <a:lnTo>
                      <a:pt x="86" y="48"/>
                    </a:lnTo>
                    <a:lnTo>
                      <a:pt x="106" y="20"/>
                    </a:lnTo>
                    <a:lnTo>
                      <a:pt x="118" y="0"/>
                    </a:lnTo>
                    <a:lnTo>
                      <a:pt x="134" y="16"/>
                    </a:lnTo>
                    <a:lnTo>
                      <a:pt x="150" y="24"/>
                    </a:lnTo>
                    <a:lnTo>
                      <a:pt x="160" y="44"/>
                    </a:lnTo>
                    <a:lnTo>
                      <a:pt x="184" y="30"/>
                    </a:lnTo>
                    <a:lnTo>
                      <a:pt x="188" y="40"/>
                    </a:lnTo>
                    <a:lnTo>
                      <a:pt x="190" y="48"/>
                    </a:lnTo>
                    <a:lnTo>
                      <a:pt x="194" y="52"/>
                    </a:lnTo>
                    <a:lnTo>
                      <a:pt x="206" y="64"/>
                    </a:lnTo>
                    <a:lnTo>
                      <a:pt x="194" y="86"/>
                    </a:lnTo>
                    <a:lnTo>
                      <a:pt x="192" y="120"/>
                    </a:lnTo>
                    <a:lnTo>
                      <a:pt x="180" y="136"/>
                    </a:lnTo>
                    <a:lnTo>
                      <a:pt x="154" y="156"/>
                    </a:lnTo>
                    <a:lnTo>
                      <a:pt x="140" y="156"/>
                    </a:lnTo>
                    <a:lnTo>
                      <a:pt x="128" y="144"/>
                    </a:lnTo>
                    <a:lnTo>
                      <a:pt x="100" y="146"/>
                    </a:lnTo>
                    <a:lnTo>
                      <a:pt x="82" y="134"/>
                    </a:lnTo>
                    <a:lnTo>
                      <a:pt x="56" y="138"/>
                    </a:lnTo>
                    <a:lnTo>
                      <a:pt x="22" y="140"/>
                    </a:lnTo>
                    <a:lnTo>
                      <a:pt x="0" y="124"/>
                    </a:lnTo>
                    <a:close/>
                  </a:path>
                </a:pathLst>
              </a:custGeom>
              <a:grpFill/>
              <a:ln w="3175" cmpd="sng">
                <a:solidFill>
                  <a:schemeClr val="accent5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 dirty="0"/>
              </a:p>
            </p:txBody>
          </p:sp>
          <p:sp>
            <p:nvSpPr>
              <p:cNvPr id="265" name="Berkshire"/>
              <p:cNvSpPr>
                <a:spLocks/>
              </p:cNvSpPr>
              <p:nvPr/>
            </p:nvSpPr>
            <p:spPr bwMode="auto">
              <a:xfrm>
                <a:off x="6185218" y="6089211"/>
                <a:ext cx="415340" cy="171254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12" y="8"/>
                  </a:cxn>
                  <a:cxn ang="0">
                    <a:pos x="34" y="0"/>
                  </a:cxn>
                  <a:cxn ang="0">
                    <a:pos x="52" y="10"/>
                  </a:cxn>
                  <a:cxn ang="0">
                    <a:pos x="80" y="10"/>
                  </a:cxn>
                  <a:cxn ang="0">
                    <a:pos x="126" y="18"/>
                  </a:cxn>
                  <a:cxn ang="0">
                    <a:pos x="130" y="38"/>
                  </a:cxn>
                  <a:cxn ang="0">
                    <a:pos x="162" y="60"/>
                  </a:cxn>
                  <a:cxn ang="0">
                    <a:pos x="186" y="44"/>
                  </a:cxn>
                  <a:cxn ang="0">
                    <a:pos x="194" y="20"/>
                  </a:cxn>
                  <a:cxn ang="0">
                    <a:pos x="236" y="16"/>
                  </a:cxn>
                  <a:cxn ang="0">
                    <a:pos x="244" y="38"/>
                  </a:cxn>
                  <a:cxn ang="0">
                    <a:pos x="272" y="28"/>
                  </a:cxn>
                  <a:cxn ang="0">
                    <a:pos x="300" y="50"/>
                  </a:cxn>
                  <a:cxn ang="0">
                    <a:pos x="236" y="106"/>
                  </a:cxn>
                  <a:cxn ang="0">
                    <a:pos x="192" y="102"/>
                  </a:cxn>
                  <a:cxn ang="0">
                    <a:pos x="158" y="112"/>
                  </a:cxn>
                  <a:cxn ang="0">
                    <a:pos x="146" y="102"/>
                  </a:cxn>
                  <a:cxn ang="0">
                    <a:pos x="110" y="112"/>
                  </a:cxn>
                  <a:cxn ang="0">
                    <a:pos x="58" y="106"/>
                  </a:cxn>
                  <a:cxn ang="0">
                    <a:pos x="52" y="116"/>
                  </a:cxn>
                  <a:cxn ang="0">
                    <a:pos x="38" y="124"/>
                  </a:cxn>
                  <a:cxn ang="0">
                    <a:pos x="12" y="96"/>
                  </a:cxn>
                  <a:cxn ang="0">
                    <a:pos x="24" y="80"/>
                  </a:cxn>
                  <a:cxn ang="0">
                    <a:pos x="0" y="30"/>
                  </a:cxn>
                </a:cxnLst>
                <a:rect l="0" t="0" r="r" b="b"/>
                <a:pathLst>
                  <a:path w="300" h="124">
                    <a:moveTo>
                      <a:pt x="0" y="30"/>
                    </a:moveTo>
                    <a:lnTo>
                      <a:pt x="12" y="8"/>
                    </a:lnTo>
                    <a:lnTo>
                      <a:pt x="34" y="0"/>
                    </a:lnTo>
                    <a:lnTo>
                      <a:pt x="52" y="10"/>
                    </a:lnTo>
                    <a:lnTo>
                      <a:pt x="80" y="10"/>
                    </a:lnTo>
                    <a:lnTo>
                      <a:pt x="126" y="18"/>
                    </a:lnTo>
                    <a:lnTo>
                      <a:pt x="130" y="38"/>
                    </a:lnTo>
                    <a:lnTo>
                      <a:pt x="162" y="60"/>
                    </a:lnTo>
                    <a:lnTo>
                      <a:pt x="186" y="44"/>
                    </a:lnTo>
                    <a:lnTo>
                      <a:pt x="194" y="20"/>
                    </a:lnTo>
                    <a:lnTo>
                      <a:pt x="236" y="16"/>
                    </a:lnTo>
                    <a:lnTo>
                      <a:pt x="244" y="38"/>
                    </a:lnTo>
                    <a:lnTo>
                      <a:pt x="272" y="28"/>
                    </a:lnTo>
                    <a:lnTo>
                      <a:pt x="300" y="50"/>
                    </a:lnTo>
                    <a:lnTo>
                      <a:pt x="236" y="106"/>
                    </a:lnTo>
                    <a:lnTo>
                      <a:pt x="192" y="102"/>
                    </a:lnTo>
                    <a:lnTo>
                      <a:pt x="158" y="112"/>
                    </a:lnTo>
                    <a:lnTo>
                      <a:pt x="146" y="102"/>
                    </a:lnTo>
                    <a:lnTo>
                      <a:pt x="110" y="112"/>
                    </a:lnTo>
                    <a:lnTo>
                      <a:pt x="58" y="106"/>
                    </a:lnTo>
                    <a:lnTo>
                      <a:pt x="52" y="116"/>
                    </a:lnTo>
                    <a:lnTo>
                      <a:pt x="38" y="124"/>
                    </a:lnTo>
                    <a:lnTo>
                      <a:pt x="12" y="96"/>
                    </a:lnTo>
                    <a:lnTo>
                      <a:pt x="24" y="80"/>
                    </a:lnTo>
                    <a:lnTo>
                      <a:pt x="0" y="30"/>
                    </a:lnTo>
                    <a:close/>
                  </a:path>
                </a:pathLst>
              </a:custGeom>
              <a:grpFill/>
              <a:ln w="3175" cmpd="sng">
                <a:solidFill>
                  <a:schemeClr val="accent5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 dirty="0"/>
              </a:p>
            </p:txBody>
          </p:sp>
          <p:sp>
            <p:nvSpPr>
              <p:cNvPr id="266" name="Greater London"/>
              <p:cNvSpPr>
                <a:spLocks/>
              </p:cNvSpPr>
              <p:nvPr/>
            </p:nvSpPr>
            <p:spPr bwMode="auto">
              <a:xfrm>
                <a:off x="6602526" y="6028189"/>
                <a:ext cx="291328" cy="218496"/>
              </a:xfrm>
              <a:custGeom>
                <a:avLst/>
                <a:gdLst/>
                <a:ahLst/>
                <a:cxnLst>
                  <a:cxn ang="0">
                    <a:pos x="0" y="94"/>
                  </a:cxn>
                  <a:cxn ang="0">
                    <a:pos x="2" y="44"/>
                  </a:cxn>
                  <a:cxn ang="0">
                    <a:pos x="20" y="32"/>
                  </a:cxn>
                  <a:cxn ang="0">
                    <a:pos x="30" y="34"/>
                  </a:cxn>
                  <a:cxn ang="0">
                    <a:pos x="40" y="34"/>
                  </a:cxn>
                  <a:cxn ang="0">
                    <a:pos x="44" y="32"/>
                  </a:cxn>
                  <a:cxn ang="0">
                    <a:pos x="60" y="18"/>
                  </a:cxn>
                  <a:cxn ang="0">
                    <a:pos x="70" y="4"/>
                  </a:cxn>
                  <a:cxn ang="0">
                    <a:pos x="86" y="6"/>
                  </a:cxn>
                  <a:cxn ang="0">
                    <a:pos x="120" y="0"/>
                  </a:cxn>
                  <a:cxn ang="0">
                    <a:pos x="148" y="30"/>
                  </a:cxn>
                  <a:cxn ang="0">
                    <a:pos x="188" y="16"/>
                  </a:cxn>
                  <a:cxn ang="0">
                    <a:pos x="210" y="52"/>
                  </a:cxn>
                  <a:cxn ang="0">
                    <a:pos x="184" y="78"/>
                  </a:cxn>
                  <a:cxn ang="0">
                    <a:pos x="168" y="108"/>
                  </a:cxn>
                  <a:cxn ang="0">
                    <a:pos x="172" y="120"/>
                  </a:cxn>
                  <a:cxn ang="0">
                    <a:pos x="138" y="158"/>
                  </a:cxn>
                  <a:cxn ang="0">
                    <a:pos x="118" y="142"/>
                  </a:cxn>
                  <a:cxn ang="0">
                    <a:pos x="100" y="150"/>
                  </a:cxn>
                  <a:cxn ang="0">
                    <a:pos x="88" y="128"/>
                  </a:cxn>
                  <a:cxn ang="0">
                    <a:pos x="58" y="138"/>
                  </a:cxn>
                  <a:cxn ang="0">
                    <a:pos x="40" y="114"/>
                  </a:cxn>
                  <a:cxn ang="0">
                    <a:pos x="18" y="100"/>
                  </a:cxn>
                  <a:cxn ang="0">
                    <a:pos x="0" y="94"/>
                  </a:cxn>
                </a:cxnLst>
                <a:rect l="0" t="0" r="r" b="b"/>
                <a:pathLst>
                  <a:path w="210" h="158">
                    <a:moveTo>
                      <a:pt x="0" y="94"/>
                    </a:moveTo>
                    <a:lnTo>
                      <a:pt x="2" y="44"/>
                    </a:lnTo>
                    <a:lnTo>
                      <a:pt x="20" y="32"/>
                    </a:lnTo>
                    <a:lnTo>
                      <a:pt x="30" y="34"/>
                    </a:lnTo>
                    <a:lnTo>
                      <a:pt x="40" y="34"/>
                    </a:lnTo>
                    <a:lnTo>
                      <a:pt x="44" y="32"/>
                    </a:lnTo>
                    <a:lnTo>
                      <a:pt x="60" y="18"/>
                    </a:lnTo>
                    <a:lnTo>
                      <a:pt x="70" y="4"/>
                    </a:lnTo>
                    <a:lnTo>
                      <a:pt x="86" y="6"/>
                    </a:lnTo>
                    <a:lnTo>
                      <a:pt x="120" y="0"/>
                    </a:lnTo>
                    <a:lnTo>
                      <a:pt x="148" y="30"/>
                    </a:lnTo>
                    <a:lnTo>
                      <a:pt x="188" y="16"/>
                    </a:lnTo>
                    <a:lnTo>
                      <a:pt x="210" y="52"/>
                    </a:lnTo>
                    <a:lnTo>
                      <a:pt x="184" y="78"/>
                    </a:lnTo>
                    <a:lnTo>
                      <a:pt x="168" y="108"/>
                    </a:lnTo>
                    <a:lnTo>
                      <a:pt x="172" y="120"/>
                    </a:lnTo>
                    <a:lnTo>
                      <a:pt x="138" y="158"/>
                    </a:lnTo>
                    <a:lnTo>
                      <a:pt x="118" y="142"/>
                    </a:lnTo>
                    <a:lnTo>
                      <a:pt x="100" y="150"/>
                    </a:lnTo>
                    <a:lnTo>
                      <a:pt x="88" y="128"/>
                    </a:lnTo>
                    <a:lnTo>
                      <a:pt x="58" y="138"/>
                    </a:lnTo>
                    <a:lnTo>
                      <a:pt x="40" y="114"/>
                    </a:lnTo>
                    <a:lnTo>
                      <a:pt x="18" y="100"/>
                    </a:lnTo>
                    <a:lnTo>
                      <a:pt x="0" y="94"/>
                    </a:lnTo>
                    <a:close/>
                  </a:path>
                </a:pathLst>
              </a:custGeom>
              <a:grpFill/>
              <a:ln w="3175" cmpd="sng">
                <a:solidFill>
                  <a:schemeClr val="accent5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 dirty="0"/>
              </a:p>
            </p:txBody>
          </p:sp>
          <p:sp>
            <p:nvSpPr>
              <p:cNvPr id="267" name="Hertfordshire"/>
              <p:cNvSpPr>
                <a:spLocks/>
              </p:cNvSpPr>
              <p:nvPr/>
            </p:nvSpPr>
            <p:spPr bwMode="auto">
              <a:xfrm>
                <a:off x="6508041" y="5797882"/>
                <a:ext cx="344476" cy="291328"/>
              </a:xfrm>
              <a:custGeom>
                <a:avLst/>
                <a:gdLst/>
                <a:ahLst/>
                <a:cxnLst>
                  <a:cxn ang="0">
                    <a:pos x="188" y="164"/>
                  </a:cxn>
                  <a:cxn ang="0">
                    <a:pos x="154" y="172"/>
                  </a:cxn>
                  <a:cxn ang="0">
                    <a:pos x="138" y="170"/>
                  </a:cxn>
                  <a:cxn ang="0">
                    <a:pos x="116" y="198"/>
                  </a:cxn>
                  <a:cxn ang="0">
                    <a:pos x="110" y="200"/>
                  </a:cxn>
                  <a:cxn ang="0">
                    <a:pos x="88" y="198"/>
                  </a:cxn>
                  <a:cxn ang="0">
                    <a:pos x="70" y="210"/>
                  </a:cxn>
                  <a:cxn ang="0">
                    <a:pos x="46" y="202"/>
                  </a:cxn>
                  <a:cxn ang="0">
                    <a:pos x="38" y="180"/>
                  </a:cxn>
                  <a:cxn ang="0">
                    <a:pos x="32" y="154"/>
                  </a:cxn>
                  <a:cxn ang="0">
                    <a:pos x="0" y="106"/>
                  </a:cxn>
                  <a:cxn ang="0">
                    <a:pos x="2" y="96"/>
                  </a:cxn>
                  <a:cxn ang="0">
                    <a:pos x="8" y="84"/>
                  </a:cxn>
                  <a:cxn ang="0">
                    <a:pos x="2" y="70"/>
                  </a:cxn>
                  <a:cxn ang="0">
                    <a:pos x="6" y="64"/>
                  </a:cxn>
                  <a:cxn ang="0">
                    <a:pos x="20" y="74"/>
                  </a:cxn>
                  <a:cxn ang="0">
                    <a:pos x="32" y="92"/>
                  </a:cxn>
                  <a:cxn ang="0">
                    <a:pos x="46" y="112"/>
                  </a:cxn>
                  <a:cxn ang="0">
                    <a:pos x="56" y="118"/>
                  </a:cxn>
                  <a:cxn ang="0">
                    <a:pos x="70" y="98"/>
                  </a:cxn>
                  <a:cxn ang="0">
                    <a:pos x="90" y="98"/>
                  </a:cxn>
                  <a:cxn ang="0">
                    <a:pos x="102" y="90"/>
                  </a:cxn>
                  <a:cxn ang="0">
                    <a:pos x="102" y="58"/>
                  </a:cxn>
                  <a:cxn ang="0">
                    <a:pos x="96" y="46"/>
                  </a:cxn>
                  <a:cxn ang="0">
                    <a:pos x="102" y="38"/>
                  </a:cxn>
                  <a:cxn ang="0">
                    <a:pos x="124" y="36"/>
                  </a:cxn>
                  <a:cxn ang="0">
                    <a:pos x="138" y="18"/>
                  </a:cxn>
                  <a:cxn ang="0">
                    <a:pos x="152" y="0"/>
                  </a:cxn>
                  <a:cxn ang="0">
                    <a:pos x="168" y="14"/>
                  </a:cxn>
                  <a:cxn ang="0">
                    <a:pos x="188" y="4"/>
                  </a:cxn>
                  <a:cxn ang="0">
                    <a:pos x="200" y="2"/>
                  </a:cxn>
                  <a:cxn ang="0">
                    <a:pos x="214" y="14"/>
                  </a:cxn>
                  <a:cxn ang="0">
                    <a:pos x="214" y="34"/>
                  </a:cxn>
                  <a:cxn ang="0">
                    <a:pos x="226" y="66"/>
                  </a:cxn>
                  <a:cxn ang="0">
                    <a:pos x="248" y="70"/>
                  </a:cxn>
                  <a:cxn ang="0">
                    <a:pos x="244" y="104"/>
                  </a:cxn>
                  <a:cxn ang="0">
                    <a:pos x="226" y="114"/>
                  </a:cxn>
                  <a:cxn ang="0">
                    <a:pos x="204" y="140"/>
                  </a:cxn>
                  <a:cxn ang="0">
                    <a:pos x="188" y="164"/>
                  </a:cxn>
                </a:cxnLst>
                <a:rect l="0" t="0" r="r" b="b"/>
                <a:pathLst>
                  <a:path w="248" h="210">
                    <a:moveTo>
                      <a:pt x="188" y="164"/>
                    </a:moveTo>
                    <a:lnTo>
                      <a:pt x="154" y="172"/>
                    </a:lnTo>
                    <a:lnTo>
                      <a:pt x="138" y="170"/>
                    </a:lnTo>
                    <a:lnTo>
                      <a:pt x="116" y="198"/>
                    </a:lnTo>
                    <a:lnTo>
                      <a:pt x="110" y="200"/>
                    </a:lnTo>
                    <a:lnTo>
                      <a:pt x="88" y="198"/>
                    </a:lnTo>
                    <a:lnTo>
                      <a:pt x="70" y="210"/>
                    </a:lnTo>
                    <a:lnTo>
                      <a:pt x="46" y="202"/>
                    </a:lnTo>
                    <a:lnTo>
                      <a:pt x="38" y="180"/>
                    </a:lnTo>
                    <a:lnTo>
                      <a:pt x="32" y="154"/>
                    </a:lnTo>
                    <a:lnTo>
                      <a:pt x="0" y="106"/>
                    </a:lnTo>
                    <a:lnTo>
                      <a:pt x="2" y="96"/>
                    </a:lnTo>
                    <a:lnTo>
                      <a:pt x="8" y="84"/>
                    </a:lnTo>
                    <a:lnTo>
                      <a:pt x="2" y="70"/>
                    </a:lnTo>
                    <a:lnTo>
                      <a:pt x="6" y="64"/>
                    </a:lnTo>
                    <a:lnTo>
                      <a:pt x="20" y="74"/>
                    </a:lnTo>
                    <a:lnTo>
                      <a:pt x="32" y="92"/>
                    </a:lnTo>
                    <a:lnTo>
                      <a:pt x="46" y="112"/>
                    </a:lnTo>
                    <a:lnTo>
                      <a:pt x="56" y="118"/>
                    </a:lnTo>
                    <a:lnTo>
                      <a:pt x="70" y="98"/>
                    </a:lnTo>
                    <a:lnTo>
                      <a:pt x="90" y="98"/>
                    </a:lnTo>
                    <a:lnTo>
                      <a:pt x="102" y="90"/>
                    </a:lnTo>
                    <a:lnTo>
                      <a:pt x="102" y="58"/>
                    </a:lnTo>
                    <a:lnTo>
                      <a:pt x="96" y="46"/>
                    </a:lnTo>
                    <a:lnTo>
                      <a:pt x="102" y="38"/>
                    </a:lnTo>
                    <a:lnTo>
                      <a:pt x="124" y="36"/>
                    </a:lnTo>
                    <a:lnTo>
                      <a:pt x="138" y="18"/>
                    </a:lnTo>
                    <a:lnTo>
                      <a:pt x="152" y="0"/>
                    </a:lnTo>
                    <a:lnTo>
                      <a:pt x="168" y="14"/>
                    </a:lnTo>
                    <a:lnTo>
                      <a:pt x="188" y="4"/>
                    </a:lnTo>
                    <a:lnTo>
                      <a:pt x="200" y="2"/>
                    </a:lnTo>
                    <a:lnTo>
                      <a:pt x="214" y="14"/>
                    </a:lnTo>
                    <a:lnTo>
                      <a:pt x="214" y="34"/>
                    </a:lnTo>
                    <a:lnTo>
                      <a:pt x="226" y="66"/>
                    </a:lnTo>
                    <a:lnTo>
                      <a:pt x="248" y="70"/>
                    </a:lnTo>
                    <a:lnTo>
                      <a:pt x="244" y="104"/>
                    </a:lnTo>
                    <a:lnTo>
                      <a:pt x="226" y="114"/>
                    </a:lnTo>
                    <a:lnTo>
                      <a:pt x="204" y="140"/>
                    </a:lnTo>
                    <a:lnTo>
                      <a:pt x="188" y="164"/>
                    </a:lnTo>
                    <a:close/>
                  </a:path>
                </a:pathLst>
              </a:custGeom>
              <a:grpFill/>
              <a:ln w="3175" cmpd="sng">
                <a:solidFill>
                  <a:schemeClr val="accent5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 dirty="0"/>
              </a:p>
            </p:txBody>
          </p:sp>
          <p:sp>
            <p:nvSpPr>
              <p:cNvPr id="268" name="Warwickshire"/>
              <p:cNvSpPr>
                <a:spLocks/>
              </p:cNvSpPr>
              <p:nvPr/>
            </p:nvSpPr>
            <p:spPr bwMode="auto">
              <a:xfrm>
                <a:off x="6041522" y="5433722"/>
                <a:ext cx="287391" cy="464551"/>
              </a:xfrm>
              <a:custGeom>
                <a:avLst/>
                <a:gdLst/>
                <a:ahLst/>
                <a:cxnLst>
                  <a:cxn ang="0">
                    <a:pos x="62" y="256"/>
                  </a:cxn>
                  <a:cxn ang="0">
                    <a:pos x="50" y="250"/>
                  </a:cxn>
                  <a:cxn ang="0">
                    <a:pos x="28" y="250"/>
                  </a:cxn>
                  <a:cxn ang="0">
                    <a:pos x="26" y="238"/>
                  </a:cxn>
                  <a:cxn ang="0">
                    <a:pos x="22" y="226"/>
                  </a:cxn>
                  <a:cxn ang="0">
                    <a:pos x="0" y="194"/>
                  </a:cxn>
                  <a:cxn ang="0">
                    <a:pos x="12" y="172"/>
                  </a:cxn>
                  <a:cxn ang="0">
                    <a:pos x="8" y="158"/>
                  </a:cxn>
                  <a:cxn ang="0">
                    <a:pos x="26" y="144"/>
                  </a:cxn>
                  <a:cxn ang="0">
                    <a:pos x="46" y="154"/>
                  </a:cxn>
                  <a:cxn ang="0">
                    <a:pos x="58" y="158"/>
                  </a:cxn>
                  <a:cxn ang="0">
                    <a:pos x="74" y="152"/>
                  </a:cxn>
                  <a:cxn ang="0">
                    <a:pos x="98" y="152"/>
                  </a:cxn>
                  <a:cxn ang="0">
                    <a:pos x="124" y="154"/>
                  </a:cxn>
                  <a:cxn ang="0">
                    <a:pos x="136" y="142"/>
                  </a:cxn>
                  <a:cxn ang="0">
                    <a:pos x="138" y="124"/>
                  </a:cxn>
                  <a:cxn ang="0">
                    <a:pos x="126" y="114"/>
                  </a:cxn>
                  <a:cxn ang="0">
                    <a:pos x="78" y="114"/>
                  </a:cxn>
                  <a:cxn ang="0">
                    <a:pos x="64" y="96"/>
                  </a:cxn>
                  <a:cxn ang="0">
                    <a:pos x="66" y="70"/>
                  </a:cxn>
                  <a:cxn ang="0">
                    <a:pos x="52" y="44"/>
                  </a:cxn>
                  <a:cxn ang="0">
                    <a:pos x="74" y="18"/>
                  </a:cxn>
                  <a:cxn ang="0">
                    <a:pos x="96" y="0"/>
                  </a:cxn>
                  <a:cxn ang="0">
                    <a:pos x="106" y="8"/>
                  </a:cxn>
                  <a:cxn ang="0">
                    <a:pos x="108" y="16"/>
                  </a:cxn>
                  <a:cxn ang="0">
                    <a:pos x="96" y="32"/>
                  </a:cxn>
                  <a:cxn ang="0">
                    <a:pos x="98" y="46"/>
                  </a:cxn>
                  <a:cxn ang="0">
                    <a:pos x="116" y="56"/>
                  </a:cxn>
                  <a:cxn ang="0">
                    <a:pos x="138" y="68"/>
                  </a:cxn>
                  <a:cxn ang="0">
                    <a:pos x="158" y="76"/>
                  </a:cxn>
                  <a:cxn ang="0">
                    <a:pos x="178" y="90"/>
                  </a:cxn>
                  <a:cxn ang="0">
                    <a:pos x="188" y="110"/>
                  </a:cxn>
                  <a:cxn ang="0">
                    <a:pos x="198" y="126"/>
                  </a:cxn>
                  <a:cxn ang="0">
                    <a:pos x="208" y="138"/>
                  </a:cxn>
                  <a:cxn ang="0">
                    <a:pos x="198" y="154"/>
                  </a:cxn>
                  <a:cxn ang="0">
                    <a:pos x="198" y="170"/>
                  </a:cxn>
                  <a:cxn ang="0">
                    <a:pos x="206" y="182"/>
                  </a:cxn>
                  <a:cxn ang="0">
                    <a:pos x="194" y="198"/>
                  </a:cxn>
                  <a:cxn ang="0">
                    <a:pos x="172" y="242"/>
                  </a:cxn>
                  <a:cxn ang="0">
                    <a:pos x="162" y="254"/>
                  </a:cxn>
                  <a:cxn ang="0">
                    <a:pos x="138" y="264"/>
                  </a:cxn>
                  <a:cxn ang="0">
                    <a:pos x="118" y="304"/>
                  </a:cxn>
                  <a:cxn ang="0">
                    <a:pos x="104" y="314"/>
                  </a:cxn>
                  <a:cxn ang="0">
                    <a:pos x="90" y="336"/>
                  </a:cxn>
                  <a:cxn ang="0">
                    <a:pos x="82" y="328"/>
                  </a:cxn>
                  <a:cxn ang="0">
                    <a:pos x="80" y="320"/>
                  </a:cxn>
                  <a:cxn ang="0">
                    <a:pos x="82" y="312"/>
                  </a:cxn>
                  <a:cxn ang="0">
                    <a:pos x="94" y="298"/>
                  </a:cxn>
                  <a:cxn ang="0">
                    <a:pos x="96" y="290"/>
                  </a:cxn>
                  <a:cxn ang="0">
                    <a:pos x="78" y="284"/>
                  </a:cxn>
                  <a:cxn ang="0">
                    <a:pos x="78" y="272"/>
                  </a:cxn>
                  <a:cxn ang="0">
                    <a:pos x="62" y="256"/>
                  </a:cxn>
                </a:cxnLst>
                <a:rect l="0" t="0" r="r" b="b"/>
                <a:pathLst>
                  <a:path w="208" h="336">
                    <a:moveTo>
                      <a:pt x="62" y="256"/>
                    </a:moveTo>
                    <a:lnTo>
                      <a:pt x="50" y="250"/>
                    </a:lnTo>
                    <a:lnTo>
                      <a:pt x="28" y="250"/>
                    </a:lnTo>
                    <a:lnTo>
                      <a:pt x="26" y="238"/>
                    </a:lnTo>
                    <a:lnTo>
                      <a:pt x="22" y="226"/>
                    </a:lnTo>
                    <a:lnTo>
                      <a:pt x="0" y="194"/>
                    </a:lnTo>
                    <a:lnTo>
                      <a:pt x="12" y="172"/>
                    </a:lnTo>
                    <a:lnTo>
                      <a:pt x="8" y="158"/>
                    </a:lnTo>
                    <a:lnTo>
                      <a:pt x="26" y="144"/>
                    </a:lnTo>
                    <a:lnTo>
                      <a:pt x="46" y="154"/>
                    </a:lnTo>
                    <a:lnTo>
                      <a:pt x="58" y="158"/>
                    </a:lnTo>
                    <a:lnTo>
                      <a:pt x="74" y="152"/>
                    </a:lnTo>
                    <a:lnTo>
                      <a:pt x="98" y="152"/>
                    </a:lnTo>
                    <a:lnTo>
                      <a:pt x="124" y="154"/>
                    </a:lnTo>
                    <a:lnTo>
                      <a:pt x="136" y="142"/>
                    </a:lnTo>
                    <a:lnTo>
                      <a:pt x="138" y="124"/>
                    </a:lnTo>
                    <a:lnTo>
                      <a:pt x="126" y="114"/>
                    </a:lnTo>
                    <a:lnTo>
                      <a:pt x="78" y="114"/>
                    </a:lnTo>
                    <a:lnTo>
                      <a:pt x="64" y="96"/>
                    </a:lnTo>
                    <a:lnTo>
                      <a:pt x="66" y="70"/>
                    </a:lnTo>
                    <a:lnTo>
                      <a:pt x="52" y="44"/>
                    </a:lnTo>
                    <a:lnTo>
                      <a:pt x="74" y="18"/>
                    </a:lnTo>
                    <a:lnTo>
                      <a:pt x="96" y="0"/>
                    </a:lnTo>
                    <a:lnTo>
                      <a:pt x="106" y="8"/>
                    </a:lnTo>
                    <a:lnTo>
                      <a:pt x="108" y="16"/>
                    </a:lnTo>
                    <a:lnTo>
                      <a:pt x="96" y="32"/>
                    </a:lnTo>
                    <a:lnTo>
                      <a:pt x="98" y="46"/>
                    </a:lnTo>
                    <a:lnTo>
                      <a:pt x="116" y="56"/>
                    </a:lnTo>
                    <a:lnTo>
                      <a:pt x="138" y="68"/>
                    </a:lnTo>
                    <a:lnTo>
                      <a:pt x="158" y="76"/>
                    </a:lnTo>
                    <a:lnTo>
                      <a:pt x="178" y="90"/>
                    </a:lnTo>
                    <a:lnTo>
                      <a:pt x="188" y="110"/>
                    </a:lnTo>
                    <a:lnTo>
                      <a:pt x="198" y="126"/>
                    </a:lnTo>
                    <a:lnTo>
                      <a:pt x="208" y="138"/>
                    </a:lnTo>
                    <a:lnTo>
                      <a:pt x="198" y="154"/>
                    </a:lnTo>
                    <a:lnTo>
                      <a:pt x="198" y="170"/>
                    </a:lnTo>
                    <a:lnTo>
                      <a:pt x="206" y="182"/>
                    </a:lnTo>
                    <a:lnTo>
                      <a:pt x="194" y="198"/>
                    </a:lnTo>
                    <a:lnTo>
                      <a:pt x="172" y="242"/>
                    </a:lnTo>
                    <a:lnTo>
                      <a:pt x="162" y="254"/>
                    </a:lnTo>
                    <a:lnTo>
                      <a:pt x="138" y="264"/>
                    </a:lnTo>
                    <a:lnTo>
                      <a:pt x="118" y="304"/>
                    </a:lnTo>
                    <a:lnTo>
                      <a:pt x="104" y="314"/>
                    </a:lnTo>
                    <a:lnTo>
                      <a:pt x="90" y="336"/>
                    </a:lnTo>
                    <a:lnTo>
                      <a:pt x="82" y="328"/>
                    </a:lnTo>
                    <a:lnTo>
                      <a:pt x="80" y="320"/>
                    </a:lnTo>
                    <a:lnTo>
                      <a:pt x="82" y="312"/>
                    </a:lnTo>
                    <a:lnTo>
                      <a:pt x="94" y="298"/>
                    </a:lnTo>
                    <a:lnTo>
                      <a:pt x="96" y="290"/>
                    </a:lnTo>
                    <a:lnTo>
                      <a:pt x="78" y="284"/>
                    </a:lnTo>
                    <a:lnTo>
                      <a:pt x="78" y="272"/>
                    </a:lnTo>
                    <a:lnTo>
                      <a:pt x="62" y="256"/>
                    </a:lnTo>
                    <a:close/>
                  </a:path>
                </a:pathLst>
              </a:custGeom>
              <a:grpFill/>
              <a:ln w="3175" cmpd="sng">
                <a:solidFill>
                  <a:schemeClr val="accent5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 dirty="0"/>
              </a:p>
            </p:txBody>
          </p:sp>
          <p:sp>
            <p:nvSpPr>
              <p:cNvPr id="269" name="Northamptonshire"/>
              <p:cNvSpPr>
                <a:spLocks/>
              </p:cNvSpPr>
              <p:nvPr/>
            </p:nvSpPr>
            <p:spPr bwMode="auto">
              <a:xfrm>
                <a:off x="6265924" y="5443564"/>
                <a:ext cx="377939" cy="429119"/>
              </a:xfrm>
              <a:custGeom>
                <a:avLst/>
                <a:gdLst/>
                <a:ahLst/>
                <a:cxnLst>
                  <a:cxn ang="0">
                    <a:pos x="72" y="294"/>
                  </a:cxn>
                  <a:cxn ang="0">
                    <a:pos x="38" y="310"/>
                  </a:cxn>
                  <a:cxn ang="0">
                    <a:pos x="30" y="304"/>
                  </a:cxn>
                  <a:cxn ang="0">
                    <a:pos x="10" y="270"/>
                  </a:cxn>
                  <a:cxn ang="0">
                    <a:pos x="10" y="256"/>
                  </a:cxn>
                  <a:cxn ang="0">
                    <a:pos x="0" y="246"/>
                  </a:cxn>
                  <a:cxn ang="0">
                    <a:pos x="10" y="232"/>
                  </a:cxn>
                  <a:cxn ang="0">
                    <a:pos x="32" y="188"/>
                  </a:cxn>
                  <a:cxn ang="0">
                    <a:pos x="44" y="174"/>
                  </a:cxn>
                  <a:cxn ang="0">
                    <a:pos x="36" y="162"/>
                  </a:cxn>
                  <a:cxn ang="0">
                    <a:pos x="36" y="144"/>
                  </a:cxn>
                  <a:cxn ang="0">
                    <a:pos x="46" y="130"/>
                  </a:cxn>
                  <a:cxn ang="0">
                    <a:pos x="66" y="106"/>
                  </a:cxn>
                  <a:cxn ang="0">
                    <a:pos x="96" y="86"/>
                  </a:cxn>
                  <a:cxn ang="0">
                    <a:pos x="120" y="82"/>
                  </a:cxn>
                  <a:cxn ang="0">
                    <a:pos x="128" y="74"/>
                  </a:cxn>
                  <a:cxn ang="0">
                    <a:pos x="134" y="66"/>
                  </a:cxn>
                  <a:cxn ang="0">
                    <a:pos x="162" y="62"/>
                  </a:cxn>
                  <a:cxn ang="0">
                    <a:pos x="188" y="42"/>
                  </a:cxn>
                  <a:cxn ang="0">
                    <a:pos x="210" y="36"/>
                  </a:cxn>
                  <a:cxn ang="0">
                    <a:pos x="224" y="10"/>
                  </a:cxn>
                  <a:cxn ang="0">
                    <a:pos x="226" y="0"/>
                  </a:cxn>
                  <a:cxn ang="0">
                    <a:pos x="236" y="2"/>
                  </a:cxn>
                  <a:cxn ang="0">
                    <a:pos x="242" y="2"/>
                  </a:cxn>
                  <a:cxn ang="0">
                    <a:pos x="244" y="4"/>
                  </a:cxn>
                  <a:cxn ang="0">
                    <a:pos x="248" y="32"/>
                  </a:cxn>
                  <a:cxn ang="0">
                    <a:pos x="264" y="36"/>
                  </a:cxn>
                  <a:cxn ang="0">
                    <a:pos x="262" y="58"/>
                  </a:cxn>
                  <a:cxn ang="0">
                    <a:pos x="274" y="78"/>
                  </a:cxn>
                  <a:cxn ang="0">
                    <a:pos x="262" y="100"/>
                  </a:cxn>
                  <a:cxn ang="0">
                    <a:pos x="242" y="122"/>
                  </a:cxn>
                  <a:cxn ang="0">
                    <a:pos x="224" y="132"/>
                  </a:cxn>
                  <a:cxn ang="0">
                    <a:pos x="202" y="140"/>
                  </a:cxn>
                  <a:cxn ang="0">
                    <a:pos x="188" y="154"/>
                  </a:cxn>
                  <a:cxn ang="0">
                    <a:pos x="188" y="176"/>
                  </a:cxn>
                  <a:cxn ang="0">
                    <a:pos x="174" y="196"/>
                  </a:cxn>
                  <a:cxn ang="0">
                    <a:pos x="158" y="206"/>
                  </a:cxn>
                  <a:cxn ang="0">
                    <a:pos x="144" y="212"/>
                  </a:cxn>
                  <a:cxn ang="0">
                    <a:pos x="128" y="222"/>
                  </a:cxn>
                  <a:cxn ang="0">
                    <a:pos x="130" y="240"/>
                  </a:cxn>
                  <a:cxn ang="0">
                    <a:pos x="144" y="252"/>
                  </a:cxn>
                  <a:cxn ang="0">
                    <a:pos x="132" y="266"/>
                  </a:cxn>
                  <a:cxn ang="0">
                    <a:pos x="116" y="266"/>
                  </a:cxn>
                  <a:cxn ang="0">
                    <a:pos x="104" y="252"/>
                  </a:cxn>
                  <a:cxn ang="0">
                    <a:pos x="88" y="252"/>
                  </a:cxn>
                  <a:cxn ang="0">
                    <a:pos x="72" y="270"/>
                  </a:cxn>
                  <a:cxn ang="0">
                    <a:pos x="72" y="294"/>
                  </a:cxn>
                </a:cxnLst>
                <a:rect l="0" t="0" r="r" b="b"/>
                <a:pathLst>
                  <a:path w="274" h="310">
                    <a:moveTo>
                      <a:pt x="72" y="294"/>
                    </a:moveTo>
                    <a:lnTo>
                      <a:pt x="38" y="310"/>
                    </a:lnTo>
                    <a:lnTo>
                      <a:pt x="30" y="304"/>
                    </a:lnTo>
                    <a:lnTo>
                      <a:pt x="10" y="270"/>
                    </a:lnTo>
                    <a:lnTo>
                      <a:pt x="10" y="256"/>
                    </a:lnTo>
                    <a:lnTo>
                      <a:pt x="0" y="246"/>
                    </a:lnTo>
                    <a:lnTo>
                      <a:pt x="10" y="232"/>
                    </a:lnTo>
                    <a:lnTo>
                      <a:pt x="32" y="188"/>
                    </a:lnTo>
                    <a:lnTo>
                      <a:pt x="44" y="174"/>
                    </a:lnTo>
                    <a:lnTo>
                      <a:pt x="36" y="162"/>
                    </a:lnTo>
                    <a:lnTo>
                      <a:pt x="36" y="144"/>
                    </a:lnTo>
                    <a:lnTo>
                      <a:pt x="46" y="130"/>
                    </a:lnTo>
                    <a:lnTo>
                      <a:pt x="66" y="106"/>
                    </a:lnTo>
                    <a:lnTo>
                      <a:pt x="96" y="86"/>
                    </a:lnTo>
                    <a:lnTo>
                      <a:pt x="120" y="82"/>
                    </a:lnTo>
                    <a:lnTo>
                      <a:pt x="128" y="74"/>
                    </a:lnTo>
                    <a:lnTo>
                      <a:pt x="134" y="66"/>
                    </a:lnTo>
                    <a:lnTo>
                      <a:pt x="162" y="62"/>
                    </a:lnTo>
                    <a:lnTo>
                      <a:pt x="188" y="42"/>
                    </a:lnTo>
                    <a:lnTo>
                      <a:pt x="210" y="36"/>
                    </a:lnTo>
                    <a:lnTo>
                      <a:pt x="224" y="10"/>
                    </a:lnTo>
                    <a:lnTo>
                      <a:pt x="226" y="0"/>
                    </a:lnTo>
                    <a:lnTo>
                      <a:pt x="236" y="2"/>
                    </a:lnTo>
                    <a:lnTo>
                      <a:pt x="242" y="2"/>
                    </a:lnTo>
                    <a:lnTo>
                      <a:pt x="244" y="4"/>
                    </a:lnTo>
                    <a:lnTo>
                      <a:pt x="248" y="32"/>
                    </a:lnTo>
                    <a:lnTo>
                      <a:pt x="264" y="36"/>
                    </a:lnTo>
                    <a:lnTo>
                      <a:pt x="262" y="58"/>
                    </a:lnTo>
                    <a:lnTo>
                      <a:pt x="274" y="78"/>
                    </a:lnTo>
                    <a:lnTo>
                      <a:pt x="262" y="100"/>
                    </a:lnTo>
                    <a:lnTo>
                      <a:pt x="242" y="122"/>
                    </a:lnTo>
                    <a:lnTo>
                      <a:pt x="224" y="132"/>
                    </a:lnTo>
                    <a:lnTo>
                      <a:pt x="202" y="140"/>
                    </a:lnTo>
                    <a:lnTo>
                      <a:pt x="188" y="154"/>
                    </a:lnTo>
                    <a:lnTo>
                      <a:pt x="188" y="176"/>
                    </a:lnTo>
                    <a:lnTo>
                      <a:pt x="174" y="196"/>
                    </a:lnTo>
                    <a:lnTo>
                      <a:pt x="158" y="206"/>
                    </a:lnTo>
                    <a:lnTo>
                      <a:pt x="144" y="212"/>
                    </a:lnTo>
                    <a:lnTo>
                      <a:pt x="128" y="222"/>
                    </a:lnTo>
                    <a:lnTo>
                      <a:pt x="130" y="240"/>
                    </a:lnTo>
                    <a:lnTo>
                      <a:pt x="144" y="252"/>
                    </a:lnTo>
                    <a:lnTo>
                      <a:pt x="132" y="266"/>
                    </a:lnTo>
                    <a:lnTo>
                      <a:pt x="116" y="266"/>
                    </a:lnTo>
                    <a:lnTo>
                      <a:pt x="104" y="252"/>
                    </a:lnTo>
                    <a:lnTo>
                      <a:pt x="88" y="252"/>
                    </a:lnTo>
                    <a:lnTo>
                      <a:pt x="72" y="270"/>
                    </a:lnTo>
                    <a:lnTo>
                      <a:pt x="72" y="294"/>
                    </a:lnTo>
                    <a:close/>
                  </a:path>
                </a:pathLst>
              </a:custGeom>
              <a:grpFill/>
              <a:ln w="3175" cmpd="sng">
                <a:solidFill>
                  <a:schemeClr val="accent5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 dirty="0"/>
              </a:p>
            </p:txBody>
          </p:sp>
          <p:sp>
            <p:nvSpPr>
              <p:cNvPr id="270" name="West Midlands"/>
              <p:cNvSpPr>
                <a:spLocks/>
              </p:cNvSpPr>
              <p:nvPr/>
            </p:nvSpPr>
            <p:spPr bwMode="auto">
              <a:xfrm>
                <a:off x="5931290" y="5441595"/>
                <a:ext cx="301171" cy="210623"/>
              </a:xfrm>
              <a:custGeom>
                <a:avLst/>
                <a:gdLst/>
                <a:ahLst/>
                <a:cxnLst>
                  <a:cxn ang="0">
                    <a:pos x="0" y="108"/>
                  </a:cxn>
                  <a:cxn ang="0">
                    <a:pos x="14" y="76"/>
                  </a:cxn>
                  <a:cxn ang="0">
                    <a:pos x="10" y="48"/>
                  </a:cxn>
                  <a:cxn ang="0">
                    <a:pos x="12" y="42"/>
                  </a:cxn>
                  <a:cxn ang="0">
                    <a:pos x="16" y="34"/>
                  </a:cxn>
                  <a:cxn ang="0">
                    <a:pos x="30" y="24"/>
                  </a:cxn>
                  <a:cxn ang="0">
                    <a:pos x="44" y="28"/>
                  </a:cxn>
                  <a:cxn ang="0">
                    <a:pos x="62" y="22"/>
                  </a:cxn>
                  <a:cxn ang="0">
                    <a:pos x="72" y="8"/>
                  </a:cxn>
                  <a:cxn ang="0">
                    <a:pos x="78" y="0"/>
                  </a:cxn>
                  <a:cxn ang="0">
                    <a:pos x="90" y="6"/>
                  </a:cxn>
                  <a:cxn ang="0">
                    <a:pos x="102" y="10"/>
                  </a:cxn>
                  <a:cxn ang="0">
                    <a:pos x="102" y="30"/>
                  </a:cxn>
                  <a:cxn ang="0">
                    <a:pos x="132" y="38"/>
                  </a:cxn>
                  <a:cxn ang="0">
                    <a:pos x="146" y="64"/>
                  </a:cxn>
                  <a:cxn ang="0">
                    <a:pos x="144" y="88"/>
                  </a:cxn>
                  <a:cxn ang="0">
                    <a:pos x="158" y="108"/>
                  </a:cxn>
                  <a:cxn ang="0">
                    <a:pos x="184" y="108"/>
                  </a:cxn>
                  <a:cxn ang="0">
                    <a:pos x="208" y="108"/>
                  </a:cxn>
                  <a:cxn ang="0">
                    <a:pos x="218" y="118"/>
                  </a:cxn>
                  <a:cxn ang="0">
                    <a:pos x="216" y="134"/>
                  </a:cxn>
                  <a:cxn ang="0">
                    <a:pos x="204" y="148"/>
                  </a:cxn>
                  <a:cxn ang="0">
                    <a:pos x="196" y="146"/>
                  </a:cxn>
                  <a:cxn ang="0">
                    <a:pos x="176" y="144"/>
                  </a:cxn>
                  <a:cxn ang="0">
                    <a:pos x="160" y="146"/>
                  </a:cxn>
                  <a:cxn ang="0">
                    <a:pos x="158" y="146"/>
                  </a:cxn>
                  <a:cxn ang="0">
                    <a:pos x="152" y="146"/>
                  </a:cxn>
                  <a:cxn ang="0">
                    <a:pos x="138" y="152"/>
                  </a:cxn>
                  <a:cxn ang="0">
                    <a:pos x="120" y="146"/>
                  </a:cxn>
                  <a:cxn ang="0">
                    <a:pos x="106" y="138"/>
                  </a:cxn>
                  <a:cxn ang="0">
                    <a:pos x="102" y="128"/>
                  </a:cxn>
                  <a:cxn ang="0">
                    <a:pos x="96" y="126"/>
                  </a:cxn>
                  <a:cxn ang="0">
                    <a:pos x="80" y="126"/>
                  </a:cxn>
                  <a:cxn ang="0">
                    <a:pos x="66" y="126"/>
                  </a:cxn>
                  <a:cxn ang="0">
                    <a:pos x="64" y="110"/>
                  </a:cxn>
                  <a:cxn ang="0">
                    <a:pos x="42" y="98"/>
                  </a:cxn>
                  <a:cxn ang="0">
                    <a:pos x="22" y="106"/>
                  </a:cxn>
                  <a:cxn ang="0">
                    <a:pos x="8" y="108"/>
                  </a:cxn>
                  <a:cxn ang="0">
                    <a:pos x="0" y="108"/>
                  </a:cxn>
                </a:cxnLst>
                <a:rect l="0" t="0" r="r" b="b"/>
                <a:pathLst>
                  <a:path w="218" h="152">
                    <a:moveTo>
                      <a:pt x="0" y="108"/>
                    </a:moveTo>
                    <a:lnTo>
                      <a:pt x="14" y="76"/>
                    </a:lnTo>
                    <a:lnTo>
                      <a:pt x="10" y="48"/>
                    </a:lnTo>
                    <a:lnTo>
                      <a:pt x="12" y="42"/>
                    </a:lnTo>
                    <a:lnTo>
                      <a:pt x="16" y="34"/>
                    </a:lnTo>
                    <a:lnTo>
                      <a:pt x="30" y="24"/>
                    </a:lnTo>
                    <a:lnTo>
                      <a:pt x="44" y="28"/>
                    </a:lnTo>
                    <a:lnTo>
                      <a:pt x="62" y="22"/>
                    </a:lnTo>
                    <a:lnTo>
                      <a:pt x="72" y="8"/>
                    </a:lnTo>
                    <a:lnTo>
                      <a:pt x="78" y="0"/>
                    </a:lnTo>
                    <a:lnTo>
                      <a:pt x="90" y="6"/>
                    </a:lnTo>
                    <a:lnTo>
                      <a:pt x="102" y="10"/>
                    </a:lnTo>
                    <a:lnTo>
                      <a:pt x="102" y="30"/>
                    </a:lnTo>
                    <a:lnTo>
                      <a:pt x="132" y="38"/>
                    </a:lnTo>
                    <a:lnTo>
                      <a:pt x="146" y="64"/>
                    </a:lnTo>
                    <a:lnTo>
                      <a:pt x="144" y="88"/>
                    </a:lnTo>
                    <a:lnTo>
                      <a:pt x="158" y="108"/>
                    </a:lnTo>
                    <a:lnTo>
                      <a:pt x="184" y="108"/>
                    </a:lnTo>
                    <a:lnTo>
                      <a:pt x="208" y="108"/>
                    </a:lnTo>
                    <a:lnTo>
                      <a:pt x="218" y="118"/>
                    </a:lnTo>
                    <a:lnTo>
                      <a:pt x="216" y="134"/>
                    </a:lnTo>
                    <a:lnTo>
                      <a:pt x="204" y="148"/>
                    </a:lnTo>
                    <a:lnTo>
                      <a:pt x="196" y="146"/>
                    </a:lnTo>
                    <a:lnTo>
                      <a:pt x="176" y="144"/>
                    </a:lnTo>
                    <a:lnTo>
                      <a:pt x="160" y="146"/>
                    </a:lnTo>
                    <a:lnTo>
                      <a:pt x="158" y="146"/>
                    </a:lnTo>
                    <a:lnTo>
                      <a:pt x="152" y="146"/>
                    </a:lnTo>
                    <a:lnTo>
                      <a:pt x="138" y="152"/>
                    </a:lnTo>
                    <a:lnTo>
                      <a:pt x="120" y="146"/>
                    </a:lnTo>
                    <a:lnTo>
                      <a:pt x="106" y="138"/>
                    </a:lnTo>
                    <a:lnTo>
                      <a:pt x="102" y="128"/>
                    </a:lnTo>
                    <a:lnTo>
                      <a:pt x="96" y="126"/>
                    </a:lnTo>
                    <a:lnTo>
                      <a:pt x="80" y="126"/>
                    </a:lnTo>
                    <a:lnTo>
                      <a:pt x="66" y="126"/>
                    </a:lnTo>
                    <a:lnTo>
                      <a:pt x="64" y="110"/>
                    </a:lnTo>
                    <a:lnTo>
                      <a:pt x="42" y="98"/>
                    </a:lnTo>
                    <a:lnTo>
                      <a:pt x="22" y="106"/>
                    </a:lnTo>
                    <a:lnTo>
                      <a:pt x="8" y="108"/>
                    </a:lnTo>
                    <a:lnTo>
                      <a:pt x="0" y="108"/>
                    </a:lnTo>
                    <a:close/>
                  </a:path>
                </a:pathLst>
              </a:custGeom>
              <a:grpFill/>
              <a:ln w="3175" cmpd="sng">
                <a:solidFill>
                  <a:schemeClr val="accent5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 dirty="0"/>
              </a:p>
            </p:txBody>
          </p:sp>
          <p:sp>
            <p:nvSpPr>
              <p:cNvPr id="271" name="Cheshire"/>
              <p:cNvSpPr>
                <a:spLocks/>
              </p:cNvSpPr>
              <p:nvPr/>
            </p:nvSpPr>
            <p:spPr bwMode="auto">
              <a:xfrm>
                <a:off x="5584845" y="4980982"/>
                <a:ext cx="436993" cy="309044"/>
              </a:xfrm>
              <a:custGeom>
                <a:avLst/>
                <a:gdLst/>
                <a:ahLst/>
                <a:cxnLst>
                  <a:cxn ang="0">
                    <a:pos x="32" y="88"/>
                  </a:cxn>
                  <a:cxn ang="0">
                    <a:pos x="0" y="36"/>
                  </a:cxn>
                  <a:cxn ang="0">
                    <a:pos x="22" y="12"/>
                  </a:cxn>
                  <a:cxn ang="0">
                    <a:pos x="70" y="70"/>
                  </a:cxn>
                  <a:cxn ang="0">
                    <a:pos x="96" y="70"/>
                  </a:cxn>
                  <a:cxn ang="0">
                    <a:pos x="94" y="60"/>
                  </a:cxn>
                  <a:cxn ang="0">
                    <a:pos x="72" y="54"/>
                  </a:cxn>
                  <a:cxn ang="0">
                    <a:pos x="112" y="34"/>
                  </a:cxn>
                  <a:cxn ang="0">
                    <a:pos x="124" y="16"/>
                  </a:cxn>
                  <a:cxn ang="0">
                    <a:pos x="148" y="8"/>
                  </a:cxn>
                  <a:cxn ang="0">
                    <a:pos x="154" y="2"/>
                  </a:cxn>
                  <a:cxn ang="0">
                    <a:pos x="160" y="0"/>
                  </a:cxn>
                  <a:cxn ang="0">
                    <a:pos x="162" y="0"/>
                  </a:cxn>
                  <a:cxn ang="0">
                    <a:pos x="170" y="8"/>
                  </a:cxn>
                  <a:cxn ang="0">
                    <a:pos x="176" y="12"/>
                  </a:cxn>
                  <a:cxn ang="0">
                    <a:pos x="178" y="16"/>
                  </a:cxn>
                  <a:cxn ang="0">
                    <a:pos x="174" y="28"/>
                  </a:cxn>
                  <a:cxn ang="0">
                    <a:pos x="176" y="38"/>
                  </a:cxn>
                  <a:cxn ang="0">
                    <a:pos x="176" y="40"/>
                  </a:cxn>
                  <a:cxn ang="0">
                    <a:pos x="180" y="42"/>
                  </a:cxn>
                  <a:cxn ang="0">
                    <a:pos x="200" y="46"/>
                  </a:cxn>
                  <a:cxn ang="0">
                    <a:pos x="214" y="46"/>
                  </a:cxn>
                  <a:cxn ang="0">
                    <a:pos x="234" y="62"/>
                  </a:cxn>
                  <a:cxn ang="0">
                    <a:pos x="254" y="54"/>
                  </a:cxn>
                  <a:cxn ang="0">
                    <a:pos x="270" y="64"/>
                  </a:cxn>
                  <a:cxn ang="0">
                    <a:pos x="312" y="46"/>
                  </a:cxn>
                  <a:cxn ang="0">
                    <a:pos x="316" y="100"/>
                  </a:cxn>
                  <a:cxn ang="0">
                    <a:pos x="304" y="116"/>
                  </a:cxn>
                  <a:cxn ang="0">
                    <a:pos x="280" y="116"/>
                  </a:cxn>
                  <a:cxn ang="0">
                    <a:pos x="272" y="128"/>
                  </a:cxn>
                  <a:cxn ang="0">
                    <a:pos x="266" y="148"/>
                  </a:cxn>
                  <a:cxn ang="0">
                    <a:pos x="238" y="168"/>
                  </a:cxn>
                  <a:cxn ang="0">
                    <a:pos x="210" y="186"/>
                  </a:cxn>
                  <a:cxn ang="0">
                    <a:pos x="196" y="224"/>
                  </a:cxn>
                  <a:cxn ang="0">
                    <a:pos x="162" y="220"/>
                  </a:cxn>
                  <a:cxn ang="0">
                    <a:pos x="152" y="208"/>
                  </a:cxn>
                  <a:cxn ang="0">
                    <a:pos x="132" y="210"/>
                  </a:cxn>
                  <a:cxn ang="0">
                    <a:pos x="118" y="220"/>
                  </a:cxn>
                  <a:cxn ang="0">
                    <a:pos x="96" y="206"/>
                  </a:cxn>
                  <a:cxn ang="0">
                    <a:pos x="88" y="196"/>
                  </a:cxn>
                  <a:cxn ang="0">
                    <a:pos x="82" y="176"/>
                  </a:cxn>
                  <a:cxn ang="0">
                    <a:pos x="78" y="160"/>
                  </a:cxn>
                  <a:cxn ang="0">
                    <a:pos x="62" y="146"/>
                  </a:cxn>
                  <a:cxn ang="0">
                    <a:pos x="70" y="124"/>
                  </a:cxn>
                  <a:cxn ang="0">
                    <a:pos x="32" y="88"/>
                  </a:cxn>
                </a:cxnLst>
                <a:rect l="0" t="0" r="r" b="b"/>
                <a:pathLst>
                  <a:path w="316" h="224">
                    <a:moveTo>
                      <a:pt x="32" y="88"/>
                    </a:moveTo>
                    <a:lnTo>
                      <a:pt x="0" y="36"/>
                    </a:lnTo>
                    <a:lnTo>
                      <a:pt x="22" y="12"/>
                    </a:lnTo>
                    <a:lnTo>
                      <a:pt x="70" y="70"/>
                    </a:lnTo>
                    <a:lnTo>
                      <a:pt x="96" y="70"/>
                    </a:lnTo>
                    <a:lnTo>
                      <a:pt x="94" y="60"/>
                    </a:lnTo>
                    <a:lnTo>
                      <a:pt x="72" y="54"/>
                    </a:lnTo>
                    <a:lnTo>
                      <a:pt x="112" y="34"/>
                    </a:lnTo>
                    <a:lnTo>
                      <a:pt x="124" y="16"/>
                    </a:lnTo>
                    <a:lnTo>
                      <a:pt x="148" y="8"/>
                    </a:lnTo>
                    <a:lnTo>
                      <a:pt x="154" y="2"/>
                    </a:lnTo>
                    <a:lnTo>
                      <a:pt x="160" y="0"/>
                    </a:lnTo>
                    <a:lnTo>
                      <a:pt x="162" y="0"/>
                    </a:lnTo>
                    <a:lnTo>
                      <a:pt x="170" y="8"/>
                    </a:lnTo>
                    <a:lnTo>
                      <a:pt x="176" y="12"/>
                    </a:lnTo>
                    <a:lnTo>
                      <a:pt x="178" y="16"/>
                    </a:lnTo>
                    <a:lnTo>
                      <a:pt x="174" y="28"/>
                    </a:lnTo>
                    <a:lnTo>
                      <a:pt x="176" y="38"/>
                    </a:lnTo>
                    <a:lnTo>
                      <a:pt x="176" y="40"/>
                    </a:lnTo>
                    <a:lnTo>
                      <a:pt x="180" y="42"/>
                    </a:lnTo>
                    <a:lnTo>
                      <a:pt x="200" y="46"/>
                    </a:lnTo>
                    <a:lnTo>
                      <a:pt x="214" y="46"/>
                    </a:lnTo>
                    <a:lnTo>
                      <a:pt x="234" y="62"/>
                    </a:lnTo>
                    <a:lnTo>
                      <a:pt x="254" y="54"/>
                    </a:lnTo>
                    <a:lnTo>
                      <a:pt x="270" y="64"/>
                    </a:lnTo>
                    <a:lnTo>
                      <a:pt x="312" y="46"/>
                    </a:lnTo>
                    <a:lnTo>
                      <a:pt x="316" y="100"/>
                    </a:lnTo>
                    <a:lnTo>
                      <a:pt x="304" y="116"/>
                    </a:lnTo>
                    <a:lnTo>
                      <a:pt x="280" y="116"/>
                    </a:lnTo>
                    <a:lnTo>
                      <a:pt x="272" y="128"/>
                    </a:lnTo>
                    <a:lnTo>
                      <a:pt x="266" y="148"/>
                    </a:lnTo>
                    <a:lnTo>
                      <a:pt x="238" y="168"/>
                    </a:lnTo>
                    <a:lnTo>
                      <a:pt x="210" y="186"/>
                    </a:lnTo>
                    <a:lnTo>
                      <a:pt x="196" y="224"/>
                    </a:lnTo>
                    <a:lnTo>
                      <a:pt x="162" y="220"/>
                    </a:lnTo>
                    <a:lnTo>
                      <a:pt x="152" y="208"/>
                    </a:lnTo>
                    <a:lnTo>
                      <a:pt x="132" y="210"/>
                    </a:lnTo>
                    <a:lnTo>
                      <a:pt x="118" y="220"/>
                    </a:lnTo>
                    <a:lnTo>
                      <a:pt x="96" y="206"/>
                    </a:lnTo>
                    <a:lnTo>
                      <a:pt x="88" y="196"/>
                    </a:lnTo>
                    <a:lnTo>
                      <a:pt x="82" y="176"/>
                    </a:lnTo>
                    <a:lnTo>
                      <a:pt x="78" y="160"/>
                    </a:lnTo>
                    <a:lnTo>
                      <a:pt x="62" y="146"/>
                    </a:lnTo>
                    <a:lnTo>
                      <a:pt x="70" y="124"/>
                    </a:lnTo>
                    <a:lnTo>
                      <a:pt x="32" y="88"/>
                    </a:lnTo>
                    <a:close/>
                  </a:path>
                </a:pathLst>
              </a:custGeom>
              <a:grpFill/>
              <a:ln w="3175" cmpd="sng">
                <a:solidFill>
                  <a:schemeClr val="accent5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 dirty="0"/>
              </a:p>
            </p:txBody>
          </p:sp>
          <p:sp>
            <p:nvSpPr>
              <p:cNvPr id="272" name="South Yorkshire"/>
              <p:cNvSpPr>
                <a:spLocks/>
              </p:cNvSpPr>
              <p:nvPr/>
            </p:nvSpPr>
            <p:spPr bwMode="auto">
              <a:xfrm>
                <a:off x="6102543" y="4809728"/>
                <a:ext cx="314950" cy="249991"/>
              </a:xfrm>
              <a:custGeom>
                <a:avLst/>
                <a:gdLst/>
                <a:ahLst/>
                <a:cxnLst>
                  <a:cxn ang="0">
                    <a:pos x="212" y="88"/>
                  </a:cxn>
                  <a:cxn ang="0">
                    <a:pos x="192" y="126"/>
                  </a:cxn>
                  <a:cxn ang="0">
                    <a:pos x="170" y="136"/>
                  </a:cxn>
                  <a:cxn ang="0">
                    <a:pos x="164" y="150"/>
                  </a:cxn>
                  <a:cxn ang="0">
                    <a:pos x="146" y="182"/>
                  </a:cxn>
                  <a:cxn ang="0">
                    <a:pos x="130" y="178"/>
                  </a:cxn>
                  <a:cxn ang="0">
                    <a:pos x="110" y="160"/>
                  </a:cxn>
                  <a:cxn ang="0">
                    <a:pos x="88" y="172"/>
                  </a:cxn>
                  <a:cxn ang="0">
                    <a:pos x="42" y="174"/>
                  </a:cxn>
                  <a:cxn ang="0">
                    <a:pos x="30" y="166"/>
                  </a:cxn>
                  <a:cxn ang="0">
                    <a:pos x="20" y="158"/>
                  </a:cxn>
                  <a:cxn ang="0">
                    <a:pos x="16" y="154"/>
                  </a:cxn>
                  <a:cxn ang="0">
                    <a:pos x="0" y="106"/>
                  </a:cxn>
                  <a:cxn ang="0">
                    <a:pos x="52" y="68"/>
                  </a:cxn>
                  <a:cxn ang="0">
                    <a:pos x="68" y="52"/>
                  </a:cxn>
                  <a:cxn ang="0">
                    <a:pos x="110" y="40"/>
                  </a:cxn>
                  <a:cxn ang="0">
                    <a:pos x="140" y="40"/>
                  </a:cxn>
                  <a:cxn ang="0">
                    <a:pos x="156" y="10"/>
                  </a:cxn>
                  <a:cxn ang="0">
                    <a:pos x="180" y="0"/>
                  </a:cxn>
                  <a:cxn ang="0">
                    <a:pos x="206" y="14"/>
                  </a:cxn>
                  <a:cxn ang="0">
                    <a:pos x="228" y="36"/>
                  </a:cxn>
                  <a:cxn ang="0">
                    <a:pos x="226" y="56"/>
                  </a:cxn>
                  <a:cxn ang="0">
                    <a:pos x="224" y="70"/>
                  </a:cxn>
                  <a:cxn ang="0">
                    <a:pos x="206" y="72"/>
                  </a:cxn>
                  <a:cxn ang="0">
                    <a:pos x="212" y="88"/>
                  </a:cxn>
                </a:cxnLst>
                <a:rect l="0" t="0" r="r" b="b"/>
                <a:pathLst>
                  <a:path w="228" h="182">
                    <a:moveTo>
                      <a:pt x="212" y="88"/>
                    </a:moveTo>
                    <a:lnTo>
                      <a:pt x="192" y="126"/>
                    </a:lnTo>
                    <a:lnTo>
                      <a:pt x="170" y="136"/>
                    </a:lnTo>
                    <a:lnTo>
                      <a:pt x="164" y="150"/>
                    </a:lnTo>
                    <a:lnTo>
                      <a:pt x="146" y="182"/>
                    </a:lnTo>
                    <a:lnTo>
                      <a:pt x="130" y="178"/>
                    </a:lnTo>
                    <a:lnTo>
                      <a:pt x="110" y="160"/>
                    </a:lnTo>
                    <a:lnTo>
                      <a:pt x="88" y="172"/>
                    </a:lnTo>
                    <a:lnTo>
                      <a:pt x="42" y="174"/>
                    </a:lnTo>
                    <a:lnTo>
                      <a:pt x="30" y="166"/>
                    </a:lnTo>
                    <a:lnTo>
                      <a:pt x="20" y="158"/>
                    </a:lnTo>
                    <a:lnTo>
                      <a:pt x="16" y="154"/>
                    </a:lnTo>
                    <a:lnTo>
                      <a:pt x="0" y="106"/>
                    </a:lnTo>
                    <a:lnTo>
                      <a:pt x="52" y="68"/>
                    </a:lnTo>
                    <a:lnTo>
                      <a:pt x="68" y="52"/>
                    </a:lnTo>
                    <a:lnTo>
                      <a:pt x="110" y="40"/>
                    </a:lnTo>
                    <a:lnTo>
                      <a:pt x="140" y="40"/>
                    </a:lnTo>
                    <a:lnTo>
                      <a:pt x="156" y="10"/>
                    </a:lnTo>
                    <a:lnTo>
                      <a:pt x="180" y="0"/>
                    </a:lnTo>
                    <a:lnTo>
                      <a:pt x="206" y="14"/>
                    </a:lnTo>
                    <a:lnTo>
                      <a:pt x="228" y="36"/>
                    </a:lnTo>
                    <a:lnTo>
                      <a:pt x="226" y="56"/>
                    </a:lnTo>
                    <a:lnTo>
                      <a:pt x="224" y="70"/>
                    </a:lnTo>
                    <a:lnTo>
                      <a:pt x="206" y="72"/>
                    </a:lnTo>
                    <a:lnTo>
                      <a:pt x="212" y="88"/>
                    </a:lnTo>
                    <a:close/>
                  </a:path>
                </a:pathLst>
              </a:custGeom>
              <a:grpFill/>
              <a:ln w="3175" cmpd="sng">
                <a:solidFill>
                  <a:schemeClr val="accent5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 dirty="0"/>
              </a:p>
            </p:txBody>
          </p:sp>
          <p:sp>
            <p:nvSpPr>
              <p:cNvPr id="273" name="Tyne and Wear"/>
              <p:cNvSpPr>
                <a:spLocks/>
              </p:cNvSpPr>
              <p:nvPr/>
            </p:nvSpPr>
            <p:spPr bwMode="auto">
              <a:xfrm>
                <a:off x="6063175" y="4008575"/>
                <a:ext cx="157475" cy="149601"/>
              </a:xfrm>
              <a:custGeom>
                <a:avLst/>
                <a:gdLst/>
                <a:ahLst/>
                <a:cxnLst>
                  <a:cxn ang="0">
                    <a:pos x="0" y="76"/>
                  </a:cxn>
                  <a:cxn ang="0">
                    <a:pos x="0" y="48"/>
                  </a:cxn>
                  <a:cxn ang="0">
                    <a:pos x="18" y="14"/>
                  </a:cxn>
                  <a:cxn ang="0">
                    <a:pos x="50" y="20"/>
                  </a:cxn>
                  <a:cxn ang="0">
                    <a:pos x="68" y="6"/>
                  </a:cxn>
                  <a:cxn ang="0">
                    <a:pos x="80" y="0"/>
                  </a:cxn>
                  <a:cxn ang="0">
                    <a:pos x="94" y="30"/>
                  </a:cxn>
                  <a:cxn ang="0">
                    <a:pos x="108" y="42"/>
                  </a:cxn>
                  <a:cxn ang="0">
                    <a:pos x="108" y="64"/>
                  </a:cxn>
                  <a:cxn ang="0">
                    <a:pos x="108" y="76"/>
                  </a:cxn>
                  <a:cxn ang="0">
                    <a:pos x="114" y="100"/>
                  </a:cxn>
                  <a:cxn ang="0">
                    <a:pos x="100" y="108"/>
                  </a:cxn>
                  <a:cxn ang="0">
                    <a:pos x="86" y="102"/>
                  </a:cxn>
                  <a:cxn ang="0">
                    <a:pos x="78" y="88"/>
                  </a:cxn>
                  <a:cxn ang="0">
                    <a:pos x="36" y="86"/>
                  </a:cxn>
                  <a:cxn ang="0">
                    <a:pos x="0" y="76"/>
                  </a:cxn>
                </a:cxnLst>
                <a:rect l="0" t="0" r="r" b="b"/>
                <a:pathLst>
                  <a:path w="114" h="108">
                    <a:moveTo>
                      <a:pt x="0" y="76"/>
                    </a:moveTo>
                    <a:lnTo>
                      <a:pt x="0" y="48"/>
                    </a:lnTo>
                    <a:lnTo>
                      <a:pt x="18" y="14"/>
                    </a:lnTo>
                    <a:lnTo>
                      <a:pt x="50" y="20"/>
                    </a:lnTo>
                    <a:lnTo>
                      <a:pt x="68" y="6"/>
                    </a:lnTo>
                    <a:lnTo>
                      <a:pt x="80" y="0"/>
                    </a:lnTo>
                    <a:lnTo>
                      <a:pt x="94" y="30"/>
                    </a:lnTo>
                    <a:lnTo>
                      <a:pt x="108" y="42"/>
                    </a:lnTo>
                    <a:lnTo>
                      <a:pt x="108" y="64"/>
                    </a:lnTo>
                    <a:lnTo>
                      <a:pt x="108" y="76"/>
                    </a:lnTo>
                    <a:lnTo>
                      <a:pt x="114" y="100"/>
                    </a:lnTo>
                    <a:lnTo>
                      <a:pt x="100" y="108"/>
                    </a:lnTo>
                    <a:lnTo>
                      <a:pt x="86" y="102"/>
                    </a:lnTo>
                    <a:lnTo>
                      <a:pt x="78" y="88"/>
                    </a:lnTo>
                    <a:lnTo>
                      <a:pt x="36" y="86"/>
                    </a:lnTo>
                    <a:lnTo>
                      <a:pt x="0" y="76"/>
                    </a:lnTo>
                    <a:close/>
                  </a:path>
                </a:pathLst>
              </a:custGeom>
              <a:grpFill/>
              <a:ln w="3175" cmpd="sng">
                <a:solidFill>
                  <a:schemeClr val="accent5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 dirty="0"/>
              </a:p>
            </p:txBody>
          </p:sp>
          <p:sp>
            <p:nvSpPr>
              <p:cNvPr id="274" name="Merseyside"/>
              <p:cNvSpPr>
                <a:spLocks/>
              </p:cNvSpPr>
              <p:nvPr/>
            </p:nvSpPr>
            <p:spPr bwMode="auto">
              <a:xfrm>
                <a:off x="5612403" y="4837286"/>
                <a:ext cx="177159" cy="218496"/>
              </a:xfrm>
              <a:custGeom>
                <a:avLst/>
                <a:gdLst/>
                <a:ahLst/>
                <a:cxnLst>
                  <a:cxn ang="0">
                    <a:pos x="128" y="110"/>
                  </a:cxn>
                  <a:cxn ang="0">
                    <a:pos x="106" y="118"/>
                  </a:cxn>
                  <a:cxn ang="0">
                    <a:pos x="92" y="138"/>
                  </a:cxn>
                  <a:cxn ang="0">
                    <a:pos x="54" y="158"/>
                  </a:cxn>
                  <a:cxn ang="0">
                    <a:pos x="38" y="140"/>
                  </a:cxn>
                  <a:cxn ang="0">
                    <a:pos x="0" y="72"/>
                  </a:cxn>
                  <a:cxn ang="0">
                    <a:pos x="20" y="28"/>
                  </a:cxn>
                  <a:cxn ang="0">
                    <a:pos x="54" y="0"/>
                  </a:cxn>
                  <a:cxn ang="0">
                    <a:pos x="70" y="24"/>
                  </a:cxn>
                  <a:cxn ang="0">
                    <a:pos x="34" y="50"/>
                  </a:cxn>
                  <a:cxn ang="0">
                    <a:pos x="26" y="66"/>
                  </a:cxn>
                  <a:cxn ang="0">
                    <a:pos x="34" y="78"/>
                  </a:cxn>
                  <a:cxn ang="0">
                    <a:pos x="58" y="84"/>
                  </a:cxn>
                  <a:cxn ang="0">
                    <a:pos x="80" y="88"/>
                  </a:cxn>
                  <a:cxn ang="0">
                    <a:pos x="98" y="92"/>
                  </a:cxn>
                  <a:cxn ang="0">
                    <a:pos x="128" y="110"/>
                  </a:cxn>
                </a:cxnLst>
                <a:rect l="0" t="0" r="r" b="b"/>
                <a:pathLst>
                  <a:path w="128" h="158">
                    <a:moveTo>
                      <a:pt x="128" y="110"/>
                    </a:moveTo>
                    <a:lnTo>
                      <a:pt x="106" y="118"/>
                    </a:lnTo>
                    <a:lnTo>
                      <a:pt x="92" y="138"/>
                    </a:lnTo>
                    <a:lnTo>
                      <a:pt x="54" y="158"/>
                    </a:lnTo>
                    <a:lnTo>
                      <a:pt x="38" y="140"/>
                    </a:lnTo>
                    <a:lnTo>
                      <a:pt x="0" y="72"/>
                    </a:lnTo>
                    <a:lnTo>
                      <a:pt x="20" y="28"/>
                    </a:lnTo>
                    <a:lnTo>
                      <a:pt x="54" y="0"/>
                    </a:lnTo>
                    <a:lnTo>
                      <a:pt x="70" y="24"/>
                    </a:lnTo>
                    <a:lnTo>
                      <a:pt x="34" y="50"/>
                    </a:lnTo>
                    <a:lnTo>
                      <a:pt x="26" y="66"/>
                    </a:lnTo>
                    <a:lnTo>
                      <a:pt x="34" y="78"/>
                    </a:lnTo>
                    <a:lnTo>
                      <a:pt x="58" y="84"/>
                    </a:lnTo>
                    <a:lnTo>
                      <a:pt x="80" y="88"/>
                    </a:lnTo>
                    <a:lnTo>
                      <a:pt x="98" y="92"/>
                    </a:lnTo>
                    <a:lnTo>
                      <a:pt x="128" y="110"/>
                    </a:lnTo>
                    <a:close/>
                  </a:path>
                </a:pathLst>
              </a:custGeom>
              <a:grpFill/>
              <a:ln w="3175" cmpd="sng">
                <a:solidFill>
                  <a:schemeClr val="accent5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 dirty="0"/>
              </a:p>
            </p:txBody>
          </p:sp>
          <p:sp>
            <p:nvSpPr>
              <p:cNvPr id="275" name="Cleveland"/>
              <p:cNvSpPr>
                <a:spLocks/>
              </p:cNvSpPr>
              <p:nvPr/>
            </p:nvSpPr>
            <p:spPr bwMode="auto">
              <a:xfrm>
                <a:off x="6185218" y="4217229"/>
                <a:ext cx="246054" cy="161412"/>
              </a:xfrm>
              <a:custGeom>
                <a:avLst/>
                <a:gdLst/>
                <a:ahLst/>
                <a:cxnLst>
                  <a:cxn ang="0">
                    <a:pos x="178" y="75"/>
                  </a:cxn>
                  <a:cxn ang="0">
                    <a:pos x="156" y="89"/>
                  </a:cxn>
                  <a:cxn ang="0">
                    <a:pos x="152" y="107"/>
                  </a:cxn>
                  <a:cxn ang="0">
                    <a:pos x="128" y="105"/>
                  </a:cxn>
                  <a:cxn ang="0">
                    <a:pos x="100" y="103"/>
                  </a:cxn>
                  <a:cxn ang="0">
                    <a:pos x="58" y="117"/>
                  </a:cxn>
                  <a:cxn ang="0">
                    <a:pos x="20" y="101"/>
                  </a:cxn>
                  <a:cxn ang="0">
                    <a:pos x="0" y="99"/>
                  </a:cxn>
                  <a:cxn ang="0">
                    <a:pos x="4" y="53"/>
                  </a:cxn>
                  <a:cxn ang="0">
                    <a:pos x="32" y="8"/>
                  </a:cxn>
                  <a:cxn ang="0">
                    <a:pos x="50" y="0"/>
                  </a:cxn>
                  <a:cxn ang="0">
                    <a:pos x="56" y="4"/>
                  </a:cxn>
                  <a:cxn ang="0">
                    <a:pos x="64" y="4"/>
                  </a:cxn>
                  <a:cxn ang="0">
                    <a:pos x="72" y="8"/>
                  </a:cxn>
                  <a:cxn ang="0">
                    <a:pos x="64" y="14"/>
                  </a:cxn>
                  <a:cxn ang="0">
                    <a:pos x="72" y="33"/>
                  </a:cxn>
                  <a:cxn ang="0">
                    <a:pos x="66" y="49"/>
                  </a:cxn>
                  <a:cxn ang="0">
                    <a:pos x="58" y="57"/>
                  </a:cxn>
                  <a:cxn ang="0">
                    <a:pos x="56" y="65"/>
                  </a:cxn>
                  <a:cxn ang="0">
                    <a:pos x="68" y="65"/>
                  </a:cxn>
                  <a:cxn ang="0">
                    <a:pos x="80" y="55"/>
                  </a:cxn>
                  <a:cxn ang="0">
                    <a:pos x="86" y="41"/>
                  </a:cxn>
                  <a:cxn ang="0">
                    <a:pos x="98" y="45"/>
                  </a:cxn>
                  <a:cxn ang="0">
                    <a:pos x="116" y="55"/>
                  </a:cxn>
                  <a:cxn ang="0">
                    <a:pos x="136" y="61"/>
                  </a:cxn>
                  <a:cxn ang="0">
                    <a:pos x="160" y="67"/>
                  </a:cxn>
                  <a:cxn ang="0">
                    <a:pos x="178" y="75"/>
                  </a:cxn>
                </a:cxnLst>
                <a:rect l="0" t="0" r="r" b="b"/>
                <a:pathLst>
                  <a:path w="178" h="117">
                    <a:moveTo>
                      <a:pt x="178" y="75"/>
                    </a:moveTo>
                    <a:lnTo>
                      <a:pt x="156" y="89"/>
                    </a:lnTo>
                    <a:lnTo>
                      <a:pt x="152" y="107"/>
                    </a:lnTo>
                    <a:lnTo>
                      <a:pt x="128" y="105"/>
                    </a:lnTo>
                    <a:lnTo>
                      <a:pt x="100" y="103"/>
                    </a:lnTo>
                    <a:lnTo>
                      <a:pt x="58" y="117"/>
                    </a:lnTo>
                    <a:lnTo>
                      <a:pt x="20" y="101"/>
                    </a:lnTo>
                    <a:lnTo>
                      <a:pt x="0" y="99"/>
                    </a:lnTo>
                    <a:lnTo>
                      <a:pt x="4" y="53"/>
                    </a:lnTo>
                    <a:lnTo>
                      <a:pt x="32" y="8"/>
                    </a:lnTo>
                    <a:lnTo>
                      <a:pt x="50" y="0"/>
                    </a:lnTo>
                    <a:lnTo>
                      <a:pt x="56" y="4"/>
                    </a:lnTo>
                    <a:lnTo>
                      <a:pt x="64" y="4"/>
                    </a:lnTo>
                    <a:lnTo>
                      <a:pt x="72" y="8"/>
                    </a:lnTo>
                    <a:lnTo>
                      <a:pt x="64" y="14"/>
                    </a:lnTo>
                    <a:lnTo>
                      <a:pt x="72" y="33"/>
                    </a:lnTo>
                    <a:lnTo>
                      <a:pt x="66" y="49"/>
                    </a:lnTo>
                    <a:lnTo>
                      <a:pt x="58" y="57"/>
                    </a:lnTo>
                    <a:lnTo>
                      <a:pt x="56" y="65"/>
                    </a:lnTo>
                    <a:lnTo>
                      <a:pt x="68" y="65"/>
                    </a:lnTo>
                    <a:lnTo>
                      <a:pt x="80" y="55"/>
                    </a:lnTo>
                    <a:lnTo>
                      <a:pt x="86" y="41"/>
                    </a:lnTo>
                    <a:lnTo>
                      <a:pt x="98" y="45"/>
                    </a:lnTo>
                    <a:lnTo>
                      <a:pt x="116" y="55"/>
                    </a:lnTo>
                    <a:lnTo>
                      <a:pt x="136" y="61"/>
                    </a:lnTo>
                    <a:lnTo>
                      <a:pt x="160" y="67"/>
                    </a:lnTo>
                    <a:lnTo>
                      <a:pt x="178" y="75"/>
                    </a:lnTo>
                    <a:close/>
                  </a:path>
                </a:pathLst>
              </a:custGeom>
              <a:grpFill/>
              <a:ln w="3175" cmpd="sng">
                <a:solidFill>
                  <a:schemeClr val="accent5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 dirty="0"/>
              </a:p>
            </p:txBody>
          </p:sp>
          <p:sp>
            <p:nvSpPr>
              <p:cNvPr id="276" name="Isle of Sheppey"/>
              <p:cNvSpPr>
                <a:spLocks/>
              </p:cNvSpPr>
              <p:nvPr/>
            </p:nvSpPr>
            <p:spPr bwMode="auto">
              <a:xfrm>
                <a:off x="7072982" y="6146295"/>
                <a:ext cx="86611" cy="49211"/>
              </a:xfrm>
              <a:custGeom>
                <a:avLst/>
                <a:gdLst/>
                <a:ahLst/>
                <a:cxnLst>
                  <a:cxn ang="0">
                    <a:pos x="10" y="0"/>
                  </a:cxn>
                  <a:cxn ang="0">
                    <a:pos x="52" y="12"/>
                  </a:cxn>
                  <a:cxn ang="0">
                    <a:pos x="56" y="24"/>
                  </a:cxn>
                  <a:cxn ang="0">
                    <a:pos x="62" y="30"/>
                  </a:cxn>
                  <a:cxn ang="0">
                    <a:pos x="60" y="34"/>
                  </a:cxn>
                  <a:cxn ang="0">
                    <a:pos x="20" y="36"/>
                  </a:cxn>
                  <a:cxn ang="0">
                    <a:pos x="0" y="14"/>
                  </a:cxn>
                  <a:cxn ang="0">
                    <a:pos x="6" y="8"/>
                  </a:cxn>
                  <a:cxn ang="0">
                    <a:pos x="10" y="0"/>
                  </a:cxn>
                </a:cxnLst>
                <a:rect l="0" t="0" r="r" b="b"/>
                <a:pathLst>
                  <a:path w="62" h="36">
                    <a:moveTo>
                      <a:pt x="10" y="0"/>
                    </a:moveTo>
                    <a:lnTo>
                      <a:pt x="52" y="12"/>
                    </a:lnTo>
                    <a:lnTo>
                      <a:pt x="56" y="24"/>
                    </a:lnTo>
                    <a:lnTo>
                      <a:pt x="62" y="30"/>
                    </a:lnTo>
                    <a:lnTo>
                      <a:pt x="60" y="34"/>
                    </a:lnTo>
                    <a:lnTo>
                      <a:pt x="20" y="36"/>
                    </a:lnTo>
                    <a:lnTo>
                      <a:pt x="0" y="14"/>
                    </a:lnTo>
                    <a:lnTo>
                      <a:pt x="6" y="8"/>
                    </a:lnTo>
                    <a:lnTo>
                      <a:pt x="10" y="0"/>
                    </a:lnTo>
                    <a:close/>
                  </a:path>
                </a:pathLst>
              </a:custGeom>
              <a:grpFill/>
              <a:ln w="3175" cmpd="sng">
                <a:solidFill>
                  <a:schemeClr val="accent3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 dirty="0"/>
              </a:p>
            </p:txBody>
          </p:sp>
        </p:grpSp>
        <p:grpSp>
          <p:nvGrpSpPr>
            <p:cNvPr id="147" name="Wales"/>
            <p:cNvGrpSpPr/>
            <p:nvPr/>
          </p:nvGrpSpPr>
          <p:grpSpPr>
            <a:xfrm>
              <a:off x="4791566" y="5002634"/>
              <a:ext cx="997996" cy="1234210"/>
              <a:chOff x="4791566" y="5002634"/>
              <a:chExt cx="997996" cy="1234210"/>
            </a:xfrm>
            <a:grpFill/>
          </p:grpSpPr>
          <p:sp>
            <p:nvSpPr>
              <p:cNvPr id="220" name="Clwyd"/>
              <p:cNvSpPr>
                <a:spLocks/>
              </p:cNvSpPr>
              <p:nvPr/>
            </p:nvSpPr>
            <p:spPr bwMode="auto">
              <a:xfrm>
                <a:off x="5354538" y="5051845"/>
                <a:ext cx="399592" cy="342508"/>
              </a:xfrm>
              <a:custGeom>
                <a:avLst/>
                <a:gdLst/>
                <a:ahLst/>
                <a:cxnLst>
                  <a:cxn ang="0">
                    <a:pos x="178" y="238"/>
                  </a:cxn>
                  <a:cxn ang="0">
                    <a:pos x="158" y="246"/>
                  </a:cxn>
                  <a:cxn ang="0">
                    <a:pos x="144" y="248"/>
                  </a:cxn>
                  <a:cxn ang="0">
                    <a:pos x="116" y="210"/>
                  </a:cxn>
                  <a:cxn ang="0">
                    <a:pos x="94" y="216"/>
                  </a:cxn>
                  <a:cxn ang="0">
                    <a:pos x="98" y="178"/>
                  </a:cxn>
                  <a:cxn ang="0">
                    <a:pos x="116" y="152"/>
                  </a:cxn>
                  <a:cxn ang="0">
                    <a:pos x="104" y="136"/>
                  </a:cxn>
                  <a:cxn ang="0">
                    <a:pos x="78" y="160"/>
                  </a:cxn>
                  <a:cxn ang="0">
                    <a:pos x="52" y="158"/>
                  </a:cxn>
                  <a:cxn ang="0">
                    <a:pos x="50" y="148"/>
                  </a:cxn>
                  <a:cxn ang="0">
                    <a:pos x="32" y="158"/>
                  </a:cxn>
                  <a:cxn ang="0">
                    <a:pos x="20" y="164"/>
                  </a:cxn>
                  <a:cxn ang="0">
                    <a:pos x="14" y="166"/>
                  </a:cxn>
                  <a:cxn ang="0">
                    <a:pos x="16" y="130"/>
                  </a:cxn>
                  <a:cxn ang="0">
                    <a:pos x="0" y="110"/>
                  </a:cxn>
                  <a:cxn ang="0">
                    <a:pos x="4" y="66"/>
                  </a:cxn>
                  <a:cxn ang="0">
                    <a:pos x="10" y="36"/>
                  </a:cxn>
                  <a:cxn ang="0">
                    <a:pos x="10" y="20"/>
                  </a:cxn>
                  <a:cxn ang="0">
                    <a:pos x="24" y="30"/>
                  </a:cxn>
                  <a:cxn ang="0">
                    <a:pos x="54" y="30"/>
                  </a:cxn>
                  <a:cxn ang="0">
                    <a:pos x="62" y="28"/>
                  </a:cxn>
                  <a:cxn ang="0">
                    <a:pos x="90" y="12"/>
                  </a:cxn>
                  <a:cxn ang="0">
                    <a:pos x="114" y="0"/>
                  </a:cxn>
                  <a:cxn ang="0">
                    <a:pos x="134" y="2"/>
                  </a:cxn>
                  <a:cxn ang="0">
                    <a:pos x="160" y="22"/>
                  </a:cxn>
                  <a:cxn ang="0">
                    <a:pos x="190" y="52"/>
                  </a:cxn>
                  <a:cxn ang="0">
                    <a:pos x="196" y="46"/>
                  </a:cxn>
                  <a:cxn ang="0">
                    <a:pos x="198" y="36"/>
                  </a:cxn>
                  <a:cxn ang="0">
                    <a:pos x="236" y="72"/>
                  </a:cxn>
                  <a:cxn ang="0">
                    <a:pos x="228" y="94"/>
                  </a:cxn>
                  <a:cxn ang="0">
                    <a:pos x="246" y="110"/>
                  </a:cxn>
                  <a:cxn ang="0">
                    <a:pos x="250" y="132"/>
                  </a:cxn>
                  <a:cxn ang="0">
                    <a:pos x="254" y="146"/>
                  </a:cxn>
                  <a:cxn ang="0">
                    <a:pos x="262" y="154"/>
                  </a:cxn>
                  <a:cxn ang="0">
                    <a:pos x="272" y="160"/>
                  </a:cxn>
                  <a:cxn ang="0">
                    <a:pos x="284" y="170"/>
                  </a:cxn>
                  <a:cxn ang="0">
                    <a:pos x="288" y="186"/>
                  </a:cxn>
                  <a:cxn ang="0">
                    <a:pos x="272" y="196"/>
                  </a:cxn>
                  <a:cxn ang="0">
                    <a:pos x="248" y="174"/>
                  </a:cxn>
                  <a:cxn ang="0">
                    <a:pos x="200" y="182"/>
                  </a:cxn>
                  <a:cxn ang="0">
                    <a:pos x="180" y="220"/>
                  </a:cxn>
                  <a:cxn ang="0">
                    <a:pos x="178" y="238"/>
                  </a:cxn>
                </a:cxnLst>
                <a:rect l="0" t="0" r="r" b="b"/>
                <a:pathLst>
                  <a:path w="288" h="248">
                    <a:moveTo>
                      <a:pt x="178" y="238"/>
                    </a:moveTo>
                    <a:lnTo>
                      <a:pt x="158" y="246"/>
                    </a:lnTo>
                    <a:lnTo>
                      <a:pt x="144" y="248"/>
                    </a:lnTo>
                    <a:lnTo>
                      <a:pt x="116" y="210"/>
                    </a:lnTo>
                    <a:lnTo>
                      <a:pt x="94" y="216"/>
                    </a:lnTo>
                    <a:lnTo>
                      <a:pt x="98" y="178"/>
                    </a:lnTo>
                    <a:lnTo>
                      <a:pt x="116" y="152"/>
                    </a:lnTo>
                    <a:lnTo>
                      <a:pt x="104" y="136"/>
                    </a:lnTo>
                    <a:lnTo>
                      <a:pt x="78" y="160"/>
                    </a:lnTo>
                    <a:lnTo>
                      <a:pt x="52" y="158"/>
                    </a:lnTo>
                    <a:lnTo>
                      <a:pt x="50" y="148"/>
                    </a:lnTo>
                    <a:lnTo>
                      <a:pt x="32" y="158"/>
                    </a:lnTo>
                    <a:lnTo>
                      <a:pt x="20" y="164"/>
                    </a:lnTo>
                    <a:lnTo>
                      <a:pt x="14" y="166"/>
                    </a:lnTo>
                    <a:lnTo>
                      <a:pt x="16" y="130"/>
                    </a:lnTo>
                    <a:lnTo>
                      <a:pt x="0" y="110"/>
                    </a:lnTo>
                    <a:lnTo>
                      <a:pt x="4" y="66"/>
                    </a:lnTo>
                    <a:lnTo>
                      <a:pt x="10" y="36"/>
                    </a:lnTo>
                    <a:lnTo>
                      <a:pt x="10" y="20"/>
                    </a:lnTo>
                    <a:lnTo>
                      <a:pt x="24" y="30"/>
                    </a:lnTo>
                    <a:lnTo>
                      <a:pt x="54" y="30"/>
                    </a:lnTo>
                    <a:lnTo>
                      <a:pt x="62" y="28"/>
                    </a:lnTo>
                    <a:lnTo>
                      <a:pt x="90" y="12"/>
                    </a:lnTo>
                    <a:lnTo>
                      <a:pt x="114" y="0"/>
                    </a:lnTo>
                    <a:lnTo>
                      <a:pt x="134" y="2"/>
                    </a:lnTo>
                    <a:lnTo>
                      <a:pt x="160" y="22"/>
                    </a:lnTo>
                    <a:lnTo>
                      <a:pt x="190" y="52"/>
                    </a:lnTo>
                    <a:lnTo>
                      <a:pt x="196" y="46"/>
                    </a:lnTo>
                    <a:lnTo>
                      <a:pt x="198" y="36"/>
                    </a:lnTo>
                    <a:lnTo>
                      <a:pt x="236" y="72"/>
                    </a:lnTo>
                    <a:lnTo>
                      <a:pt x="228" y="94"/>
                    </a:lnTo>
                    <a:lnTo>
                      <a:pt x="246" y="110"/>
                    </a:lnTo>
                    <a:lnTo>
                      <a:pt x="250" y="132"/>
                    </a:lnTo>
                    <a:lnTo>
                      <a:pt x="254" y="146"/>
                    </a:lnTo>
                    <a:lnTo>
                      <a:pt x="262" y="154"/>
                    </a:lnTo>
                    <a:lnTo>
                      <a:pt x="272" y="160"/>
                    </a:lnTo>
                    <a:lnTo>
                      <a:pt x="284" y="170"/>
                    </a:lnTo>
                    <a:lnTo>
                      <a:pt x="288" y="186"/>
                    </a:lnTo>
                    <a:lnTo>
                      <a:pt x="272" y="196"/>
                    </a:lnTo>
                    <a:lnTo>
                      <a:pt x="248" y="174"/>
                    </a:lnTo>
                    <a:lnTo>
                      <a:pt x="200" y="182"/>
                    </a:lnTo>
                    <a:lnTo>
                      <a:pt x="180" y="220"/>
                    </a:lnTo>
                    <a:lnTo>
                      <a:pt x="178" y="238"/>
                    </a:lnTo>
                    <a:close/>
                  </a:path>
                </a:pathLst>
              </a:custGeom>
              <a:grpFill/>
              <a:ln w="3175" cmpd="sng">
                <a:solidFill>
                  <a:schemeClr val="accent5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 dirty="0"/>
              </a:p>
            </p:txBody>
          </p:sp>
          <p:sp>
            <p:nvSpPr>
              <p:cNvPr id="221" name="Powys"/>
              <p:cNvSpPr>
                <a:spLocks/>
              </p:cNvSpPr>
              <p:nvPr/>
            </p:nvSpPr>
            <p:spPr bwMode="auto">
              <a:xfrm>
                <a:off x="5305327" y="5343174"/>
                <a:ext cx="364160" cy="686984"/>
              </a:xfrm>
              <a:custGeom>
                <a:avLst/>
                <a:gdLst/>
                <a:ahLst/>
                <a:cxnLst>
                  <a:cxn ang="0">
                    <a:pos x="236" y="416"/>
                  </a:cxn>
                  <a:cxn ang="0">
                    <a:pos x="240" y="468"/>
                  </a:cxn>
                  <a:cxn ang="0">
                    <a:pos x="198" y="476"/>
                  </a:cxn>
                  <a:cxn ang="0">
                    <a:pos x="184" y="462"/>
                  </a:cxn>
                  <a:cxn ang="0">
                    <a:pos x="180" y="462"/>
                  </a:cxn>
                  <a:cxn ang="0">
                    <a:pos x="158" y="462"/>
                  </a:cxn>
                  <a:cxn ang="0">
                    <a:pos x="132" y="476"/>
                  </a:cxn>
                  <a:cxn ang="0">
                    <a:pos x="106" y="498"/>
                  </a:cxn>
                  <a:cxn ang="0">
                    <a:pos x="56" y="492"/>
                  </a:cxn>
                  <a:cxn ang="0">
                    <a:pos x="56" y="438"/>
                  </a:cxn>
                  <a:cxn ang="0">
                    <a:pos x="78" y="354"/>
                  </a:cxn>
                  <a:cxn ang="0">
                    <a:pos x="56" y="240"/>
                  </a:cxn>
                  <a:cxn ang="0">
                    <a:pos x="56" y="196"/>
                  </a:cxn>
                  <a:cxn ang="0">
                    <a:pos x="60" y="170"/>
                  </a:cxn>
                  <a:cxn ang="0">
                    <a:pos x="36" y="180"/>
                  </a:cxn>
                  <a:cxn ang="0">
                    <a:pos x="20" y="148"/>
                  </a:cxn>
                  <a:cxn ang="0">
                    <a:pos x="20" y="122"/>
                  </a:cxn>
                  <a:cxn ang="0">
                    <a:pos x="38" y="88"/>
                  </a:cxn>
                  <a:cxn ang="0">
                    <a:pos x="102" y="60"/>
                  </a:cxn>
                  <a:cxn ang="0">
                    <a:pos x="114" y="8"/>
                  </a:cxn>
                  <a:cxn ang="0">
                    <a:pos x="152" y="0"/>
                  </a:cxn>
                  <a:cxn ang="0">
                    <a:pos x="196" y="36"/>
                  </a:cxn>
                  <a:cxn ang="0">
                    <a:pos x="214" y="28"/>
                  </a:cxn>
                  <a:cxn ang="0">
                    <a:pos x="224" y="40"/>
                  </a:cxn>
                  <a:cxn ang="0">
                    <a:pos x="262" y="62"/>
                  </a:cxn>
                  <a:cxn ang="0">
                    <a:pos x="222" y="122"/>
                  </a:cxn>
                  <a:cxn ang="0">
                    <a:pos x="226" y="146"/>
                  </a:cxn>
                  <a:cxn ang="0">
                    <a:pos x="250" y="132"/>
                  </a:cxn>
                  <a:cxn ang="0">
                    <a:pos x="260" y="138"/>
                  </a:cxn>
                  <a:cxn ang="0">
                    <a:pos x="254" y="154"/>
                  </a:cxn>
                  <a:cxn ang="0">
                    <a:pos x="224" y="164"/>
                  </a:cxn>
                  <a:cxn ang="0">
                    <a:pos x="196" y="188"/>
                  </a:cxn>
                  <a:cxn ang="0">
                    <a:pos x="218" y="208"/>
                  </a:cxn>
                  <a:cxn ang="0">
                    <a:pos x="252" y="254"/>
                  </a:cxn>
                  <a:cxn ang="0">
                    <a:pos x="230" y="298"/>
                  </a:cxn>
                  <a:cxn ang="0">
                    <a:pos x="238" y="378"/>
                  </a:cxn>
                </a:cxnLst>
                <a:rect l="0" t="0" r="r" b="b"/>
                <a:pathLst>
                  <a:path w="264" h="498">
                    <a:moveTo>
                      <a:pt x="248" y="404"/>
                    </a:moveTo>
                    <a:lnTo>
                      <a:pt x="236" y="416"/>
                    </a:lnTo>
                    <a:lnTo>
                      <a:pt x="248" y="444"/>
                    </a:lnTo>
                    <a:lnTo>
                      <a:pt x="240" y="468"/>
                    </a:lnTo>
                    <a:lnTo>
                      <a:pt x="218" y="480"/>
                    </a:lnTo>
                    <a:lnTo>
                      <a:pt x="198" y="476"/>
                    </a:lnTo>
                    <a:lnTo>
                      <a:pt x="190" y="468"/>
                    </a:lnTo>
                    <a:lnTo>
                      <a:pt x="184" y="462"/>
                    </a:lnTo>
                    <a:lnTo>
                      <a:pt x="182" y="462"/>
                    </a:lnTo>
                    <a:lnTo>
                      <a:pt x="180" y="462"/>
                    </a:lnTo>
                    <a:lnTo>
                      <a:pt x="170" y="474"/>
                    </a:lnTo>
                    <a:lnTo>
                      <a:pt x="158" y="462"/>
                    </a:lnTo>
                    <a:lnTo>
                      <a:pt x="142" y="468"/>
                    </a:lnTo>
                    <a:lnTo>
                      <a:pt x="132" y="476"/>
                    </a:lnTo>
                    <a:lnTo>
                      <a:pt x="130" y="490"/>
                    </a:lnTo>
                    <a:lnTo>
                      <a:pt x="106" y="498"/>
                    </a:lnTo>
                    <a:lnTo>
                      <a:pt x="82" y="482"/>
                    </a:lnTo>
                    <a:lnTo>
                      <a:pt x="56" y="492"/>
                    </a:lnTo>
                    <a:lnTo>
                      <a:pt x="40" y="472"/>
                    </a:lnTo>
                    <a:lnTo>
                      <a:pt x="56" y="438"/>
                    </a:lnTo>
                    <a:lnTo>
                      <a:pt x="66" y="386"/>
                    </a:lnTo>
                    <a:lnTo>
                      <a:pt x="78" y="354"/>
                    </a:lnTo>
                    <a:lnTo>
                      <a:pt x="56" y="332"/>
                    </a:lnTo>
                    <a:lnTo>
                      <a:pt x="56" y="240"/>
                    </a:lnTo>
                    <a:lnTo>
                      <a:pt x="78" y="224"/>
                    </a:lnTo>
                    <a:lnTo>
                      <a:pt x="56" y="196"/>
                    </a:lnTo>
                    <a:lnTo>
                      <a:pt x="68" y="180"/>
                    </a:lnTo>
                    <a:lnTo>
                      <a:pt x="60" y="170"/>
                    </a:lnTo>
                    <a:lnTo>
                      <a:pt x="42" y="188"/>
                    </a:lnTo>
                    <a:lnTo>
                      <a:pt x="36" y="180"/>
                    </a:lnTo>
                    <a:lnTo>
                      <a:pt x="38" y="160"/>
                    </a:lnTo>
                    <a:lnTo>
                      <a:pt x="20" y="148"/>
                    </a:lnTo>
                    <a:lnTo>
                      <a:pt x="0" y="138"/>
                    </a:lnTo>
                    <a:lnTo>
                      <a:pt x="20" y="122"/>
                    </a:lnTo>
                    <a:lnTo>
                      <a:pt x="32" y="96"/>
                    </a:lnTo>
                    <a:lnTo>
                      <a:pt x="38" y="88"/>
                    </a:lnTo>
                    <a:lnTo>
                      <a:pt x="78" y="80"/>
                    </a:lnTo>
                    <a:lnTo>
                      <a:pt x="102" y="60"/>
                    </a:lnTo>
                    <a:lnTo>
                      <a:pt x="98" y="26"/>
                    </a:lnTo>
                    <a:lnTo>
                      <a:pt x="114" y="8"/>
                    </a:lnTo>
                    <a:lnTo>
                      <a:pt x="130" y="6"/>
                    </a:lnTo>
                    <a:lnTo>
                      <a:pt x="152" y="0"/>
                    </a:lnTo>
                    <a:lnTo>
                      <a:pt x="180" y="38"/>
                    </a:lnTo>
                    <a:lnTo>
                      <a:pt x="196" y="36"/>
                    </a:lnTo>
                    <a:lnTo>
                      <a:pt x="206" y="32"/>
                    </a:lnTo>
                    <a:lnTo>
                      <a:pt x="214" y="28"/>
                    </a:lnTo>
                    <a:lnTo>
                      <a:pt x="218" y="38"/>
                    </a:lnTo>
                    <a:lnTo>
                      <a:pt x="224" y="40"/>
                    </a:lnTo>
                    <a:lnTo>
                      <a:pt x="232" y="38"/>
                    </a:lnTo>
                    <a:lnTo>
                      <a:pt x="262" y="62"/>
                    </a:lnTo>
                    <a:lnTo>
                      <a:pt x="264" y="72"/>
                    </a:lnTo>
                    <a:lnTo>
                      <a:pt x="222" y="122"/>
                    </a:lnTo>
                    <a:lnTo>
                      <a:pt x="216" y="132"/>
                    </a:lnTo>
                    <a:lnTo>
                      <a:pt x="226" y="146"/>
                    </a:lnTo>
                    <a:lnTo>
                      <a:pt x="244" y="132"/>
                    </a:lnTo>
                    <a:lnTo>
                      <a:pt x="250" y="132"/>
                    </a:lnTo>
                    <a:lnTo>
                      <a:pt x="256" y="134"/>
                    </a:lnTo>
                    <a:lnTo>
                      <a:pt x="260" y="138"/>
                    </a:lnTo>
                    <a:lnTo>
                      <a:pt x="256" y="146"/>
                    </a:lnTo>
                    <a:lnTo>
                      <a:pt x="254" y="154"/>
                    </a:lnTo>
                    <a:lnTo>
                      <a:pt x="230" y="162"/>
                    </a:lnTo>
                    <a:lnTo>
                      <a:pt x="224" y="164"/>
                    </a:lnTo>
                    <a:lnTo>
                      <a:pt x="200" y="174"/>
                    </a:lnTo>
                    <a:lnTo>
                      <a:pt x="196" y="188"/>
                    </a:lnTo>
                    <a:lnTo>
                      <a:pt x="200" y="196"/>
                    </a:lnTo>
                    <a:lnTo>
                      <a:pt x="218" y="208"/>
                    </a:lnTo>
                    <a:lnTo>
                      <a:pt x="264" y="232"/>
                    </a:lnTo>
                    <a:lnTo>
                      <a:pt x="252" y="254"/>
                    </a:lnTo>
                    <a:lnTo>
                      <a:pt x="242" y="274"/>
                    </a:lnTo>
                    <a:lnTo>
                      <a:pt x="230" y="298"/>
                    </a:lnTo>
                    <a:lnTo>
                      <a:pt x="226" y="338"/>
                    </a:lnTo>
                    <a:lnTo>
                      <a:pt x="238" y="378"/>
                    </a:lnTo>
                    <a:lnTo>
                      <a:pt x="248" y="404"/>
                    </a:lnTo>
                    <a:close/>
                  </a:path>
                </a:pathLst>
              </a:custGeom>
              <a:grpFill/>
              <a:ln w="3175" cmpd="sng">
                <a:solidFill>
                  <a:schemeClr val="accent5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 dirty="0"/>
              </a:p>
            </p:txBody>
          </p:sp>
          <p:sp>
            <p:nvSpPr>
              <p:cNvPr id="222" name="Gwynedd"/>
              <p:cNvSpPr>
                <a:spLocks/>
              </p:cNvSpPr>
              <p:nvPr/>
            </p:nvSpPr>
            <p:spPr bwMode="auto">
              <a:xfrm>
                <a:off x="5013999" y="5059719"/>
                <a:ext cx="498014" cy="472424"/>
              </a:xfrm>
              <a:custGeom>
                <a:avLst/>
                <a:gdLst/>
                <a:ahLst/>
                <a:cxnLst>
                  <a:cxn ang="0">
                    <a:pos x="211" y="340"/>
                  </a:cxn>
                  <a:cxn ang="0">
                    <a:pos x="191" y="342"/>
                  </a:cxn>
                  <a:cxn ang="0">
                    <a:pos x="181" y="342"/>
                  </a:cxn>
                  <a:cxn ang="0">
                    <a:pos x="163" y="320"/>
                  </a:cxn>
                  <a:cxn ang="0">
                    <a:pos x="181" y="276"/>
                  </a:cxn>
                  <a:cxn ang="0">
                    <a:pos x="193" y="270"/>
                  </a:cxn>
                  <a:cxn ang="0">
                    <a:pos x="207" y="264"/>
                  </a:cxn>
                  <a:cxn ang="0">
                    <a:pos x="203" y="260"/>
                  </a:cxn>
                  <a:cxn ang="0">
                    <a:pos x="187" y="266"/>
                  </a:cxn>
                  <a:cxn ang="0">
                    <a:pos x="159" y="232"/>
                  </a:cxn>
                  <a:cxn ang="0">
                    <a:pos x="163" y="210"/>
                  </a:cxn>
                  <a:cxn ang="0">
                    <a:pos x="177" y="184"/>
                  </a:cxn>
                  <a:cxn ang="0">
                    <a:pos x="129" y="184"/>
                  </a:cxn>
                  <a:cxn ang="0">
                    <a:pos x="111" y="196"/>
                  </a:cxn>
                  <a:cxn ang="0">
                    <a:pos x="80" y="202"/>
                  </a:cxn>
                  <a:cxn ang="0">
                    <a:pos x="68" y="216"/>
                  </a:cxn>
                  <a:cxn ang="0">
                    <a:pos x="66" y="234"/>
                  </a:cxn>
                  <a:cxn ang="0">
                    <a:pos x="50" y="238"/>
                  </a:cxn>
                  <a:cxn ang="0">
                    <a:pos x="36" y="226"/>
                  </a:cxn>
                  <a:cxn ang="0">
                    <a:pos x="20" y="232"/>
                  </a:cxn>
                  <a:cxn ang="0">
                    <a:pos x="10" y="232"/>
                  </a:cxn>
                  <a:cxn ang="0">
                    <a:pos x="0" y="238"/>
                  </a:cxn>
                  <a:cxn ang="0">
                    <a:pos x="4" y="216"/>
                  </a:cxn>
                  <a:cxn ang="0">
                    <a:pos x="20" y="190"/>
                  </a:cxn>
                  <a:cxn ang="0">
                    <a:pos x="36" y="178"/>
                  </a:cxn>
                  <a:cxn ang="0">
                    <a:pos x="64" y="170"/>
                  </a:cxn>
                  <a:cxn ang="0">
                    <a:pos x="103" y="128"/>
                  </a:cxn>
                  <a:cxn ang="0">
                    <a:pos x="105" y="108"/>
                  </a:cxn>
                  <a:cxn ang="0">
                    <a:pos x="107" y="98"/>
                  </a:cxn>
                  <a:cxn ang="0">
                    <a:pos x="111" y="96"/>
                  </a:cxn>
                  <a:cxn ang="0">
                    <a:pos x="119" y="102"/>
                  </a:cxn>
                  <a:cxn ang="0">
                    <a:pos x="147" y="64"/>
                  </a:cxn>
                  <a:cxn ang="0">
                    <a:pos x="173" y="46"/>
                  </a:cxn>
                  <a:cxn ang="0">
                    <a:pos x="185" y="44"/>
                  </a:cxn>
                  <a:cxn ang="0">
                    <a:pos x="221" y="26"/>
                  </a:cxn>
                  <a:cxn ang="0">
                    <a:pos x="231" y="22"/>
                  </a:cxn>
                  <a:cxn ang="0">
                    <a:pos x="245" y="24"/>
                  </a:cxn>
                  <a:cxn ang="0">
                    <a:pos x="237" y="4"/>
                  </a:cxn>
                  <a:cxn ang="0">
                    <a:pos x="245" y="0"/>
                  </a:cxn>
                  <a:cxn ang="0">
                    <a:pos x="259" y="14"/>
                  </a:cxn>
                  <a:cxn ang="0">
                    <a:pos x="257" y="30"/>
                  </a:cxn>
                  <a:cxn ang="0">
                    <a:pos x="251" y="58"/>
                  </a:cxn>
                  <a:cxn ang="0">
                    <a:pos x="249" y="104"/>
                  </a:cxn>
                  <a:cxn ang="0">
                    <a:pos x="263" y="124"/>
                  </a:cxn>
                  <a:cxn ang="0">
                    <a:pos x="261" y="160"/>
                  </a:cxn>
                  <a:cxn ang="0">
                    <a:pos x="297" y="142"/>
                  </a:cxn>
                  <a:cxn ang="0">
                    <a:pos x="299" y="150"/>
                  </a:cxn>
                  <a:cxn ang="0">
                    <a:pos x="305" y="152"/>
                  </a:cxn>
                  <a:cxn ang="0">
                    <a:pos x="313" y="154"/>
                  </a:cxn>
                  <a:cxn ang="0">
                    <a:pos x="325" y="154"/>
                  </a:cxn>
                  <a:cxn ang="0">
                    <a:pos x="351" y="130"/>
                  </a:cxn>
                  <a:cxn ang="0">
                    <a:pos x="361" y="146"/>
                  </a:cxn>
                  <a:cxn ang="0">
                    <a:pos x="345" y="172"/>
                  </a:cxn>
                  <a:cxn ang="0">
                    <a:pos x="341" y="210"/>
                  </a:cxn>
                  <a:cxn ang="0">
                    <a:pos x="325" y="212"/>
                  </a:cxn>
                  <a:cxn ang="0">
                    <a:pos x="309" y="230"/>
                  </a:cxn>
                  <a:cxn ang="0">
                    <a:pos x="313" y="264"/>
                  </a:cxn>
                  <a:cxn ang="0">
                    <a:pos x="289" y="284"/>
                  </a:cxn>
                  <a:cxn ang="0">
                    <a:pos x="253" y="290"/>
                  </a:cxn>
                  <a:cxn ang="0">
                    <a:pos x="247" y="292"/>
                  </a:cxn>
                  <a:cxn ang="0">
                    <a:pos x="243" y="298"/>
                  </a:cxn>
                  <a:cxn ang="0">
                    <a:pos x="231" y="324"/>
                  </a:cxn>
                  <a:cxn ang="0">
                    <a:pos x="211" y="340"/>
                  </a:cxn>
                </a:cxnLst>
                <a:rect l="0" t="0" r="r" b="b"/>
                <a:pathLst>
                  <a:path w="361" h="342">
                    <a:moveTo>
                      <a:pt x="211" y="340"/>
                    </a:moveTo>
                    <a:lnTo>
                      <a:pt x="191" y="342"/>
                    </a:lnTo>
                    <a:lnTo>
                      <a:pt x="181" y="342"/>
                    </a:lnTo>
                    <a:lnTo>
                      <a:pt x="163" y="320"/>
                    </a:lnTo>
                    <a:lnTo>
                      <a:pt x="181" y="276"/>
                    </a:lnTo>
                    <a:lnTo>
                      <a:pt x="193" y="270"/>
                    </a:lnTo>
                    <a:lnTo>
                      <a:pt x="207" y="264"/>
                    </a:lnTo>
                    <a:lnTo>
                      <a:pt x="203" y="260"/>
                    </a:lnTo>
                    <a:lnTo>
                      <a:pt x="187" y="266"/>
                    </a:lnTo>
                    <a:lnTo>
                      <a:pt x="159" y="232"/>
                    </a:lnTo>
                    <a:lnTo>
                      <a:pt x="163" y="210"/>
                    </a:lnTo>
                    <a:lnTo>
                      <a:pt x="177" y="184"/>
                    </a:lnTo>
                    <a:lnTo>
                      <a:pt x="129" y="184"/>
                    </a:lnTo>
                    <a:lnTo>
                      <a:pt x="111" y="196"/>
                    </a:lnTo>
                    <a:lnTo>
                      <a:pt x="80" y="202"/>
                    </a:lnTo>
                    <a:lnTo>
                      <a:pt x="68" y="216"/>
                    </a:lnTo>
                    <a:lnTo>
                      <a:pt x="66" y="234"/>
                    </a:lnTo>
                    <a:lnTo>
                      <a:pt x="50" y="238"/>
                    </a:lnTo>
                    <a:lnTo>
                      <a:pt x="36" y="226"/>
                    </a:lnTo>
                    <a:lnTo>
                      <a:pt x="20" y="232"/>
                    </a:lnTo>
                    <a:lnTo>
                      <a:pt x="10" y="232"/>
                    </a:lnTo>
                    <a:lnTo>
                      <a:pt x="0" y="238"/>
                    </a:lnTo>
                    <a:lnTo>
                      <a:pt x="4" y="216"/>
                    </a:lnTo>
                    <a:lnTo>
                      <a:pt x="20" y="190"/>
                    </a:lnTo>
                    <a:lnTo>
                      <a:pt x="36" y="178"/>
                    </a:lnTo>
                    <a:lnTo>
                      <a:pt x="64" y="170"/>
                    </a:lnTo>
                    <a:lnTo>
                      <a:pt x="103" y="128"/>
                    </a:lnTo>
                    <a:lnTo>
                      <a:pt x="105" y="108"/>
                    </a:lnTo>
                    <a:lnTo>
                      <a:pt x="107" y="98"/>
                    </a:lnTo>
                    <a:lnTo>
                      <a:pt x="111" y="96"/>
                    </a:lnTo>
                    <a:lnTo>
                      <a:pt x="119" y="102"/>
                    </a:lnTo>
                    <a:lnTo>
                      <a:pt x="147" y="64"/>
                    </a:lnTo>
                    <a:lnTo>
                      <a:pt x="173" y="46"/>
                    </a:lnTo>
                    <a:lnTo>
                      <a:pt x="185" y="44"/>
                    </a:lnTo>
                    <a:lnTo>
                      <a:pt x="221" y="26"/>
                    </a:lnTo>
                    <a:lnTo>
                      <a:pt x="231" y="22"/>
                    </a:lnTo>
                    <a:lnTo>
                      <a:pt x="245" y="24"/>
                    </a:lnTo>
                    <a:lnTo>
                      <a:pt x="237" y="4"/>
                    </a:lnTo>
                    <a:lnTo>
                      <a:pt x="245" y="0"/>
                    </a:lnTo>
                    <a:lnTo>
                      <a:pt x="259" y="14"/>
                    </a:lnTo>
                    <a:lnTo>
                      <a:pt x="257" y="30"/>
                    </a:lnTo>
                    <a:lnTo>
                      <a:pt x="251" y="58"/>
                    </a:lnTo>
                    <a:lnTo>
                      <a:pt x="249" y="104"/>
                    </a:lnTo>
                    <a:lnTo>
                      <a:pt x="263" y="124"/>
                    </a:lnTo>
                    <a:lnTo>
                      <a:pt x="261" y="160"/>
                    </a:lnTo>
                    <a:lnTo>
                      <a:pt x="297" y="142"/>
                    </a:lnTo>
                    <a:lnTo>
                      <a:pt x="299" y="150"/>
                    </a:lnTo>
                    <a:lnTo>
                      <a:pt x="305" y="152"/>
                    </a:lnTo>
                    <a:lnTo>
                      <a:pt x="313" y="154"/>
                    </a:lnTo>
                    <a:lnTo>
                      <a:pt x="325" y="154"/>
                    </a:lnTo>
                    <a:lnTo>
                      <a:pt x="351" y="130"/>
                    </a:lnTo>
                    <a:lnTo>
                      <a:pt x="361" y="146"/>
                    </a:lnTo>
                    <a:lnTo>
                      <a:pt x="345" y="172"/>
                    </a:lnTo>
                    <a:lnTo>
                      <a:pt x="341" y="210"/>
                    </a:lnTo>
                    <a:lnTo>
                      <a:pt x="325" y="212"/>
                    </a:lnTo>
                    <a:lnTo>
                      <a:pt x="309" y="230"/>
                    </a:lnTo>
                    <a:lnTo>
                      <a:pt x="313" y="264"/>
                    </a:lnTo>
                    <a:lnTo>
                      <a:pt x="289" y="284"/>
                    </a:lnTo>
                    <a:lnTo>
                      <a:pt x="253" y="290"/>
                    </a:lnTo>
                    <a:lnTo>
                      <a:pt x="247" y="292"/>
                    </a:lnTo>
                    <a:lnTo>
                      <a:pt x="243" y="298"/>
                    </a:lnTo>
                    <a:lnTo>
                      <a:pt x="231" y="324"/>
                    </a:lnTo>
                    <a:lnTo>
                      <a:pt x="211" y="340"/>
                    </a:lnTo>
                    <a:close/>
                  </a:path>
                </a:pathLst>
              </a:custGeom>
              <a:grpFill/>
              <a:ln w="3175" cmpd="sng">
                <a:solidFill>
                  <a:schemeClr val="accent5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 dirty="0"/>
              </a:p>
            </p:txBody>
          </p:sp>
          <p:sp>
            <p:nvSpPr>
              <p:cNvPr id="223" name="Dyfed"/>
              <p:cNvSpPr>
                <a:spLocks/>
              </p:cNvSpPr>
              <p:nvPr/>
            </p:nvSpPr>
            <p:spPr bwMode="auto">
              <a:xfrm>
                <a:off x="4791566" y="5532143"/>
                <a:ext cx="622025" cy="566909"/>
              </a:xfrm>
              <a:custGeom>
                <a:avLst/>
                <a:gdLst/>
                <a:ahLst/>
                <a:cxnLst>
                  <a:cxn ang="0">
                    <a:pos x="393" y="334"/>
                  </a:cxn>
                  <a:cxn ang="0">
                    <a:pos x="351" y="356"/>
                  </a:cxn>
                  <a:cxn ang="0">
                    <a:pos x="327" y="390"/>
                  </a:cxn>
                  <a:cxn ang="0">
                    <a:pos x="309" y="378"/>
                  </a:cxn>
                  <a:cxn ang="0">
                    <a:pos x="275" y="384"/>
                  </a:cxn>
                  <a:cxn ang="0">
                    <a:pos x="251" y="356"/>
                  </a:cxn>
                  <a:cxn ang="0">
                    <a:pos x="271" y="362"/>
                  </a:cxn>
                  <a:cxn ang="0">
                    <a:pos x="259" y="336"/>
                  </a:cxn>
                  <a:cxn ang="0">
                    <a:pos x="251" y="344"/>
                  </a:cxn>
                  <a:cxn ang="0">
                    <a:pos x="232" y="348"/>
                  </a:cxn>
                  <a:cxn ang="0">
                    <a:pos x="178" y="360"/>
                  </a:cxn>
                  <a:cxn ang="0">
                    <a:pos x="156" y="390"/>
                  </a:cxn>
                  <a:cxn ang="0">
                    <a:pos x="116" y="398"/>
                  </a:cxn>
                  <a:cxn ang="0">
                    <a:pos x="68" y="410"/>
                  </a:cxn>
                  <a:cxn ang="0">
                    <a:pos x="48" y="378"/>
                  </a:cxn>
                  <a:cxn ang="0">
                    <a:pos x="80" y="376"/>
                  </a:cxn>
                  <a:cxn ang="0">
                    <a:pos x="122" y="368"/>
                  </a:cxn>
                  <a:cxn ang="0">
                    <a:pos x="100" y="360"/>
                  </a:cxn>
                  <a:cxn ang="0">
                    <a:pos x="62" y="362"/>
                  </a:cxn>
                  <a:cxn ang="0">
                    <a:pos x="38" y="362"/>
                  </a:cxn>
                  <a:cxn ang="0">
                    <a:pos x="40" y="374"/>
                  </a:cxn>
                  <a:cxn ang="0">
                    <a:pos x="18" y="352"/>
                  </a:cxn>
                  <a:cxn ang="0">
                    <a:pos x="40" y="336"/>
                  </a:cxn>
                  <a:cxn ang="0">
                    <a:pos x="54" y="302"/>
                  </a:cxn>
                  <a:cxn ang="0">
                    <a:pos x="0" y="292"/>
                  </a:cxn>
                  <a:cxn ang="0">
                    <a:pos x="18" y="270"/>
                  </a:cxn>
                  <a:cxn ang="0">
                    <a:pos x="38" y="256"/>
                  </a:cxn>
                  <a:cxn ang="0">
                    <a:pos x="64" y="232"/>
                  </a:cxn>
                  <a:cxn ang="0">
                    <a:pos x="84" y="228"/>
                  </a:cxn>
                  <a:cxn ang="0">
                    <a:pos x="110" y="230"/>
                  </a:cxn>
                  <a:cxn ang="0">
                    <a:pos x="124" y="234"/>
                  </a:cxn>
                  <a:cxn ang="0">
                    <a:pos x="132" y="218"/>
                  </a:cxn>
                  <a:cxn ang="0">
                    <a:pos x="152" y="206"/>
                  </a:cxn>
                  <a:cxn ang="0">
                    <a:pos x="170" y="194"/>
                  </a:cxn>
                  <a:cxn ang="0">
                    <a:pos x="216" y="182"/>
                  </a:cxn>
                  <a:cxn ang="0">
                    <a:pos x="253" y="146"/>
                  </a:cxn>
                  <a:cxn ang="0">
                    <a:pos x="289" y="136"/>
                  </a:cxn>
                  <a:cxn ang="0">
                    <a:pos x="325" y="86"/>
                  </a:cxn>
                  <a:cxn ang="0">
                    <a:pos x="341" y="30"/>
                  </a:cxn>
                  <a:cxn ang="0">
                    <a:pos x="355" y="10"/>
                  </a:cxn>
                  <a:cxn ang="0">
                    <a:pos x="389" y="8"/>
                  </a:cxn>
                  <a:cxn ang="0">
                    <a:pos x="407" y="42"/>
                  </a:cxn>
                  <a:cxn ang="0">
                    <a:pos x="431" y="32"/>
                  </a:cxn>
                  <a:cxn ang="0">
                    <a:pos x="427" y="58"/>
                  </a:cxn>
                  <a:cxn ang="0">
                    <a:pos x="427" y="102"/>
                  </a:cxn>
                  <a:cxn ang="0">
                    <a:pos x="449" y="216"/>
                  </a:cxn>
                  <a:cxn ang="0">
                    <a:pos x="429" y="286"/>
                  </a:cxn>
                  <a:cxn ang="0">
                    <a:pos x="411" y="332"/>
                  </a:cxn>
                </a:cxnLst>
                <a:rect l="0" t="0" r="r" b="b"/>
                <a:pathLst>
                  <a:path w="449" h="410">
                    <a:moveTo>
                      <a:pt x="411" y="332"/>
                    </a:moveTo>
                    <a:lnTo>
                      <a:pt x="393" y="334"/>
                    </a:lnTo>
                    <a:lnTo>
                      <a:pt x="383" y="352"/>
                    </a:lnTo>
                    <a:lnTo>
                      <a:pt x="351" y="356"/>
                    </a:lnTo>
                    <a:lnTo>
                      <a:pt x="339" y="384"/>
                    </a:lnTo>
                    <a:lnTo>
                      <a:pt x="327" y="390"/>
                    </a:lnTo>
                    <a:lnTo>
                      <a:pt x="319" y="392"/>
                    </a:lnTo>
                    <a:lnTo>
                      <a:pt x="309" y="378"/>
                    </a:lnTo>
                    <a:lnTo>
                      <a:pt x="301" y="378"/>
                    </a:lnTo>
                    <a:lnTo>
                      <a:pt x="275" y="384"/>
                    </a:lnTo>
                    <a:lnTo>
                      <a:pt x="259" y="372"/>
                    </a:lnTo>
                    <a:lnTo>
                      <a:pt x="251" y="356"/>
                    </a:lnTo>
                    <a:lnTo>
                      <a:pt x="263" y="358"/>
                    </a:lnTo>
                    <a:lnTo>
                      <a:pt x="271" y="362"/>
                    </a:lnTo>
                    <a:lnTo>
                      <a:pt x="257" y="346"/>
                    </a:lnTo>
                    <a:lnTo>
                      <a:pt x="259" y="336"/>
                    </a:lnTo>
                    <a:lnTo>
                      <a:pt x="255" y="334"/>
                    </a:lnTo>
                    <a:lnTo>
                      <a:pt x="251" y="344"/>
                    </a:lnTo>
                    <a:lnTo>
                      <a:pt x="232" y="336"/>
                    </a:lnTo>
                    <a:lnTo>
                      <a:pt x="232" y="348"/>
                    </a:lnTo>
                    <a:lnTo>
                      <a:pt x="230" y="356"/>
                    </a:lnTo>
                    <a:lnTo>
                      <a:pt x="178" y="360"/>
                    </a:lnTo>
                    <a:lnTo>
                      <a:pt x="166" y="366"/>
                    </a:lnTo>
                    <a:lnTo>
                      <a:pt x="156" y="390"/>
                    </a:lnTo>
                    <a:lnTo>
                      <a:pt x="144" y="398"/>
                    </a:lnTo>
                    <a:lnTo>
                      <a:pt x="116" y="398"/>
                    </a:lnTo>
                    <a:lnTo>
                      <a:pt x="104" y="410"/>
                    </a:lnTo>
                    <a:lnTo>
                      <a:pt x="68" y="410"/>
                    </a:lnTo>
                    <a:lnTo>
                      <a:pt x="56" y="396"/>
                    </a:lnTo>
                    <a:lnTo>
                      <a:pt x="48" y="378"/>
                    </a:lnTo>
                    <a:lnTo>
                      <a:pt x="66" y="376"/>
                    </a:lnTo>
                    <a:lnTo>
                      <a:pt x="80" y="376"/>
                    </a:lnTo>
                    <a:lnTo>
                      <a:pt x="94" y="376"/>
                    </a:lnTo>
                    <a:lnTo>
                      <a:pt x="122" y="368"/>
                    </a:lnTo>
                    <a:lnTo>
                      <a:pt x="112" y="342"/>
                    </a:lnTo>
                    <a:lnTo>
                      <a:pt x="100" y="360"/>
                    </a:lnTo>
                    <a:lnTo>
                      <a:pt x="88" y="366"/>
                    </a:lnTo>
                    <a:lnTo>
                      <a:pt x="62" y="362"/>
                    </a:lnTo>
                    <a:lnTo>
                      <a:pt x="42" y="358"/>
                    </a:lnTo>
                    <a:lnTo>
                      <a:pt x="38" y="362"/>
                    </a:lnTo>
                    <a:lnTo>
                      <a:pt x="42" y="370"/>
                    </a:lnTo>
                    <a:lnTo>
                      <a:pt x="40" y="374"/>
                    </a:lnTo>
                    <a:lnTo>
                      <a:pt x="20" y="366"/>
                    </a:lnTo>
                    <a:lnTo>
                      <a:pt x="18" y="352"/>
                    </a:lnTo>
                    <a:lnTo>
                      <a:pt x="30" y="350"/>
                    </a:lnTo>
                    <a:lnTo>
                      <a:pt x="40" y="336"/>
                    </a:lnTo>
                    <a:lnTo>
                      <a:pt x="56" y="338"/>
                    </a:lnTo>
                    <a:lnTo>
                      <a:pt x="54" y="302"/>
                    </a:lnTo>
                    <a:lnTo>
                      <a:pt x="38" y="294"/>
                    </a:lnTo>
                    <a:lnTo>
                      <a:pt x="0" y="292"/>
                    </a:lnTo>
                    <a:lnTo>
                      <a:pt x="6" y="270"/>
                    </a:lnTo>
                    <a:lnTo>
                      <a:pt x="18" y="270"/>
                    </a:lnTo>
                    <a:lnTo>
                      <a:pt x="24" y="270"/>
                    </a:lnTo>
                    <a:lnTo>
                      <a:pt x="38" y="256"/>
                    </a:lnTo>
                    <a:lnTo>
                      <a:pt x="58" y="246"/>
                    </a:lnTo>
                    <a:lnTo>
                      <a:pt x="64" y="232"/>
                    </a:lnTo>
                    <a:lnTo>
                      <a:pt x="70" y="228"/>
                    </a:lnTo>
                    <a:lnTo>
                      <a:pt x="84" y="228"/>
                    </a:lnTo>
                    <a:lnTo>
                      <a:pt x="96" y="236"/>
                    </a:lnTo>
                    <a:lnTo>
                      <a:pt x="110" y="230"/>
                    </a:lnTo>
                    <a:lnTo>
                      <a:pt x="110" y="224"/>
                    </a:lnTo>
                    <a:lnTo>
                      <a:pt x="124" y="234"/>
                    </a:lnTo>
                    <a:lnTo>
                      <a:pt x="132" y="228"/>
                    </a:lnTo>
                    <a:lnTo>
                      <a:pt x="132" y="218"/>
                    </a:lnTo>
                    <a:lnTo>
                      <a:pt x="136" y="212"/>
                    </a:lnTo>
                    <a:lnTo>
                      <a:pt x="152" y="206"/>
                    </a:lnTo>
                    <a:lnTo>
                      <a:pt x="160" y="194"/>
                    </a:lnTo>
                    <a:lnTo>
                      <a:pt x="170" y="194"/>
                    </a:lnTo>
                    <a:lnTo>
                      <a:pt x="170" y="180"/>
                    </a:lnTo>
                    <a:lnTo>
                      <a:pt x="216" y="182"/>
                    </a:lnTo>
                    <a:lnTo>
                      <a:pt x="230" y="176"/>
                    </a:lnTo>
                    <a:lnTo>
                      <a:pt x="253" y="146"/>
                    </a:lnTo>
                    <a:lnTo>
                      <a:pt x="269" y="144"/>
                    </a:lnTo>
                    <a:lnTo>
                      <a:pt x="289" y="136"/>
                    </a:lnTo>
                    <a:lnTo>
                      <a:pt x="307" y="116"/>
                    </a:lnTo>
                    <a:lnTo>
                      <a:pt x="325" y="86"/>
                    </a:lnTo>
                    <a:lnTo>
                      <a:pt x="335" y="54"/>
                    </a:lnTo>
                    <a:lnTo>
                      <a:pt x="341" y="30"/>
                    </a:lnTo>
                    <a:lnTo>
                      <a:pt x="345" y="16"/>
                    </a:lnTo>
                    <a:lnTo>
                      <a:pt x="355" y="10"/>
                    </a:lnTo>
                    <a:lnTo>
                      <a:pt x="371" y="0"/>
                    </a:lnTo>
                    <a:lnTo>
                      <a:pt x="389" y="8"/>
                    </a:lnTo>
                    <a:lnTo>
                      <a:pt x="409" y="22"/>
                    </a:lnTo>
                    <a:lnTo>
                      <a:pt x="407" y="42"/>
                    </a:lnTo>
                    <a:lnTo>
                      <a:pt x="413" y="48"/>
                    </a:lnTo>
                    <a:lnTo>
                      <a:pt x="431" y="32"/>
                    </a:lnTo>
                    <a:lnTo>
                      <a:pt x="437" y="42"/>
                    </a:lnTo>
                    <a:lnTo>
                      <a:pt x="427" y="58"/>
                    </a:lnTo>
                    <a:lnTo>
                      <a:pt x="447" y="86"/>
                    </a:lnTo>
                    <a:lnTo>
                      <a:pt x="427" y="102"/>
                    </a:lnTo>
                    <a:lnTo>
                      <a:pt x="427" y="194"/>
                    </a:lnTo>
                    <a:lnTo>
                      <a:pt x="449" y="216"/>
                    </a:lnTo>
                    <a:lnTo>
                      <a:pt x="437" y="248"/>
                    </a:lnTo>
                    <a:lnTo>
                      <a:pt x="429" y="286"/>
                    </a:lnTo>
                    <a:lnTo>
                      <a:pt x="427" y="300"/>
                    </a:lnTo>
                    <a:lnTo>
                      <a:pt x="411" y="332"/>
                    </a:lnTo>
                    <a:close/>
                  </a:path>
                </a:pathLst>
              </a:custGeom>
              <a:grpFill/>
              <a:ln w="3175" cmpd="sng">
                <a:solidFill>
                  <a:schemeClr val="accent5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 dirty="0"/>
              </a:p>
            </p:txBody>
          </p:sp>
          <p:sp>
            <p:nvSpPr>
              <p:cNvPr id="224" name="West Glamorgan"/>
              <p:cNvSpPr>
                <a:spLocks/>
              </p:cNvSpPr>
              <p:nvPr/>
            </p:nvSpPr>
            <p:spPr bwMode="auto">
              <a:xfrm>
                <a:off x="5169505" y="5990789"/>
                <a:ext cx="281486" cy="177159"/>
              </a:xfrm>
              <a:custGeom>
                <a:avLst/>
                <a:gdLst/>
                <a:ahLst/>
                <a:cxnLst>
                  <a:cxn ang="0">
                    <a:pos x="128" y="76"/>
                  </a:cxn>
                  <a:cxn ang="0">
                    <a:pos x="116" y="76"/>
                  </a:cxn>
                  <a:cxn ang="0">
                    <a:pos x="82" y="90"/>
                  </a:cxn>
                  <a:cxn ang="0">
                    <a:pos x="86" y="102"/>
                  </a:cxn>
                  <a:cxn ang="0">
                    <a:pos x="44" y="102"/>
                  </a:cxn>
                  <a:cxn ang="0">
                    <a:pos x="20" y="108"/>
                  </a:cxn>
                  <a:cxn ang="0">
                    <a:pos x="0" y="102"/>
                  </a:cxn>
                  <a:cxn ang="0">
                    <a:pos x="4" y="86"/>
                  </a:cxn>
                  <a:cxn ang="0">
                    <a:pos x="16" y="74"/>
                  </a:cxn>
                  <a:cxn ang="0">
                    <a:pos x="26" y="72"/>
                  </a:cxn>
                  <a:cxn ang="0">
                    <a:pos x="36" y="72"/>
                  </a:cxn>
                  <a:cxn ang="0">
                    <a:pos x="60" y="62"/>
                  </a:cxn>
                  <a:cxn ang="0">
                    <a:pos x="66" y="58"/>
                  </a:cxn>
                  <a:cxn ang="0">
                    <a:pos x="66" y="52"/>
                  </a:cxn>
                  <a:cxn ang="0">
                    <a:pos x="78" y="24"/>
                  </a:cxn>
                  <a:cxn ang="0">
                    <a:pos x="110" y="18"/>
                  </a:cxn>
                  <a:cxn ang="0">
                    <a:pos x="120" y="2"/>
                  </a:cxn>
                  <a:cxn ang="0">
                    <a:pos x="138" y="0"/>
                  </a:cxn>
                  <a:cxn ang="0">
                    <a:pos x="154" y="22"/>
                  </a:cxn>
                  <a:cxn ang="0">
                    <a:pos x="180" y="12"/>
                  </a:cxn>
                  <a:cxn ang="0">
                    <a:pos x="204" y="28"/>
                  </a:cxn>
                  <a:cxn ang="0">
                    <a:pos x="202" y="80"/>
                  </a:cxn>
                  <a:cxn ang="0">
                    <a:pos x="182" y="80"/>
                  </a:cxn>
                  <a:cxn ang="0">
                    <a:pos x="170" y="84"/>
                  </a:cxn>
                  <a:cxn ang="0">
                    <a:pos x="178" y="108"/>
                  </a:cxn>
                  <a:cxn ang="0">
                    <a:pos x="152" y="128"/>
                  </a:cxn>
                  <a:cxn ang="0">
                    <a:pos x="140" y="98"/>
                  </a:cxn>
                  <a:cxn ang="0">
                    <a:pos x="128" y="76"/>
                  </a:cxn>
                </a:cxnLst>
                <a:rect l="0" t="0" r="r" b="b"/>
                <a:pathLst>
                  <a:path w="204" h="128">
                    <a:moveTo>
                      <a:pt x="128" y="76"/>
                    </a:moveTo>
                    <a:lnTo>
                      <a:pt x="116" y="76"/>
                    </a:lnTo>
                    <a:lnTo>
                      <a:pt x="82" y="90"/>
                    </a:lnTo>
                    <a:lnTo>
                      <a:pt x="86" y="102"/>
                    </a:lnTo>
                    <a:lnTo>
                      <a:pt x="44" y="102"/>
                    </a:lnTo>
                    <a:lnTo>
                      <a:pt x="20" y="108"/>
                    </a:lnTo>
                    <a:lnTo>
                      <a:pt x="0" y="102"/>
                    </a:lnTo>
                    <a:lnTo>
                      <a:pt x="4" y="86"/>
                    </a:lnTo>
                    <a:lnTo>
                      <a:pt x="16" y="74"/>
                    </a:lnTo>
                    <a:lnTo>
                      <a:pt x="26" y="72"/>
                    </a:lnTo>
                    <a:lnTo>
                      <a:pt x="36" y="72"/>
                    </a:lnTo>
                    <a:lnTo>
                      <a:pt x="60" y="62"/>
                    </a:lnTo>
                    <a:lnTo>
                      <a:pt x="66" y="58"/>
                    </a:lnTo>
                    <a:lnTo>
                      <a:pt x="66" y="52"/>
                    </a:lnTo>
                    <a:lnTo>
                      <a:pt x="78" y="24"/>
                    </a:lnTo>
                    <a:lnTo>
                      <a:pt x="110" y="18"/>
                    </a:lnTo>
                    <a:lnTo>
                      <a:pt x="120" y="2"/>
                    </a:lnTo>
                    <a:lnTo>
                      <a:pt x="138" y="0"/>
                    </a:lnTo>
                    <a:lnTo>
                      <a:pt x="154" y="22"/>
                    </a:lnTo>
                    <a:lnTo>
                      <a:pt x="180" y="12"/>
                    </a:lnTo>
                    <a:lnTo>
                      <a:pt x="204" y="28"/>
                    </a:lnTo>
                    <a:lnTo>
                      <a:pt x="202" y="80"/>
                    </a:lnTo>
                    <a:lnTo>
                      <a:pt x="182" y="80"/>
                    </a:lnTo>
                    <a:lnTo>
                      <a:pt x="170" y="84"/>
                    </a:lnTo>
                    <a:lnTo>
                      <a:pt x="178" y="108"/>
                    </a:lnTo>
                    <a:lnTo>
                      <a:pt x="152" y="128"/>
                    </a:lnTo>
                    <a:lnTo>
                      <a:pt x="140" y="98"/>
                    </a:lnTo>
                    <a:lnTo>
                      <a:pt x="128" y="76"/>
                    </a:lnTo>
                    <a:close/>
                  </a:path>
                </a:pathLst>
              </a:custGeom>
              <a:grpFill/>
              <a:ln w="3175" cmpd="sng">
                <a:solidFill>
                  <a:schemeClr val="accent5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 dirty="0"/>
              </a:p>
            </p:txBody>
          </p:sp>
          <p:sp>
            <p:nvSpPr>
              <p:cNvPr id="225" name="Gwent"/>
              <p:cNvSpPr>
                <a:spLocks/>
              </p:cNvSpPr>
              <p:nvPr/>
            </p:nvSpPr>
            <p:spPr bwMode="auto">
              <a:xfrm>
                <a:off x="5539571" y="5898272"/>
                <a:ext cx="249991" cy="267707"/>
              </a:xfrm>
              <a:custGeom>
                <a:avLst/>
                <a:gdLst/>
                <a:ahLst/>
                <a:cxnLst>
                  <a:cxn ang="0">
                    <a:pos x="12" y="88"/>
                  </a:cxn>
                  <a:cxn ang="0">
                    <a:pos x="26" y="110"/>
                  </a:cxn>
                  <a:cxn ang="0">
                    <a:pos x="28" y="138"/>
                  </a:cxn>
                  <a:cxn ang="0">
                    <a:pos x="36" y="164"/>
                  </a:cxn>
                  <a:cxn ang="0">
                    <a:pos x="50" y="170"/>
                  </a:cxn>
                  <a:cxn ang="0">
                    <a:pos x="52" y="180"/>
                  </a:cxn>
                  <a:cxn ang="0">
                    <a:pos x="60" y="194"/>
                  </a:cxn>
                  <a:cxn ang="0">
                    <a:pos x="64" y="192"/>
                  </a:cxn>
                  <a:cxn ang="0">
                    <a:pos x="76" y="182"/>
                  </a:cxn>
                  <a:cxn ang="0">
                    <a:pos x="88" y="174"/>
                  </a:cxn>
                  <a:cxn ang="0">
                    <a:pos x="92" y="176"/>
                  </a:cxn>
                  <a:cxn ang="0">
                    <a:pos x="102" y="182"/>
                  </a:cxn>
                  <a:cxn ang="0">
                    <a:pos x="124" y="176"/>
                  </a:cxn>
                  <a:cxn ang="0">
                    <a:pos x="142" y="168"/>
                  </a:cxn>
                  <a:cxn ang="0">
                    <a:pos x="164" y="156"/>
                  </a:cxn>
                  <a:cxn ang="0">
                    <a:pos x="176" y="142"/>
                  </a:cxn>
                  <a:cxn ang="0">
                    <a:pos x="174" y="68"/>
                  </a:cxn>
                  <a:cxn ang="0">
                    <a:pos x="180" y="54"/>
                  </a:cxn>
                  <a:cxn ang="0">
                    <a:pos x="136" y="24"/>
                  </a:cxn>
                  <a:cxn ang="0">
                    <a:pos x="118" y="8"/>
                  </a:cxn>
                  <a:cxn ang="0">
                    <a:pos x="110" y="8"/>
                  </a:cxn>
                  <a:cxn ang="0">
                    <a:pos x="100" y="20"/>
                  </a:cxn>
                  <a:cxn ang="0">
                    <a:pos x="78" y="0"/>
                  </a:cxn>
                  <a:cxn ang="0">
                    <a:pos x="66" y="12"/>
                  </a:cxn>
                  <a:cxn ang="0">
                    <a:pos x="78" y="42"/>
                  </a:cxn>
                  <a:cxn ang="0">
                    <a:pos x="70" y="66"/>
                  </a:cxn>
                  <a:cxn ang="0">
                    <a:pos x="48" y="78"/>
                  </a:cxn>
                  <a:cxn ang="0">
                    <a:pos x="28" y="72"/>
                  </a:cxn>
                  <a:cxn ang="0">
                    <a:pos x="18" y="62"/>
                  </a:cxn>
                  <a:cxn ang="0">
                    <a:pos x="10" y="60"/>
                  </a:cxn>
                  <a:cxn ang="0">
                    <a:pos x="0" y="72"/>
                  </a:cxn>
                  <a:cxn ang="0">
                    <a:pos x="12" y="88"/>
                  </a:cxn>
                </a:cxnLst>
                <a:rect l="0" t="0" r="r" b="b"/>
                <a:pathLst>
                  <a:path w="180" h="194">
                    <a:moveTo>
                      <a:pt x="12" y="88"/>
                    </a:moveTo>
                    <a:lnTo>
                      <a:pt x="26" y="110"/>
                    </a:lnTo>
                    <a:lnTo>
                      <a:pt x="28" y="138"/>
                    </a:lnTo>
                    <a:lnTo>
                      <a:pt x="36" y="164"/>
                    </a:lnTo>
                    <a:lnTo>
                      <a:pt x="50" y="170"/>
                    </a:lnTo>
                    <a:lnTo>
                      <a:pt x="52" y="180"/>
                    </a:lnTo>
                    <a:lnTo>
                      <a:pt x="60" y="194"/>
                    </a:lnTo>
                    <a:lnTo>
                      <a:pt x="64" y="192"/>
                    </a:lnTo>
                    <a:lnTo>
                      <a:pt x="76" y="182"/>
                    </a:lnTo>
                    <a:lnTo>
                      <a:pt x="88" y="174"/>
                    </a:lnTo>
                    <a:lnTo>
                      <a:pt x="92" y="176"/>
                    </a:lnTo>
                    <a:lnTo>
                      <a:pt x="102" y="182"/>
                    </a:lnTo>
                    <a:lnTo>
                      <a:pt x="124" y="176"/>
                    </a:lnTo>
                    <a:lnTo>
                      <a:pt x="142" y="168"/>
                    </a:lnTo>
                    <a:lnTo>
                      <a:pt x="164" y="156"/>
                    </a:lnTo>
                    <a:lnTo>
                      <a:pt x="176" y="142"/>
                    </a:lnTo>
                    <a:lnTo>
                      <a:pt x="174" y="68"/>
                    </a:lnTo>
                    <a:lnTo>
                      <a:pt x="180" y="54"/>
                    </a:lnTo>
                    <a:lnTo>
                      <a:pt x="136" y="24"/>
                    </a:lnTo>
                    <a:lnTo>
                      <a:pt x="118" y="8"/>
                    </a:lnTo>
                    <a:lnTo>
                      <a:pt x="110" y="8"/>
                    </a:lnTo>
                    <a:lnTo>
                      <a:pt x="100" y="20"/>
                    </a:lnTo>
                    <a:lnTo>
                      <a:pt x="78" y="0"/>
                    </a:lnTo>
                    <a:lnTo>
                      <a:pt x="66" y="12"/>
                    </a:lnTo>
                    <a:lnTo>
                      <a:pt x="78" y="42"/>
                    </a:lnTo>
                    <a:lnTo>
                      <a:pt x="70" y="66"/>
                    </a:lnTo>
                    <a:lnTo>
                      <a:pt x="48" y="78"/>
                    </a:lnTo>
                    <a:lnTo>
                      <a:pt x="28" y="72"/>
                    </a:lnTo>
                    <a:lnTo>
                      <a:pt x="18" y="62"/>
                    </a:lnTo>
                    <a:lnTo>
                      <a:pt x="10" y="60"/>
                    </a:lnTo>
                    <a:lnTo>
                      <a:pt x="0" y="72"/>
                    </a:lnTo>
                    <a:lnTo>
                      <a:pt x="12" y="88"/>
                    </a:lnTo>
                    <a:close/>
                  </a:path>
                </a:pathLst>
              </a:custGeom>
              <a:grpFill/>
              <a:ln w="3175" cmpd="sng">
                <a:solidFill>
                  <a:schemeClr val="accent5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 dirty="0"/>
              </a:p>
            </p:txBody>
          </p:sp>
          <p:sp>
            <p:nvSpPr>
              <p:cNvPr id="226" name="Mid Glamorgan"/>
              <p:cNvSpPr>
                <a:spLocks/>
              </p:cNvSpPr>
              <p:nvPr/>
            </p:nvSpPr>
            <p:spPr bwMode="auto">
              <a:xfrm>
                <a:off x="5380128" y="5980947"/>
                <a:ext cx="210623" cy="232275"/>
              </a:xfrm>
              <a:custGeom>
                <a:avLst/>
                <a:gdLst/>
                <a:ahLst/>
                <a:cxnLst>
                  <a:cxn ang="0">
                    <a:pos x="114" y="12"/>
                  </a:cxn>
                  <a:cxn ang="0">
                    <a:pos x="104" y="0"/>
                  </a:cxn>
                  <a:cxn ang="0">
                    <a:pos x="86" y="6"/>
                  </a:cxn>
                  <a:cxn ang="0">
                    <a:pos x="78" y="14"/>
                  </a:cxn>
                  <a:cxn ang="0">
                    <a:pos x="76" y="28"/>
                  </a:cxn>
                  <a:cxn ang="0">
                    <a:pos x="52" y="36"/>
                  </a:cxn>
                  <a:cxn ang="0">
                    <a:pos x="52" y="88"/>
                  </a:cxn>
                  <a:cxn ang="0">
                    <a:pos x="30" y="88"/>
                  </a:cxn>
                  <a:cxn ang="0">
                    <a:pos x="18" y="92"/>
                  </a:cxn>
                  <a:cxn ang="0">
                    <a:pos x="28" y="116"/>
                  </a:cxn>
                  <a:cxn ang="0">
                    <a:pos x="0" y="136"/>
                  </a:cxn>
                  <a:cxn ang="0">
                    <a:pos x="8" y="148"/>
                  </a:cxn>
                  <a:cxn ang="0">
                    <a:pos x="28" y="150"/>
                  </a:cxn>
                  <a:cxn ang="0">
                    <a:pos x="44" y="168"/>
                  </a:cxn>
                  <a:cxn ang="0">
                    <a:pos x="60" y="138"/>
                  </a:cxn>
                  <a:cxn ang="0">
                    <a:pos x="86" y="132"/>
                  </a:cxn>
                  <a:cxn ang="0">
                    <a:pos x="114" y="134"/>
                  </a:cxn>
                  <a:cxn ang="0">
                    <a:pos x="140" y="120"/>
                  </a:cxn>
                  <a:cxn ang="0">
                    <a:pos x="150" y="108"/>
                  </a:cxn>
                  <a:cxn ang="0">
                    <a:pos x="152" y="102"/>
                  </a:cxn>
                  <a:cxn ang="0">
                    <a:pos x="148" y="92"/>
                  </a:cxn>
                  <a:cxn ang="0">
                    <a:pos x="142" y="78"/>
                  </a:cxn>
                  <a:cxn ang="0">
                    <a:pos x="142" y="50"/>
                  </a:cxn>
                  <a:cxn ang="0">
                    <a:pos x="124" y="24"/>
                  </a:cxn>
                  <a:cxn ang="0">
                    <a:pos x="114" y="12"/>
                  </a:cxn>
                </a:cxnLst>
                <a:rect l="0" t="0" r="r" b="b"/>
                <a:pathLst>
                  <a:path w="152" h="168">
                    <a:moveTo>
                      <a:pt x="114" y="12"/>
                    </a:moveTo>
                    <a:lnTo>
                      <a:pt x="104" y="0"/>
                    </a:lnTo>
                    <a:lnTo>
                      <a:pt x="86" y="6"/>
                    </a:lnTo>
                    <a:lnTo>
                      <a:pt x="78" y="14"/>
                    </a:lnTo>
                    <a:lnTo>
                      <a:pt x="76" y="28"/>
                    </a:lnTo>
                    <a:lnTo>
                      <a:pt x="52" y="36"/>
                    </a:lnTo>
                    <a:lnTo>
                      <a:pt x="52" y="88"/>
                    </a:lnTo>
                    <a:lnTo>
                      <a:pt x="30" y="88"/>
                    </a:lnTo>
                    <a:lnTo>
                      <a:pt x="18" y="92"/>
                    </a:lnTo>
                    <a:lnTo>
                      <a:pt x="28" y="116"/>
                    </a:lnTo>
                    <a:lnTo>
                      <a:pt x="0" y="136"/>
                    </a:lnTo>
                    <a:lnTo>
                      <a:pt x="8" y="148"/>
                    </a:lnTo>
                    <a:lnTo>
                      <a:pt x="28" y="150"/>
                    </a:lnTo>
                    <a:lnTo>
                      <a:pt x="44" y="168"/>
                    </a:lnTo>
                    <a:lnTo>
                      <a:pt x="60" y="138"/>
                    </a:lnTo>
                    <a:lnTo>
                      <a:pt x="86" y="132"/>
                    </a:lnTo>
                    <a:lnTo>
                      <a:pt x="114" y="134"/>
                    </a:lnTo>
                    <a:lnTo>
                      <a:pt x="140" y="120"/>
                    </a:lnTo>
                    <a:lnTo>
                      <a:pt x="150" y="108"/>
                    </a:lnTo>
                    <a:lnTo>
                      <a:pt x="152" y="102"/>
                    </a:lnTo>
                    <a:lnTo>
                      <a:pt x="148" y="92"/>
                    </a:lnTo>
                    <a:lnTo>
                      <a:pt x="142" y="78"/>
                    </a:lnTo>
                    <a:lnTo>
                      <a:pt x="142" y="50"/>
                    </a:lnTo>
                    <a:lnTo>
                      <a:pt x="124" y="24"/>
                    </a:lnTo>
                    <a:lnTo>
                      <a:pt x="114" y="12"/>
                    </a:lnTo>
                    <a:close/>
                  </a:path>
                </a:pathLst>
              </a:custGeom>
              <a:grpFill/>
              <a:ln w="3175" cmpd="sng">
                <a:solidFill>
                  <a:schemeClr val="accent5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 dirty="0"/>
              </a:p>
            </p:txBody>
          </p:sp>
          <p:sp>
            <p:nvSpPr>
              <p:cNvPr id="227" name="South Glamorgan"/>
              <p:cNvSpPr>
                <a:spLocks/>
              </p:cNvSpPr>
              <p:nvPr/>
            </p:nvSpPr>
            <p:spPr bwMode="auto">
              <a:xfrm>
                <a:off x="5441149" y="6120706"/>
                <a:ext cx="183064" cy="116138"/>
              </a:xfrm>
              <a:custGeom>
                <a:avLst/>
                <a:gdLst/>
                <a:ahLst/>
                <a:cxnLst>
                  <a:cxn ang="0">
                    <a:pos x="0" y="66"/>
                  </a:cxn>
                  <a:cxn ang="0">
                    <a:pos x="16" y="36"/>
                  </a:cxn>
                  <a:cxn ang="0">
                    <a:pos x="42" y="30"/>
                  </a:cxn>
                  <a:cxn ang="0">
                    <a:pos x="72" y="32"/>
                  </a:cxn>
                  <a:cxn ang="0">
                    <a:pos x="96" y="18"/>
                  </a:cxn>
                  <a:cxn ang="0">
                    <a:pos x="106" y="6"/>
                  </a:cxn>
                  <a:cxn ang="0">
                    <a:pos x="108" y="0"/>
                  </a:cxn>
                  <a:cxn ang="0">
                    <a:pos x="122" y="8"/>
                  </a:cxn>
                  <a:cxn ang="0">
                    <a:pos x="124" y="18"/>
                  </a:cxn>
                  <a:cxn ang="0">
                    <a:pos x="132" y="32"/>
                  </a:cxn>
                  <a:cxn ang="0">
                    <a:pos x="126" y="40"/>
                  </a:cxn>
                  <a:cxn ang="0">
                    <a:pos x="120" y="52"/>
                  </a:cxn>
                  <a:cxn ang="0">
                    <a:pos x="114" y="54"/>
                  </a:cxn>
                  <a:cxn ang="0">
                    <a:pos x="108" y="60"/>
                  </a:cxn>
                  <a:cxn ang="0">
                    <a:pos x="108" y="76"/>
                  </a:cxn>
                  <a:cxn ang="0">
                    <a:pos x="80" y="84"/>
                  </a:cxn>
                  <a:cxn ang="0">
                    <a:pos x="44" y="84"/>
                  </a:cxn>
                  <a:cxn ang="0">
                    <a:pos x="18" y="76"/>
                  </a:cxn>
                  <a:cxn ang="0">
                    <a:pos x="0" y="66"/>
                  </a:cxn>
                </a:cxnLst>
                <a:rect l="0" t="0" r="r" b="b"/>
                <a:pathLst>
                  <a:path w="132" h="84">
                    <a:moveTo>
                      <a:pt x="0" y="66"/>
                    </a:moveTo>
                    <a:lnTo>
                      <a:pt x="16" y="36"/>
                    </a:lnTo>
                    <a:lnTo>
                      <a:pt x="42" y="30"/>
                    </a:lnTo>
                    <a:lnTo>
                      <a:pt x="72" y="32"/>
                    </a:lnTo>
                    <a:lnTo>
                      <a:pt x="96" y="18"/>
                    </a:lnTo>
                    <a:lnTo>
                      <a:pt x="106" y="6"/>
                    </a:lnTo>
                    <a:lnTo>
                      <a:pt x="108" y="0"/>
                    </a:lnTo>
                    <a:lnTo>
                      <a:pt x="122" y="8"/>
                    </a:lnTo>
                    <a:lnTo>
                      <a:pt x="124" y="18"/>
                    </a:lnTo>
                    <a:lnTo>
                      <a:pt x="132" y="32"/>
                    </a:lnTo>
                    <a:lnTo>
                      <a:pt x="126" y="40"/>
                    </a:lnTo>
                    <a:lnTo>
                      <a:pt x="120" y="52"/>
                    </a:lnTo>
                    <a:lnTo>
                      <a:pt x="114" y="54"/>
                    </a:lnTo>
                    <a:lnTo>
                      <a:pt x="108" y="60"/>
                    </a:lnTo>
                    <a:lnTo>
                      <a:pt x="108" y="76"/>
                    </a:lnTo>
                    <a:lnTo>
                      <a:pt x="80" y="84"/>
                    </a:lnTo>
                    <a:lnTo>
                      <a:pt x="44" y="84"/>
                    </a:lnTo>
                    <a:lnTo>
                      <a:pt x="18" y="76"/>
                    </a:lnTo>
                    <a:lnTo>
                      <a:pt x="0" y="66"/>
                    </a:lnTo>
                    <a:close/>
                  </a:path>
                </a:pathLst>
              </a:custGeom>
              <a:grpFill/>
              <a:ln w="3175" cmpd="sng">
                <a:solidFill>
                  <a:schemeClr val="accent5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 dirty="0"/>
              </a:p>
            </p:txBody>
          </p:sp>
          <p:sp>
            <p:nvSpPr>
              <p:cNvPr id="228" name="Anglesey"/>
              <p:cNvSpPr>
                <a:spLocks/>
              </p:cNvSpPr>
              <p:nvPr/>
            </p:nvSpPr>
            <p:spPr bwMode="auto">
              <a:xfrm>
                <a:off x="5086831" y="5002634"/>
                <a:ext cx="185033" cy="177159"/>
              </a:xfrm>
              <a:custGeom>
                <a:avLst/>
                <a:gdLst/>
                <a:ahLst/>
                <a:cxnLst>
                  <a:cxn ang="0">
                    <a:pos x="6" y="8"/>
                  </a:cxn>
                  <a:cxn ang="0">
                    <a:pos x="39" y="0"/>
                  </a:cxn>
                  <a:cxn ang="0">
                    <a:pos x="73" y="14"/>
                  </a:cxn>
                  <a:cxn ang="0">
                    <a:pos x="85" y="40"/>
                  </a:cxn>
                  <a:cxn ang="0">
                    <a:pos x="95" y="60"/>
                  </a:cxn>
                  <a:cxn ang="0">
                    <a:pos x="121" y="56"/>
                  </a:cxn>
                  <a:cxn ang="0">
                    <a:pos x="133" y="58"/>
                  </a:cxn>
                  <a:cxn ang="0">
                    <a:pos x="127" y="74"/>
                  </a:cxn>
                  <a:cxn ang="0">
                    <a:pos x="101" y="84"/>
                  </a:cxn>
                  <a:cxn ang="0">
                    <a:pos x="85" y="98"/>
                  </a:cxn>
                  <a:cxn ang="0">
                    <a:pos x="69" y="110"/>
                  </a:cxn>
                  <a:cxn ang="0">
                    <a:pos x="43" y="128"/>
                  </a:cxn>
                  <a:cxn ang="0">
                    <a:pos x="47" y="110"/>
                  </a:cxn>
                  <a:cxn ang="0">
                    <a:pos x="37" y="106"/>
                  </a:cxn>
                  <a:cxn ang="0">
                    <a:pos x="22" y="108"/>
                  </a:cxn>
                  <a:cxn ang="0">
                    <a:pos x="8" y="74"/>
                  </a:cxn>
                  <a:cxn ang="0">
                    <a:pos x="0" y="44"/>
                  </a:cxn>
                  <a:cxn ang="0">
                    <a:pos x="0" y="20"/>
                  </a:cxn>
                  <a:cxn ang="0">
                    <a:pos x="6" y="8"/>
                  </a:cxn>
                </a:cxnLst>
                <a:rect l="0" t="0" r="r" b="b"/>
                <a:pathLst>
                  <a:path w="133" h="128">
                    <a:moveTo>
                      <a:pt x="6" y="8"/>
                    </a:moveTo>
                    <a:lnTo>
                      <a:pt x="39" y="0"/>
                    </a:lnTo>
                    <a:lnTo>
                      <a:pt x="73" y="14"/>
                    </a:lnTo>
                    <a:lnTo>
                      <a:pt x="85" y="40"/>
                    </a:lnTo>
                    <a:lnTo>
                      <a:pt x="95" y="60"/>
                    </a:lnTo>
                    <a:lnTo>
                      <a:pt x="121" y="56"/>
                    </a:lnTo>
                    <a:lnTo>
                      <a:pt x="133" y="58"/>
                    </a:lnTo>
                    <a:lnTo>
                      <a:pt x="127" y="74"/>
                    </a:lnTo>
                    <a:lnTo>
                      <a:pt x="101" y="84"/>
                    </a:lnTo>
                    <a:lnTo>
                      <a:pt x="85" y="98"/>
                    </a:lnTo>
                    <a:lnTo>
                      <a:pt x="69" y="110"/>
                    </a:lnTo>
                    <a:lnTo>
                      <a:pt x="43" y="128"/>
                    </a:lnTo>
                    <a:lnTo>
                      <a:pt x="47" y="110"/>
                    </a:lnTo>
                    <a:lnTo>
                      <a:pt x="37" y="106"/>
                    </a:lnTo>
                    <a:lnTo>
                      <a:pt x="22" y="108"/>
                    </a:lnTo>
                    <a:lnTo>
                      <a:pt x="8" y="74"/>
                    </a:lnTo>
                    <a:lnTo>
                      <a:pt x="0" y="44"/>
                    </a:lnTo>
                    <a:lnTo>
                      <a:pt x="0" y="20"/>
                    </a:lnTo>
                    <a:lnTo>
                      <a:pt x="6" y="8"/>
                    </a:lnTo>
                    <a:close/>
                  </a:path>
                </a:pathLst>
              </a:custGeom>
              <a:grpFill/>
              <a:ln w="3175" cmpd="sng">
                <a:solidFill>
                  <a:schemeClr val="accent3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 dirty="0"/>
              </a:p>
            </p:txBody>
          </p:sp>
          <p:sp>
            <p:nvSpPr>
              <p:cNvPr id="229" name="Holyhead"/>
              <p:cNvSpPr>
                <a:spLocks/>
              </p:cNvSpPr>
              <p:nvPr/>
            </p:nvSpPr>
            <p:spPr bwMode="auto">
              <a:xfrm>
                <a:off x="5049431" y="5059719"/>
                <a:ext cx="27558" cy="45274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20" y="4"/>
                  </a:cxn>
                  <a:cxn ang="0">
                    <a:pos x="20" y="32"/>
                  </a:cxn>
                  <a:cxn ang="0">
                    <a:pos x="0" y="18"/>
                  </a:cxn>
                  <a:cxn ang="0">
                    <a:pos x="0" y="0"/>
                  </a:cxn>
                </a:cxnLst>
                <a:rect l="0" t="0" r="r" b="b"/>
                <a:pathLst>
                  <a:path w="20" h="32">
                    <a:moveTo>
                      <a:pt x="0" y="0"/>
                    </a:moveTo>
                    <a:lnTo>
                      <a:pt x="20" y="4"/>
                    </a:lnTo>
                    <a:lnTo>
                      <a:pt x="20" y="32"/>
                    </a:lnTo>
                    <a:lnTo>
                      <a:pt x="0" y="18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 w="3175" cmpd="sng">
                <a:solidFill>
                  <a:schemeClr val="accent3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 dirty="0"/>
              </a:p>
            </p:txBody>
          </p:sp>
        </p:grpSp>
        <p:grpSp>
          <p:nvGrpSpPr>
            <p:cNvPr id="148" name="Scotland"/>
            <p:cNvGrpSpPr/>
            <p:nvPr/>
          </p:nvGrpSpPr>
          <p:grpSpPr>
            <a:xfrm>
              <a:off x="4130172" y="1841328"/>
              <a:ext cx="1907413" cy="2431017"/>
              <a:chOff x="4130172" y="1841328"/>
              <a:chExt cx="1907413" cy="2431017"/>
            </a:xfrm>
            <a:grpFill/>
          </p:grpSpPr>
          <p:sp>
            <p:nvSpPr>
              <p:cNvPr id="197" name="Tiree"/>
              <p:cNvSpPr>
                <a:spLocks/>
              </p:cNvSpPr>
              <p:nvPr/>
            </p:nvSpPr>
            <p:spPr bwMode="auto">
              <a:xfrm>
                <a:off x="4315205" y="3077505"/>
                <a:ext cx="78737" cy="74801"/>
              </a:xfrm>
              <a:custGeom>
                <a:avLst/>
                <a:gdLst/>
                <a:ahLst/>
                <a:cxnLst>
                  <a:cxn ang="0">
                    <a:pos x="0" y="18"/>
                  </a:cxn>
                  <a:cxn ang="0">
                    <a:pos x="32" y="8"/>
                  </a:cxn>
                  <a:cxn ang="0">
                    <a:pos x="52" y="0"/>
                  </a:cxn>
                  <a:cxn ang="0">
                    <a:pos x="56" y="10"/>
                  </a:cxn>
                  <a:cxn ang="0">
                    <a:pos x="46" y="24"/>
                  </a:cxn>
                  <a:cxn ang="0">
                    <a:pos x="34" y="26"/>
                  </a:cxn>
                  <a:cxn ang="0">
                    <a:pos x="26" y="28"/>
                  </a:cxn>
                  <a:cxn ang="0">
                    <a:pos x="24" y="32"/>
                  </a:cxn>
                  <a:cxn ang="0">
                    <a:pos x="20" y="44"/>
                  </a:cxn>
                  <a:cxn ang="0">
                    <a:pos x="16" y="54"/>
                  </a:cxn>
                  <a:cxn ang="0">
                    <a:pos x="0" y="42"/>
                  </a:cxn>
                  <a:cxn ang="0">
                    <a:pos x="0" y="18"/>
                  </a:cxn>
                </a:cxnLst>
                <a:rect l="0" t="0" r="r" b="b"/>
                <a:pathLst>
                  <a:path w="56" h="54">
                    <a:moveTo>
                      <a:pt x="0" y="18"/>
                    </a:moveTo>
                    <a:lnTo>
                      <a:pt x="32" y="8"/>
                    </a:lnTo>
                    <a:lnTo>
                      <a:pt x="52" y="0"/>
                    </a:lnTo>
                    <a:lnTo>
                      <a:pt x="56" y="10"/>
                    </a:lnTo>
                    <a:lnTo>
                      <a:pt x="46" y="24"/>
                    </a:lnTo>
                    <a:lnTo>
                      <a:pt x="34" y="26"/>
                    </a:lnTo>
                    <a:lnTo>
                      <a:pt x="26" y="28"/>
                    </a:lnTo>
                    <a:lnTo>
                      <a:pt x="24" y="32"/>
                    </a:lnTo>
                    <a:lnTo>
                      <a:pt x="20" y="44"/>
                    </a:lnTo>
                    <a:lnTo>
                      <a:pt x="16" y="54"/>
                    </a:lnTo>
                    <a:lnTo>
                      <a:pt x="0" y="42"/>
                    </a:lnTo>
                    <a:lnTo>
                      <a:pt x="0" y="18"/>
                    </a:lnTo>
                    <a:close/>
                  </a:path>
                </a:pathLst>
              </a:custGeom>
              <a:grpFill/>
              <a:ln w="3175" cmpd="sng">
                <a:solidFill>
                  <a:schemeClr val="accent3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 dirty="0"/>
              </a:p>
            </p:txBody>
          </p:sp>
          <p:sp>
            <p:nvSpPr>
              <p:cNvPr id="198" name="Borders"/>
              <p:cNvSpPr>
                <a:spLocks/>
              </p:cNvSpPr>
              <p:nvPr/>
            </p:nvSpPr>
            <p:spPr bwMode="auto">
              <a:xfrm>
                <a:off x="5464771" y="3492845"/>
                <a:ext cx="507856" cy="499982"/>
              </a:xfrm>
              <a:custGeom>
                <a:avLst/>
                <a:gdLst/>
                <a:ahLst/>
                <a:cxnLst>
                  <a:cxn ang="0">
                    <a:pos x="366" y="60"/>
                  </a:cxn>
                  <a:cxn ang="0">
                    <a:pos x="328" y="102"/>
                  </a:cxn>
                  <a:cxn ang="0">
                    <a:pos x="312" y="116"/>
                  </a:cxn>
                  <a:cxn ang="0">
                    <a:pos x="314" y="146"/>
                  </a:cxn>
                  <a:cxn ang="0">
                    <a:pos x="340" y="190"/>
                  </a:cxn>
                  <a:cxn ang="0">
                    <a:pos x="336" y="210"/>
                  </a:cxn>
                  <a:cxn ang="0">
                    <a:pos x="294" y="250"/>
                  </a:cxn>
                  <a:cxn ang="0">
                    <a:pos x="272" y="256"/>
                  </a:cxn>
                  <a:cxn ang="0">
                    <a:pos x="232" y="296"/>
                  </a:cxn>
                  <a:cxn ang="0">
                    <a:pos x="206" y="340"/>
                  </a:cxn>
                  <a:cxn ang="0">
                    <a:pos x="170" y="362"/>
                  </a:cxn>
                  <a:cxn ang="0">
                    <a:pos x="164" y="352"/>
                  </a:cxn>
                  <a:cxn ang="0">
                    <a:pos x="158" y="338"/>
                  </a:cxn>
                  <a:cxn ang="0">
                    <a:pos x="160" y="306"/>
                  </a:cxn>
                  <a:cxn ang="0">
                    <a:pos x="156" y="284"/>
                  </a:cxn>
                  <a:cxn ang="0">
                    <a:pos x="140" y="284"/>
                  </a:cxn>
                  <a:cxn ang="0">
                    <a:pos x="122" y="290"/>
                  </a:cxn>
                  <a:cxn ang="0">
                    <a:pos x="114" y="276"/>
                  </a:cxn>
                  <a:cxn ang="0">
                    <a:pos x="110" y="262"/>
                  </a:cxn>
                  <a:cxn ang="0">
                    <a:pos x="88" y="248"/>
                  </a:cxn>
                  <a:cxn ang="0">
                    <a:pos x="62" y="256"/>
                  </a:cxn>
                  <a:cxn ang="0">
                    <a:pos x="52" y="248"/>
                  </a:cxn>
                  <a:cxn ang="0">
                    <a:pos x="66" y="230"/>
                  </a:cxn>
                  <a:cxn ang="0">
                    <a:pos x="44" y="222"/>
                  </a:cxn>
                  <a:cxn ang="0">
                    <a:pos x="28" y="230"/>
                  </a:cxn>
                  <a:cxn ang="0">
                    <a:pos x="2" y="222"/>
                  </a:cxn>
                  <a:cxn ang="0">
                    <a:pos x="10" y="180"/>
                  </a:cxn>
                  <a:cxn ang="0">
                    <a:pos x="0" y="156"/>
                  </a:cxn>
                  <a:cxn ang="0">
                    <a:pos x="34" y="118"/>
                  </a:cxn>
                  <a:cxn ang="0">
                    <a:pos x="18" y="76"/>
                  </a:cxn>
                  <a:cxn ang="0">
                    <a:pos x="44" y="50"/>
                  </a:cxn>
                  <a:cxn ang="0">
                    <a:pos x="60" y="64"/>
                  </a:cxn>
                  <a:cxn ang="0">
                    <a:pos x="90" y="66"/>
                  </a:cxn>
                  <a:cxn ang="0">
                    <a:pos x="110" y="88"/>
                  </a:cxn>
                  <a:cxn ang="0">
                    <a:pos x="144" y="56"/>
                  </a:cxn>
                  <a:cxn ang="0">
                    <a:pos x="172" y="56"/>
                  </a:cxn>
                  <a:cxn ang="0">
                    <a:pos x="202" y="42"/>
                  </a:cxn>
                  <a:cxn ang="0">
                    <a:pos x="244" y="36"/>
                  </a:cxn>
                  <a:cxn ang="0">
                    <a:pos x="280" y="22"/>
                  </a:cxn>
                  <a:cxn ang="0">
                    <a:pos x="288" y="0"/>
                  </a:cxn>
                  <a:cxn ang="0">
                    <a:pos x="302" y="4"/>
                  </a:cxn>
                  <a:cxn ang="0">
                    <a:pos x="314" y="8"/>
                  </a:cxn>
                  <a:cxn ang="0">
                    <a:pos x="328" y="10"/>
                  </a:cxn>
                  <a:cxn ang="0">
                    <a:pos x="336" y="16"/>
                  </a:cxn>
                  <a:cxn ang="0">
                    <a:pos x="338" y="24"/>
                  </a:cxn>
                  <a:cxn ang="0">
                    <a:pos x="350" y="32"/>
                  </a:cxn>
                  <a:cxn ang="0">
                    <a:pos x="360" y="42"/>
                  </a:cxn>
                  <a:cxn ang="0">
                    <a:pos x="366" y="60"/>
                  </a:cxn>
                </a:cxnLst>
                <a:rect l="0" t="0" r="r" b="b"/>
                <a:pathLst>
                  <a:path w="366" h="362">
                    <a:moveTo>
                      <a:pt x="366" y="60"/>
                    </a:moveTo>
                    <a:lnTo>
                      <a:pt x="328" y="102"/>
                    </a:lnTo>
                    <a:lnTo>
                      <a:pt x="312" y="116"/>
                    </a:lnTo>
                    <a:lnTo>
                      <a:pt x="314" y="146"/>
                    </a:lnTo>
                    <a:lnTo>
                      <a:pt x="340" y="190"/>
                    </a:lnTo>
                    <a:lnTo>
                      <a:pt x="336" y="210"/>
                    </a:lnTo>
                    <a:lnTo>
                      <a:pt x="294" y="250"/>
                    </a:lnTo>
                    <a:lnTo>
                      <a:pt x="272" y="256"/>
                    </a:lnTo>
                    <a:lnTo>
                      <a:pt x="232" y="296"/>
                    </a:lnTo>
                    <a:lnTo>
                      <a:pt x="206" y="340"/>
                    </a:lnTo>
                    <a:lnTo>
                      <a:pt x="170" y="362"/>
                    </a:lnTo>
                    <a:lnTo>
                      <a:pt x="164" y="352"/>
                    </a:lnTo>
                    <a:lnTo>
                      <a:pt x="158" y="338"/>
                    </a:lnTo>
                    <a:lnTo>
                      <a:pt x="160" y="306"/>
                    </a:lnTo>
                    <a:lnTo>
                      <a:pt x="156" y="284"/>
                    </a:lnTo>
                    <a:lnTo>
                      <a:pt x="140" y="284"/>
                    </a:lnTo>
                    <a:lnTo>
                      <a:pt x="122" y="290"/>
                    </a:lnTo>
                    <a:lnTo>
                      <a:pt x="114" y="276"/>
                    </a:lnTo>
                    <a:lnTo>
                      <a:pt x="110" y="262"/>
                    </a:lnTo>
                    <a:lnTo>
                      <a:pt x="88" y="248"/>
                    </a:lnTo>
                    <a:lnTo>
                      <a:pt x="62" y="256"/>
                    </a:lnTo>
                    <a:lnTo>
                      <a:pt x="52" y="248"/>
                    </a:lnTo>
                    <a:lnTo>
                      <a:pt x="66" y="230"/>
                    </a:lnTo>
                    <a:lnTo>
                      <a:pt x="44" y="222"/>
                    </a:lnTo>
                    <a:lnTo>
                      <a:pt x="28" y="230"/>
                    </a:lnTo>
                    <a:lnTo>
                      <a:pt x="2" y="222"/>
                    </a:lnTo>
                    <a:lnTo>
                      <a:pt x="10" y="180"/>
                    </a:lnTo>
                    <a:lnTo>
                      <a:pt x="0" y="156"/>
                    </a:lnTo>
                    <a:lnTo>
                      <a:pt x="34" y="118"/>
                    </a:lnTo>
                    <a:lnTo>
                      <a:pt x="18" y="76"/>
                    </a:lnTo>
                    <a:lnTo>
                      <a:pt x="44" y="50"/>
                    </a:lnTo>
                    <a:lnTo>
                      <a:pt x="60" y="64"/>
                    </a:lnTo>
                    <a:lnTo>
                      <a:pt x="90" y="66"/>
                    </a:lnTo>
                    <a:lnTo>
                      <a:pt x="110" y="88"/>
                    </a:lnTo>
                    <a:lnTo>
                      <a:pt x="144" y="56"/>
                    </a:lnTo>
                    <a:lnTo>
                      <a:pt x="172" y="56"/>
                    </a:lnTo>
                    <a:lnTo>
                      <a:pt x="202" y="42"/>
                    </a:lnTo>
                    <a:lnTo>
                      <a:pt x="244" y="36"/>
                    </a:lnTo>
                    <a:lnTo>
                      <a:pt x="280" y="22"/>
                    </a:lnTo>
                    <a:lnTo>
                      <a:pt x="288" y="0"/>
                    </a:lnTo>
                    <a:lnTo>
                      <a:pt x="302" y="4"/>
                    </a:lnTo>
                    <a:lnTo>
                      <a:pt x="314" y="8"/>
                    </a:lnTo>
                    <a:lnTo>
                      <a:pt x="328" y="10"/>
                    </a:lnTo>
                    <a:lnTo>
                      <a:pt x="336" y="16"/>
                    </a:lnTo>
                    <a:lnTo>
                      <a:pt x="338" y="24"/>
                    </a:lnTo>
                    <a:lnTo>
                      <a:pt x="350" y="32"/>
                    </a:lnTo>
                    <a:lnTo>
                      <a:pt x="360" y="42"/>
                    </a:lnTo>
                    <a:lnTo>
                      <a:pt x="366" y="60"/>
                    </a:lnTo>
                    <a:close/>
                  </a:path>
                </a:pathLst>
              </a:custGeom>
              <a:grpFill/>
              <a:ln w="3175" cmpd="sng">
                <a:solidFill>
                  <a:schemeClr val="accent5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 dirty="0"/>
              </a:p>
            </p:txBody>
          </p:sp>
          <p:sp>
            <p:nvSpPr>
              <p:cNvPr id="199" name="Dumfries and Galloway"/>
              <p:cNvSpPr>
                <a:spLocks/>
              </p:cNvSpPr>
              <p:nvPr/>
            </p:nvSpPr>
            <p:spPr bwMode="auto">
              <a:xfrm>
                <a:off x="4891956" y="3780236"/>
                <a:ext cx="809027" cy="492109"/>
              </a:xfrm>
              <a:custGeom>
                <a:avLst/>
                <a:gdLst/>
                <a:ahLst/>
                <a:cxnLst>
                  <a:cxn ang="0">
                    <a:pos x="575" y="164"/>
                  </a:cxn>
                  <a:cxn ang="0">
                    <a:pos x="533" y="210"/>
                  </a:cxn>
                  <a:cxn ang="0">
                    <a:pos x="479" y="212"/>
                  </a:cxn>
                  <a:cxn ang="0">
                    <a:pos x="403" y="216"/>
                  </a:cxn>
                  <a:cxn ang="0">
                    <a:pos x="397" y="258"/>
                  </a:cxn>
                  <a:cxn ang="0">
                    <a:pos x="333" y="262"/>
                  </a:cxn>
                  <a:cxn ang="0">
                    <a:pos x="299" y="304"/>
                  </a:cxn>
                  <a:cxn ang="0">
                    <a:pos x="251" y="288"/>
                  </a:cxn>
                  <a:cxn ang="0">
                    <a:pos x="217" y="270"/>
                  </a:cxn>
                  <a:cxn ang="0">
                    <a:pos x="193" y="236"/>
                  </a:cxn>
                  <a:cxn ang="0">
                    <a:pos x="191" y="240"/>
                  </a:cxn>
                  <a:cxn ang="0">
                    <a:pos x="197" y="272"/>
                  </a:cxn>
                  <a:cxn ang="0">
                    <a:pos x="211" y="332"/>
                  </a:cxn>
                  <a:cxn ang="0">
                    <a:pos x="170" y="332"/>
                  </a:cxn>
                  <a:cxn ang="0">
                    <a:pos x="126" y="276"/>
                  </a:cxn>
                  <a:cxn ang="0">
                    <a:pos x="94" y="260"/>
                  </a:cxn>
                  <a:cxn ang="0">
                    <a:pos x="64" y="292"/>
                  </a:cxn>
                  <a:cxn ang="0">
                    <a:pos x="78" y="336"/>
                  </a:cxn>
                  <a:cxn ang="0">
                    <a:pos x="60" y="357"/>
                  </a:cxn>
                  <a:cxn ang="0">
                    <a:pos x="40" y="292"/>
                  </a:cxn>
                  <a:cxn ang="0">
                    <a:pos x="4" y="256"/>
                  </a:cxn>
                  <a:cxn ang="0">
                    <a:pos x="8" y="192"/>
                  </a:cxn>
                  <a:cxn ang="0">
                    <a:pos x="24" y="208"/>
                  </a:cxn>
                  <a:cxn ang="0">
                    <a:pos x="44" y="240"/>
                  </a:cxn>
                  <a:cxn ang="0">
                    <a:pos x="36" y="194"/>
                  </a:cxn>
                  <a:cxn ang="0">
                    <a:pos x="94" y="178"/>
                  </a:cxn>
                  <a:cxn ang="0">
                    <a:pos x="140" y="140"/>
                  </a:cxn>
                  <a:cxn ang="0">
                    <a:pos x="191" y="126"/>
                  </a:cxn>
                  <a:cxn ang="0">
                    <a:pos x="225" y="66"/>
                  </a:cxn>
                  <a:cxn ang="0">
                    <a:pos x="271" y="60"/>
                  </a:cxn>
                  <a:cxn ang="0">
                    <a:pos x="309" y="0"/>
                  </a:cxn>
                  <a:cxn ang="0">
                    <a:pos x="349" y="30"/>
                  </a:cxn>
                  <a:cxn ang="0">
                    <a:pos x="375" y="46"/>
                  </a:cxn>
                  <a:cxn ang="0">
                    <a:pos x="393" y="60"/>
                  </a:cxn>
                  <a:cxn ang="0">
                    <a:pos x="443" y="22"/>
                  </a:cxn>
                  <a:cxn ang="0">
                    <a:pos x="479" y="24"/>
                  </a:cxn>
                  <a:cxn ang="0">
                    <a:pos x="477" y="48"/>
                  </a:cxn>
                  <a:cxn ang="0">
                    <a:pos x="525" y="54"/>
                  </a:cxn>
                  <a:cxn ang="0">
                    <a:pos x="539" y="82"/>
                  </a:cxn>
                  <a:cxn ang="0">
                    <a:pos x="571" y="76"/>
                  </a:cxn>
                  <a:cxn ang="0">
                    <a:pos x="575" y="134"/>
                  </a:cxn>
                </a:cxnLst>
                <a:rect l="0" t="0" r="r" b="b"/>
                <a:pathLst>
                  <a:path w="585" h="357">
                    <a:moveTo>
                      <a:pt x="585" y="156"/>
                    </a:moveTo>
                    <a:lnTo>
                      <a:pt x="575" y="164"/>
                    </a:lnTo>
                    <a:lnTo>
                      <a:pt x="545" y="184"/>
                    </a:lnTo>
                    <a:lnTo>
                      <a:pt x="533" y="210"/>
                    </a:lnTo>
                    <a:lnTo>
                      <a:pt x="495" y="214"/>
                    </a:lnTo>
                    <a:lnTo>
                      <a:pt x="479" y="212"/>
                    </a:lnTo>
                    <a:lnTo>
                      <a:pt x="413" y="212"/>
                    </a:lnTo>
                    <a:lnTo>
                      <a:pt x="403" y="216"/>
                    </a:lnTo>
                    <a:lnTo>
                      <a:pt x="405" y="250"/>
                    </a:lnTo>
                    <a:lnTo>
                      <a:pt x="397" y="258"/>
                    </a:lnTo>
                    <a:lnTo>
                      <a:pt x="357" y="260"/>
                    </a:lnTo>
                    <a:lnTo>
                      <a:pt x="333" y="262"/>
                    </a:lnTo>
                    <a:lnTo>
                      <a:pt x="333" y="280"/>
                    </a:lnTo>
                    <a:lnTo>
                      <a:pt x="299" y="304"/>
                    </a:lnTo>
                    <a:lnTo>
                      <a:pt x="267" y="304"/>
                    </a:lnTo>
                    <a:lnTo>
                      <a:pt x="251" y="288"/>
                    </a:lnTo>
                    <a:lnTo>
                      <a:pt x="239" y="270"/>
                    </a:lnTo>
                    <a:lnTo>
                      <a:pt x="217" y="270"/>
                    </a:lnTo>
                    <a:lnTo>
                      <a:pt x="197" y="236"/>
                    </a:lnTo>
                    <a:lnTo>
                      <a:pt x="193" y="236"/>
                    </a:lnTo>
                    <a:lnTo>
                      <a:pt x="191" y="238"/>
                    </a:lnTo>
                    <a:lnTo>
                      <a:pt x="191" y="240"/>
                    </a:lnTo>
                    <a:lnTo>
                      <a:pt x="193" y="254"/>
                    </a:lnTo>
                    <a:lnTo>
                      <a:pt x="197" y="272"/>
                    </a:lnTo>
                    <a:lnTo>
                      <a:pt x="207" y="282"/>
                    </a:lnTo>
                    <a:lnTo>
                      <a:pt x="211" y="332"/>
                    </a:lnTo>
                    <a:lnTo>
                      <a:pt x="199" y="343"/>
                    </a:lnTo>
                    <a:lnTo>
                      <a:pt x="170" y="332"/>
                    </a:lnTo>
                    <a:lnTo>
                      <a:pt x="144" y="296"/>
                    </a:lnTo>
                    <a:lnTo>
                      <a:pt x="126" y="276"/>
                    </a:lnTo>
                    <a:lnTo>
                      <a:pt x="110" y="262"/>
                    </a:lnTo>
                    <a:lnTo>
                      <a:pt x="94" y="260"/>
                    </a:lnTo>
                    <a:lnTo>
                      <a:pt x="72" y="264"/>
                    </a:lnTo>
                    <a:lnTo>
                      <a:pt x="64" y="292"/>
                    </a:lnTo>
                    <a:lnTo>
                      <a:pt x="72" y="318"/>
                    </a:lnTo>
                    <a:lnTo>
                      <a:pt x="78" y="336"/>
                    </a:lnTo>
                    <a:lnTo>
                      <a:pt x="94" y="357"/>
                    </a:lnTo>
                    <a:lnTo>
                      <a:pt x="60" y="357"/>
                    </a:lnTo>
                    <a:lnTo>
                      <a:pt x="60" y="330"/>
                    </a:lnTo>
                    <a:lnTo>
                      <a:pt x="40" y="292"/>
                    </a:lnTo>
                    <a:lnTo>
                      <a:pt x="26" y="274"/>
                    </a:lnTo>
                    <a:lnTo>
                      <a:pt x="4" y="256"/>
                    </a:lnTo>
                    <a:lnTo>
                      <a:pt x="0" y="204"/>
                    </a:lnTo>
                    <a:lnTo>
                      <a:pt x="8" y="192"/>
                    </a:lnTo>
                    <a:lnTo>
                      <a:pt x="22" y="194"/>
                    </a:lnTo>
                    <a:lnTo>
                      <a:pt x="24" y="208"/>
                    </a:lnTo>
                    <a:lnTo>
                      <a:pt x="30" y="228"/>
                    </a:lnTo>
                    <a:lnTo>
                      <a:pt x="44" y="240"/>
                    </a:lnTo>
                    <a:lnTo>
                      <a:pt x="46" y="214"/>
                    </a:lnTo>
                    <a:lnTo>
                      <a:pt x="36" y="194"/>
                    </a:lnTo>
                    <a:lnTo>
                      <a:pt x="66" y="194"/>
                    </a:lnTo>
                    <a:lnTo>
                      <a:pt x="94" y="178"/>
                    </a:lnTo>
                    <a:lnTo>
                      <a:pt x="134" y="176"/>
                    </a:lnTo>
                    <a:lnTo>
                      <a:pt x="140" y="140"/>
                    </a:lnTo>
                    <a:lnTo>
                      <a:pt x="168" y="126"/>
                    </a:lnTo>
                    <a:lnTo>
                      <a:pt x="191" y="126"/>
                    </a:lnTo>
                    <a:lnTo>
                      <a:pt x="217" y="94"/>
                    </a:lnTo>
                    <a:lnTo>
                      <a:pt x="225" y="66"/>
                    </a:lnTo>
                    <a:lnTo>
                      <a:pt x="255" y="50"/>
                    </a:lnTo>
                    <a:lnTo>
                      <a:pt x="271" y="60"/>
                    </a:lnTo>
                    <a:lnTo>
                      <a:pt x="283" y="22"/>
                    </a:lnTo>
                    <a:lnTo>
                      <a:pt x="309" y="0"/>
                    </a:lnTo>
                    <a:lnTo>
                      <a:pt x="333" y="10"/>
                    </a:lnTo>
                    <a:lnTo>
                      <a:pt x="349" y="30"/>
                    </a:lnTo>
                    <a:lnTo>
                      <a:pt x="355" y="42"/>
                    </a:lnTo>
                    <a:lnTo>
                      <a:pt x="375" y="46"/>
                    </a:lnTo>
                    <a:lnTo>
                      <a:pt x="381" y="64"/>
                    </a:lnTo>
                    <a:lnTo>
                      <a:pt x="393" y="60"/>
                    </a:lnTo>
                    <a:lnTo>
                      <a:pt x="417" y="14"/>
                    </a:lnTo>
                    <a:lnTo>
                      <a:pt x="443" y="22"/>
                    </a:lnTo>
                    <a:lnTo>
                      <a:pt x="461" y="14"/>
                    </a:lnTo>
                    <a:lnTo>
                      <a:pt x="479" y="24"/>
                    </a:lnTo>
                    <a:lnTo>
                      <a:pt x="467" y="38"/>
                    </a:lnTo>
                    <a:lnTo>
                      <a:pt x="477" y="48"/>
                    </a:lnTo>
                    <a:lnTo>
                      <a:pt x="503" y="40"/>
                    </a:lnTo>
                    <a:lnTo>
                      <a:pt x="525" y="54"/>
                    </a:lnTo>
                    <a:lnTo>
                      <a:pt x="529" y="68"/>
                    </a:lnTo>
                    <a:lnTo>
                      <a:pt x="539" y="82"/>
                    </a:lnTo>
                    <a:lnTo>
                      <a:pt x="557" y="76"/>
                    </a:lnTo>
                    <a:lnTo>
                      <a:pt x="571" y="76"/>
                    </a:lnTo>
                    <a:lnTo>
                      <a:pt x="575" y="96"/>
                    </a:lnTo>
                    <a:lnTo>
                      <a:pt x="575" y="134"/>
                    </a:lnTo>
                    <a:lnTo>
                      <a:pt x="585" y="156"/>
                    </a:lnTo>
                    <a:close/>
                  </a:path>
                </a:pathLst>
              </a:custGeom>
              <a:grpFill/>
              <a:ln w="3175" cmpd="sng">
                <a:solidFill>
                  <a:schemeClr val="accent5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 dirty="0"/>
              </a:p>
            </p:txBody>
          </p:sp>
          <p:sp>
            <p:nvSpPr>
              <p:cNvPr id="200" name="Lothian"/>
              <p:cNvSpPr>
                <a:spLocks/>
              </p:cNvSpPr>
              <p:nvPr/>
            </p:nvSpPr>
            <p:spPr bwMode="auto">
              <a:xfrm>
                <a:off x="5366349" y="3416076"/>
                <a:ext cx="498014" cy="198812"/>
              </a:xfrm>
              <a:custGeom>
                <a:avLst/>
                <a:gdLst/>
                <a:ahLst/>
                <a:cxnLst>
                  <a:cxn ang="0">
                    <a:pos x="360" y="56"/>
                  </a:cxn>
                  <a:cxn ang="0">
                    <a:pos x="352" y="76"/>
                  </a:cxn>
                  <a:cxn ang="0">
                    <a:pos x="316" y="92"/>
                  </a:cxn>
                  <a:cxn ang="0">
                    <a:pos x="274" y="98"/>
                  </a:cxn>
                  <a:cxn ang="0">
                    <a:pos x="244" y="112"/>
                  </a:cxn>
                  <a:cxn ang="0">
                    <a:pos x="216" y="112"/>
                  </a:cxn>
                  <a:cxn ang="0">
                    <a:pos x="182" y="144"/>
                  </a:cxn>
                  <a:cxn ang="0">
                    <a:pos x="162" y="122"/>
                  </a:cxn>
                  <a:cxn ang="0">
                    <a:pos x="134" y="120"/>
                  </a:cxn>
                  <a:cxn ang="0">
                    <a:pos x="116" y="106"/>
                  </a:cxn>
                  <a:cxn ang="0">
                    <a:pos x="90" y="132"/>
                  </a:cxn>
                  <a:cxn ang="0">
                    <a:pos x="66" y="118"/>
                  </a:cxn>
                  <a:cxn ang="0">
                    <a:pos x="26" y="126"/>
                  </a:cxn>
                  <a:cxn ang="0">
                    <a:pos x="0" y="84"/>
                  </a:cxn>
                  <a:cxn ang="0">
                    <a:pos x="30" y="48"/>
                  </a:cxn>
                  <a:cxn ang="0">
                    <a:pos x="66" y="22"/>
                  </a:cxn>
                  <a:cxn ang="0">
                    <a:pos x="92" y="34"/>
                  </a:cxn>
                  <a:cxn ang="0">
                    <a:pos x="116" y="32"/>
                  </a:cxn>
                  <a:cxn ang="0">
                    <a:pos x="140" y="40"/>
                  </a:cxn>
                  <a:cxn ang="0">
                    <a:pos x="170" y="46"/>
                  </a:cxn>
                  <a:cxn ang="0">
                    <a:pos x="198" y="52"/>
                  </a:cxn>
                  <a:cxn ang="0">
                    <a:pos x="210" y="44"/>
                  </a:cxn>
                  <a:cxn ang="0">
                    <a:pos x="222" y="44"/>
                  </a:cxn>
                  <a:cxn ang="0">
                    <a:pos x="242" y="22"/>
                  </a:cxn>
                  <a:cxn ang="0">
                    <a:pos x="264" y="0"/>
                  </a:cxn>
                  <a:cxn ang="0">
                    <a:pos x="284" y="0"/>
                  </a:cxn>
                  <a:cxn ang="0">
                    <a:pos x="298" y="16"/>
                  </a:cxn>
                  <a:cxn ang="0">
                    <a:pos x="304" y="30"/>
                  </a:cxn>
                  <a:cxn ang="0">
                    <a:pos x="312" y="32"/>
                  </a:cxn>
                  <a:cxn ang="0">
                    <a:pos x="324" y="36"/>
                  </a:cxn>
                  <a:cxn ang="0">
                    <a:pos x="342" y="44"/>
                  </a:cxn>
                  <a:cxn ang="0">
                    <a:pos x="360" y="56"/>
                  </a:cxn>
                </a:cxnLst>
                <a:rect l="0" t="0" r="r" b="b"/>
                <a:pathLst>
                  <a:path w="360" h="144">
                    <a:moveTo>
                      <a:pt x="360" y="56"/>
                    </a:moveTo>
                    <a:lnTo>
                      <a:pt x="352" y="76"/>
                    </a:lnTo>
                    <a:lnTo>
                      <a:pt x="316" y="92"/>
                    </a:lnTo>
                    <a:lnTo>
                      <a:pt x="274" y="98"/>
                    </a:lnTo>
                    <a:lnTo>
                      <a:pt x="244" y="112"/>
                    </a:lnTo>
                    <a:lnTo>
                      <a:pt x="216" y="112"/>
                    </a:lnTo>
                    <a:lnTo>
                      <a:pt x="182" y="144"/>
                    </a:lnTo>
                    <a:lnTo>
                      <a:pt x="162" y="122"/>
                    </a:lnTo>
                    <a:lnTo>
                      <a:pt x="134" y="120"/>
                    </a:lnTo>
                    <a:lnTo>
                      <a:pt x="116" y="106"/>
                    </a:lnTo>
                    <a:lnTo>
                      <a:pt x="90" y="132"/>
                    </a:lnTo>
                    <a:lnTo>
                      <a:pt x="66" y="118"/>
                    </a:lnTo>
                    <a:lnTo>
                      <a:pt x="26" y="126"/>
                    </a:lnTo>
                    <a:lnTo>
                      <a:pt x="0" y="84"/>
                    </a:lnTo>
                    <a:lnTo>
                      <a:pt x="30" y="48"/>
                    </a:lnTo>
                    <a:lnTo>
                      <a:pt x="66" y="22"/>
                    </a:lnTo>
                    <a:lnTo>
                      <a:pt x="92" y="34"/>
                    </a:lnTo>
                    <a:lnTo>
                      <a:pt x="116" y="32"/>
                    </a:lnTo>
                    <a:lnTo>
                      <a:pt x="140" y="40"/>
                    </a:lnTo>
                    <a:lnTo>
                      <a:pt x="170" y="46"/>
                    </a:lnTo>
                    <a:lnTo>
                      <a:pt x="198" y="52"/>
                    </a:lnTo>
                    <a:lnTo>
                      <a:pt x="210" y="44"/>
                    </a:lnTo>
                    <a:lnTo>
                      <a:pt x="222" y="44"/>
                    </a:lnTo>
                    <a:lnTo>
                      <a:pt x="242" y="22"/>
                    </a:lnTo>
                    <a:lnTo>
                      <a:pt x="264" y="0"/>
                    </a:lnTo>
                    <a:lnTo>
                      <a:pt x="284" y="0"/>
                    </a:lnTo>
                    <a:lnTo>
                      <a:pt x="298" y="16"/>
                    </a:lnTo>
                    <a:lnTo>
                      <a:pt x="304" y="30"/>
                    </a:lnTo>
                    <a:lnTo>
                      <a:pt x="312" y="32"/>
                    </a:lnTo>
                    <a:lnTo>
                      <a:pt x="324" y="36"/>
                    </a:lnTo>
                    <a:lnTo>
                      <a:pt x="342" y="44"/>
                    </a:lnTo>
                    <a:lnTo>
                      <a:pt x="360" y="56"/>
                    </a:lnTo>
                    <a:close/>
                  </a:path>
                </a:pathLst>
              </a:custGeom>
              <a:grpFill/>
              <a:ln w="3175" cmpd="sng">
                <a:solidFill>
                  <a:schemeClr val="accent5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 dirty="0"/>
              </a:p>
            </p:txBody>
          </p:sp>
          <p:sp>
            <p:nvSpPr>
              <p:cNvPr id="201" name="Fife"/>
              <p:cNvSpPr>
                <a:spLocks/>
              </p:cNvSpPr>
              <p:nvPr/>
            </p:nvSpPr>
            <p:spPr bwMode="auto">
              <a:xfrm>
                <a:off x="5417528" y="3197580"/>
                <a:ext cx="374003" cy="240149"/>
              </a:xfrm>
              <a:custGeom>
                <a:avLst/>
                <a:gdLst/>
                <a:ahLst/>
                <a:cxnLst>
                  <a:cxn ang="0">
                    <a:pos x="66" y="174"/>
                  </a:cxn>
                  <a:cxn ang="0">
                    <a:pos x="0" y="154"/>
                  </a:cxn>
                  <a:cxn ang="0">
                    <a:pos x="8" y="130"/>
                  </a:cxn>
                  <a:cxn ang="0">
                    <a:pos x="22" y="126"/>
                  </a:cxn>
                  <a:cxn ang="0">
                    <a:pos x="58" y="122"/>
                  </a:cxn>
                  <a:cxn ang="0">
                    <a:pos x="82" y="118"/>
                  </a:cxn>
                  <a:cxn ang="0">
                    <a:pos x="104" y="92"/>
                  </a:cxn>
                  <a:cxn ang="0">
                    <a:pos x="106" y="80"/>
                  </a:cxn>
                  <a:cxn ang="0">
                    <a:pos x="80" y="80"/>
                  </a:cxn>
                  <a:cxn ang="0">
                    <a:pos x="76" y="64"/>
                  </a:cxn>
                  <a:cxn ang="0">
                    <a:pos x="110" y="48"/>
                  </a:cxn>
                  <a:cxn ang="0">
                    <a:pos x="110" y="32"/>
                  </a:cxn>
                  <a:cxn ang="0">
                    <a:pos x="150" y="14"/>
                  </a:cxn>
                  <a:cxn ang="0">
                    <a:pos x="184" y="2"/>
                  </a:cxn>
                  <a:cxn ang="0">
                    <a:pos x="208" y="0"/>
                  </a:cxn>
                  <a:cxn ang="0">
                    <a:pos x="218" y="10"/>
                  </a:cxn>
                  <a:cxn ang="0">
                    <a:pos x="224" y="36"/>
                  </a:cxn>
                  <a:cxn ang="0">
                    <a:pos x="248" y="46"/>
                  </a:cxn>
                  <a:cxn ang="0">
                    <a:pos x="270" y="60"/>
                  </a:cxn>
                  <a:cxn ang="0">
                    <a:pos x="262" y="74"/>
                  </a:cxn>
                  <a:cxn ang="0">
                    <a:pos x="238" y="98"/>
                  </a:cxn>
                  <a:cxn ang="0">
                    <a:pos x="216" y="106"/>
                  </a:cxn>
                  <a:cxn ang="0">
                    <a:pos x="198" y="98"/>
                  </a:cxn>
                  <a:cxn ang="0">
                    <a:pos x="178" y="100"/>
                  </a:cxn>
                  <a:cxn ang="0">
                    <a:pos x="160" y="106"/>
                  </a:cxn>
                  <a:cxn ang="0">
                    <a:pos x="128" y="136"/>
                  </a:cxn>
                  <a:cxn ang="0">
                    <a:pos x="118" y="166"/>
                  </a:cxn>
                  <a:cxn ang="0">
                    <a:pos x="94" y="166"/>
                  </a:cxn>
                  <a:cxn ang="0">
                    <a:pos x="66" y="174"/>
                  </a:cxn>
                </a:cxnLst>
                <a:rect l="0" t="0" r="r" b="b"/>
                <a:pathLst>
                  <a:path w="270" h="174">
                    <a:moveTo>
                      <a:pt x="66" y="174"/>
                    </a:moveTo>
                    <a:lnTo>
                      <a:pt x="0" y="154"/>
                    </a:lnTo>
                    <a:lnTo>
                      <a:pt x="8" y="130"/>
                    </a:lnTo>
                    <a:lnTo>
                      <a:pt x="22" y="126"/>
                    </a:lnTo>
                    <a:lnTo>
                      <a:pt x="58" y="122"/>
                    </a:lnTo>
                    <a:lnTo>
                      <a:pt x="82" y="118"/>
                    </a:lnTo>
                    <a:lnTo>
                      <a:pt x="104" y="92"/>
                    </a:lnTo>
                    <a:lnTo>
                      <a:pt x="106" y="80"/>
                    </a:lnTo>
                    <a:lnTo>
                      <a:pt x="80" y="80"/>
                    </a:lnTo>
                    <a:lnTo>
                      <a:pt x="76" y="64"/>
                    </a:lnTo>
                    <a:lnTo>
                      <a:pt x="110" y="48"/>
                    </a:lnTo>
                    <a:lnTo>
                      <a:pt x="110" y="32"/>
                    </a:lnTo>
                    <a:lnTo>
                      <a:pt x="150" y="14"/>
                    </a:lnTo>
                    <a:lnTo>
                      <a:pt x="184" y="2"/>
                    </a:lnTo>
                    <a:lnTo>
                      <a:pt x="208" y="0"/>
                    </a:lnTo>
                    <a:lnTo>
                      <a:pt x="218" y="10"/>
                    </a:lnTo>
                    <a:lnTo>
                      <a:pt x="224" y="36"/>
                    </a:lnTo>
                    <a:lnTo>
                      <a:pt x="248" y="46"/>
                    </a:lnTo>
                    <a:lnTo>
                      <a:pt x="270" y="60"/>
                    </a:lnTo>
                    <a:lnTo>
                      <a:pt x="262" y="74"/>
                    </a:lnTo>
                    <a:lnTo>
                      <a:pt x="238" y="98"/>
                    </a:lnTo>
                    <a:lnTo>
                      <a:pt x="216" y="106"/>
                    </a:lnTo>
                    <a:lnTo>
                      <a:pt x="198" y="98"/>
                    </a:lnTo>
                    <a:lnTo>
                      <a:pt x="178" y="100"/>
                    </a:lnTo>
                    <a:lnTo>
                      <a:pt x="160" y="106"/>
                    </a:lnTo>
                    <a:lnTo>
                      <a:pt x="128" y="136"/>
                    </a:lnTo>
                    <a:lnTo>
                      <a:pt x="118" y="166"/>
                    </a:lnTo>
                    <a:lnTo>
                      <a:pt x="94" y="166"/>
                    </a:lnTo>
                    <a:lnTo>
                      <a:pt x="66" y="174"/>
                    </a:lnTo>
                    <a:close/>
                  </a:path>
                </a:pathLst>
              </a:custGeom>
              <a:grpFill/>
              <a:ln w="3175" cmpd="sng">
                <a:solidFill>
                  <a:schemeClr val="accent5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 dirty="0"/>
              </a:p>
            </p:txBody>
          </p:sp>
          <p:sp>
            <p:nvSpPr>
              <p:cNvPr id="202" name="Central"/>
              <p:cNvSpPr>
                <a:spLocks/>
              </p:cNvSpPr>
              <p:nvPr/>
            </p:nvSpPr>
            <p:spPr bwMode="auto">
              <a:xfrm>
                <a:off x="5035652" y="3116874"/>
                <a:ext cx="425182" cy="415340"/>
              </a:xfrm>
              <a:custGeom>
                <a:avLst/>
                <a:gdLst/>
                <a:ahLst/>
                <a:cxnLst>
                  <a:cxn ang="0">
                    <a:pos x="307" y="238"/>
                  </a:cxn>
                  <a:cxn ang="0">
                    <a:pos x="273" y="260"/>
                  </a:cxn>
                  <a:cxn ang="0">
                    <a:pos x="239" y="300"/>
                  </a:cxn>
                  <a:cxn ang="0">
                    <a:pos x="197" y="272"/>
                  </a:cxn>
                  <a:cxn ang="0">
                    <a:pos x="169" y="268"/>
                  </a:cxn>
                  <a:cxn ang="0">
                    <a:pos x="143" y="280"/>
                  </a:cxn>
                  <a:cxn ang="0">
                    <a:pos x="119" y="266"/>
                  </a:cxn>
                  <a:cxn ang="0">
                    <a:pos x="83" y="222"/>
                  </a:cxn>
                  <a:cxn ang="0">
                    <a:pos x="42" y="174"/>
                  </a:cxn>
                  <a:cxn ang="0">
                    <a:pos x="42" y="146"/>
                  </a:cxn>
                  <a:cxn ang="0">
                    <a:pos x="24" y="130"/>
                  </a:cxn>
                  <a:cxn ang="0">
                    <a:pos x="28" y="94"/>
                  </a:cxn>
                  <a:cxn ang="0">
                    <a:pos x="6" y="86"/>
                  </a:cxn>
                  <a:cxn ang="0">
                    <a:pos x="0" y="56"/>
                  </a:cxn>
                  <a:cxn ang="0">
                    <a:pos x="48" y="8"/>
                  </a:cxn>
                  <a:cxn ang="0">
                    <a:pos x="101" y="2"/>
                  </a:cxn>
                  <a:cxn ang="0">
                    <a:pos x="127" y="0"/>
                  </a:cxn>
                  <a:cxn ang="0">
                    <a:pos x="135" y="30"/>
                  </a:cxn>
                  <a:cxn ang="0">
                    <a:pos x="163" y="32"/>
                  </a:cxn>
                  <a:cxn ang="0">
                    <a:pos x="171" y="54"/>
                  </a:cxn>
                  <a:cxn ang="0">
                    <a:pos x="149" y="62"/>
                  </a:cxn>
                  <a:cxn ang="0">
                    <a:pos x="135" y="86"/>
                  </a:cxn>
                  <a:cxn ang="0">
                    <a:pos x="161" y="124"/>
                  </a:cxn>
                  <a:cxn ang="0">
                    <a:pos x="191" y="152"/>
                  </a:cxn>
                  <a:cxn ang="0">
                    <a:pos x="215" y="160"/>
                  </a:cxn>
                  <a:cxn ang="0">
                    <a:pos x="247" y="158"/>
                  </a:cxn>
                  <a:cxn ang="0">
                    <a:pos x="255" y="156"/>
                  </a:cxn>
                  <a:cxn ang="0">
                    <a:pos x="267" y="154"/>
                  </a:cxn>
                  <a:cxn ang="0">
                    <a:pos x="297" y="164"/>
                  </a:cxn>
                  <a:cxn ang="0">
                    <a:pos x="303" y="184"/>
                  </a:cxn>
                  <a:cxn ang="0">
                    <a:pos x="285" y="188"/>
                  </a:cxn>
                  <a:cxn ang="0">
                    <a:pos x="277" y="210"/>
                  </a:cxn>
                  <a:cxn ang="0">
                    <a:pos x="251" y="196"/>
                  </a:cxn>
                  <a:cxn ang="0">
                    <a:pos x="231" y="190"/>
                  </a:cxn>
                  <a:cxn ang="0">
                    <a:pos x="231" y="198"/>
                  </a:cxn>
                  <a:cxn ang="0">
                    <a:pos x="249" y="210"/>
                  </a:cxn>
                  <a:cxn ang="0">
                    <a:pos x="267" y="226"/>
                  </a:cxn>
                  <a:cxn ang="0">
                    <a:pos x="285" y="234"/>
                  </a:cxn>
                  <a:cxn ang="0">
                    <a:pos x="307" y="238"/>
                  </a:cxn>
                </a:cxnLst>
                <a:rect l="0" t="0" r="r" b="b"/>
                <a:pathLst>
                  <a:path w="307" h="300">
                    <a:moveTo>
                      <a:pt x="307" y="238"/>
                    </a:moveTo>
                    <a:lnTo>
                      <a:pt x="273" y="260"/>
                    </a:lnTo>
                    <a:lnTo>
                      <a:pt x="239" y="300"/>
                    </a:lnTo>
                    <a:lnTo>
                      <a:pt x="197" y="272"/>
                    </a:lnTo>
                    <a:lnTo>
                      <a:pt x="169" y="268"/>
                    </a:lnTo>
                    <a:lnTo>
                      <a:pt x="143" y="280"/>
                    </a:lnTo>
                    <a:lnTo>
                      <a:pt x="119" y="266"/>
                    </a:lnTo>
                    <a:lnTo>
                      <a:pt x="83" y="222"/>
                    </a:lnTo>
                    <a:lnTo>
                      <a:pt x="42" y="174"/>
                    </a:lnTo>
                    <a:lnTo>
                      <a:pt x="42" y="146"/>
                    </a:lnTo>
                    <a:lnTo>
                      <a:pt x="24" y="130"/>
                    </a:lnTo>
                    <a:lnTo>
                      <a:pt x="28" y="94"/>
                    </a:lnTo>
                    <a:lnTo>
                      <a:pt x="6" y="86"/>
                    </a:lnTo>
                    <a:lnTo>
                      <a:pt x="0" y="56"/>
                    </a:lnTo>
                    <a:lnTo>
                      <a:pt x="48" y="8"/>
                    </a:lnTo>
                    <a:lnTo>
                      <a:pt x="101" y="2"/>
                    </a:lnTo>
                    <a:lnTo>
                      <a:pt x="127" y="0"/>
                    </a:lnTo>
                    <a:lnTo>
                      <a:pt x="135" y="30"/>
                    </a:lnTo>
                    <a:lnTo>
                      <a:pt x="163" y="32"/>
                    </a:lnTo>
                    <a:lnTo>
                      <a:pt x="171" y="54"/>
                    </a:lnTo>
                    <a:lnTo>
                      <a:pt x="149" y="62"/>
                    </a:lnTo>
                    <a:lnTo>
                      <a:pt x="135" y="86"/>
                    </a:lnTo>
                    <a:lnTo>
                      <a:pt x="161" y="124"/>
                    </a:lnTo>
                    <a:lnTo>
                      <a:pt x="191" y="152"/>
                    </a:lnTo>
                    <a:lnTo>
                      <a:pt x="215" y="160"/>
                    </a:lnTo>
                    <a:lnTo>
                      <a:pt x="247" y="158"/>
                    </a:lnTo>
                    <a:lnTo>
                      <a:pt x="255" y="156"/>
                    </a:lnTo>
                    <a:lnTo>
                      <a:pt x="267" y="154"/>
                    </a:lnTo>
                    <a:lnTo>
                      <a:pt x="297" y="164"/>
                    </a:lnTo>
                    <a:lnTo>
                      <a:pt x="303" y="184"/>
                    </a:lnTo>
                    <a:lnTo>
                      <a:pt x="285" y="188"/>
                    </a:lnTo>
                    <a:lnTo>
                      <a:pt x="277" y="210"/>
                    </a:lnTo>
                    <a:lnTo>
                      <a:pt x="251" y="196"/>
                    </a:lnTo>
                    <a:lnTo>
                      <a:pt x="231" y="190"/>
                    </a:lnTo>
                    <a:lnTo>
                      <a:pt x="231" y="198"/>
                    </a:lnTo>
                    <a:lnTo>
                      <a:pt x="249" y="210"/>
                    </a:lnTo>
                    <a:lnTo>
                      <a:pt x="267" y="226"/>
                    </a:lnTo>
                    <a:lnTo>
                      <a:pt x="285" y="234"/>
                    </a:lnTo>
                    <a:lnTo>
                      <a:pt x="307" y="238"/>
                    </a:lnTo>
                    <a:close/>
                  </a:path>
                </a:pathLst>
              </a:custGeom>
              <a:grpFill/>
              <a:ln w="3175" cmpd="sng">
                <a:solidFill>
                  <a:schemeClr val="accent5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 dirty="0"/>
              </a:p>
            </p:txBody>
          </p:sp>
          <p:sp>
            <p:nvSpPr>
              <p:cNvPr id="203" name="Tayside"/>
              <p:cNvSpPr>
                <a:spLocks/>
              </p:cNvSpPr>
              <p:nvPr/>
            </p:nvSpPr>
            <p:spPr bwMode="auto">
              <a:xfrm>
                <a:off x="5090768" y="2864914"/>
                <a:ext cx="742100" cy="505888"/>
              </a:xfrm>
              <a:custGeom>
                <a:avLst/>
                <a:gdLst/>
                <a:ahLst/>
                <a:cxnLst>
                  <a:cxn ang="0">
                    <a:pos x="4" y="178"/>
                  </a:cxn>
                  <a:cxn ang="0">
                    <a:pos x="0" y="132"/>
                  </a:cxn>
                  <a:cxn ang="0">
                    <a:pos x="31" y="112"/>
                  </a:cxn>
                  <a:cxn ang="0">
                    <a:pos x="57" y="78"/>
                  </a:cxn>
                  <a:cxn ang="0">
                    <a:pos x="123" y="44"/>
                  </a:cxn>
                  <a:cxn ang="0">
                    <a:pos x="173" y="34"/>
                  </a:cxn>
                  <a:cxn ang="0">
                    <a:pos x="225" y="12"/>
                  </a:cxn>
                  <a:cxn ang="0">
                    <a:pos x="293" y="40"/>
                  </a:cxn>
                  <a:cxn ang="0">
                    <a:pos x="335" y="24"/>
                  </a:cxn>
                  <a:cxn ang="0">
                    <a:pos x="405" y="6"/>
                  </a:cxn>
                  <a:cxn ang="0">
                    <a:pos x="479" y="16"/>
                  </a:cxn>
                  <a:cxn ang="0">
                    <a:pos x="513" y="80"/>
                  </a:cxn>
                  <a:cxn ang="0">
                    <a:pos x="531" y="104"/>
                  </a:cxn>
                  <a:cxn ang="0">
                    <a:pos x="535" y="130"/>
                  </a:cxn>
                  <a:cxn ang="0">
                    <a:pos x="523" y="158"/>
                  </a:cxn>
                  <a:cxn ang="0">
                    <a:pos x="479" y="200"/>
                  </a:cxn>
                  <a:cxn ang="0">
                    <a:pos x="423" y="220"/>
                  </a:cxn>
                  <a:cxn ang="0">
                    <a:pos x="367" y="246"/>
                  </a:cxn>
                  <a:cxn ang="0">
                    <a:pos x="331" y="256"/>
                  </a:cxn>
                  <a:cxn ang="0">
                    <a:pos x="315" y="258"/>
                  </a:cxn>
                  <a:cxn ang="0">
                    <a:pos x="333" y="272"/>
                  </a:cxn>
                  <a:cxn ang="0">
                    <a:pos x="345" y="288"/>
                  </a:cxn>
                  <a:cxn ang="0">
                    <a:pos x="317" y="320"/>
                  </a:cxn>
                  <a:cxn ang="0">
                    <a:pos x="341" y="332"/>
                  </a:cxn>
                  <a:cxn ang="0">
                    <a:pos x="263" y="366"/>
                  </a:cxn>
                  <a:cxn ang="0">
                    <a:pos x="225" y="334"/>
                  </a:cxn>
                  <a:cxn ang="0">
                    <a:pos x="193" y="340"/>
                  </a:cxn>
                  <a:cxn ang="0">
                    <a:pos x="151" y="334"/>
                  </a:cxn>
                  <a:cxn ang="0">
                    <a:pos x="93" y="268"/>
                  </a:cxn>
                  <a:cxn ang="0">
                    <a:pos x="131" y="236"/>
                  </a:cxn>
                  <a:cxn ang="0">
                    <a:pos x="95" y="212"/>
                  </a:cxn>
                  <a:cxn ang="0">
                    <a:pos x="6" y="190"/>
                  </a:cxn>
                </a:cxnLst>
                <a:rect l="0" t="0" r="r" b="b"/>
                <a:pathLst>
                  <a:path w="537" h="366">
                    <a:moveTo>
                      <a:pt x="6" y="190"/>
                    </a:moveTo>
                    <a:lnTo>
                      <a:pt x="4" y="178"/>
                    </a:lnTo>
                    <a:lnTo>
                      <a:pt x="22" y="152"/>
                    </a:lnTo>
                    <a:lnTo>
                      <a:pt x="0" y="132"/>
                    </a:lnTo>
                    <a:lnTo>
                      <a:pt x="14" y="116"/>
                    </a:lnTo>
                    <a:lnTo>
                      <a:pt x="31" y="112"/>
                    </a:lnTo>
                    <a:lnTo>
                      <a:pt x="35" y="82"/>
                    </a:lnTo>
                    <a:lnTo>
                      <a:pt x="57" y="78"/>
                    </a:lnTo>
                    <a:lnTo>
                      <a:pt x="81" y="56"/>
                    </a:lnTo>
                    <a:lnTo>
                      <a:pt x="123" y="44"/>
                    </a:lnTo>
                    <a:lnTo>
                      <a:pt x="125" y="22"/>
                    </a:lnTo>
                    <a:lnTo>
                      <a:pt x="173" y="34"/>
                    </a:lnTo>
                    <a:lnTo>
                      <a:pt x="185" y="12"/>
                    </a:lnTo>
                    <a:lnTo>
                      <a:pt x="225" y="12"/>
                    </a:lnTo>
                    <a:lnTo>
                      <a:pt x="259" y="16"/>
                    </a:lnTo>
                    <a:lnTo>
                      <a:pt x="293" y="40"/>
                    </a:lnTo>
                    <a:lnTo>
                      <a:pt x="317" y="42"/>
                    </a:lnTo>
                    <a:lnTo>
                      <a:pt x="335" y="24"/>
                    </a:lnTo>
                    <a:lnTo>
                      <a:pt x="379" y="30"/>
                    </a:lnTo>
                    <a:lnTo>
                      <a:pt x="405" y="6"/>
                    </a:lnTo>
                    <a:lnTo>
                      <a:pt x="439" y="0"/>
                    </a:lnTo>
                    <a:lnTo>
                      <a:pt x="479" y="16"/>
                    </a:lnTo>
                    <a:lnTo>
                      <a:pt x="489" y="60"/>
                    </a:lnTo>
                    <a:lnTo>
                      <a:pt x="513" y="80"/>
                    </a:lnTo>
                    <a:lnTo>
                      <a:pt x="537" y="92"/>
                    </a:lnTo>
                    <a:lnTo>
                      <a:pt x="531" y="104"/>
                    </a:lnTo>
                    <a:lnTo>
                      <a:pt x="531" y="120"/>
                    </a:lnTo>
                    <a:lnTo>
                      <a:pt x="535" y="130"/>
                    </a:lnTo>
                    <a:lnTo>
                      <a:pt x="529" y="136"/>
                    </a:lnTo>
                    <a:lnTo>
                      <a:pt x="523" y="158"/>
                    </a:lnTo>
                    <a:lnTo>
                      <a:pt x="507" y="182"/>
                    </a:lnTo>
                    <a:lnTo>
                      <a:pt x="479" y="200"/>
                    </a:lnTo>
                    <a:lnTo>
                      <a:pt x="463" y="218"/>
                    </a:lnTo>
                    <a:lnTo>
                      <a:pt x="423" y="220"/>
                    </a:lnTo>
                    <a:lnTo>
                      <a:pt x="391" y="230"/>
                    </a:lnTo>
                    <a:lnTo>
                      <a:pt x="367" y="246"/>
                    </a:lnTo>
                    <a:lnTo>
                      <a:pt x="347" y="256"/>
                    </a:lnTo>
                    <a:lnTo>
                      <a:pt x="331" y="256"/>
                    </a:lnTo>
                    <a:lnTo>
                      <a:pt x="319" y="256"/>
                    </a:lnTo>
                    <a:lnTo>
                      <a:pt x="315" y="258"/>
                    </a:lnTo>
                    <a:lnTo>
                      <a:pt x="325" y="266"/>
                    </a:lnTo>
                    <a:lnTo>
                      <a:pt x="333" y="272"/>
                    </a:lnTo>
                    <a:lnTo>
                      <a:pt x="347" y="272"/>
                    </a:lnTo>
                    <a:lnTo>
                      <a:pt x="345" y="288"/>
                    </a:lnTo>
                    <a:lnTo>
                      <a:pt x="313" y="304"/>
                    </a:lnTo>
                    <a:lnTo>
                      <a:pt x="317" y="320"/>
                    </a:lnTo>
                    <a:lnTo>
                      <a:pt x="341" y="320"/>
                    </a:lnTo>
                    <a:lnTo>
                      <a:pt x="341" y="332"/>
                    </a:lnTo>
                    <a:lnTo>
                      <a:pt x="317" y="358"/>
                    </a:lnTo>
                    <a:lnTo>
                      <a:pt x="263" y="366"/>
                    </a:lnTo>
                    <a:lnTo>
                      <a:pt x="257" y="346"/>
                    </a:lnTo>
                    <a:lnTo>
                      <a:pt x="225" y="334"/>
                    </a:lnTo>
                    <a:lnTo>
                      <a:pt x="207" y="340"/>
                    </a:lnTo>
                    <a:lnTo>
                      <a:pt x="193" y="340"/>
                    </a:lnTo>
                    <a:lnTo>
                      <a:pt x="175" y="344"/>
                    </a:lnTo>
                    <a:lnTo>
                      <a:pt x="151" y="334"/>
                    </a:lnTo>
                    <a:lnTo>
                      <a:pt x="121" y="306"/>
                    </a:lnTo>
                    <a:lnTo>
                      <a:pt x="93" y="268"/>
                    </a:lnTo>
                    <a:lnTo>
                      <a:pt x="109" y="244"/>
                    </a:lnTo>
                    <a:lnTo>
                      <a:pt x="131" y="236"/>
                    </a:lnTo>
                    <a:lnTo>
                      <a:pt x="123" y="214"/>
                    </a:lnTo>
                    <a:lnTo>
                      <a:pt x="95" y="212"/>
                    </a:lnTo>
                    <a:lnTo>
                      <a:pt x="87" y="182"/>
                    </a:lnTo>
                    <a:lnTo>
                      <a:pt x="6" y="190"/>
                    </a:lnTo>
                    <a:close/>
                  </a:path>
                </a:pathLst>
              </a:custGeom>
              <a:grpFill/>
              <a:ln w="3175" cmpd="sng">
                <a:solidFill>
                  <a:schemeClr val="accent5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 dirty="0"/>
              </a:p>
            </p:txBody>
          </p:sp>
          <p:sp>
            <p:nvSpPr>
              <p:cNvPr id="204" name="Grampian"/>
              <p:cNvSpPr>
                <a:spLocks/>
              </p:cNvSpPr>
              <p:nvPr/>
            </p:nvSpPr>
            <p:spPr bwMode="auto">
              <a:xfrm>
                <a:off x="5401781" y="2423985"/>
                <a:ext cx="635804" cy="568878"/>
              </a:xfrm>
              <a:custGeom>
                <a:avLst/>
                <a:gdLst/>
                <a:ahLst/>
                <a:cxnLst>
                  <a:cxn ang="0">
                    <a:pos x="0" y="330"/>
                  </a:cxn>
                  <a:cxn ang="0">
                    <a:pos x="2" y="282"/>
                  </a:cxn>
                  <a:cxn ang="0">
                    <a:pos x="26" y="266"/>
                  </a:cxn>
                  <a:cxn ang="0">
                    <a:pos x="70" y="218"/>
                  </a:cxn>
                  <a:cxn ang="0">
                    <a:pos x="74" y="196"/>
                  </a:cxn>
                  <a:cxn ang="0">
                    <a:pos x="56" y="168"/>
                  </a:cxn>
                  <a:cxn ang="0">
                    <a:pos x="86" y="146"/>
                  </a:cxn>
                  <a:cxn ang="0">
                    <a:pos x="78" y="118"/>
                  </a:cxn>
                  <a:cxn ang="0">
                    <a:pos x="42" y="100"/>
                  </a:cxn>
                  <a:cxn ang="0">
                    <a:pos x="14" y="128"/>
                  </a:cxn>
                  <a:cxn ang="0">
                    <a:pos x="0" y="120"/>
                  </a:cxn>
                  <a:cxn ang="0">
                    <a:pos x="18" y="86"/>
                  </a:cxn>
                  <a:cxn ang="0">
                    <a:pos x="6" y="66"/>
                  </a:cxn>
                  <a:cxn ang="0">
                    <a:pos x="8" y="28"/>
                  </a:cxn>
                  <a:cxn ang="0">
                    <a:pos x="38" y="20"/>
                  </a:cxn>
                  <a:cxn ang="0">
                    <a:pos x="62" y="4"/>
                  </a:cxn>
                  <a:cxn ang="0">
                    <a:pos x="80" y="0"/>
                  </a:cxn>
                  <a:cxn ang="0">
                    <a:pos x="122" y="12"/>
                  </a:cxn>
                  <a:cxn ang="0">
                    <a:pos x="150" y="20"/>
                  </a:cxn>
                  <a:cxn ang="0">
                    <a:pos x="166" y="20"/>
                  </a:cxn>
                  <a:cxn ang="0">
                    <a:pos x="186" y="12"/>
                  </a:cxn>
                  <a:cxn ang="0">
                    <a:pos x="200" y="6"/>
                  </a:cxn>
                  <a:cxn ang="0">
                    <a:pos x="206" y="14"/>
                  </a:cxn>
                  <a:cxn ang="0">
                    <a:pos x="248" y="16"/>
                  </a:cxn>
                  <a:cxn ang="0">
                    <a:pos x="294" y="20"/>
                  </a:cxn>
                  <a:cxn ang="0">
                    <a:pos x="320" y="20"/>
                  </a:cxn>
                  <a:cxn ang="0">
                    <a:pos x="334" y="12"/>
                  </a:cxn>
                  <a:cxn ang="0">
                    <a:pos x="358" y="18"/>
                  </a:cxn>
                  <a:cxn ang="0">
                    <a:pos x="382" y="12"/>
                  </a:cxn>
                  <a:cxn ang="0">
                    <a:pos x="400" y="12"/>
                  </a:cxn>
                  <a:cxn ang="0">
                    <a:pos x="406" y="18"/>
                  </a:cxn>
                  <a:cxn ang="0">
                    <a:pos x="412" y="18"/>
                  </a:cxn>
                  <a:cxn ang="0">
                    <a:pos x="418" y="18"/>
                  </a:cxn>
                  <a:cxn ang="0">
                    <a:pos x="422" y="20"/>
                  </a:cxn>
                  <a:cxn ang="0">
                    <a:pos x="430" y="40"/>
                  </a:cxn>
                  <a:cxn ang="0">
                    <a:pos x="444" y="46"/>
                  </a:cxn>
                  <a:cxn ang="0">
                    <a:pos x="444" y="62"/>
                  </a:cxn>
                  <a:cxn ang="0">
                    <a:pos x="450" y="78"/>
                  </a:cxn>
                  <a:cxn ang="0">
                    <a:pos x="458" y="90"/>
                  </a:cxn>
                  <a:cxn ang="0">
                    <a:pos x="460" y="108"/>
                  </a:cxn>
                  <a:cxn ang="0">
                    <a:pos x="412" y="176"/>
                  </a:cxn>
                  <a:cxn ang="0">
                    <a:pos x="398" y="192"/>
                  </a:cxn>
                  <a:cxn ang="0">
                    <a:pos x="388" y="242"/>
                  </a:cxn>
                  <a:cxn ang="0">
                    <a:pos x="394" y="260"/>
                  </a:cxn>
                  <a:cxn ang="0">
                    <a:pos x="364" y="320"/>
                  </a:cxn>
                  <a:cxn ang="0">
                    <a:pos x="362" y="348"/>
                  </a:cxn>
                  <a:cxn ang="0">
                    <a:pos x="346" y="388"/>
                  </a:cxn>
                  <a:cxn ang="0">
                    <a:pos x="322" y="412"/>
                  </a:cxn>
                  <a:cxn ang="0">
                    <a:pos x="310" y="412"/>
                  </a:cxn>
                  <a:cxn ang="0">
                    <a:pos x="290" y="400"/>
                  </a:cxn>
                  <a:cxn ang="0">
                    <a:pos x="264" y="380"/>
                  </a:cxn>
                  <a:cxn ang="0">
                    <a:pos x="254" y="336"/>
                  </a:cxn>
                  <a:cxn ang="0">
                    <a:pos x="214" y="320"/>
                  </a:cxn>
                  <a:cxn ang="0">
                    <a:pos x="180" y="326"/>
                  </a:cxn>
                  <a:cxn ang="0">
                    <a:pos x="154" y="350"/>
                  </a:cxn>
                  <a:cxn ang="0">
                    <a:pos x="112" y="344"/>
                  </a:cxn>
                  <a:cxn ang="0">
                    <a:pos x="90" y="362"/>
                  </a:cxn>
                  <a:cxn ang="0">
                    <a:pos x="68" y="360"/>
                  </a:cxn>
                  <a:cxn ang="0">
                    <a:pos x="34" y="336"/>
                  </a:cxn>
                  <a:cxn ang="0">
                    <a:pos x="0" y="330"/>
                  </a:cxn>
                </a:cxnLst>
                <a:rect l="0" t="0" r="r" b="b"/>
                <a:pathLst>
                  <a:path w="460" h="412">
                    <a:moveTo>
                      <a:pt x="0" y="330"/>
                    </a:moveTo>
                    <a:lnTo>
                      <a:pt x="2" y="282"/>
                    </a:lnTo>
                    <a:lnTo>
                      <a:pt x="26" y="266"/>
                    </a:lnTo>
                    <a:lnTo>
                      <a:pt x="70" y="218"/>
                    </a:lnTo>
                    <a:lnTo>
                      <a:pt x="74" y="196"/>
                    </a:lnTo>
                    <a:lnTo>
                      <a:pt x="56" y="168"/>
                    </a:lnTo>
                    <a:lnTo>
                      <a:pt x="86" y="146"/>
                    </a:lnTo>
                    <a:lnTo>
                      <a:pt x="78" y="118"/>
                    </a:lnTo>
                    <a:lnTo>
                      <a:pt x="42" y="100"/>
                    </a:lnTo>
                    <a:lnTo>
                      <a:pt x="14" y="128"/>
                    </a:lnTo>
                    <a:lnTo>
                      <a:pt x="0" y="120"/>
                    </a:lnTo>
                    <a:lnTo>
                      <a:pt x="18" y="86"/>
                    </a:lnTo>
                    <a:lnTo>
                      <a:pt x="6" y="66"/>
                    </a:lnTo>
                    <a:lnTo>
                      <a:pt x="8" y="28"/>
                    </a:lnTo>
                    <a:lnTo>
                      <a:pt x="38" y="20"/>
                    </a:lnTo>
                    <a:lnTo>
                      <a:pt x="62" y="4"/>
                    </a:lnTo>
                    <a:lnTo>
                      <a:pt x="80" y="0"/>
                    </a:lnTo>
                    <a:lnTo>
                      <a:pt x="122" y="12"/>
                    </a:lnTo>
                    <a:lnTo>
                      <a:pt x="150" y="20"/>
                    </a:lnTo>
                    <a:lnTo>
                      <a:pt x="166" y="20"/>
                    </a:lnTo>
                    <a:lnTo>
                      <a:pt x="186" y="12"/>
                    </a:lnTo>
                    <a:lnTo>
                      <a:pt x="200" y="6"/>
                    </a:lnTo>
                    <a:lnTo>
                      <a:pt x="206" y="14"/>
                    </a:lnTo>
                    <a:lnTo>
                      <a:pt x="248" y="16"/>
                    </a:lnTo>
                    <a:lnTo>
                      <a:pt x="294" y="20"/>
                    </a:lnTo>
                    <a:lnTo>
                      <a:pt x="320" y="20"/>
                    </a:lnTo>
                    <a:lnTo>
                      <a:pt x="334" y="12"/>
                    </a:lnTo>
                    <a:lnTo>
                      <a:pt x="358" y="18"/>
                    </a:lnTo>
                    <a:lnTo>
                      <a:pt x="382" y="12"/>
                    </a:lnTo>
                    <a:lnTo>
                      <a:pt x="400" y="12"/>
                    </a:lnTo>
                    <a:lnTo>
                      <a:pt x="406" y="18"/>
                    </a:lnTo>
                    <a:lnTo>
                      <a:pt x="412" y="18"/>
                    </a:lnTo>
                    <a:lnTo>
                      <a:pt x="418" y="18"/>
                    </a:lnTo>
                    <a:lnTo>
                      <a:pt x="422" y="20"/>
                    </a:lnTo>
                    <a:lnTo>
                      <a:pt x="430" y="40"/>
                    </a:lnTo>
                    <a:lnTo>
                      <a:pt x="444" y="46"/>
                    </a:lnTo>
                    <a:lnTo>
                      <a:pt x="444" y="62"/>
                    </a:lnTo>
                    <a:lnTo>
                      <a:pt x="450" y="78"/>
                    </a:lnTo>
                    <a:lnTo>
                      <a:pt x="458" y="90"/>
                    </a:lnTo>
                    <a:lnTo>
                      <a:pt x="460" y="108"/>
                    </a:lnTo>
                    <a:lnTo>
                      <a:pt x="412" y="176"/>
                    </a:lnTo>
                    <a:lnTo>
                      <a:pt x="398" y="192"/>
                    </a:lnTo>
                    <a:lnTo>
                      <a:pt x="388" y="242"/>
                    </a:lnTo>
                    <a:lnTo>
                      <a:pt x="394" y="260"/>
                    </a:lnTo>
                    <a:lnTo>
                      <a:pt x="364" y="320"/>
                    </a:lnTo>
                    <a:lnTo>
                      <a:pt x="362" y="348"/>
                    </a:lnTo>
                    <a:lnTo>
                      <a:pt x="346" y="388"/>
                    </a:lnTo>
                    <a:lnTo>
                      <a:pt x="322" y="412"/>
                    </a:lnTo>
                    <a:lnTo>
                      <a:pt x="310" y="412"/>
                    </a:lnTo>
                    <a:lnTo>
                      <a:pt x="290" y="400"/>
                    </a:lnTo>
                    <a:lnTo>
                      <a:pt x="264" y="380"/>
                    </a:lnTo>
                    <a:lnTo>
                      <a:pt x="254" y="336"/>
                    </a:lnTo>
                    <a:lnTo>
                      <a:pt x="214" y="320"/>
                    </a:lnTo>
                    <a:lnTo>
                      <a:pt x="180" y="326"/>
                    </a:lnTo>
                    <a:lnTo>
                      <a:pt x="154" y="350"/>
                    </a:lnTo>
                    <a:lnTo>
                      <a:pt x="112" y="344"/>
                    </a:lnTo>
                    <a:lnTo>
                      <a:pt x="90" y="362"/>
                    </a:lnTo>
                    <a:lnTo>
                      <a:pt x="68" y="360"/>
                    </a:lnTo>
                    <a:lnTo>
                      <a:pt x="34" y="336"/>
                    </a:lnTo>
                    <a:lnTo>
                      <a:pt x="0" y="330"/>
                    </a:lnTo>
                    <a:close/>
                  </a:path>
                </a:pathLst>
              </a:custGeom>
              <a:grpFill/>
              <a:ln w="3175" cmpd="sng">
                <a:solidFill>
                  <a:schemeClr val="accent5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 dirty="0"/>
              </a:p>
            </p:txBody>
          </p:sp>
          <p:sp>
            <p:nvSpPr>
              <p:cNvPr id="205" name="Islay"/>
              <p:cNvSpPr>
                <a:spLocks/>
              </p:cNvSpPr>
              <p:nvPr/>
            </p:nvSpPr>
            <p:spPr bwMode="auto">
              <a:xfrm>
                <a:off x="4443153" y="3486939"/>
                <a:ext cx="171254" cy="210623"/>
              </a:xfrm>
              <a:custGeom>
                <a:avLst/>
                <a:gdLst/>
                <a:ahLst/>
                <a:cxnLst>
                  <a:cxn ang="0">
                    <a:pos x="22" y="28"/>
                  </a:cxn>
                  <a:cxn ang="0">
                    <a:pos x="52" y="14"/>
                  </a:cxn>
                  <a:cxn ang="0">
                    <a:pos x="52" y="30"/>
                  </a:cxn>
                  <a:cxn ang="0">
                    <a:pos x="66" y="16"/>
                  </a:cxn>
                  <a:cxn ang="0">
                    <a:pos x="104" y="0"/>
                  </a:cxn>
                  <a:cxn ang="0">
                    <a:pos x="104" y="40"/>
                  </a:cxn>
                  <a:cxn ang="0">
                    <a:pos x="124" y="90"/>
                  </a:cxn>
                  <a:cxn ang="0">
                    <a:pos x="120" y="108"/>
                  </a:cxn>
                  <a:cxn ang="0">
                    <a:pos x="86" y="128"/>
                  </a:cxn>
                  <a:cxn ang="0">
                    <a:pos x="60" y="152"/>
                  </a:cxn>
                  <a:cxn ang="0">
                    <a:pos x="48" y="132"/>
                  </a:cxn>
                  <a:cxn ang="0">
                    <a:pos x="42" y="122"/>
                  </a:cxn>
                  <a:cxn ang="0">
                    <a:pos x="60" y="106"/>
                  </a:cxn>
                  <a:cxn ang="0">
                    <a:pos x="60" y="88"/>
                  </a:cxn>
                  <a:cxn ang="0">
                    <a:pos x="54" y="78"/>
                  </a:cxn>
                  <a:cxn ang="0">
                    <a:pos x="50" y="68"/>
                  </a:cxn>
                  <a:cxn ang="0">
                    <a:pos x="66" y="58"/>
                  </a:cxn>
                  <a:cxn ang="0">
                    <a:pos x="54" y="48"/>
                  </a:cxn>
                  <a:cxn ang="0">
                    <a:pos x="38" y="58"/>
                  </a:cxn>
                  <a:cxn ang="0">
                    <a:pos x="28" y="74"/>
                  </a:cxn>
                  <a:cxn ang="0">
                    <a:pos x="8" y="98"/>
                  </a:cxn>
                  <a:cxn ang="0">
                    <a:pos x="0" y="78"/>
                  </a:cxn>
                  <a:cxn ang="0">
                    <a:pos x="14" y="56"/>
                  </a:cxn>
                  <a:cxn ang="0">
                    <a:pos x="22" y="28"/>
                  </a:cxn>
                </a:cxnLst>
                <a:rect l="0" t="0" r="r" b="b"/>
                <a:pathLst>
                  <a:path w="124" h="152">
                    <a:moveTo>
                      <a:pt x="22" y="28"/>
                    </a:moveTo>
                    <a:lnTo>
                      <a:pt x="52" y="14"/>
                    </a:lnTo>
                    <a:lnTo>
                      <a:pt x="52" y="30"/>
                    </a:lnTo>
                    <a:lnTo>
                      <a:pt x="66" y="16"/>
                    </a:lnTo>
                    <a:lnTo>
                      <a:pt x="104" y="0"/>
                    </a:lnTo>
                    <a:lnTo>
                      <a:pt x="104" y="40"/>
                    </a:lnTo>
                    <a:lnTo>
                      <a:pt x="124" y="90"/>
                    </a:lnTo>
                    <a:lnTo>
                      <a:pt x="120" y="108"/>
                    </a:lnTo>
                    <a:lnTo>
                      <a:pt x="86" y="128"/>
                    </a:lnTo>
                    <a:lnTo>
                      <a:pt x="60" y="152"/>
                    </a:lnTo>
                    <a:lnTo>
                      <a:pt x="48" y="132"/>
                    </a:lnTo>
                    <a:lnTo>
                      <a:pt x="42" y="122"/>
                    </a:lnTo>
                    <a:lnTo>
                      <a:pt x="60" y="106"/>
                    </a:lnTo>
                    <a:lnTo>
                      <a:pt x="60" y="88"/>
                    </a:lnTo>
                    <a:lnTo>
                      <a:pt x="54" y="78"/>
                    </a:lnTo>
                    <a:lnTo>
                      <a:pt x="50" y="68"/>
                    </a:lnTo>
                    <a:lnTo>
                      <a:pt x="66" y="58"/>
                    </a:lnTo>
                    <a:lnTo>
                      <a:pt x="54" y="48"/>
                    </a:lnTo>
                    <a:lnTo>
                      <a:pt x="38" y="58"/>
                    </a:lnTo>
                    <a:lnTo>
                      <a:pt x="28" y="74"/>
                    </a:lnTo>
                    <a:lnTo>
                      <a:pt x="8" y="98"/>
                    </a:lnTo>
                    <a:lnTo>
                      <a:pt x="0" y="78"/>
                    </a:lnTo>
                    <a:lnTo>
                      <a:pt x="14" y="56"/>
                    </a:lnTo>
                    <a:lnTo>
                      <a:pt x="22" y="28"/>
                    </a:lnTo>
                    <a:close/>
                  </a:path>
                </a:pathLst>
              </a:custGeom>
              <a:grpFill/>
              <a:ln w="3175" cmpd="sng">
                <a:solidFill>
                  <a:schemeClr val="accent3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 dirty="0"/>
              </a:p>
            </p:txBody>
          </p:sp>
          <p:sp>
            <p:nvSpPr>
              <p:cNvPr id="206" name="Islay"/>
              <p:cNvSpPr>
                <a:spLocks/>
              </p:cNvSpPr>
              <p:nvPr/>
            </p:nvSpPr>
            <p:spPr bwMode="auto">
              <a:xfrm>
                <a:off x="4612438" y="3351117"/>
                <a:ext cx="129917" cy="196844"/>
              </a:xfrm>
              <a:custGeom>
                <a:avLst/>
                <a:gdLst/>
                <a:ahLst/>
                <a:cxnLst>
                  <a:cxn ang="0">
                    <a:pos x="48" y="66"/>
                  </a:cxn>
                  <a:cxn ang="0">
                    <a:pos x="22" y="60"/>
                  </a:cxn>
                  <a:cxn ang="0">
                    <a:pos x="36" y="36"/>
                  </a:cxn>
                  <a:cxn ang="0">
                    <a:pos x="60" y="18"/>
                  </a:cxn>
                  <a:cxn ang="0">
                    <a:pos x="92" y="0"/>
                  </a:cxn>
                  <a:cxn ang="0">
                    <a:pos x="94" y="18"/>
                  </a:cxn>
                  <a:cxn ang="0">
                    <a:pos x="68" y="66"/>
                  </a:cxn>
                  <a:cxn ang="0">
                    <a:pos x="44" y="108"/>
                  </a:cxn>
                  <a:cxn ang="0">
                    <a:pos x="22" y="142"/>
                  </a:cxn>
                  <a:cxn ang="0">
                    <a:pos x="2" y="126"/>
                  </a:cxn>
                  <a:cxn ang="0">
                    <a:pos x="0" y="104"/>
                  </a:cxn>
                  <a:cxn ang="0">
                    <a:pos x="8" y="86"/>
                  </a:cxn>
                  <a:cxn ang="0">
                    <a:pos x="30" y="78"/>
                  </a:cxn>
                  <a:cxn ang="0">
                    <a:pos x="42" y="78"/>
                  </a:cxn>
                  <a:cxn ang="0">
                    <a:pos x="48" y="66"/>
                  </a:cxn>
                </a:cxnLst>
                <a:rect l="0" t="0" r="r" b="b"/>
                <a:pathLst>
                  <a:path w="94" h="142">
                    <a:moveTo>
                      <a:pt x="48" y="66"/>
                    </a:moveTo>
                    <a:lnTo>
                      <a:pt x="22" y="60"/>
                    </a:lnTo>
                    <a:lnTo>
                      <a:pt x="36" y="36"/>
                    </a:lnTo>
                    <a:lnTo>
                      <a:pt x="60" y="18"/>
                    </a:lnTo>
                    <a:lnTo>
                      <a:pt x="92" y="0"/>
                    </a:lnTo>
                    <a:lnTo>
                      <a:pt x="94" y="18"/>
                    </a:lnTo>
                    <a:lnTo>
                      <a:pt x="68" y="66"/>
                    </a:lnTo>
                    <a:lnTo>
                      <a:pt x="44" y="108"/>
                    </a:lnTo>
                    <a:lnTo>
                      <a:pt x="22" y="142"/>
                    </a:lnTo>
                    <a:lnTo>
                      <a:pt x="2" y="126"/>
                    </a:lnTo>
                    <a:lnTo>
                      <a:pt x="0" y="104"/>
                    </a:lnTo>
                    <a:lnTo>
                      <a:pt x="8" y="86"/>
                    </a:lnTo>
                    <a:lnTo>
                      <a:pt x="30" y="78"/>
                    </a:lnTo>
                    <a:lnTo>
                      <a:pt x="42" y="78"/>
                    </a:lnTo>
                    <a:lnTo>
                      <a:pt x="48" y="66"/>
                    </a:lnTo>
                    <a:close/>
                  </a:path>
                </a:pathLst>
              </a:custGeom>
              <a:grpFill/>
              <a:ln w="3175" cmpd="sng">
                <a:solidFill>
                  <a:schemeClr val="accent3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 dirty="0"/>
              </a:p>
            </p:txBody>
          </p:sp>
          <p:sp>
            <p:nvSpPr>
              <p:cNvPr id="207" name="Strathclyde"/>
              <p:cNvSpPr>
                <a:spLocks/>
              </p:cNvSpPr>
              <p:nvPr/>
            </p:nvSpPr>
            <p:spPr bwMode="auto">
              <a:xfrm>
                <a:off x="4691176" y="3042073"/>
                <a:ext cx="820837" cy="1005870"/>
              </a:xfrm>
              <a:custGeom>
                <a:avLst/>
                <a:gdLst/>
                <a:ahLst/>
                <a:cxnLst>
                  <a:cxn ang="0">
                    <a:pos x="186" y="672"/>
                  </a:cxn>
                  <a:cxn ang="0">
                    <a:pos x="232" y="594"/>
                  </a:cxn>
                  <a:cxn ang="0">
                    <a:pos x="284" y="532"/>
                  </a:cxn>
                  <a:cxn ang="0">
                    <a:pos x="272" y="466"/>
                  </a:cxn>
                  <a:cxn ang="0">
                    <a:pos x="232" y="382"/>
                  </a:cxn>
                  <a:cxn ang="0">
                    <a:pos x="252" y="312"/>
                  </a:cxn>
                  <a:cxn ang="0">
                    <a:pos x="270" y="290"/>
                  </a:cxn>
                  <a:cxn ang="0">
                    <a:pos x="226" y="282"/>
                  </a:cxn>
                  <a:cxn ang="0">
                    <a:pos x="200" y="352"/>
                  </a:cxn>
                  <a:cxn ang="0">
                    <a:pos x="144" y="314"/>
                  </a:cxn>
                  <a:cxn ang="0">
                    <a:pos x="140" y="362"/>
                  </a:cxn>
                  <a:cxn ang="0">
                    <a:pos x="120" y="350"/>
                  </a:cxn>
                  <a:cxn ang="0">
                    <a:pos x="118" y="318"/>
                  </a:cxn>
                  <a:cxn ang="0">
                    <a:pos x="174" y="228"/>
                  </a:cxn>
                  <a:cxn ang="0">
                    <a:pos x="190" y="178"/>
                  </a:cxn>
                  <a:cxn ang="0">
                    <a:pos x="144" y="228"/>
                  </a:cxn>
                  <a:cxn ang="0">
                    <a:pos x="88" y="312"/>
                  </a:cxn>
                  <a:cxn ang="0">
                    <a:pos x="92" y="410"/>
                  </a:cxn>
                  <a:cxn ang="0">
                    <a:pos x="66" y="514"/>
                  </a:cxn>
                  <a:cxn ang="0">
                    <a:pos x="56" y="574"/>
                  </a:cxn>
                  <a:cxn ang="0">
                    <a:pos x="2" y="536"/>
                  </a:cxn>
                  <a:cxn ang="0">
                    <a:pos x="36" y="422"/>
                  </a:cxn>
                  <a:cxn ang="0">
                    <a:pos x="94" y="362"/>
                  </a:cxn>
                  <a:cxn ang="0">
                    <a:pos x="54" y="388"/>
                  </a:cxn>
                  <a:cxn ang="0">
                    <a:pos x="48" y="338"/>
                  </a:cxn>
                  <a:cxn ang="0">
                    <a:pos x="32" y="338"/>
                  </a:cxn>
                  <a:cxn ang="0">
                    <a:pos x="48" y="278"/>
                  </a:cxn>
                  <a:cxn ang="0">
                    <a:pos x="48" y="266"/>
                  </a:cxn>
                  <a:cxn ang="0">
                    <a:pos x="76" y="208"/>
                  </a:cxn>
                  <a:cxn ang="0">
                    <a:pos x="66" y="194"/>
                  </a:cxn>
                  <a:cxn ang="0">
                    <a:pos x="68" y="110"/>
                  </a:cxn>
                  <a:cxn ang="0">
                    <a:pos x="138" y="52"/>
                  </a:cxn>
                  <a:cxn ang="0">
                    <a:pos x="138" y="2"/>
                  </a:cxn>
                  <a:cxn ang="0">
                    <a:pos x="218" y="2"/>
                  </a:cxn>
                  <a:cxn ang="0">
                    <a:pos x="308" y="24"/>
                  </a:cxn>
                  <a:cxn ang="0">
                    <a:pos x="248" y="110"/>
                  </a:cxn>
                  <a:cxn ang="0">
                    <a:pos x="274" y="162"/>
                  </a:cxn>
                  <a:cxn ang="0">
                    <a:pos x="288" y="228"/>
                  </a:cxn>
                  <a:cxn ang="0">
                    <a:pos x="415" y="322"/>
                  </a:cxn>
                  <a:cxn ang="0">
                    <a:pos x="513" y="396"/>
                  </a:cxn>
                  <a:cxn ang="0">
                    <a:pos x="593" y="444"/>
                  </a:cxn>
                  <a:cxn ang="0">
                    <a:pos x="561" y="548"/>
                  </a:cxn>
                  <a:cxn ang="0">
                    <a:pos x="519" y="580"/>
                  </a:cxn>
                  <a:cxn ang="0">
                    <a:pos x="479" y="544"/>
                  </a:cxn>
                  <a:cxn ang="0">
                    <a:pos x="415" y="594"/>
                  </a:cxn>
                  <a:cxn ang="0">
                    <a:pos x="361" y="628"/>
                  </a:cxn>
                  <a:cxn ang="0">
                    <a:pos x="282" y="674"/>
                  </a:cxn>
                  <a:cxn ang="0">
                    <a:pos x="210" y="728"/>
                  </a:cxn>
                </a:cxnLst>
                <a:rect l="0" t="0" r="r" b="b"/>
                <a:pathLst>
                  <a:path w="593" h="728">
                    <a:moveTo>
                      <a:pt x="180" y="728"/>
                    </a:moveTo>
                    <a:lnTo>
                      <a:pt x="176" y="698"/>
                    </a:lnTo>
                    <a:lnTo>
                      <a:pt x="186" y="672"/>
                    </a:lnTo>
                    <a:lnTo>
                      <a:pt x="206" y="652"/>
                    </a:lnTo>
                    <a:lnTo>
                      <a:pt x="226" y="630"/>
                    </a:lnTo>
                    <a:lnTo>
                      <a:pt x="232" y="594"/>
                    </a:lnTo>
                    <a:lnTo>
                      <a:pt x="246" y="564"/>
                    </a:lnTo>
                    <a:lnTo>
                      <a:pt x="262" y="546"/>
                    </a:lnTo>
                    <a:lnTo>
                      <a:pt x="284" y="532"/>
                    </a:lnTo>
                    <a:lnTo>
                      <a:pt x="288" y="516"/>
                    </a:lnTo>
                    <a:lnTo>
                      <a:pt x="278" y="494"/>
                    </a:lnTo>
                    <a:lnTo>
                      <a:pt x="272" y="466"/>
                    </a:lnTo>
                    <a:lnTo>
                      <a:pt x="242" y="444"/>
                    </a:lnTo>
                    <a:lnTo>
                      <a:pt x="226" y="416"/>
                    </a:lnTo>
                    <a:lnTo>
                      <a:pt x="232" y="382"/>
                    </a:lnTo>
                    <a:lnTo>
                      <a:pt x="232" y="348"/>
                    </a:lnTo>
                    <a:lnTo>
                      <a:pt x="238" y="324"/>
                    </a:lnTo>
                    <a:lnTo>
                      <a:pt x="252" y="312"/>
                    </a:lnTo>
                    <a:lnTo>
                      <a:pt x="266" y="316"/>
                    </a:lnTo>
                    <a:lnTo>
                      <a:pt x="300" y="320"/>
                    </a:lnTo>
                    <a:lnTo>
                      <a:pt x="270" y="290"/>
                    </a:lnTo>
                    <a:lnTo>
                      <a:pt x="248" y="266"/>
                    </a:lnTo>
                    <a:lnTo>
                      <a:pt x="236" y="260"/>
                    </a:lnTo>
                    <a:lnTo>
                      <a:pt x="226" y="282"/>
                    </a:lnTo>
                    <a:lnTo>
                      <a:pt x="210" y="312"/>
                    </a:lnTo>
                    <a:lnTo>
                      <a:pt x="206" y="342"/>
                    </a:lnTo>
                    <a:lnTo>
                      <a:pt x="200" y="352"/>
                    </a:lnTo>
                    <a:lnTo>
                      <a:pt x="186" y="330"/>
                    </a:lnTo>
                    <a:lnTo>
                      <a:pt x="174" y="322"/>
                    </a:lnTo>
                    <a:lnTo>
                      <a:pt x="144" y="314"/>
                    </a:lnTo>
                    <a:lnTo>
                      <a:pt x="140" y="334"/>
                    </a:lnTo>
                    <a:lnTo>
                      <a:pt x="150" y="358"/>
                    </a:lnTo>
                    <a:lnTo>
                      <a:pt x="140" y="362"/>
                    </a:lnTo>
                    <a:lnTo>
                      <a:pt x="130" y="356"/>
                    </a:lnTo>
                    <a:lnTo>
                      <a:pt x="122" y="352"/>
                    </a:lnTo>
                    <a:lnTo>
                      <a:pt x="120" y="350"/>
                    </a:lnTo>
                    <a:lnTo>
                      <a:pt x="120" y="348"/>
                    </a:lnTo>
                    <a:lnTo>
                      <a:pt x="120" y="336"/>
                    </a:lnTo>
                    <a:lnTo>
                      <a:pt x="118" y="318"/>
                    </a:lnTo>
                    <a:lnTo>
                      <a:pt x="116" y="292"/>
                    </a:lnTo>
                    <a:lnTo>
                      <a:pt x="148" y="250"/>
                    </a:lnTo>
                    <a:lnTo>
                      <a:pt x="174" y="228"/>
                    </a:lnTo>
                    <a:lnTo>
                      <a:pt x="198" y="196"/>
                    </a:lnTo>
                    <a:lnTo>
                      <a:pt x="226" y="178"/>
                    </a:lnTo>
                    <a:lnTo>
                      <a:pt x="190" y="178"/>
                    </a:lnTo>
                    <a:lnTo>
                      <a:pt x="180" y="198"/>
                    </a:lnTo>
                    <a:lnTo>
                      <a:pt x="168" y="214"/>
                    </a:lnTo>
                    <a:lnTo>
                      <a:pt x="144" y="228"/>
                    </a:lnTo>
                    <a:lnTo>
                      <a:pt x="114" y="270"/>
                    </a:lnTo>
                    <a:lnTo>
                      <a:pt x="90" y="276"/>
                    </a:lnTo>
                    <a:lnTo>
                      <a:pt x="88" y="312"/>
                    </a:lnTo>
                    <a:lnTo>
                      <a:pt x="102" y="352"/>
                    </a:lnTo>
                    <a:lnTo>
                      <a:pt x="114" y="380"/>
                    </a:lnTo>
                    <a:lnTo>
                      <a:pt x="92" y="410"/>
                    </a:lnTo>
                    <a:lnTo>
                      <a:pt x="84" y="432"/>
                    </a:lnTo>
                    <a:lnTo>
                      <a:pt x="80" y="470"/>
                    </a:lnTo>
                    <a:lnTo>
                      <a:pt x="66" y="514"/>
                    </a:lnTo>
                    <a:lnTo>
                      <a:pt x="58" y="532"/>
                    </a:lnTo>
                    <a:lnTo>
                      <a:pt x="66" y="560"/>
                    </a:lnTo>
                    <a:lnTo>
                      <a:pt x="56" y="574"/>
                    </a:lnTo>
                    <a:lnTo>
                      <a:pt x="6" y="588"/>
                    </a:lnTo>
                    <a:lnTo>
                      <a:pt x="0" y="556"/>
                    </a:lnTo>
                    <a:lnTo>
                      <a:pt x="2" y="536"/>
                    </a:lnTo>
                    <a:lnTo>
                      <a:pt x="20" y="498"/>
                    </a:lnTo>
                    <a:lnTo>
                      <a:pt x="30" y="450"/>
                    </a:lnTo>
                    <a:lnTo>
                      <a:pt x="36" y="422"/>
                    </a:lnTo>
                    <a:lnTo>
                      <a:pt x="66" y="394"/>
                    </a:lnTo>
                    <a:lnTo>
                      <a:pt x="88" y="376"/>
                    </a:lnTo>
                    <a:lnTo>
                      <a:pt x="94" y="362"/>
                    </a:lnTo>
                    <a:lnTo>
                      <a:pt x="88" y="354"/>
                    </a:lnTo>
                    <a:lnTo>
                      <a:pt x="74" y="370"/>
                    </a:lnTo>
                    <a:lnTo>
                      <a:pt x="54" y="388"/>
                    </a:lnTo>
                    <a:lnTo>
                      <a:pt x="38" y="386"/>
                    </a:lnTo>
                    <a:lnTo>
                      <a:pt x="32" y="362"/>
                    </a:lnTo>
                    <a:lnTo>
                      <a:pt x="48" y="338"/>
                    </a:lnTo>
                    <a:lnTo>
                      <a:pt x="54" y="320"/>
                    </a:lnTo>
                    <a:lnTo>
                      <a:pt x="44" y="318"/>
                    </a:lnTo>
                    <a:lnTo>
                      <a:pt x="32" y="338"/>
                    </a:lnTo>
                    <a:lnTo>
                      <a:pt x="36" y="316"/>
                    </a:lnTo>
                    <a:lnTo>
                      <a:pt x="56" y="286"/>
                    </a:lnTo>
                    <a:lnTo>
                      <a:pt x="48" y="278"/>
                    </a:lnTo>
                    <a:lnTo>
                      <a:pt x="34" y="308"/>
                    </a:lnTo>
                    <a:lnTo>
                      <a:pt x="26" y="302"/>
                    </a:lnTo>
                    <a:lnTo>
                      <a:pt x="48" y="266"/>
                    </a:lnTo>
                    <a:lnTo>
                      <a:pt x="64" y="246"/>
                    </a:lnTo>
                    <a:lnTo>
                      <a:pt x="78" y="224"/>
                    </a:lnTo>
                    <a:lnTo>
                      <a:pt x="76" y="208"/>
                    </a:lnTo>
                    <a:lnTo>
                      <a:pt x="62" y="228"/>
                    </a:lnTo>
                    <a:lnTo>
                      <a:pt x="56" y="218"/>
                    </a:lnTo>
                    <a:lnTo>
                      <a:pt x="66" y="194"/>
                    </a:lnTo>
                    <a:lnTo>
                      <a:pt x="88" y="172"/>
                    </a:lnTo>
                    <a:lnTo>
                      <a:pt x="66" y="164"/>
                    </a:lnTo>
                    <a:lnTo>
                      <a:pt x="68" y="110"/>
                    </a:lnTo>
                    <a:lnTo>
                      <a:pt x="96" y="90"/>
                    </a:lnTo>
                    <a:lnTo>
                      <a:pt x="104" y="66"/>
                    </a:lnTo>
                    <a:lnTo>
                      <a:pt x="138" y="52"/>
                    </a:lnTo>
                    <a:lnTo>
                      <a:pt x="114" y="46"/>
                    </a:lnTo>
                    <a:lnTo>
                      <a:pt x="122" y="24"/>
                    </a:lnTo>
                    <a:lnTo>
                      <a:pt x="138" y="2"/>
                    </a:lnTo>
                    <a:lnTo>
                      <a:pt x="172" y="0"/>
                    </a:lnTo>
                    <a:lnTo>
                      <a:pt x="190" y="10"/>
                    </a:lnTo>
                    <a:lnTo>
                      <a:pt x="218" y="2"/>
                    </a:lnTo>
                    <a:lnTo>
                      <a:pt x="258" y="2"/>
                    </a:lnTo>
                    <a:lnTo>
                      <a:pt x="288" y="4"/>
                    </a:lnTo>
                    <a:lnTo>
                      <a:pt x="308" y="24"/>
                    </a:lnTo>
                    <a:lnTo>
                      <a:pt x="290" y="50"/>
                    </a:lnTo>
                    <a:lnTo>
                      <a:pt x="294" y="62"/>
                    </a:lnTo>
                    <a:lnTo>
                      <a:pt x="248" y="110"/>
                    </a:lnTo>
                    <a:lnTo>
                      <a:pt x="254" y="138"/>
                    </a:lnTo>
                    <a:lnTo>
                      <a:pt x="276" y="148"/>
                    </a:lnTo>
                    <a:lnTo>
                      <a:pt x="274" y="162"/>
                    </a:lnTo>
                    <a:lnTo>
                      <a:pt x="272" y="182"/>
                    </a:lnTo>
                    <a:lnTo>
                      <a:pt x="288" y="200"/>
                    </a:lnTo>
                    <a:lnTo>
                      <a:pt x="288" y="228"/>
                    </a:lnTo>
                    <a:lnTo>
                      <a:pt x="367" y="318"/>
                    </a:lnTo>
                    <a:lnTo>
                      <a:pt x="391" y="334"/>
                    </a:lnTo>
                    <a:lnTo>
                      <a:pt x="415" y="322"/>
                    </a:lnTo>
                    <a:lnTo>
                      <a:pt x="445" y="326"/>
                    </a:lnTo>
                    <a:lnTo>
                      <a:pt x="487" y="354"/>
                    </a:lnTo>
                    <a:lnTo>
                      <a:pt x="513" y="396"/>
                    </a:lnTo>
                    <a:lnTo>
                      <a:pt x="551" y="388"/>
                    </a:lnTo>
                    <a:lnTo>
                      <a:pt x="577" y="400"/>
                    </a:lnTo>
                    <a:lnTo>
                      <a:pt x="593" y="444"/>
                    </a:lnTo>
                    <a:lnTo>
                      <a:pt x="561" y="482"/>
                    </a:lnTo>
                    <a:lnTo>
                      <a:pt x="569" y="506"/>
                    </a:lnTo>
                    <a:lnTo>
                      <a:pt x="561" y="548"/>
                    </a:lnTo>
                    <a:lnTo>
                      <a:pt x="537" y="594"/>
                    </a:lnTo>
                    <a:lnTo>
                      <a:pt x="525" y="598"/>
                    </a:lnTo>
                    <a:lnTo>
                      <a:pt x="519" y="580"/>
                    </a:lnTo>
                    <a:lnTo>
                      <a:pt x="499" y="576"/>
                    </a:lnTo>
                    <a:lnTo>
                      <a:pt x="495" y="564"/>
                    </a:lnTo>
                    <a:lnTo>
                      <a:pt x="479" y="544"/>
                    </a:lnTo>
                    <a:lnTo>
                      <a:pt x="453" y="534"/>
                    </a:lnTo>
                    <a:lnTo>
                      <a:pt x="427" y="558"/>
                    </a:lnTo>
                    <a:lnTo>
                      <a:pt x="415" y="594"/>
                    </a:lnTo>
                    <a:lnTo>
                      <a:pt x="399" y="584"/>
                    </a:lnTo>
                    <a:lnTo>
                      <a:pt x="369" y="600"/>
                    </a:lnTo>
                    <a:lnTo>
                      <a:pt x="361" y="628"/>
                    </a:lnTo>
                    <a:lnTo>
                      <a:pt x="335" y="660"/>
                    </a:lnTo>
                    <a:lnTo>
                      <a:pt x="312" y="662"/>
                    </a:lnTo>
                    <a:lnTo>
                      <a:pt x="282" y="674"/>
                    </a:lnTo>
                    <a:lnTo>
                      <a:pt x="278" y="710"/>
                    </a:lnTo>
                    <a:lnTo>
                      <a:pt x="238" y="712"/>
                    </a:lnTo>
                    <a:lnTo>
                      <a:pt x="210" y="728"/>
                    </a:lnTo>
                    <a:lnTo>
                      <a:pt x="180" y="728"/>
                    </a:lnTo>
                    <a:close/>
                  </a:path>
                </a:pathLst>
              </a:custGeom>
              <a:grpFill/>
              <a:ln w="3175" cmpd="sng">
                <a:solidFill>
                  <a:schemeClr val="accent5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 dirty="0"/>
              </a:p>
            </p:txBody>
          </p:sp>
          <p:sp>
            <p:nvSpPr>
              <p:cNvPr id="208" name="Arran"/>
              <p:cNvSpPr>
                <a:spLocks/>
              </p:cNvSpPr>
              <p:nvPr/>
            </p:nvSpPr>
            <p:spPr bwMode="auto">
              <a:xfrm>
                <a:off x="4840777" y="3608982"/>
                <a:ext cx="102359" cy="159443"/>
              </a:xfrm>
              <a:custGeom>
                <a:avLst/>
                <a:gdLst/>
                <a:ahLst/>
                <a:cxnLst>
                  <a:cxn ang="0">
                    <a:pos x="30" y="0"/>
                  </a:cxn>
                  <a:cxn ang="0">
                    <a:pos x="56" y="20"/>
                  </a:cxn>
                  <a:cxn ang="0">
                    <a:pos x="62" y="58"/>
                  </a:cxn>
                  <a:cxn ang="0">
                    <a:pos x="66" y="84"/>
                  </a:cxn>
                  <a:cxn ang="0">
                    <a:pos x="74" y="110"/>
                  </a:cxn>
                  <a:cxn ang="0">
                    <a:pos x="44" y="116"/>
                  </a:cxn>
                  <a:cxn ang="0">
                    <a:pos x="28" y="116"/>
                  </a:cxn>
                  <a:cxn ang="0">
                    <a:pos x="12" y="100"/>
                  </a:cxn>
                  <a:cxn ang="0">
                    <a:pos x="8" y="66"/>
                  </a:cxn>
                  <a:cxn ang="0">
                    <a:pos x="0" y="40"/>
                  </a:cxn>
                  <a:cxn ang="0">
                    <a:pos x="0" y="24"/>
                  </a:cxn>
                  <a:cxn ang="0">
                    <a:pos x="30" y="0"/>
                  </a:cxn>
                </a:cxnLst>
                <a:rect l="0" t="0" r="r" b="b"/>
                <a:pathLst>
                  <a:path w="74" h="116">
                    <a:moveTo>
                      <a:pt x="30" y="0"/>
                    </a:moveTo>
                    <a:lnTo>
                      <a:pt x="56" y="20"/>
                    </a:lnTo>
                    <a:lnTo>
                      <a:pt x="62" y="58"/>
                    </a:lnTo>
                    <a:lnTo>
                      <a:pt x="66" y="84"/>
                    </a:lnTo>
                    <a:lnTo>
                      <a:pt x="74" y="110"/>
                    </a:lnTo>
                    <a:lnTo>
                      <a:pt x="44" y="116"/>
                    </a:lnTo>
                    <a:lnTo>
                      <a:pt x="28" y="116"/>
                    </a:lnTo>
                    <a:lnTo>
                      <a:pt x="12" y="100"/>
                    </a:lnTo>
                    <a:lnTo>
                      <a:pt x="8" y="66"/>
                    </a:lnTo>
                    <a:lnTo>
                      <a:pt x="0" y="40"/>
                    </a:lnTo>
                    <a:lnTo>
                      <a:pt x="0" y="24"/>
                    </a:lnTo>
                    <a:lnTo>
                      <a:pt x="30" y="0"/>
                    </a:lnTo>
                    <a:close/>
                  </a:path>
                </a:pathLst>
              </a:custGeom>
              <a:grpFill/>
              <a:ln w="3175" cmpd="sng">
                <a:solidFill>
                  <a:schemeClr val="accent3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 dirty="0"/>
              </a:p>
            </p:txBody>
          </p:sp>
          <p:sp>
            <p:nvSpPr>
              <p:cNvPr id="209" name="Mull"/>
              <p:cNvSpPr>
                <a:spLocks/>
              </p:cNvSpPr>
              <p:nvPr/>
            </p:nvSpPr>
            <p:spPr bwMode="auto">
              <a:xfrm>
                <a:off x="4529764" y="3040105"/>
                <a:ext cx="234244" cy="214559"/>
              </a:xfrm>
              <a:custGeom>
                <a:avLst/>
                <a:gdLst/>
                <a:ahLst/>
                <a:cxnLst>
                  <a:cxn ang="0">
                    <a:pos x="46" y="0"/>
                  </a:cxn>
                  <a:cxn ang="0">
                    <a:pos x="72" y="20"/>
                  </a:cxn>
                  <a:cxn ang="0">
                    <a:pos x="104" y="54"/>
                  </a:cxn>
                  <a:cxn ang="0">
                    <a:pos x="134" y="62"/>
                  </a:cxn>
                  <a:cxn ang="0">
                    <a:pos x="170" y="106"/>
                  </a:cxn>
                  <a:cxn ang="0">
                    <a:pos x="146" y="118"/>
                  </a:cxn>
                  <a:cxn ang="0">
                    <a:pos x="152" y="128"/>
                  </a:cxn>
                  <a:cxn ang="0">
                    <a:pos x="120" y="144"/>
                  </a:cxn>
                  <a:cxn ang="0">
                    <a:pos x="108" y="134"/>
                  </a:cxn>
                  <a:cxn ang="0">
                    <a:pos x="66" y="150"/>
                  </a:cxn>
                  <a:cxn ang="0">
                    <a:pos x="0" y="156"/>
                  </a:cxn>
                  <a:cxn ang="0">
                    <a:pos x="0" y="130"/>
                  </a:cxn>
                  <a:cxn ang="0">
                    <a:pos x="46" y="128"/>
                  </a:cxn>
                  <a:cxn ang="0">
                    <a:pos x="80" y="112"/>
                  </a:cxn>
                  <a:cxn ang="0">
                    <a:pos x="66" y="112"/>
                  </a:cxn>
                  <a:cxn ang="0">
                    <a:pos x="36" y="118"/>
                  </a:cxn>
                  <a:cxn ang="0">
                    <a:pos x="40" y="98"/>
                  </a:cxn>
                  <a:cxn ang="0">
                    <a:pos x="54" y="84"/>
                  </a:cxn>
                  <a:cxn ang="0">
                    <a:pos x="80" y="76"/>
                  </a:cxn>
                  <a:cxn ang="0">
                    <a:pos x="52" y="74"/>
                  </a:cxn>
                  <a:cxn ang="0">
                    <a:pos x="34" y="54"/>
                  </a:cxn>
                  <a:cxn ang="0">
                    <a:pos x="14" y="50"/>
                  </a:cxn>
                  <a:cxn ang="0">
                    <a:pos x="4" y="38"/>
                  </a:cxn>
                  <a:cxn ang="0">
                    <a:pos x="16" y="18"/>
                  </a:cxn>
                  <a:cxn ang="0">
                    <a:pos x="32" y="16"/>
                  </a:cxn>
                  <a:cxn ang="0">
                    <a:pos x="46" y="0"/>
                  </a:cxn>
                </a:cxnLst>
                <a:rect l="0" t="0" r="r" b="b"/>
                <a:pathLst>
                  <a:path w="170" h="156">
                    <a:moveTo>
                      <a:pt x="46" y="0"/>
                    </a:moveTo>
                    <a:lnTo>
                      <a:pt x="72" y="20"/>
                    </a:lnTo>
                    <a:lnTo>
                      <a:pt x="104" y="54"/>
                    </a:lnTo>
                    <a:lnTo>
                      <a:pt x="134" y="62"/>
                    </a:lnTo>
                    <a:lnTo>
                      <a:pt x="170" y="106"/>
                    </a:lnTo>
                    <a:lnTo>
                      <a:pt x="146" y="118"/>
                    </a:lnTo>
                    <a:lnTo>
                      <a:pt x="152" y="128"/>
                    </a:lnTo>
                    <a:lnTo>
                      <a:pt x="120" y="144"/>
                    </a:lnTo>
                    <a:lnTo>
                      <a:pt x="108" y="134"/>
                    </a:lnTo>
                    <a:lnTo>
                      <a:pt x="66" y="150"/>
                    </a:lnTo>
                    <a:lnTo>
                      <a:pt x="0" y="156"/>
                    </a:lnTo>
                    <a:lnTo>
                      <a:pt x="0" y="130"/>
                    </a:lnTo>
                    <a:lnTo>
                      <a:pt x="46" y="128"/>
                    </a:lnTo>
                    <a:lnTo>
                      <a:pt x="80" y="112"/>
                    </a:lnTo>
                    <a:lnTo>
                      <a:pt x="66" y="112"/>
                    </a:lnTo>
                    <a:lnTo>
                      <a:pt x="36" y="118"/>
                    </a:lnTo>
                    <a:lnTo>
                      <a:pt x="40" y="98"/>
                    </a:lnTo>
                    <a:lnTo>
                      <a:pt x="54" y="84"/>
                    </a:lnTo>
                    <a:lnTo>
                      <a:pt x="80" y="76"/>
                    </a:lnTo>
                    <a:lnTo>
                      <a:pt x="52" y="74"/>
                    </a:lnTo>
                    <a:lnTo>
                      <a:pt x="34" y="54"/>
                    </a:lnTo>
                    <a:lnTo>
                      <a:pt x="14" y="50"/>
                    </a:lnTo>
                    <a:lnTo>
                      <a:pt x="4" y="38"/>
                    </a:lnTo>
                    <a:lnTo>
                      <a:pt x="16" y="18"/>
                    </a:lnTo>
                    <a:lnTo>
                      <a:pt x="32" y="16"/>
                    </a:lnTo>
                    <a:lnTo>
                      <a:pt x="46" y="0"/>
                    </a:lnTo>
                    <a:close/>
                  </a:path>
                </a:pathLst>
              </a:custGeom>
              <a:grpFill/>
              <a:ln w="3175" cmpd="sng">
                <a:solidFill>
                  <a:schemeClr val="accent3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 dirty="0"/>
              </a:p>
            </p:txBody>
          </p:sp>
          <p:sp>
            <p:nvSpPr>
              <p:cNvPr id="210" name="Highland"/>
              <p:cNvSpPr>
                <a:spLocks/>
              </p:cNvSpPr>
              <p:nvPr/>
            </p:nvSpPr>
            <p:spPr bwMode="auto">
              <a:xfrm>
                <a:off x="4580943" y="1841328"/>
                <a:ext cx="1066892" cy="1273577"/>
              </a:xfrm>
              <a:custGeom>
                <a:avLst/>
                <a:gdLst/>
                <a:ahLst/>
                <a:cxnLst>
                  <a:cxn ang="0">
                    <a:pos x="493" y="764"/>
                  </a:cxn>
                  <a:cxn ang="0">
                    <a:pos x="403" y="822"/>
                  </a:cxn>
                  <a:cxn ang="0">
                    <a:pos x="296" y="872"/>
                  </a:cxn>
                  <a:cxn ang="0">
                    <a:pos x="230" y="838"/>
                  </a:cxn>
                  <a:cxn ang="0">
                    <a:pos x="102" y="920"/>
                  </a:cxn>
                  <a:cxn ang="0">
                    <a:pos x="112" y="856"/>
                  </a:cxn>
                  <a:cxn ang="0">
                    <a:pos x="74" y="852"/>
                  </a:cxn>
                  <a:cxn ang="0">
                    <a:pos x="16" y="812"/>
                  </a:cxn>
                  <a:cxn ang="0">
                    <a:pos x="94" y="782"/>
                  </a:cxn>
                  <a:cxn ang="0">
                    <a:pos x="90" y="738"/>
                  </a:cxn>
                  <a:cxn ang="0">
                    <a:pos x="178" y="714"/>
                  </a:cxn>
                  <a:cxn ang="0">
                    <a:pos x="122" y="674"/>
                  </a:cxn>
                  <a:cxn ang="0">
                    <a:pos x="198" y="668"/>
                  </a:cxn>
                  <a:cxn ang="0">
                    <a:pos x="152" y="610"/>
                  </a:cxn>
                  <a:cxn ang="0">
                    <a:pos x="156" y="592"/>
                  </a:cxn>
                  <a:cxn ang="0">
                    <a:pos x="194" y="540"/>
                  </a:cxn>
                  <a:cxn ang="0">
                    <a:pos x="106" y="526"/>
                  </a:cxn>
                  <a:cxn ang="0">
                    <a:pos x="146" y="482"/>
                  </a:cxn>
                  <a:cxn ang="0">
                    <a:pos x="128" y="440"/>
                  </a:cxn>
                  <a:cxn ang="0">
                    <a:pos x="116" y="382"/>
                  </a:cxn>
                  <a:cxn ang="0">
                    <a:pos x="168" y="354"/>
                  </a:cxn>
                  <a:cxn ang="0">
                    <a:pos x="204" y="336"/>
                  </a:cxn>
                  <a:cxn ang="0">
                    <a:pos x="230" y="322"/>
                  </a:cxn>
                  <a:cxn ang="0">
                    <a:pos x="266" y="304"/>
                  </a:cxn>
                  <a:cxn ang="0">
                    <a:pos x="244" y="214"/>
                  </a:cxn>
                  <a:cxn ang="0">
                    <a:pos x="272" y="132"/>
                  </a:cxn>
                  <a:cxn ang="0">
                    <a:pos x="312" y="26"/>
                  </a:cxn>
                  <a:cxn ang="0">
                    <a:pos x="368" y="24"/>
                  </a:cxn>
                  <a:cxn ang="0">
                    <a:pos x="392" y="40"/>
                  </a:cxn>
                  <a:cxn ang="0">
                    <a:pos x="415" y="32"/>
                  </a:cxn>
                  <a:cxn ang="0">
                    <a:pos x="449" y="48"/>
                  </a:cxn>
                  <a:cxn ang="0">
                    <a:pos x="451" y="80"/>
                  </a:cxn>
                  <a:cxn ang="0">
                    <a:pos x="583" y="40"/>
                  </a:cxn>
                  <a:cxn ang="0">
                    <a:pos x="631" y="14"/>
                  </a:cxn>
                  <a:cxn ang="0">
                    <a:pos x="683" y="4"/>
                  </a:cxn>
                  <a:cxn ang="0">
                    <a:pos x="725" y="8"/>
                  </a:cxn>
                  <a:cxn ang="0">
                    <a:pos x="761" y="76"/>
                  </a:cxn>
                  <a:cxn ang="0">
                    <a:pos x="743" y="118"/>
                  </a:cxn>
                  <a:cxn ang="0">
                    <a:pos x="639" y="224"/>
                  </a:cxn>
                  <a:cxn ang="0">
                    <a:pos x="535" y="316"/>
                  </a:cxn>
                  <a:cxn ang="0">
                    <a:pos x="461" y="330"/>
                  </a:cxn>
                  <a:cxn ang="0">
                    <a:pos x="503" y="358"/>
                  </a:cxn>
                  <a:cxn ang="0">
                    <a:pos x="599" y="354"/>
                  </a:cxn>
                  <a:cxn ang="0">
                    <a:pos x="533" y="408"/>
                  </a:cxn>
                  <a:cxn ang="0">
                    <a:pos x="451" y="446"/>
                  </a:cxn>
                  <a:cxn ang="0">
                    <a:pos x="431" y="478"/>
                  </a:cxn>
                  <a:cxn ang="0">
                    <a:pos x="529" y="440"/>
                  </a:cxn>
                  <a:cxn ang="0">
                    <a:pos x="461" y="508"/>
                  </a:cxn>
                  <a:cxn ang="0">
                    <a:pos x="531" y="476"/>
                  </a:cxn>
                  <a:cxn ang="0">
                    <a:pos x="599" y="490"/>
                  </a:cxn>
                  <a:cxn ang="0">
                    <a:pos x="635" y="524"/>
                  </a:cxn>
                  <a:cxn ang="0">
                    <a:pos x="651" y="590"/>
                  </a:cxn>
                  <a:cxn ang="0">
                    <a:pos x="595" y="704"/>
                  </a:cxn>
                </a:cxnLst>
                <a:rect l="0" t="0" r="r" b="b"/>
                <a:pathLst>
                  <a:path w="771" h="922">
                    <a:moveTo>
                      <a:pt x="593" y="754"/>
                    </a:moveTo>
                    <a:lnTo>
                      <a:pt x="553" y="754"/>
                    </a:lnTo>
                    <a:lnTo>
                      <a:pt x="541" y="776"/>
                    </a:lnTo>
                    <a:lnTo>
                      <a:pt x="493" y="764"/>
                    </a:lnTo>
                    <a:lnTo>
                      <a:pt x="493" y="784"/>
                    </a:lnTo>
                    <a:lnTo>
                      <a:pt x="451" y="796"/>
                    </a:lnTo>
                    <a:lnTo>
                      <a:pt x="425" y="818"/>
                    </a:lnTo>
                    <a:lnTo>
                      <a:pt x="403" y="822"/>
                    </a:lnTo>
                    <a:lnTo>
                      <a:pt x="399" y="852"/>
                    </a:lnTo>
                    <a:lnTo>
                      <a:pt x="382" y="858"/>
                    </a:lnTo>
                    <a:lnTo>
                      <a:pt x="368" y="874"/>
                    </a:lnTo>
                    <a:lnTo>
                      <a:pt x="296" y="872"/>
                    </a:lnTo>
                    <a:lnTo>
                      <a:pt x="270" y="882"/>
                    </a:lnTo>
                    <a:lnTo>
                      <a:pt x="252" y="870"/>
                    </a:lnTo>
                    <a:lnTo>
                      <a:pt x="266" y="858"/>
                    </a:lnTo>
                    <a:lnTo>
                      <a:pt x="230" y="838"/>
                    </a:lnTo>
                    <a:lnTo>
                      <a:pt x="206" y="860"/>
                    </a:lnTo>
                    <a:lnTo>
                      <a:pt x="176" y="884"/>
                    </a:lnTo>
                    <a:lnTo>
                      <a:pt x="140" y="922"/>
                    </a:lnTo>
                    <a:lnTo>
                      <a:pt x="102" y="920"/>
                    </a:lnTo>
                    <a:lnTo>
                      <a:pt x="72" y="898"/>
                    </a:lnTo>
                    <a:lnTo>
                      <a:pt x="54" y="864"/>
                    </a:lnTo>
                    <a:lnTo>
                      <a:pt x="78" y="868"/>
                    </a:lnTo>
                    <a:lnTo>
                      <a:pt x="112" y="856"/>
                    </a:lnTo>
                    <a:lnTo>
                      <a:pt x="146" y="854"/>
                    </a:lnTo>
                    <a:lnTo>
                      <a:pt x="122" y="842"/>
                    </a:lnTo>
                    <a:lnTo>
                      <a:pt x="100" y="840"/>
                    </a:lnTo>
                    <a:lnTo>
                      <a:pt x="74" y="852"/>
                    </a:lnTo>
                    <a:lnTo>
                      <a:pt x="42" y="846"/>
                    </a:lnTo>
                    <a:lnTo>
                      <a:pt x="14" y="842"/>
                    </a:lnTo>
                    <a:lnTo>
                      <a:pt x="0" y="832"/>
                    </a:lnTo>
                    <a:lnTo>
                      <a:pt x="16" y="812"/>
                    </a:lnTo>
                    <a:lnTo>
                      <a:pt x="46" y="812"/>
                    </a:lnTo>
                    <a:lnTo>
                      <a:pt x="74" y="818"/>
                    </a:lnTo>
                    <a:lnTo>
                      <a:pt x="84" y="794"/>
                    </a:lnTo>
                    <a:lnTo>
                      <a:pt x="94" y="782"/>
                    </a:lnTo>
                    <a:lnTo>
                      <a:pt x="110" y="780"/>
                    </a:lnTo>
                    <a:lnTo>
                      <a:pt x="110" y="762"/>
                    </a:lnTo>
                    <a:lnTo>
                      <a:pt x="78" y="762"/>
                    </a:lnTo>
                    <a:lnTo>
                      <a:pt x="90" y="738"/>
                    </a:lnTo>
                    <a:lnTo>
                      <a:pt x="94" y="714"/>
                    </a:lnTo>
                    <a:lnTo>
                      <a:pt x="116" y="708"/>
                    </a:lnTo>
                    <a:lnTo>
                      <a:pt x="142" y="726"/>
                    </a:lnTo>
                    <a:lnTo>
                      <a:pt x="178" y="714"/>
                    </a:lnTo>
                    <a:lnTo>
                      <a:pt x="152" y="710"/>
                    </a:lnTo>
                    <a:lnTo>
                      <a:pt x="134" y="698"/>
                    </a:lnTo>
                    <a:lnTo>
                      <a:pt x="114" y="692"/>
                    </a:lnTo>
                    <a:lnTo>
                      <a:pt x="122" y="674"/>
                    </a:lnTo>
                    <a:lnTo>
                      <a:pt x="138" y="666"/>
                    </a:lnTo>
                    <a:lnTo>
                      <a:pt x="160" y="672"/>
                    </a:lnTo>
                    <a:lnTo>
                      <a:pt x="178" y="680"/>
                    </a:lnTo>
                    <a:lnTo>
                      <a:pt x="198" y="668"/>
                    </a:lnTo>
                    <a:lnTo>
                      <a:pt x="170" y="668"/>
                    </a:lnTo>
                    <a:lnTo>
                      <a:pt x="148" y="650"/>
                    </a:lnTo>
                    <a:lnTo>
                      <a:pt x="144" y="632"/>
                    </a:lnTo>
                    <a:lnTo>
                      <a:pt x="152" y="610"/>
                    </a:lnTo>
                    <a:lnTo>
                      <a:pt x="164" y="606"/>
                    </a:lnTo>
                    <a:lnTo>
                      <a:pt x="198" y="618"/>
                    </a:lnTo>
                    <a:lnTo>
                      <a:pt x="182" y="590"/>
                    </a:lnTo>
                    <a:lnTo>
                      <a:pt x="156" y="592"/>
                    </a:lnTo>
                    <a:lnTo>
                      <a:pt x="132" y="590"/>
                    </a:lnTo>
                    <a:lnTo>
                      <a:pt x="134" y="578"/>
                    </a:lnTo>
                    <a:lnTo>
                      <a:pt x="166" y="566"/>
                    </a:lnTo>
                    <a:lnTo>
                      <a:pt x="194" y="540"/>
                    </a:lnTo>
                    <a:lnTo>
                      <a:pt x="158" y="550"/>
                    </a:lnTo>
                    <a:lnTo>
                      <a:pt x="142" y="540"/>
                    </a:lnTo>
                    <a:lnTo>
                      <a:pt x="116" y="556"/>
                    </a:lnTo>
                    <a:lnTo>
                      <a:pt x="106" y="526"/>
                    </a:lnTo>
                    <a:lnTo>
                      <a:pt x="102" y="488"/>
                    </a:lnTo>
                    <a:lnTo>
                      <a:pt x="110" y="456"/>
                    </a:lnTo>
                    <a:lnTo>
                      <a:pt x="130" y="472"/>
                    </a:lnTo>
                    <a:lnTo>
                      <a:pt x="146" y="482"/>
                    </a:lnTo>
                    <a:lnTo>
                      <a:pt x="176" y="482"/>
                    </a:lnTo>
                    <a:lnTo>
                      <a:pt x="172" y="472"/>
                    </a:lnTo>
                    <a:lnTo>
                      <a:pt x="146" y="458"/>
                    </a:lnTo>
                    <a:lnTo>
                      <a:pt x="128" y="440"/>
                    </a:lnTo>
                    <a:lnTo>
                      <a:pt x="116" y="436"/>
                    </a:lnTo>
                    <a:lnTo>
                      <a:pt x="120" y="408"/>
                    </a:lnTo>
                    <a:lnTo>
                      <a:pt x="144" y="400"/>
                    </a:lnTo>
                    <a:lnTo>
                      <a:pt x="116" y="382"/>
                    </a:lnTo>
                    <a:lnTo>
                      <a:pt x="116" y="338"/>
                    </a:lnTo>
                    <a:lnTo>
                      <a:pt x="140" y="334"/>
                    </a:lnTo>
                    <a:lnTo>
                      <a:pt x="158" y="366"/>
                    </a:lnTo>
                    <a:lnTo>
                      <a:pt x="168" y="354"/>
                    </a:lnTo>
                    <a:lnTo>
                      <a:pt x="158" y="328"/>
                    </a:lnTo>
                    <a:lnTo>
                      <a:pt x="162" y="310"/>
                    </a:lnTo>
                    <a:lnTo>
                      <a:pt x="178" y="318"/>
                    </a:lnTo>
                    <a:lnTo>
                      <a:pt x="204" y="336"/>
                    </a:lnTo>
                    <a:lnTo>
                      <a:pt x="212" y="320"/>
                    </a:lnTo>
                    <a:lnTo>
                      <a:pt x="230" y="338"/>
                    </a:lnTo>
                    <a:lnTo>
                      <a:pt x="250" y="344"/>
                    </a:lnTo>
                    <a:lnTo>
                      <a:pt x="230" y="322"/>
                    </a:lnTo>
                    <a:lnTo>
                      <a:pt x="218" y="302"/>
                    </a:lnTo>
                    <a:lnTo>
                      <a:pt x="246" y="312"/>
                    </a:lnTo>
                    <a:lnTo>
                      <a:pt x="284" y="338"/>
                    </a:lnTo>
                    <a:lnTo>
                      <a:pt x="266" y="304"/>
                    </a:lnTo>
                    <a:lnTo>
                      <a:pt x="218" y="254"/>
                    </a:lnTo>
                    <a:lnTo>
                      <a:pt x="214" y="232"/>
                    </a:lnTo>
                    <a:lnTo>
                      <a:pt x="242" y="244"/>
                    </a:lnTo>
                    <a:lnTo>
                      <a:pt x="244" y="214"/>
                    </a:lnTo>
                    <a:lnTo>
                      <a:pt x="222" y="168"/>
                    </a:lnTo>
                    <a:lnTo>
                      <a:pt x="258" y="170"/>
                    </a:lnTo>
                    <a:lnTo>
                      <a:pt x="306" y="164"/>
                    </a:lnTo>
                    <a:lnTo>
                      <a:pt x="272" y="132"/>
                    </a:lnTo>
                    <a:lnTo>
                      <a:pt x="286" y="100"/>
                    </a:lnTo>
                    <a:lnTo>
                      <a:pt x="302" y="102"/>
                    </a:lnTo>
                    <a:lnTo>
                      <a:pt x="294" y="50"/>
                    </a:lnTo>
                    <a:lnTo>
                      <a:pt x="312" y="26"/>
                    </a:lnTo>
                    <a:lnTo>
                      <a:pt x="316" y="6"/>
                    </a:lnTo>
                    <a:lnTo>
                      <a:pt x="350" y="14"/>
                    </a:lnTo>
                    <a:lnTo>
                      <a:pt x="356" y="36"/>
                    </a:lnTo>
                    <a:lnTo>
                      <a:pt x="368" y="24"/>
                    </a:lnTo>
                    <a:lnTo>
                      <a:pt x="380" y="30"/>
                    </a:lnTo>
                    <a:lnTo>
                      <a:pt x="388" y="36"/>
                    </a:lnTo>
                    <a:lnTo>
                      <a:pt x="392" y="38"/>
                    </a:lnTo>
                    <a:lnTo>
                      <a:pt x="392" y="40"/>
                    </a:lnTo>
                    <a:lnTo>
                      <a:pt x="376" y="74"/>
                    </a:lnTo>
                    <a:lnTo>
                      <a:pt x="394" y="70"/>
                    </a:lnTo>
                    <a:lnTo>
                      <a:pt x="407" y="54"/>
                    </a:lnTo>
                    <a:lnTo>
                      <a:pt x="415" y="32"/>
                    </a:lnTo>
                    <a:lnTo>
                      <a:pt x="437" y="36"/>
                    </a:lnTo>
                    <a:lnTo>
                      <a:pt x="443" y="40"/>
                    </a:lnTo>
                    <a:lnTo>
                      <a:pt x="447" y="44"/>
                    </a:lnTo>
                    <a:lnTo>
                      <a:pt x="449" y="48"/>
                    </a:lnTo>
                    <a:lnTo>
                      <a:pt x="447" y="54"/>
                    </a:lnTo>
                    <a:lnTo>
                      <a:pt x="441" y="62"/>
                    </a:lnTo>
                    <a:lnTo>
                      <a:pt x="433" y="74"/>
                    </a:lnTo>
                    <a:lnTo>
                      <a:pt x="451" y="80"/>
                    </a:lnTo>
                    <a:lnTo>
                      <a:pt x="471" y="48"/>
                    </a:lnTo>
                    <a:lnTo>
                      <a:pt x="501" y="40"/>
                    </a:lnTo>
                    <a:lnTo>
                      <a:pt x="537" y="34"/>
                    </a:lnTo>
                    <a:lnTo>
                      <a:pt x="583" y="40"/>
                    </a:lnTo>
                    <a:lnTo>
                      <a:pt x="589" y="38"/>
                    </a:lnTo>
                    <a:lnTo>
                      <a:pt x="599" y="34"/>
                    </a:lnTo>
                    <a:lnTo>
                      <a:pt x="611" y="28"/>
                    </a:lnTo>
                    <a:lnTo>
                      <a:pt x="631" y="14"/>
                    </a:lnTo>
                    <a:lnTo>
                      <a:pt x="659" y="18"/>
                    </a:lnTo>
                    <a:lnTo>
                      <a:pt x="683" y="24"/>
                    </a:lnTo>
                    <a:lnTo>
                      <a:pt x="683" y="12"/>
                    </a:lnTo>
                    <a:lnTo>
                      <a:pt x="683" y="4"/>
                    </a:lnTo>
                    <a:lnTo>
                      <a:pt x="685" y="2"/>
                    </a:lnTo>
                    <a:lnTo>
                      <a:pt x="687" y="0"/>
                    </a:lnTo>
                    <a:lnTo>
                      <a:pt x="709" y="4"/>
                    </a:lnTo>
                    <a:lnTo>
                      <a:pt x="725" y="8"/>
                    </a:lnTo>
                    <a:lnTo>
                      <a:pt x="771" y="14"/>
                    </a:lnTo>
                    <a:lnTo>
                      <a:pt x="745" y="66"/>
                    </a:lnTo>
                    <a:lnTo>
                      <a:pt x="755" y="72"/>
                    </a:lnTo>
                    <a:lnTo>
                      <a:pt x="761" y="76"/>
                    </a:lnTo>
                    <a:lnTo>
                      <a:pt x="763" y="80"/>
                    </a:lnTo>
                    <a:lnTo>
                      <a:pt x="763" y="82"/>
                    </a:lnTo>
                    <a:lnTo>
                      <a:pt x="757" y="96"/>
                    </a:lnTo>
                    <a:lnTo>
                      <a:pt x="743" y="118"/>
                    </a:lnTo>
                    <a:lnTo>
                      <a:pt x="723" y="148"/>
                    </a:lnTo>
                    <a:lnTo>
                      <a:pt x="703" y="162"/>
                    </a:lnTo>
                    <a:lnTo>
                      <a:pt x="673" y="180"/>
                    </a:lnTo>
                    <a:lnTo>
                      <a:pt x="639" y="224"/>
                    </a:lnTo>
                    <a:lnTo>
                      <a:pt x="611" y="248"/>
                    </a:lnTo>
                    <a:lnTo>
                      <a:pt x="575" y="278"/>
                    </a:lnTo>
                    <a:lnTo>
                      <a:pt x="563" y="296"/>
                    </a:lnTo>
                    <a:lnTo>
                      <a:pt x="535" y="316"/>
                    </a:lnTo>
                    <a:lnTo>
                      <a:pt x="539" y="334"/>
                    </a:lnTo>
                    <a:lnTo>
                      <a:pt x="517" y="340"/>
                    </a:lnTo>
                    <a:lnTo>
                      <a:pt x="485" y="336"/>
                    </a:lnTo>
                    <a:lnTo>
                      <a:pt x="461" y="330"/>
                    </a:lnTo>
                    <a:lnTo>
                      <a:pt x="447" y="312"/>
                    </a:lnTo>
                    <a:lnTo>
                      <a:pt x="453" y="328"/>
                    </a:lnTo>
                    <a:lnTo>
                      <a:pt x="475" y="348"/>
                    </a:lnTo>
                    <a:lnTo>
                      <a:pt x="503" y="358"/>
                    </a:lnTo>
                    <a:lnTo>
                      <a:pt x="545" y="364"/>
                    </a:lnTo>
                    <a:lnTo>
                      <a:pt x="575" y="358"/>
                    </a:lnTo>
                    <a:lnTo>
                      <a:pt x="601" y="336"/>
                    </a:lnTo>
                    <a:lnTo>
                      <a:pt x="599" y="354"/>
                    </a:lnTo>
                    <a:lnTo>
                      <a:pt x="583" y="384"/>
                    </a:lnTo>
                    <a:lnTo>
                      <a:pt x="559" y="416"/>
                    </a:lnTo>
                    <a:lnTo>
                      <a:pt x="551" y="424"/>
                    </a:lnTo>
                    <a:lnTo>
                      <a:pt x="533" y="408"/>
                    </a:lnTo>
                    <a:lnTo>
                      <a:pt x="509" y="410"/>
                    </a:lnTo>
                    <a:lnTo>
                      <a:pt x="471" y="424"/>
                    </a:lnTo>
                    <a:lnTo>
                      <a:pt x="457" y="432"/>
                    </a:lnTo>
                    <a:lnTo>
                      <a:pt x="451" y="446"/>
                    </a:lnTo>
                    <a:lnTo>
                      <a:pt x="447" y="452"/>
                    </a:lnTo>
                    <a:lnTo>
                      <a:pt x="437" y="460"/>
                    </a:lnTo>
                    <a:lnTo>
                      <a:pt x="425" y="472"/>
                    </a:lnTo>
                    <a:lnTo>
                      <a:pt x="431" y="478"/>
                    </a:lnTo>
                    <a:lnTo>
                      <a:pt x="447" y="464"/>
                    </a:lnTo>
                    <a:lnTo>
                      <a:pt x="477" y="440"/>
                    </a:lnTo>
                    <a:lnTo>
                      <a:pt x="511" y="438"/>
                    </a:lnTo>
                    <a:lnTo>
                      <a:pt x="529" y="440"/>
                    </a:lnTo>
                    <a:lnTo>
                      <a:pt x="499" y="478"/>
                    </a:lnTo>
                    <a:lnTo>
                      <a:pt x="487" y="492"/>
                    </a:lnTo>
                    <a:lnTo>
                      <a:pt x="459" y="498"/>
                    </a:lnTo>
                    <a:lnTo>
                      <a:pt x="461" y="508"/>
                    </a:lnTo>
                    <a:lnTo>
                      <a:pt x="493" y="508"/>
                    </a:lnTo>
                    <a:lnTo>
                      <a:pt x="517" y="496"/>
                    </a:lnTo>
                    <a:lnTo>
                      <a:pt x="515" y="478"/>
                    </a:lnTo>
                    <a:lnTo>
                      <a:pt x="531" y="476"/>
                    </a:lnTo>
                    <a:lnTo>
                      <a:pt x="563" y="464"/>
                    </a:lnTo>
                    <a:lnTo>
                      <a:pt x="591" y="454"/>
                    </a:lnTo>
                    <a:lnTo>
                      <a:pt x="601" y="452"/>
                    </a:lnTo>
                    <a:lnTo>
                      <a:pt x="599" y="490"/>
                    </a:lnTo>
                    <a:lnTo>
                      <a:pt x="611" y="510"/>
                    </a:lnTo>
                    <a:lnTo>
                      <a:pt x="595" y="542"/>
                    </a:lnTo>
                    <a:lnTo>
                      <a:pt x="607" y="550"/>
                    </a:lnTo>
                    <a:lnTo>
                      <a:pt x="635" y="524"/>
                    </a:lnTo>
                    <a:lnTo>
                      <a:pt x="651" y="532"/>
                    </a:lnTo>
                    <a:lnTo>
                      <a:pt x="673" y="540"/>
                    </a:lnTo>
                    <a:lnTo>
                      <a:pt x="677" y="568"/>
                    </a:lnTo>
                    <a:lnTo>
                      <a:pt x="651" y="590"/>
                    </a:lnTo>
                    <a:lnTo>
                      <a:pt x="667" y="618"/>
                    </a:lnTo>
                    <a:lnTo>
                      <a:pt x="665" y="640"/>
                    </a:lnTo>
                    <a:lnTo>
                      <a:pt x="621" y="688"/>
                    </a:lnTo>
                    <a:lnTo>
                      <a:pt x="595" y="704"/>
                    </a:lnTo>
                    <a:lnTo>
                      <a:pt x="593" y="754"/>
                    </a:lnTo>
                    <a:close/>
                  </a:path>
                </a:pathLst>
              </a:custGeom>
              <a:grpFill/>
              <a:ln w="3175" cmpd="sng">
                <a:solidFill>
                  <a:schemeClr val="accent5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 dirty="0"/>
              </a:p>
            </p:txBody>
          </p:sp>
          <p:sp>
            <p:nvSpPr>
              <p:cNvPr id="211" name="Lewis and Harris"/>
              <p:cNvSpPr>
                <a:spLocks/>
              </p:cNvSpPr>
              <p:nvPr/>
            </p:nvSpPr>
            <p:spPr bwMode="auto">
              <a:xfrm>
                <a:off x="4313236" y="1900381"/>
                <a:ext cx="322823" cy="468488"/>
              </a:xfrm>
              <a:custGeom>
                <a:avLst/>
                <a:gdLst/>
                <a:ahLst/>
                <a:cxnLst>
                  <a:cxn ang="0">
                    <a:pos x="116" y="68"/>
                  </a:cxn>
                  <a:cxn ang="0">
                    <a:pos x="154" y="50"/>
                  </a:cxn>
                  <a:cxn ang="0">
                    <a:pos x="214" y="0"/>
                  </a:cxn>
                  <a:cxn ang="0">
                    <a:pos x="232" y="52"/>
                  </a:cxn>
                  <a:cxn ang="0">
                    <a:pos x="228" y="64"/>
                  </a:cxn>
                  <a:cxn ang="0">
                    <a:pos x="232" y="80"/>
                  </a:cxn>
                  <a:cxn ang="0">
                    <a:pos x="178" y="136"/>
                  </a:cxn>
                  <a:cxn ang="0">
                    <a:pos x="142" y="182"/>
                  </a:cxn>
                  <a:cxn ang="0">
                    <a:pos x="180" y="180"/>
                  </a:cxn>
                  <a:cxn ang="0">
                    <a:pos x="176" y="218"/>
                  </a:cxn>
                  <a:cxn ang="0">
                    <a:pos x="156" y="232"/>
                  </a:cxn>
                  <a:cxn ang="0">
                    <a:pos x="156" y="246"/>
                  </a:cxn>
                  <a:cxn ang="0">
                    <a:pos x="124" y="256"/>
                  </a:cxn>
                  <a:cxn ang="0">
                    <a:pos x="106" y="242"/>
                  </a:cxn>
                  <a:cxn ang="0">
                    <a:pos x="88" y="216"/>
                  </a:cxn>
                  <a:cxn ang="0">
                    <a:pos x="90" y="230"/>
                  </a:cxn>
                  <a:cxn ang="0">
                    <a:pos x="100" y="256"/>
                  </a:cxn>
                  <a:cxn ang="0">
                    <a:pos x="78" y="268"/>
                  </a:cxn>
                  <a:cxn ang="0">
                    <a:pos x="74" y="304"/>
                  </a:cxn>
                  <a:cxn ang="0">
                    <a:pos x="52" y="318"/>
                  </a:cxn>
                  <a:cxn ang="0">
                    <a:pos x="36" y="338"/>
                  </a:cxn>
                  <a:cxn ang="0">
                    <a:pos x="0" y="300"/>
                  </a:cxn>
                  <a:cxn ang="0">
                    <a:pos x="12" y="294"/>
                  </a:cxn>
                  <a:cxn ang="0">
                    <a:pos x="42" y="274"/>
                  </a:cxn>
                  <a:cxn ang="0">
                    <a:pos x="58" y="258"/>
                  </a:cxn>
                  <a:cxn ang="0">
                    <a:pos x="4" y="224"/>
                  </a:cxn>
                  <a:cxn ang="0">
                    <a:pos x="46" y="200"/>
                  </a:cxn>
                  <a:cxn ang="0">
                    <a:pos x="6" y="160"/>
                  </a:cxn>
                  <a:cxn ang="0">
                    <a:pos x="30" y="136"/>
                  </a:cxn>
                  <a:cxn ang="0">
                    <a:pos x="58" y="120"/>
                  </a:cxn>
                  <a:cxn ang="0">
                    <a:pos x="70" y="146"/>
                  </a:cxn>
                  <a:cxn ang="0">
                    <a:pos x="100" y="140"/>
                  </a:cxn>
                  <a:cxn ang="0">
                    <a:pos x="84" y="92"/>
                  </a:cxn>
                </a:cxnLst>
                <a:rect l="0" t="0" r="r" b="b"/>
                <a:pathLst>
                  <a:path w="234" h="338">
                    <a:moveTo>
                      <a:pt x="94" y="88"/>
                    </a:moveTo>
                    <a:lnTo>
                      <a:pt x="116" y="68"/>
                    </a:lnTo>
                    <a:lnTo>
                      <a:pt x="148" y="66"/>
                    </a:lnTo>
                    <a:lnTo>
                      <a:pt x="154" y="50"/>
                    </a:lnTo>
                    <a:lnTo>
                      <a:pt x="200" y="22"/>
                    </a:lnTo>
                    <a:lnTo>
                      <a:pt x="214" y="0"/>
                    </a:lnTo>
                    <a:lnTo>
                      <a:pt x="234" y="20"/>
                    </a:lnTo>
                    <a:lnTo>
                      <a:pt x="232" y="52"/>
                    </a:lnTo>
                    <a:lnTo>
                      <a:pt x="232" y="58"/>
                    </a:lnTo>
                    <a:lnTo>
                      <a:pt x="228" y="64"/>
                    </a:lnTo>
                    <a:lnTo>
                      <a:pt x="222" y="72"/>
                    </a:lnTo>
                    <a:lnTo>
                      <a:pt x="232" y="80"/>
                    </a:lnTo>
                    <a:lnTo>
                      <a:pt x="204" y="104"/>
                    </a:lnTo>
                    <a:lnTo>
                      <a:pt x="178" y="136"/>
                    </a:lnTo>
                    <a:lnTo>
                      <a:pt x="184" y="162"/>
                    </a:lnTo>
                    <a:lnTo>
                      <a:pt x="142" y="182"/>
                    </a:lnTo>
                    <a:lnTo>
                      <a:pt x="162" y="186"/>
                    </a:lnTo>
                    <a:lnTo>
                      <a:pt x="180" y="180"/>
                    </a:lnTo>
                    <a:lnTo>
                      <a:pt x="182" y="194"/>
                    </a:lnTo>
                    <a:lnTo>
                      <a:pt x="176" y="218"/>
                    </a:lnTo>
                    <a:lnTo>
                      <a:pt x="140" y="214"/>
                    </a:lnTo>
                    <a:lnTo>
                      <a:pt x="156" y="232"/>
                    </a:lnTo>
                    <a:lnTo>
                      <a:pt x="156" y="240"/>
                    </a:lnTo>
                    <a:lnTo>
                      <a:pt x="156" y="246"/>
                    </a:lnTo>
                    <a:lnTo>
                      <a:pt x="154" y="248"/>
                    </a:lnTo>
                    <a:lnTo>
                      <a:pt x="124" y="256"/>
                    </a:lnTo>
                    <a:lnTo>
                      <a:pt x="114" y="252"/>
                    </a:lnTo>
                    <a:lnTo>
                      <a:pt x="106" y="242"/>
                    </a:lnTo>
                    <a:lnTo>
                      <a:pt x="104" y="206"/>
                    </a:lnTo>
                    <a:lnTo>
                      <a:pt x="88" y="216"/>
                    </a:lnTo>
                    <a:lnTo>
                      <a:pt x="88" y="224"/>
                    </a:lnTo>
                    <a:lnTo>
                      <a:pt x="90" y="230"/>
                    </a:lnTo>
                    <a:lnTo>
                      <a:pt x="92" y="236"/>
                    </a:lnTo>
                    <a:lnTo>
                      <a:pt x="100" y="256"/>
                    </a:lnTo>
                    <a:lnTo>
                      <a:pt x="104" y="272"/>
                    </a:lnTo>
                    <a:lnTo>
                      <a:pt x="78" y="268"/>
                    </a:lnTo>
                    <a:lnTo>
                      <a:pt x="86" y="292"/>
                    </a:lnTo>
                    <a:lnTo>
                      <a:pt x="74" y="304"/>
                    </a:lnTo>
                    <a:lnTo>
                      <a:pt x="58" y="300"/>
                    </a:lnTo>
                    <a:lnTo>
                      <a:pt x="52" y="318"/>
                    </a:lnTo>
                    <a:lnTo>
                      <a:pt x="42" y="324"/>
                    </a:lnTo>
                    <a:lnTo>
                      <a:pt x="36" y="338"/>
                    </a:lnTo>
                    <a:lnTo>
                      <a:pt x="22" y="310"/>
                    </a:lnTo>
                    <a:lnTo>
                      <a:pt x="0" y="300"/>
                    </a:lnTo>
                    <a:lnTo>
                      <a:pt x="2" y="280"/>
                    </a:lnTo>
                    <a:lnTo>
                      <a:pt x="12" y="294"/>
                    </a:lnTo>
                    <a:lnTo>
                      <a:pt x="30" y="276"/>
                    </a:lnTo>
                    <a:lnTo>
                      <a:pt x="42" y="274"/>
                    </a:lnTo>
                    <a:lnTo>
                      <a:pt x="38" y="264"/>
                    </a:lnTo>
                    <a:lnTo>
                      <a:pt x="58" y="258"/>
                    </a:lnTo>
                    <a:lnTo>
                      <a:pt x="58" y="246"/>
                    </a:lnTo>
                    <a:lnTo>
                      <a:pt x="4" y="224"/>
                    </a:lnTo>
                    <a:lnTo>
                      <a:pt x="14" y="208"/>
                    </a:lnTo>
                    <a:lnTo>
                      <a:pt x="46" y="200"/>
                    </a:lnTo>
                    <a:lnTo>
                      <a:pt x="16" y="180"/>
                    </a:lnTo>
                    <a:lnTo>
                      <a:pt x="6" y="160"/>
                    </a:lnTo>
                    <a:lnTo>
                      <a:pt x="12" y="142"/>
                    </a:lnTo>
                    <a:lnTo>
                      <a:pt x="30" y="136"/>
                    </a:lnTo>
                    <a:lnTo>
                      <a:pt x="28" y="114"/>
                    </a:lnTo>
                    <a:lnTo>
                      <a:pt x="58" y="120"/>
                    </a:lnTo>
                    <a:lnTo>
                      <a:pt x="56" y="140"/>
                    </a:lnTo>
                    <a:lnTo>
                      <a:pt x="70" y="146"/>
                    </a:lnTo>
                    <a:lnTo>
                      <a:pt x="80" y="138"/>
                    </a:lnTo>
                    <a:lnTo>
                      <a:pt x="100" y="140"/>
                    </a:lnTo>
                    <a:lnTo>
                      <a:pt x="88" y="110"/>
                    </a:lnTo>
                    <a:lnTo>
                      <a:pt x="84" y="92"/>
                    </a:lnTo>
                    <a:lnTo>
                      <a:pt x="94" y="88"/>
                    </a:lnTo>
                    <a:close/>
                  </a:path>
                </a:pathLst>
              </a:custGeom>
              <a:grpFill/>
              <a:ln w="3175" cmpd="sng">
                <a:solidFill>
                  <a:schemeClr val="accent3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 dirty="0"/>
              </a:p>
            </p:txBody>
          </p:sp>
          <p:sp>
            <p:nvSpPr>
              <p:cNvPr id="212" name="Skye"/>
              <p:cNvSpPr>
                <a:spLocks/>
              </p:cNvSpPr>
              <p:nvPr/>
            </p:nvSpPr>
            <p:spPr bwMode="auto">
              <a:xfrm>
                <a:off x="4413626" y="2392490"/>
                <a:ext cx="344476" cy="403529"/>
              </a:xfrm>
              <a:custGeom>
                <a:avLst/>
                <a:gdLst/>
                <a:ahLst/>
                <a:cxnLst>
                  <a:cxn ang="0">
                    <a:pos x="112" y="82"/>
                  </a:cxn>
                  <a:cxn ang="0">
                    <a:pos x="96" y="30"/>
                  </a:cxn>
                  <a:cxn ang="0">
                    <a:pos x="114" y="0"/>
                  </a:cxn>
                  <a:cxn ang="0">
                    <a:pos x="150" y="34"/>
                  </a:cxn>
                  <a:cxn ang="0">
                    <a:pos x="156" y="96"/>
                  </a:cxn>
                  <a:cxn ang="0">
                    <a:pos x="140" y="128"/>
                  </a:cxn>
                  <a:cxn ang="0">
                    <a:pos x="158" y="170"/>
                  </a:cxn>
                  <a:cxn ang="0">
                    <a:pos x="196" y="196"/>
                  </a:cxn>
                  <a:cxn ang="0">
                    <a:pos x="242" y="200"/>
                  </a:cxn>
                  <a:cxn ang="0">
                    <a:pos x="248" y="232"/>
                  </a:cxn>
                  <a:cxn ang="0">
                    <a:pos x="222" y="268"/>
                  </a:cxn>
                  <a:cxn ang="0">
                    <a:pos x="208" y="284"/>
                  </a:cxn>
                  <a:cxn ang="0">
                    <a:pos x="194" y="290"/>
                  </a:cxn>
                  <a:cxn ang="0">
                    <a:pos x="176" y="278"/>
                  </a:cxn>
                  <a:cxn ang="0">
                    <a:pos x="200" y="250"/>
                  </a:cxn>
                  <a:cxn ang="0">
                    <a:pos x="198" y="232"/>
                  </a:cxn>
                  <a:cxn ang="0">
                    <a:pos x="172" y="224"/>
                  </a:cxn>
                  <a:cxn ang="0">
                    <a:pos x="168" y="252"/>
                  </a:cxn>
                  <a:cxn ang="0">
                    <a:pos x="158" y="236"/>
                  </a:cxn>
                  <a:cxn ang="0">
                    <a:pos x="116" y="232"/>
                  </a:cxn>
                  <a:cxn ang="0">
                    <a:pos x="94" y="220"/>
                  </a:cxn>
                  <a:cxn ang="0">
                    <a:pos x="78" y="184"/>
                  </a:cxn>
                  <a:cxn ang="0">
                    <a:pos x="88" y="168"/>
                  </a:cxn>
                  <a:cxn ang="0">
                    <a:pos x="96" y="154"/>
                  </a:cxn>
                  <a:cxn ang="0">
                    <a:pos x="56" y="126"/>
                  </a:cxn>
                  <a:cxn ang="0">
                    <a:pos x="48" y="148"/>
                  </a:cxn>
                  <a:cxn ang="0">
                    <a:pos x="12" y="134"/>
                  </a:cxn>
                  <a:cxn ang="0">
                    <a:pos x="0" y="86"/>
                  </a:cxn>
                  <a:cxn ang="0">
                    <a:pos x="28" y="98"/>
                  </a:cxn>
                  <a:cxn ang="0">
                    <a:pos x="38" y="92"/>
                  </a:cxn>
                  <a:cxn ang="0">
                    <a:pos x="36" y="56"/>
                  </a:cxn>
                  <a:cxn ang="0">
                    <a:pos x="58" y="62"/>
                  </a:cxn>
                  <a:cxn ang="0">
                    <a:pos x="110" y="92"/>
                  </a:cxn>
                </a:cxnLst>
                <a:rect l="0" t="0" r="r" b="b"/>
                <a:pathLst>
                  <a:path w="250" h="292">
                    <a:moveTo>
                      <a:pt x="110" y="92"/>
                    </a:moveTo>
                    <a:lnTo>
                      <a:pt x="112" y="82"/>
                    </a:lnTo>
                    <a:lnTo>
                      <a:pt x="100" y="64"/>
                    </a:lnTo>
                    <a:lnTo>
                      <a:pt x="96" y="30"/>
                    </a:lnTo>
                    <a:lnTo>
                      <a:pt x="104" y="10"/>
                    </a:lnTo>
                    <a:lnTo>
                      <a:pt x="114" y="0"/>
                    </a:lnTo>
                    <a:lnTo>
                      <a:pt x="134" y="10"/>
                    </a:lnTo>
                    <a:lnTo>
                      <a:pt x="150" y="34"/>
                    </a:lnTo>
                    <a:lnTo>
                      <a:pt x="156" y="62"/>
                    </a:lnTo>
                    <a:lnTo>
                      <a:pt x="156" y="96"/>
                    </a:lnTo>
                    <a:lnTo>
                      <a:pt x="150" y="114"/>
                    </a:lnTo>
                    <a:lnTo>
                      <a:pt x="140" y="128"/>
                    </a:lnTo>
                    <a:lnTo>
                      <a:pt x="150" y="158"/>
                    </a:lnTo>
                    <a:lnTo>
                      <a:pt x="158" y="170"/>
                    </a:lnTo>
                    <a:lnTo>
                      <a:pt x="166" y="180"/>
                    </a:lnTo>
                    <a:lnTo>
                      <a:pt x="196" y="196"/>
                    </a:lnTo>
                    <a:lnTo>
                      <a:pt x="222" y="198"/>
                    </a:lnTo>
                    <a:lnTo>
                      <a:pt x="242" y="200"/>
                    </a:lnTo>
                    <a:lnTo>
                      <a:pt x="250" y="210"/>
                    </a:lnTo>
                    <a:lnTo>
                      <a:pt x="248" y="232"/>
                    </a:lnTo>
                    <a:lnTo>
                      <a:pt x="238" y="246"/>
                    </a:lnTo>
                    <a:lnTo>
                      <a:pt x="222" y="268"/>
                    </a:lnTo>
                    <a:lnTo>
                      <a:pt x="216" y="274"/>
                    </a:lnTo>
                    <a:lnTo>
                      <a:pt x="208" y="284"/>
                    </a:lnTo>
                    <a:lnTo>
                      <a:pt x="204" y="288"/>
                    </a:lnTo>
                    <a:lnTo>
                      <a:pt x="194" y="290"/>
                    </a:lnTo>
                    <a:lnTo>
                      <a:pt x="182" y="292"/>
                    </a:lnTo>
                    <a:lnTo>
                      <a:pt x="176" y="278"/>
                    </a:lnTo>
                    <a:lnTo>
                      <a:pt x="178" y="258"/>
                    </a:lnTo>
                    <a:lnTo>
                      <a:pt x="200" y="250"/>
                    </a:lnTo>
                    <a:lnTo>
                      <a:pt x="214" y="232"/>
                    </a:lnTo>
                    <a:lnTo>
                      <a:pt x="198" y="232"/>
                    </a:lnTo>
                    <a:lnTo>
                      <a:pt x="178" y="216"/>
                    </a:lnTo>
                    <a:lnTo>
                      <a:pt x="172" y="224"/>
                    </a:lnTo>
                    <a:lnTo>
                      <a:pt x="172" y="236"/>
                    </a:lnTo>
                    <a:lnTo>
                      <a:pt x="168" y="252"/>
                    </a:lnTo>
                    <a:lnTo>
                      <a:pt x="158" y="248"/>
                    </a:lnTo>
                    <a:lnTo>
                      <a:pt x="158" y="236"/>
                    </a:lnTo>
                    <a:lnTo>
                      <a:pt x="144" y="226"/>
                    </a:lnTo>
                    <a:lnTo>
                      <a:pt x="116" y="232"/>
                    </a:lnTo>
                    <a:lnTo>
                      <a:pt x="112" y="220"/>
                    </a:lnTo>
                    <a:lnTo>
                      <a:pt x="94" y="220"/>
                    </a:lnTo>
                    <a:lnTo>
                      <a:pt x="94" y="200"/>
                    </a:lnTo>
                    <a:lnTo>
                      <a:pt x="78" y="184"/>
                    </a:lnTo>
                    <a:lnTo>
                      <a:pt x="74" y="164"/>
                    </a:lnTo>
                    <a:lnTo>
                      <a:pt x="88" y="168"/>
                    </a:lnTo>
                    <a:lnTo>
                      <a:pt x="100" y="174"/>
                    </a:lnTo>
                    <a:lnTo>
                      <a:pt x="96" y="154"/>
                    </a:lnTo>
                    <a:lnTo>
                      <a:pt x="78" y="144"/>
                    </a:lnTo>
                    <a:lnTo>
                      <a:pt x="56" y="126"/>
                    </a:lnTo>
                    <a:lnTo>
                      <a:pt x="48" y="136"/>
                    </a:lnTo>
                    <a:lnTo>
                      <a:pt x="48" y="148"/>
                    </a:lnTo>
                    <a:lnTo>
                      <a:pt x="32" y="148"/>
                    </a:lnTo>
                    <a:lnTo>
                      <a:pt x="12" y="134"/>
                    </a:lnTo>
                    <a:lnTo>
                      <a:pt x="0" y="108"/>
                    </a:lnTo>
                    <a:lnTo>
                      <a:pt x="0" y="86"/>
                    </a:lnTo>
                    <a:lnTo>
                      <a:pt x="12" y="76"/>
                    </a:lnTo>
                    <a:lnTo>
                      <a:pt x="28" y="98"/>
                    </a:lnTo>
                    <a:lnTo>
                      <a:pt x="46" y="108"/>
                    </a:lnTo>
                    <a:lnTo>
                      <a:pt x="38" y="92"/>
                    </a:lnTo>
                    <a:lnTo>
                      <a:pt x="46" y="74"/>
                    </a:lnTo>
                    <a:lnTo>
                      <a:pt x="36" y="56"/>
                    </a:lnTo>
                    <a:lnTo>
                      <a:pt x="42" y="42"/>
                    </a:lnTo>
                    <a:lnTo>
                      <a:pt x="58" y="62"/>
                    </a:lnTo>
                    <a:lnTo>
                      <a:pt x="88" y="72"/>
                    </a:lnTo>
                    <a:lnTo>
                      <a:pt x="110" y="92"/>
                    </a:lnTo>
                    <a:close/>
                  </a:path>
                </a:pathLst>
              </a:custGeom>
              <a:grpFill/>
              <a:ln w="3175" cmpd="sng">
                <a:solidFill>
                  <a:schemeClr val="accent3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 dirty="0"/>
              </a:p>
            </p:txBody>
          </p:sp>
          <p:sp>
            <p:nvSpPr>
              <p:cNvPr id="213" name="North Uist"/>
              <p:cNvSpPr>
                <a:spLocks/>
              </p:cNvSpPr>
              <p:nvPr/>
            </p:nvSpPr>
            <p:spPr bwMode="auto">
              <a:xfrm>
                <a:off x="4171509" y="2384616"/>
                <a:ext cx="143696" cy="100390"/>
              </a:xfrm>
              <a:custGeom>
                <a:avLst/>
                <a:gdLst/>
                <a:ahLst/>
                <a:cxnLst>
                  <a:cxn ang="0">
                    <a:pos x="14" y="10"/>
                  </a:cxn>
                  <a:cxn ang="0">
                    <a:pos x="34" y="4"/>
                  </a:cxn>
                  <a:cxn ang="0">
                    <a:pos x="52" y="10"/>
                  </a:cxn>
                  <a:cxn ang="0">
                    <a:pos x="80" y="0"/>
                  </a:cxn>
                  <a:cxn ang="0">
                    <a:pos x="86" y="12"/>
                  </a:cxn>
                  <a:cxn ang="0">
                    <a:pos x="104" y="12"/>
                  </a:cxn>
                  <a:cxn ang="0">
                    <a:pos x="100" y="26"/>
                  </a:cxn>
                  <a:cxn ang="0">
                    <a:pos x="88" y="24"/>
                  </a:cxn>
                  <a:cxn ang="0">
                    <a:pos x="82" y="24"/>
                  </a:cxn>
                  <a:cxn ang="0">
                    <a:pos x="80" y="24"/>
                  </a:cxn>
                  <a:cxn ang="0">
                    <a:pos x="78" y="26"/>
                  </a:cxn>
                  <a:cxn ang="0">
                    <a:pos x="88" y="36"/>
                  </a:cxn>
                  <a:cxn ang="0">
                    <a:pos x="94" y="44"/>
                  </a:cxn>
                  <a:cxn ang="0">
                    <a:pos x="88" y="56"/>
                  </a:cxn>
                  <a:cxn ang="0">
                    <a:pos x="84" y="68"/>
                  </a:cxn>
                  <a:cxn ang="0">
                    <a:pos x="38" y="72"/>
                  </a:cxn>
                  <a:cxn ang="0">
                    <a:pos x="26" y="46"/>
                  </a:cxn>
                  <a:cxn ang="0">
                    <a:pos x="0" y="30"/>
                  </a:cxn>
                  <a:cxn ang="0">
                    <a:pos x="6" y="16"/>
                  </a:cxn>
                  <a:cxn ang="0">
                    <a:pos x="14" y="10"/>
                  </a:cxn>
                </a:cxnLst>
                <a:rect l="0" t="0" r="r" b="b"/>
                <a:pathLst>
                  <a:path w="104" h="72">
                    <a:moveTo>
                      <a:pt x="14" y="10"/>
                    </a:moveTo>
                    <a:lnTo>
                      <a:pt x="34" y="4"/>
                    </a:lnTo>
                    <a:lnTo>
                      <a:pt x="52" y="10"/>
                    </a:lnTo>
                    <a:lnTo>
                      <a:pt x="80" y="0"/>
                    </a:lnTo>
                    <a:lnTo>
                      <a:pt x="86" y="12"/>
                    </a:lnTo>
                    <a:lnTo>
                      <a:pt x="104" y="12"/>
                    </a:lnTo>
                    <a:lnTo>
                      <a:pt x="100" y="26"/>
                    </a:lnTo>
                    <a:lnTo>
                      <a:pt x="88" y="24"/>
                    </a:lnTo>
                    <a:lnTo>
                      <a:pt x="82" y="24"/>
                    </a:lnTo>
                    <a:lnTo>
                      <a:pt x="80" y="24"/>
                    </a:lnTo>
                    <a:lnTo>
                      <a:pt x="78" y="26"/>
                    </a:lnTo>
                    <a:lnTo>
                      <a:pt x="88" y="36"/>
                    </a:lnTo>
                    <a:lnTo>
                      <a:pt x="94" y="44"/>
                    </a:lnTo>
                    <a:lnTo>
                      <a:pt x="88" y="56"/>
                    </a:lnTo>
                    <a:lnTo>
                      <a:pt x="84" y="68"/>
                    </a:lnTo>
                    <a:lnTo>
                      <a:pt x="38" y="72"/>
                    </a:lnTo>
                    <a:lnTo>
                      <a:pt x="26" y="46"/>
                    </a:lnTo>
                    <a:lnTo>
                      <a:pt x="0" y="30"/>
                    </a:lnTo>
                    <a:lnTo>
                      <a:pt x="6" y="16"/>
                    </a:lnTo>
                    <a:lnTo>
                      <a:pt x="14" y="10"/>
                    </a:lnTo>
                    <a:close/>
                  </a:path>
                </a:pathLst>
              </a:custGeom>
              <a:grpFill/>
              <a:ln w="3175" cmpd="sng">
                <a:solidFill>
                  <a:schemeClr val="accent3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 dirty="0"/>
              </a:p>
            </p:txBody>
          </p:sp>
          <p:sp>
            <p:nvSpPr>
              <p:cNvPr id="214" name="Benbecula"/>
              <p:cNvSpPr>
                <a:spLocks/>
              </p:cNvSpPr>
              <p:nvPr/>
            </p:nvSpPr>
            <p:spPr bwMode="auto">
              <a:xfrm>
                <a:off x="4197099" y="2506659"/>
                <a:ext cx="61021" cy="47242"/>
              </a:xfrm>
              <a:custGeom>
                <a:avLst/>
                <a:gdLst/>
                <a:ahLst/>
                <a:cxnLst>
                  <a:cxn ang="0">
                    <a:pos x="14" y="0"/>
                  </a:cxn>
                  <a:cxn ang="0">
                    <a:pos x="44" y="8"/>
                  </a:cxn>
                  <a:cxn ang="0">
                    <a:pos x="32" y="34"/>
                  </a:cxn>
                  <a:cxn ang="0">
                    <a:pos x="12" y="28"/>
                  </a:cxn>
                  <a:cxn ang="0">
                    <a:pos x="0" y="10"/>
                  </a:cxn>
                  <a:cxn ang="0">
                    <a:pos x="14" y="0"/>
                  </a:cxn>
                </a:cxnLst>
                <a:rect l="0" t="0" r="r" b="b"/>
                <a:pathLst>
                  <a:path w="44" h="34">
                    <a:moveTo>
                      <a:pt x="14" y="0"/>
                    </a:moveTo>
                    <a:lnTo>
                      <a:pt x="44" y="8"/>
                    </a:lnTo>
                    <a:lnTo>
                      <a:pt x="32" y="34"/>
                    </a:lnTo>
                    <a:lnTo>
                      <a:pt x="12" y="28"/>
                    </a:lnTo>
                    <a:lnTo>
                      <a:pt x="0" y="10"/>
                    </a:lnTo>
                    <a:lnTo>
                      <a:pt x="14" y="0"/>
                    </a:lnTo>
                    <a:close/>
                  </a:path>
                </a:pathLst>
              </a:custGeom>
              <a:grpFill/>
              <a:ln w="3175" cmpd="sng">
                <a:solidFill>
                  <a:schemeClr val="accent3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 dirty="0"/>
              </a:p>
            </p:txBody>
          </p:sp>
          <p:sp>
            <p:nvSpPr>
              <p:cNvPr id="215" name="South Uist"/>
              <p:cNvSpPr>
                <a:spLocks/>
              </p:cNvSpPr>
              <p:nvPr/>
            </p:nvSpPr>
            <p:spPr bwMode="auto">
              <a:xfrm>
                <a:off x="4179383" y="2555870"/>
                <a:ext cx="64958" cy="179128"/>
              </a:xfrm>
              <a:custGeom>
                <a:avLst/>
                <a:gdLst/>
                <a:ahLst/>
                <a:cxnLst>
                  <a:cxn ang="0">
                    <a:pos x="6" y="0"/>
                  </a:cxn>
                  <a:cxn ang="0">
                    <a:pos x="24" y="18"/>
                  </a:cxn>
                  <a:cxn ang="0">
                    <a:pos x="46" y="42"/>
                  </a:cxn>
                  <a:cxn ang="0">
                    <a:pos x="34" y="66"/>
                  </a:cxn>
                  <a:cxn ang="0">
                    <a:pos x="24" y="60"/>
                  </a:cxn>
                  <a:cxn ang="0">
                    <a:pos x="18" y="56"/>
                  </a:cxn>
                  <a:cxn ang="0">
                    <a:pos x="16" y="56"/>
                  </a:cxn>
                  <a:cxn ang="0">
                    <a:pos x="16" y="74"/>
                  </a:cxn>
                  <a:cxn ang="0">
                    <a:pos x="30" y="84"/>
                  </a:cxn>
                  <a:cxn ang="0">
                    <a:pos x="30" y="98"/>
                  </a:cxn>
                  <a:cxn ang="0">
                    <a:pos x="20" y="104"/>
                  </a:cxn>
                  <a:cxn ang="0">
                    <a:pos x="32" y="118"/>
                  </a:cxn>
                  <a:cxn ang="0">
                    <a:pos x="32" y="130"/>
                  </a:cxn>
                  <a:cxn ang="0">
                    <a:pos x="0" y="112"/>
                  </a:cxn>
                  <a:cxn ang="0">
                    <a:pos x="0" y="90"/>
                  </a:cxn>
                  <a:cxn ang="0">
                    <a:pos x="0" y="64"/>
                  </a:cxn>
                  <a:cxn ang="0">
                    <a:pos x="2" y="44"/>
                  </a:cxn>
                  <a:cxn ang="0">
                    <a:pos x="4" y="26"/>
                  </a:cxn>
                  <a:cxn ang="0">
                    <a:pos x="6" y="0"/>
                  </a:cxn>
                </a:cxnLst>
                <a:rect l="0" t="0" r="r" b="b"/>
                <a:pathLst>
                  <a:path w="46" h="130">
                    <a:moveTo>
                      <a:pt x="6" y="0"/>
                    </a:moveTo>
                    <a:lnTo>
                      <a:pt x="24" y="18"/>
                    </a:lnTo>
                    <a:lnTo>
                      <a:pt x="46" y="42"/>
                    </a:lnTo>
                    <a:lnTo>
                      <a:pt x="34" y="66"/>
                    </a:lnTo>
                    <a:lnTo>
                      <a:pt x="24" y="60"/>
                    </a:lnTo>
                    <a:lnTo>
                      <a:pt x="18" y="56"/>
                    </a:lnTo>
                    <a:lnTo>
                      <a:pt x="16" y="56"/>
                    </a:lnTo>
                    <a:lnTo>
                      <a:pt x="16" y="74"/>
                    </a:lnTo>
                    <a:lnTo>
                      <a:pt x="30" y="84"/>
                    </a:lnTo>
                    <a:lnTo>
                      <a:pt x="30" y="98"/>
                    </a:lnTo>
                    <a:lnTo>
                      <a:pt x="20" y="104"/>
                    </a:lnTo>
                    <a:lnTo>
                      <a:pt x="32" y="118"/>
                    </a:lnTo>
                    <a:lnTo>
                      <a:pt x="32" y="130"/>
                    </a:lnTo>
                    <a:lnTo>
                      <a:pt x="0" y="112"/>
                    </a:lnTo>
                    <a:lnTo>
                      <a:pt x="0" y="90"/>
                    </a:lnTo>
                    <a:lnTo>
                      <a:pt x="0" y="64"/>
                    </a:lnTo>
                    <a:lnTo>
                      <a:pt x="2" y="44"/>
                    </a:lnTo>
                    <a:lnTo>
                      <a:pt x="4" y="26"/>
                    </a:lnTo>
                    <a:lnTo>
                      <a:pt x="6" y="0"/>
                    </a:lnTo>
                    <a:close/>
                  </a:path>
                </a:pathLst>
              </a:custGeom>
              <a:grpFill/>
              <a:ln w="3175" cmpd="sng">
                <a:solidFill>
                  <a:schemeClr val="accent3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 dirty="0"/>
              </a:p>
            </p:txBody>
          </p:sp>
          <p:sp>
            <p:nvSpPr>
              <p:cNvPr id="216" name="Colonsay"/>
              <p:cNvSpPr>
                <a:spLocks/>
              </p:cNvSpPr>
              <p:nvPr/>
            </p:nvSpPr>
            <p:spPr bwMode="auto">
              <a:xfrm>
                <a:off x="4539606" y="3351117"/>
                <a:ext cx="45274" cy="53148"/>
              </a:xfrm>
              <a:custGeom>
                <a:avLst/>
                <a:gdLst/>
                <a:ahLst/>
                <a:cxnLst>
                  <a:cxn ang="0">
                    <a:pos x="32" y="0"/>
                  </a:cxn>
                  <a:cxn ang="0">
                    <a:pos x="20" y="38"/>
                  </a:cxn>
                  <a:cxn ang="0">
                    <a:pos x="10" y="36"/>
                  </a:cxn>
                  <a:cxn ang="0">
                    <a:pos x="2" y="36"/>
                  </a:cxn>
                  <a:cxn ang="0">
                    <a:pos x="0" y="34"/>
                  </a:cxn>
                  <a:cxn ang="0">
                    <a:pos x="8" y="14"/>
                  </a:cxn>
                  <a:cxn ang="0">
                    <a:pos x="18" y="6"/>
                  </a:cxn>
                  <a:cxn ang="0">
                    <a:pos x="32" y="0"/>
                  </a:cxn>
                </a:cxnLst>
                <a:rect l="0" t="0" r="r" b="b"/>
                <a:pathLst>
                  <a:path w="32" h="38">
                    <a:moveTo>
                      <a:pt x="32" y="0"/>
                    </a:moveTo>
                    <a:lnTo>
                      <a:pt x="20" y="38"/>
                    </a:lnTo>
                    <a:lnTo>
                      <a:pt x="10" y="36"/>
                    </a:lnTo>
                    <a:lnTo>
                      <a:pt x="2" y="36"/>
                    </a:lnTo>
                    <a:lnTo>
                      <a:pt x="0" y="34"/>
                    </a:lnTo>
                    <a:lnTo>
                      <a:pt x="8" y="14"/>
                    </a:lnTo>
                    <a:lnTo>
                      <a:pt x="18" y="6"/>
                    </a:lnTo>
                    <a:lnTo>
                      <a:pt x="32" y="0"/>
                    </a:lnTo>
                    <a:close/>
                  </a:path>
                </a:pathLst>
              </a:custGeom>
              <a:grpFill/>
              <a:ln w="3175" cmpd="sng">
                <a:solidFill>
                  <a:schemeClr val="accent3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 dirty="0"/>
              </a:p>
            </p:txBody>
          </p:sp>
          <p:sp>
            <p:nvSpPr>
              <p:cNvPr id="217" name="Barra"/>
              <p:cNvSpPr>
                <a:spLocks/>
              </p:cNvSpPr>
              <p:nvPr/>
            </p:nvSpPr>
            <p:spPr bwMode="auto">
              <a:xfrm>
                <a:off x="4130172" y="2752713"/>
                <a:ext cx="53148" cy="64958"/>
              </a:xfrm>
              <a:custGeom>
                <a:avLst/>
                <a:gdLst/>
                <a:ahLst/>
                <a:cxnLst>
                  <a:cxn ang="0">
                    <a:pos x="28" y="0"/>
                  </a:cxn>
                  <a:cxn ang="0">
                    <a:pos x="38" y="26"/>
                  </a:cxn>
                  <a:cxn ang="0">
                    <a:pos x="18" y="48"/>
                  </a:cxn>
                  <a:cxn ang="0">
                    <a:pos x="0" y="42"/>
                  </a:cxn>
                  <a:cxn ang="0">
                    <a:pos x="10" y="18"/>
                  </a:cxn>
                  <a:cxn ang="0">
                    <a:pos x="28" y="0"/>
                  </a:cxn>
                </a:cxnLst>
                <a:rect l="0" t="0" r="r" b="b"/>
                <a:pathLst>
                  <a:path w="38" h="48">
                    <a:moveTo>
                      <a:pt x="28" y="0"/>
                    </a:moveTo>
                    <a:lnTo>
                      <a:pt x="38" y="26"/>
                    </a:lnTo>
                    <a:lnTo>
                      <a:pt x="18" y="48"/>
                    </a:lnTo>
                    <a:lnTo>
                      <a:pt x="0" y="42"/>
                    </a:lnTo>
                    <a:lnTo>
                      <a:pt x="10" y="18"/>
                    </a:lnTo>
                    <a:lnTo>
                      <a:pt x="28" y="0"/>
                    </a:lnTo>
                    <a:close/>
                  </a:path>
                </a:pathLst>
              </a:custGeom>
              <a:grpFill/>
              <a:ln w="3175" cmpd="sng">
                <a:solidFill>
                  <a:schemeClr val="accent3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 dirty="0"/>
              </a:p>
            </p:txBody>
          </p:sp>
          <p:sp>
            <p:nvSpPr>
              <p:cNvPr id="218" name="Rum"/>
              <p:cNvSpPr>
                <a:spLocks/>
              </p:cNvSpPr>
              <p:nvPr/>
            </p:nvSpPr>
            <p:spPr bwMode="auto">
              <a:xfrm>
                <a:off x="4506143" y="2786177"/>
                <a:ext cx="66927" cy="70864"/>
              </a:xfrm>
              <a:custGeom>
                <a:avLst/>
                <a:gdLst/>
                <a:ahLst/>
                <a:cxnLst>
                  <a:cxn ang="0">
                    <a:pos x="0" y="20"/>
                  </a:cxn>
                  <a:cxn ang="0">
                    <a:pos x="24" y="0"/>
                  </a:cxn>
                  <a:cxn ang="0">
                    <a:pos x="48" y="22"/>
                  </a:cxn>
                  <a:cxn ang="0">
                    <a:pos x="42" y="42"/>
                  </a:cxn>
                  <a:cxn ang="0">
                    <a:pos x="30" y="52"/>
                  </a:cxn>
                  <a:cxn ang="0">
                    <a:pos x="18" y="40"/>
                  </a:cxn>
                  <a:cxn ang="0">
                    <a:pos x="0" y="20"/>
                  </a:cxn>
                </a:cxnLst>
                <a:rect l="0" t="0" r="r" b="b"/>
                <a:pathLst>
                  <a:path w="48" h="52">
                    <a:moveTo>
                      <a:pt x="0" y="20"/>
                    </a:moveTo>
                    <a:lnTo>
                      <a:pt x="24" y="0"/>
                    </a:lnTo>
                    <a:lnTo>
                      <a:pt x="48" y="22"/>
                    </a:lnTo>
                    <a:lnTo>
                      <a:pt x="42" y="42"/>
                    </a:lnTo>
                    <a:lnTo>
                      <a:pt x="30" y="52"/>
                    </a:lnTo>
                    <a:lnTo>
                      <a:pt x="18" y="40"/>
                    </a:lnTo>
                    <a:lnTo>
                      <a:pt x="0" y="20"/>
                    </a:lnTo>
                    <a:close/>
                  </a:path>
                </a:pathLst>
              </a:custGeom>
              <a:grpFill/>
              <a:ln w="3175" cmpd="sng">
                <a:solidFill>
                  <a:schemeClr val="accent3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 dirty="0"/>
              </a:p>
            </p:txBody>
          </p:sp>
          <p:sp>
            <p:nvSpPr>
              <p:cNvPr id="219" name="Coll"/>
              <p:cNvSpPr>
                <a:spLocks/>
              </p:cNvSpPr>
              <p:nvPr/>
            </p:nvSpPr>
            <p:spPr bwMode="auto">
              <a:xfrm>
                <a:off x="4415595" y="3000736"/>
                <a:ext cx="82674" cy="74801"/>
              </a:xfrm>
              <a:custGeom>
                <a:avLst/>
                <a:gdLst/>
                <a:ahLst/>
                <a:cxnLst>
                  <a:cxn ang="0">
                    <a:pos x="0" y="44"/>
                  </a:cxn>
                  <a:cxn ang="0">
                    <a:pos x="24" y="20"/>
                  </a:cxn>
                  <a:cxn ang="0">
                    <a:pos x="50" y="0"/>
                  </a:cxn>
                  <a:cxn ang="0">
                    <a:pos x="60" y="8"/>
                  </a:cxn>
                  <a:cxn ang="0">
                    <a:pos x="42" y="30"/>
                  </a:cxn>
                  <a:cxn ang="0">
                    <a:pos x="26" y="46"/>
                  </a:cxn>
                  <a:cxn ang="0">
                    <a:pos x="22" y="48"/>
                  </a:cxn>
                  <a:cxn ang="0">
                    <a:pos x="16" y="52"/>
                  </a:cxn>
                  <a:cxn ang="0">
                    <a:pos x="8" y="54"/>
                  </a:cxn>
                  <a:cxn ang="0">
                    <a:pos x="0" y="44"/>
                  </a:cxn>
                </a:cxnLst>
                <a:rect l="0" t="0" r="r" b="b"/>
                <a:pathLst>
                  <a:path w="60" h="54">
                    <a:moveTo>
                      <a:pt x="0" y="44"/>
                    </a:moveTo>
                    <a:lnTo>
                      <a:pt x="24" y="20"/>
                    </a:lnTo>
                    <a:lnTo>
                      <a:pt x="50" y="0"/>
                    </a:lnTo>
                    <a:lnTo>
                      <a:pt x="60" y="8"/>
                    </a:lnTo>
                    <a:lnTo>
                      <a:pt x="42" y="30"/>
                    </a:lnTo>
                    <a:lnTo>
                      <a:pt x="26" y="46"/>
                    </a:lnTo>
                    <a:lnTo>
                      <a:pt x="22" y="48"/>
                    </a:lnTo>
                    <a:lnTo>
                      <a:pt x="16" y="52"/>
                    </a:lnTo>
                    <a:lnTo>
                      <a:pt x="8" y="54"/>
                    </a:lnTo>
                    <a:lnTo>
                      <a:pt x="0" y="44"/>
                    </a:lnTo>
                    <a:close/>
                  </a:path>
                </a:pathLst>
              </a:custGeom>
              <a:grpFill/>
              <a:ln w="3175" cmpd="sng">
                <a:solidFill>
                  <a:schemeClr val="accent3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 dirty="0"/>
              </a:p>
            </p:txBody>
          </p:sp>
        </p:grpSp>
        <p:grpSp>
          <p:nvGrpSpPr>
            <p:cNvPr id="149" name="Shetland Islands"/>
            <p:cNvGrpSpPr/>
            <p:nvPr/>
          </p:nvGrpSpPr>
          <p:grpSpPr>
            <a:xfrm>
              <a:off x="6569063" y="1571652"/>
              <a:ext cx="271644" cy="602342"/>
              <a:chOff x="6569063" y="1571652"/>
              <a:chExt cx="271644" cy="602342"/>
            </a:xfrm>
            <a:grpFill/>
          </p:grpSpPr>
          <p:sp>
            <p:nvSpPr>
              <p:cNvPr id="193" name="Mainland"/>
              <p:cNvSpPr>
                <a:spLocks/>
              </p:cNvSpPr>
              <p:nvPr/>
            </p:nvSpPr>
            <p:spPr bwMode="auto">
              <a:xfrm>
                <a:off x="6569063" y="1705506"/>
                <a:ext cx="196843" cy="468488"/>
              </a:xfrm>
              <a:custGeom>
                <a:avLst/>
                <a:gdLst/>
                <a:ahLst/>
                <a:cxnLst>
                  <a:cxn ang="0">
                    <a:pos x="60" y="314"/>
                  </a:cxn>
                  <a:cxn ang="0">
                    <a:pos x="82" y="340"/>
                  </a:cxn>
                  <a:cxn ang="0">
                    <a:pos x="96" y="276"/>
                  </a:cxn>
                  <a:cxn ang="0">
                    <a:pos x="106" y="246"/>
                  </a:cxn>
                  <a:cxn ang="0">
                    <a:pos x="114" y="188"/>
                  </a:cxn>
                  <a:cxn ang="0">
                    <a:pos x="100" y="168"/>
                  </a:cxn>
                  <a:cxn ang="0">
                    <a:pos x="122" y="152"/>
                  </a:cxn>
                  <a:cxn ang="0">
                    <a:pos x="142" y="78"/>
                  </a:cxn>
                  <a:cxn ang="0">
                    <a:pos x="124" y="80"/>
                  </a:cxn>
                  <a:cxn ang="0">
                    <a:pos x="120" y="98"/>
                  </a:cxn>
                  <a:cxn ang="0">
                    <a:pos x="106" y="94"/>
                  </a:cxn>
                  <a:cxn ang="0">
                    <a:pos x="100" y="62"/>
                  </a:cxn>
                  <a:cxn ang="0">
                    <a:pos x="86" y="68"/>
                  </a:cxn>
                  <a:cxn ang="0">
                    <a:pos x="70" y="38"/>
                  </a:cxn>
                  <a:cxn ang="0">
                    <a:pos x="80" y="0"/>
                  </a:cxn>
                  <a:cxn ang="0">
                    <a:pos x="50" y="2"/>
                  </a:cxn>
                  <a:cxn ang="0">
                    <a:pos x="44" y="36"/>
                  </a:cxn>
                  <a:cxn ang="0">
                    <a:pos x="26" y="30"/>
                  </a:cxn>
                  <a:cxn ang="0">
                    <a:pos x="16" y="56"/>
                  </a:cxn>
                  <a:cxn ang="0">
                    <a:pos x="50" y="68"/>
                  </a:cxn>
                  <a:cxn ang="0">
                    <a:pos x="60" y="102"/>
                  </a:cxn>
                  <a:cxn ang="0">
                    <a:pos x="76" y="114"/>
                  </a:cxn>
                  <a:cxn ang="0">
                    <a:pos x="74" y="140"/>
                  </a:cxn>
                  <a:cxn ang="0">
                    <a:pos x="56" y="136"/>
                  </a:cxn>
                  <a:cxn ang="0">
                    <a:pos x="0" y="134"/>
                  </a:cxn>
                  <a:cxn ang="0">
                    <a:pos x="2" y="174"/>
                  </a:cxn>
                  <a:cxn ang="0">
                    <a:pos x="36" y="178"/>
                  </a:cxn>
                  <a:cxn ang="0">
                    <a:pos x="36" y="194"/>
                  </a:cxn>
                  <a:cxn ang="0">
                    <a:pos x="50" y="208"/>
                  </a:cxn>
                  <a:cxn ang="0">
                    <a:pos x="64" y="180"/>
                  </a:cxn>
                  <a:cxn ang="0">
                    <a:pos x="80" y="184"/>
                  </a:cxn>
                  <a:cxn ang="0">
                    <a:pos x="82" y="218"/>
                  </a:cxn>
                  <a:cxn ang="0">
                    <a:pos x="80" y="254"/>
                  </a:cxn>
                  <a:cxn ang="0">
                    <a:pos x="74" y="264"/>
                  </a:cxn>
                  <a:cxn ang="0">
                    <a:pos x="70" y="272"/>
                  </a:cxn>
                  <a:cxn ang="0">
                    <a:pos x="68" y="278"/>
                  </a:cxn>
                  <a:cxn ang="0">
                    <a:pos x="68" y="288"/>
                  </a:cxn>
                  <a:cxn ang="0">
                    <a:pos x="64" y="298"/>
                  </a:cxn>
                  <a:cxn ang="0">
                    <a:pos x="60" y="314"/>
                  </a:cxn>
                </a:cxnLst>
                <a:rect l="0" t="0" r="r" b="b"/>
                <a:pathLst>
                  <a:path w="142" h="340">
                    <a:moveTo>
                      <a:pt x="60" y="314"/>
                    </a:moveTo>
                    <a:lnTo>
                      <a:pt x="82" y="340"/>
                    </a:lnTo>
                    <a:lnTo>
                      <a:pt x="96" y="276"/>
                    </a:lnTo>
                    <a:lnTo>
                      <a:pt x="106" y="246"/>
                    </a:lnTo>
                    <a:lnTo>
                      <a:pt x="114" y="188"/>
                    </a:lnTo>
                    <a:lnTo>
                      <a:pt x="100" y="168"/>
                    </a:lnTo>
                    <a:lnTo>
                      <a:pt x="122" y="152"/>
                    </a:lnTo>
                    <a:lnTo>
                      <a:pt x="142" y="78"/>
                    </a:lnTo>
                    <a:lnTo>
                      <a:pt x="124" y="80"/>
                    </a:lnTo>
                    <a:lnTo>
                      <a:pt x="120" y="98"/>
                    </a:lnTo>
                    <a:lnTo>
                      <a:pt x="106" y="94"/>
                    </a:lnTo>
                    <a:lnTo>
                      <a:pt x="100" y="62"/>
                    </a:lnTo>
                    <a:lnTo>
                      <a:pt x="86" y="68"/>
                    </a:lnTo>
                    <a:lnTo>
                      <a:pt x="70" y="38"/>
                    </a:lnTo>
                    <a:lnTo>
                      <a:pt x="80" y="0"/>
                    </a:lnTo>
                    <a:lnTo>
                      <a:pt x="50" y="2"/>
                    </a:lnTo>
                    <a:lnTo>
                      <a:pt x="44" y="36"/>
                    </a:lnTo>
                    <a:lnTo>
                      <a:pt x="26" y="30"/>
                    </a:lnTo>
                    <a:lnTo>
                      <a:pt x="16" y="56"/>
                    </a:lnTo>
                    <a:lnTo>
                      <a:pt x="50" y="68"/>
                    </a:lnTo>
                    <a:lnTo>
                      <a:pt x="60" y="102"/>
                    </a:lnTo>
                    <a:lnTo>
                      <a:pt x="76" y="114"/>
                    </a:lnTo>
                    <a:lnTo>
                      <a:pt x="74" y="140"/>
                    </a:lnTo>
                    <a:lnTo>
                      <a:pt x="56" y="136"/>
                    </a:lnTo>
                    <a:lnTo>
                      <a:pt x="0" y="134"/>
                    </a:lnTo>
                    <a:lnTo>
                      <a:pt x="2" y="174"/>
                    </a:lnTo>
                    <a:lnTo>
                      <a:pt x="36" y="178"/>
                    </a:lnTo>
                    <a:lnTo>
                      <a:pt x="36" y="194"/>
                    </a:lnTo>
                    <a:lnTo>
                      <a:pt x="50" y="208"/>
                    </a:lnTo>
                    <a:lnTo>
                      <a:pt x="64" y="180"/>
                    </a:lnTo>
                    <a:lnTo>
                      <a:pt x="80" y="184"/>
                    </a:lnTo>
                    <a:lnTo>
                      <a:pt x="82" y="218"/>
                    </a:lnTo>
                    <a:lnTo>
                      <a:pt x="80" y="254"/>
                    </a:lnTo>
                    <a:lnTo>
                      <a:pt x="74" y="264"/>
                    </a:lnTo>
                    <a:lnTo>
                      <a:pt x="70" y="272"/>
                    </a:lnTo>
                    <a:lnTo>
                      <a:pt x="68" y="278"/>
                    </a:lnTo>
                    <a:lnTo>
                      <a:pt x="68" y="288"/>
                    </a:lnTo>
                    <a:lnTo>
                      <a:pt x="64" y="298"/>
                    </a:lnTo>
                    <a:lnTo>
                      <a:pt x="60" y="314"/>
                    </a:lnTo>
                    <a:close/>
                  </a:path>
                </a:pathLst>
              </a:custGeom>
              <a:grpFill/>
              <a:ln w="3175" cmpd="sng">
                <a:solidFill>
                  <a:schemeClr val="accent5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GB" dirty="0"/>
              </a:p>
            </p:txBody>
          </p:sp>
          <p:sp>
            <p:nvSpPr>
              <p:cNvPr id="194" name="Yell"/>
              <p:cNvSpPr>
                <a:spLocks/>
              </p:cNvSpPr>
              <p:nvPr/>
            </p:nvSpPr>
            <p:spPr bwMode="auto">
              <a:xfrm>
                <a:off x="6718664" y="1644484"/>
                <a:ext cx="53148" cy="137790"/>
              </a:xfrm>
              <a:custGeom>
                <a:avLst/>
                <a:gdLst/>
                <a:ahLst/>
                <a:cxnLst>
                  <a:cxn ang="0">
                    <a:pos x="6" y="100"/>
                  </a:cxn>
                  <a:cxn ang="0">
                    <a:pos x="34" y="94"/>
                  </a:cxn>
                  <a:cxn ang="0">
                    <a:pos x="34" y="52"/>
                  </a:cxn>
                  <a:cxn ang="0">
                    <a:pos x="32" y="32"/>
                  </a:cxn>
                  <a:cxn ang="0">
                    <a:pos x="38" y="0"/>
                  </a:cxn>
                  <a:cxn ang="0">
                    <a:pos x="8" y="0"/>
                  </a:cxn>
                  <a:cxn ang="0">
                    <a:pos x="0" y="44"/>
                  </a:cxn>
                  <a:cxn ang="0">
                    <a:pos x="4" y="70"/>
                  </a:cxn>
                  <a:cxn ang="0">
                    <a:pos x="6" y="100"/>
                  </a:cxn>
                </a:cxnLst>
                <a:rect l="0" t="0" r="r" b="b"/>
                <a:pathLst>
                  <a:path w="38" h="100">
                    <a:moveTo>
                      <a:pt x="6" y="100"/>
                    </a:moveTo>
                    <a:lnTo>
                      <a:pt x="34" y="94"/>
                    </a:lnTo>
                    <a:lnTo>
                      <a:pt x="34" y="52"/>
                    </a:lnTo>
                    <a:lnTo>
                      <a:pt x="32" y="32"/>
                    </a:lnTo>
                    <a:lnTo>
                      <a:pt x="38" y="0"/>
                    </a:lnTo>
                    <a:lnTo>
                      <a:pt x="8" y="0"/>
                    </a:lnTo>
                    <a:lnTo>
                      <a:pt x="0" y="44"/>
                    </a:lnTo>
                    <a:lnTo>
                      <a:pt x="4" y="70"/>
                    </a:lnTo>
                    <a:lnTo>
                      <a:pt x="6" y="100"/>
                    </a:lnTo>
                    <a:close/>
                  </a:path>
                </a:pathLst>
              </a:custGeom>
              <a:grpFill/>
              <a:ln w="3175" cmpd="sng">
                <a:solidFill>
                  <a:schemeClr val="accent5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 dirty="0"/>
              </a:p>
            </p:txBody>
          </p:sp>
          <p:sp>
            <p:nvSpPr>
              <p:cNvPr id="195" name="Unst"/>
              <p:cNvSpPr>
                <a:spLocks/>
              </p:cNvSpPr>
              <p:nvPr/>
            </p:nvSpPr>
            <p:spPr bwMode="auto">
              <a:xfrm>
                <a:off x="6783622" y="1571652"/>
                <a:ext cx="57085" cy="94485"/>
              </a:xfrm>
              <a:custGeom>
                <a:avLst/>
                <a:gdLst/>
                <a:ahLst/>
                <a:cxnLst>
                  <a:cxn ang="0">
                    <a:pos x="6" y="68"/>
                  </a:cxn>
                  <a:cxn ang="0">
                    <a:pos x="24" y="68"/>
                  </a:cxn>
                  <a:cxn ang="0">
                    <a:pos x="42" y="14"/>
                  </a:cxn>
                  <a:cxn ang="0">
                    <a:pos x="16" y="0"/>
                  </a:cxn>
                  <a:cxn ang="0">
                    <a:pos x="0" y="24"/>
                  </a:cxn>
                  <a:cxn ang="0">
                    <a:pos x="6" y="68"/>
                  </a:cxn>
                </a:cxnLst>
                <a:rect l="0" t="0" r="r" b="b"/>
                <a:pathLst>
                  <a:path w="42" h="68">
                    <a:moveTo>
                      <a:pt x="6" y="68"/>
                    </a:moveTo>
                    <a:lnTo>
                      <a:pt x="24" y="68"/>
                    </a:lnTo>
                    <a:lnTo>
                      <a:pt x="42" y="14"/>
                    </a:lnTo>
                    <a:lnTo>
                      <a:pt x="16" y="0"/>
                    </a:lnTo>
                    <a:lnTo>
                      <a:pt x="0" y="24"/>
                    </a:lnTo>
                    <a:lnTo>
                      <a:pt x="6" y="68"/>
                    </a:lnTo>
                    <a:close/>
                  </a:path>
                </a:pathLst>
              </a:custGeom>
              <a:grpFill/>
              <a:ln w="3175" cmpd="sng">
                <a:solidFill>
                  <a:schemeClr val="accent5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 dirty="0"/>
              </a:p>
            </p:txBody>
          </p:sp>
          <p:sp>
            <p:nvSpPr>
              <p:cNvPr id="196" name="Fetlar"/>
              <p:cNvSpPr>
                <a:spLocks/>
              </p:cNvSpPr>
              <p:nvPr/>
            </p:nvSpPr>
            <p:spPr bwMode="auto">
              <a:xfrm>
                <a:off x="6793464" y="1701569"/>
                <a:ext cx="41337" cy="41337"/>
              </a:xfrm>
              <a:custGeom>
                <a:avLst/>
                <a:gdLst/>
                <a:ahLst/>
                <a:cxnLst>
                  <a:cxn ang="0">
                    <a:pos x="0" y="2"/>
                  </a:cxn>
                  <a:cxn ang="0">
                    <a:pos x="16" y="0"/>
                  </a:cxn>
                  <a:cxn ang="0">
                    <a:pos x="30" y="14"/>
                  </a:cxn>
                  <a:cxn ang="0">
                    <a:pos x="24" y="30"/>
                  </a:cxn>
                  <a:cxn ang="0">
                    <a:pos x="4" y="22"/>
                  </a:cxn>
                  <a:cxn ang="0">
                    <a:pos x="0" y="2"/>
                  </a:cxn>
                </a:cxnLst>
                <a:rect l="0" t="0" r="r" b="b"/>
                <a:pathLst>
                  <a:path w="30" h="30">
                    <a:moveTo>
                      <a:pt x="0" y="2"/>
                    </a:moveTo>
                    <a:lnTo>
                      <a:pt x="16" y="0"/>
                    </a:lnTo>
                    <a:lnTo>
                      <a:pt x="30" y="14"/>
                    </a:lnTo>
                    <a:lnTo>
                      <a:pt x="24" y="30"/>
                    </a:lnTo>
                    <a:lnTo>
                      <a:pt x="4" y="22"/>
                    </a:lnTo>
                    <a:lnTo>
                      <a:pt x="0" y="2"/>
                    </a:lnTo>
                    <a:close/>
                  </a:path>
                </a:pathLst>
              </a:custGeom>
              <a:grpFill/>
              <a:ln w="3175" cmpd="sng">
                <a:solidFill>
                  <a:schemeClr val="accent5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 dirty="0"/>
              </a:p>
            </p:txBody>
          </p:sp>
        </p:grpSp>
        <p:grpSp>
          <p:nvGrpSpPr>
            <p:cNvPr id="150" name="Orkney Islands"/>
            <p:cNvGrpSpPr/>
            <p:nvPr/>
          </p:nvGrpSpPr>
          <p:grpSpPr>
            <a:xfrm>
              <a:off x="5512013" y="1412209"/>
              <a:ext cx="326760" cy="383845"/>
              <a:chOff x="5512013" y="1412209"/>
              <a:chExt cx="326760" cy="383845"/>
            </a:xfrm>
            <a:grpFill/>
          </p:grpSpPr>
          <p:sp>
            <p:nvSpPr>
              <p:cNvPr id="187" name="Hoy"/>
              <p:cNvSpPr>
                <a:spLocks/>
              </p:cNvSpPr>
              <p:nvPr/>
            </p:nvSpPr>
            <p:spPr bwMode="auto">
              <a:xfrm>
                <a:off x="5512013" y="1683853"/>
                <a:ext cx="92516" cy="86611"/>
              </a:xfrm>
              <a:custGeom>
                <a:avLst/>
                <a:gdLst/>
                <a:ahLst/>
                <a:cxnLst>
                  <a:cxn ang="0">
                    <a:pos x="4" y="20"/>
                  </a:cxn>
                  <a:cxn ang="0">
                    <a:pos x="26" y="32"/>
                  </a:cxn>
                  <a:cxn ang="0">
                    <a:pos x="40" y="56"/>
                  </a:cxn>
                  <a:cxn ang="0">
                    <a:pos x="52" y="62"/>
                  </a:cxn>
                  <a:cxn ang="0">
                    <a:pos x="62" y="64"/>
                  </a:cxn>
                  <a:cxn ang="0">
                    <a:pos x="66" y="64"/>
                  </a:cxn>
                  <a:cxn ang="0">
                    <a:pos x="66" y="62"/>
                  </a:cxn>
                  <a:cxn ang="0">
                    <a:pos x="64" y="52"/>
                  </a:cxn>
                  <a:cxn ang="0">
                    <a:pos x="60" y="32"/>
                  </a:cxn>
                  <a:cxn ang="0">
                    <a:pos x="50" y="8"/>
                  </a:cxn>
                  <a:cxn ang="0">
                    <a:pos x="28" y="0"/>
                  </a:cxn>
                  <a:cxn ang="0">
                    <a:pos x="12" y="2"/>
                  </a:cxn>
                  <a:cxn ang="0">
                    <a:pos x="6" y="2"/>
                  </a:cxn>
                  <a:cxn ang="0">
                    <a:pos x="2" y="4"/>
                  </a:cxn>
                  <a:cxn ang="0">
                    <a:pos x="0" y="6"/>
                  </a:cxn>
                  <a:cxn ang="0">
                    <a:pos x="2" y="16"/>
                  </a:cxn>
                  <a:cxn ang="0">
                    <a:pos x="4" y="20"/>
                  </a:cxn>
                </a:cxnLst>
                <a:rect l="0" t="0" r="r" b="b"/>
                <a:pathLst>
                  <a:path w="66" h="64">
                    <a:moveTo>
                      <a:pt x="4" y="20"/>
                    </a:moveTo>
                    <a:lnTo>
                      <a:pt x="26" y="32"/>
                    </a:lnTo>
                    <a:lnTo>
                      <a:pt x="40" y="56"/>
                    </a:lnTo>
                    <a:lnTo>
                      <a:pt x="52" y="62"/>
                    </a:lnTo>
                    <a:lnTo>
                      <a:pt x="62" y="64"/>
                    </a:lnTo>
                    <a:lnTo>
                      <a:pt x="66" y="64"/>
                    </a:lnTo>
                    <a:lnTo>
                      <a:pt x="66" y="62"/>
                    </a:lnTo>
                    <a:lnTo>
                      <a:pt x="64" y="52"/>
                    </a:lnTo>
                    <a:lnTo>
                      <a:pt x="60" y="32"/>
                    </a:lnTo>
                    <a:lnTo>
                      <a:pt x="50" y="8"/>
                    </a:lnTo>
                    <a:lnTo>
                      <a:pt x="28" y="0"/>
                    </a:lnTo>
                    <a:lnTo>
                      <a:pt x="12" y="2"/>
                    </a:lnTo>
                    <a:lnTo>
                      <a:pt x="6" y="2"/>
                    </a:lnTo>
                    <a:lnTo>
                      <a:pt x="2" y="4"/>
                    </a:lnTo>
                    <a:lnTo>
                      <a:pt x="0" y="6"/>
                    </a:lnTo>
                    <a:lnTo>
                      <a:pt x="2" y="16"/>
                    </a:lnTo>
                    <a:lnTo>
                      <a:pt x="4" y="20"/>
                    </a:lnTo>
                    <a:close/>
                  </a:path>
                </a:pathLst>
              </a:custGeom>
              <a:grpFill/>
              <a:ln w="3175" cmpd="sng">
                <a:solidFill>
                  <a:schemeClr val="accent5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GB" dirty="0"/>
              </a:p>
            </p:txBody>
          </p:sp>
          <p:sp>
            <p:nvSpPr>
              <p:cNvPr id="188" name="Mainland"/>
              <p:cNvSpPr>
                <a:spLocks/>
              </p:cNvSpPr>
              <p:nvPr/>
            </p:nvSpPr>
            <p:spPr bwMode="auto">
              <a:xfrm>
                <a:off x="5549413" y="1553936"/>
                <a:ext cx="198812" cy="157475"/>
              </a:xfrm>
              <a:custGeom>
                <a:avLst/>
                <a:gdLst/>
                <a:ahLst/>
                <a:cxnLst>
                  <a:cxn ang="0">
                    <a:pos x="4" y="0"/>
                  </a:cxn>
                  <a:cxn ang="0">
                    <a:pos x="46" y="2"/>
                  </a:cxn>
                  <a:cxn ang="0">
                    <a:pos x="72" y="22"/>
                  </a:cxn>
                  <a:cxn ang="0">
                    <a:pos x="76" y="42"/>
                  </a:cxn>
                  <a:cxn ang="0">
                    <a:pos x="60" y="56"/>
                  </a:cxn>
                  <a:cxn ang="0">
                    <a:pos x="88" y="58"/>
                  </a:cxn>
                  <a:cxn ang="0">
                    <a:pos x="118" y="62"/>
                  </a:cxn>
                  <a:cxn ang="0">
                    <a:pos x="118" y="80"/>
                  </a:cxn>
                  <a:cxn ang="0">
                    <a:pos x="144" y="82"/>
                  </a:cxn>
                  <a:cxn ang="0">
                    <a:pos x="140" y="98"/>
                  </a:cxn>
                  <a:cxn ang="0">
                    <a:pos x="122" y="114"/>
                  </a:cxn>
                  <a:cxn ang="0">
                    <a:pos x="92" y="106"/>
                  </a:cxn>
                  <a:cxn ang="0">
                    <a:pos x="86" y="84"/>
                  </a:cxn>
                  <a:cxn ang="0">
                    <a:pos x="72" y="84"/>
                  </a:cxn>
                  <a:cxn ang="0">
                    <a:pos x="52" y="94"/>
                  </a:cxn>
                  <a:cxn ang="0">
                    <a:pos x="32" y="92"/>
                  </a:cxn>
                  <a:cxn ang="0">
                    <a:pos x="30" y="72"/>
                  </a:cxn>
                  <a:cxn ang="0">
                    <a:pos x="0" y="72"/>
                  </a:cxn>
                  <a:cxn ang="0">
                    <a:pos x="2" y="38"/>
                  </a:cxn>
                  <a:cxn ang="0">
                    <a:pos x="4" y="0"/>
                  </a:cxn>
                </a:cxnLst>
                <a:rect l="0" t="0" r="r" b="b"/>
                <a:pathLst>
                  <a:path w="144" h="114">
                    <a:moveTo>
                      <a:pt x="4" y="0"/>
                    </a:moveTo>
                    <a:lnTo>
                      <a:pt x="46" y="2"/>
                    </a:lnTo>
                    <a:lnTo>
                      <a:pt x="72" y="22"/>
                    </a:lnTo>
                    <a:lnTo>
                      <a:pt x="76" y="42"/>
                    </a:lnTo>
                    <a:lnTo>
                      <a:pt x="60" y="56"/>
                    </a:lnTo>
                    <a:lnTo>
                      <a:pt x="88" y="58"/>
                    </a:lnTo>
                    <a:lnTo>
                      <a:pt x="118" y="62"/>
                    </a:lnTo>
                    <a:lnTo>
                      <a:pt x="118" y="80"/>
                    </a:lnTo>
                    <a:lnTo>
                      <a:pt x="144" y="82"/>
                    </a:lnTo>
                    <a:lnTo>
                      <a:pt x="140" y="98"/>
                    </a:lnTo>
                    <a:lnTo>
                      <a:pt x="122" y="114"/>
                    </a:lnTo>
                    <a:lnTo>
                      <a:pt x="92" y="106"/>
                    </a:lnTo>
                    <a:lnTo>
                      <a:pt x="86" y="84"/>
                    </a:lnTo>
                    <a:lnTo>
                      <a:pt x="72" y="84"/>
                    </a:lnTo>
                    <a:lnTo>
                      <a:pt x="52" y="94"/>
                    </a:lnTo>
                    <a:lnTo>
                      <a:pt x="32" y="92"/>
                    </a:lnTo>
                    <a:lnTo>
                      <a:pt x="30" y="72"/>
                    </a:lnTo>
                    <a:lnTo>
                      <a:pt x="0" y="72"/>
                    </a:lnTo>
                    <a:lnTo>
                      <a:pt x="2" y="38"/>
                    </a:lnTo>
                    <a:lnTo>
                      <a:pt x="4" y="0"/>
                    </a:lnTo>
                    <a:close/>
                  </a:path>
                </a:pathLst>
              </a:custGeom>
              <a:grpFill/>
              <a:ln w="3175" cmpd="sng">
                <a:solidFill>
                  <a:schemeClr val="accent5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 dirty="0"/>
              </a:p>
            </p:txBody>
          </p:sp>
          <p:sp>
            <p:nvSpPr>
              <p:cNvPr id="189" name="South Ronaldsay"/>
              <p:cNvSpPr>
                <a:spLocks/>
              </p:cNvSpPr>
              <p:nvPr/>
            </p:nvSpPr>
            <p:spPr bwMode="auto">
              <a:xfrm>
                <a:off x="5661614" y="1729127"/>
                <a:ext cx="35432" cy="66927"/>
              </a:xfrm>
              <a:custGeom>
                <a:avLst/>
                <a:gdLst/>
                <a:ahLst/>
                <a:cxnLst>
                  <a:cxn ang="0">
                    <a:pos x="0" y="8"/>
                  </a:cxn>
                  <a:cxn ang="0">
                    <a:pos x="24" y="0"/>
                  </a:cxn>
                  <a:cxn ang="0">
                    <a:pos x="26" y="28"/>
                  </a:cxn>
                  <a:cxn ang="0">
                    <a:pos x="18" y="48"/>
                  </a:cxn>
                  <a:cxn ang="0">
                    <a:pos x="4" y="48"/>
                  </a:cxn>
                  <a:cxn ang="0">
                    <a:pos x="4" y="32"/>
                  </a:cxn>
                  <a:cxn ang="0">
                    <a:pos x="0" y="8"/>
                  </a:cxn>
                </a:cxnLst>
                <a:rect l="0" t="0" r="r" b="b"/>
                <a:pathLst>
                  <a:path w="26" h="48">
                    <a:moveTo>
                      <a:pt x="0" y="8"/>
                    </a:moveTo>
                    <a:lnTo>
                      <a:pt x="24" y="0"/>
                    </a:lnTo>
                    <a:lnTo>
                      <a:pt x="26" y="28"/>
                    </a:lnTo>
                    <a:lnTo>
                      <a:pt x="18" y="48"/>
                    </a:lnTo>
                    <a:lnTo>
                      <a:pt x="4" y="48"/>
                    </a:lnTo>
                    <a:lnTo>
                      <a:pt x="4" y="32"/>
                    </a:lnTo>
                    <a:lnTo>
                      <a:pt x="0" y="8"/>
                    </a:lnTo>
                    <a:close/>
                  </a:path>
                </a:pathLst>
              </a:custGeom>
              <a:grpFill/>
              <a:ln w="3175" cmpd="sng">
                <a:solidFill>
                  <a:schemeClr val="accent5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 dirty="0"/>
              </a:p>
            </p:txBody>
          </p:sp>
          <p:sp>
            <p:nvSpPr>
              <p:cNvPr id="190" name="Westray"/>
              <p:cNvSpPr>
                <a:spLocks/>
              </p:cNvSpPr>
              <p:nvPr/>
            </p:nvSpPr>
            <p:spPr bwMode="auto">
              <a:xfrm>
                <a:off x="5634056" y="1412209"/>
                <a:ext cx="66927" cy="70864"/>
              </a:xfrm>
              <a:custGeom>
                <a:avLst/>
                <a:gdLst/>
                <a:ahLst/>
                <a:cxnLst>
                  <a:cxn ang="0">
                    <a:pos x="0" y="16"/>
                  </a:cxn>
                  <a:cxn ang="0">
                    <a:pos x="16" y="44"/>
                  </a:cxn>
                  <a:cxn ang="0">
                    <a:pos x="48" y="52"/>
                  </a:cxn>
                  <a:cxn ang="0">
                    <a:pos x="48" y="36"/>
                  </a:cxn>
                  <a:cxn ang="0">
                    <a:pos x="30" y="24"/>
                  </a:cxn>
                  <a:cxn ang="0">
                    <a:pos x="30" y="0"/>
                  </a:cxn>
                  <a:cxn ang="0">
                    <a:pos x="0" y="16"/>
                  </a:cxn>
                </a:cxnLst>
                <a:rect l="0" t="0" r="r" b="b"/>
                <a:pathLst>
                  <a:path w="48" h="52">
                    <a:moveTo>
                      <a:pt x="0" y="16"/>
                    </a:moveTo>
                    <a:lnTo>
                      <a:pt x="16" y="44"/>
                    </a:lnTo>
                    <a:lnTo>
                      <a:pt x="48" y="52"/>
                    </a:lnTo>
                    <a:lnTo>
                      <a:pt x="48" y="36"/>
                    </a:lnTo>
                    <a:lnTo>
                      <a:pt x="30" y="24"/>
                    </a:lnTo>
                    <a:lnTo>
                      <a:pt x="30" y="0"/>
                    </a:lnTo>
                    <a:lnTo>
                      <a:pt x="0" y="16"/>
                    </a:lnTo>
                    <a:close/>
                  </a:path>
                </a:pathLst>
              </a:custGeom>
              <a:grpFill/>
              <a:ln w="3175" cmpd="sng">
                <a:solidFill>
                  <a:schemeClr val="accent5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 dirty="0"/>
              </a:p>
            </p:txBody>
          </p:sp>
          <p:sp>
            <p:nvSpPr>
              <p:cNvPr id="191" name="Sanday"/>
              <p:cNvSpPr>
                <a:spLocks/>
              </p:cNvSpPr>
              <p:nvPr/>
            </p:nvSpPr>
            <p:spPr bwMode="auto">
              <a:xfrm>
                <a:off x="5758067" y="1439767"/>
                <a:ext cx="80706" cy="80706"/>
              </a:xfrm>
              <a:custGeom>
                <a:avLst/>
                <a:gdLst/>
                <a:ahLst/>
                <a:cxnLst>
                  <a:cxn ang="0">
                    <a:pos x="2" y="34"/>
                  </a:cxn>
                  <a:cxn ang="0">
                    <a:pos x="0" y="58"/>
                  </a:cxn>
                  <a:cxn ang="0">
                    <a:pos x="26" y="36"/>
                  </a:cxn>
                  <a:cxn ang="0">
                    <a:pos x="58" y="18"/>
                  </a:cxn>
                  <a:cxn ang="0">
                    <a:pos x="54" y="0"/>
                  </a:cxn>
                  <a:cxn ang="0">
                    <a:pos x="28" y="22"/>
                  </a:cxn>
                  <a:cxn ang="0">
                    <a:pos x="22" y="6"/>
                  </a:cxn>
                  <a:cxn ang="0">
                    <a:pos x="2" y="34"/>
                  </a:cxn>
                </a:cxnLst>
                <a:rect l="0" t="0" r="r" b="b"/>
                <a:pathLst>
                  <a:path w="58" h="58">
                    <a:moveTo>
                      <a:pt x="2" y="34"/>
                    </a:moveTo>
                    <a:lnTo>
                      <a:pt x="0" y="58"/>
                    </a:lnTo>
                    <a:lnTo>
                      <a:pt x="26" y="36"/>
                    </a:lnTo>
                    <a:lnTo>
                      <a:pt x="58" y="18"/>
                    </a:lnTo>
                    <a:lnTo>
                      <a:pt x="54" y="0"/>
                    </a:lnTo>
                    <a:lnTo>
                      <a:pt x="28" y="22"/>
                    </a:lnTo>
                    <a:lnTo>
                      <a:pt x="22" y="6"/>
                    </a:lnTo>
                    <a:lnTo>
                      <a:pt x="2" y="34"/>
                    </a:lnTo>
                    <a:close/>
                  </a:path>
                </a:pathLst>
              </a:custGeom>
              <a:grpFill/>
              <a:ln w="3175" cmpd="sng">
                <a:solidFill>
                  <a:schemeClr val="accent5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 dirty="0"/>
              </a:p>
            </p:txBody>
          </p:sp>
          <p:sp>
            <p:nvSpPr>
              <p:cNvPr id="192" name="Stronsay"/>
              <p:cNvSpPr>
                <a:spLocks/>
              </p:cNvSpPr>
              <p:nvPr/>
            </p:nvSpPr>
            <p:spPr bwMode="auto">
              <a:xfrm>
                <a:off x="5754130" y="1542126"/>
                <a:ext cx="57085" cy="41337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40" y="26"/>
                  </a:cxn>
                  <a:cxn ang="0">
                    <a:pos x="42" y="14"/>
                  </a:cxn>
                  <a:cxn ang="0">
                    <a:pos x="16" y="0"/>
                  </a:cxn>
                  <a:cxn ang="0">
                    <a:pos x="0" y="30"/>
                  </a:cxn>
                </a:cxnLst>
                <a:rect l="0" t="0" r="r" b="b"/>
                <a:pathLst>
                  <a:path w="42" h="30">
                    <a:moveTo>
                      <a:pt x="0" y="30"/>
                    </a:moveTo>
                    <a:lnTo>
                      <a:pt x="40" y="26"/>
                    </a:lnTo>
                    <a:lnTo>
                      <a:pt x="42" y="14"/>
                    </a:lnTo>
                    <a:lnTo>
                      <a:pt x="16" y="0"/>
                    </a:lnTo>
                    <a:lnTo>
                      <a:pt x="0" y="30"/>
                    </a:lnTo>
                    <a:close/>
                  </a:path>
                </a:pathLst>
              </a:custGeom>
              <a:grpFill/>
              <a:ln w="3175" cmpd="sng">
                <a:solidFill>
                  <a:schemeClr val="accent5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 dirty="0"/>
              </a:p>
            </p:txBody>
          </p:sp>
        </p:grpSp>
        <p:grpSp>
          <p:nvGrpSpPr>
            <p:cNvPr id="151" name="Northern Ireland"/>
            <p:cNvGrpSpPr/>
            <p:nvPr/>
          </p:nvGrpSpPr>
          <p:grpSpPr>
            <a:xfrm>
              <a:off x="3815222" y="3898342"/>
              <a:ext cx="1003902" cy="698795"/>
              <a:chOff x="3815222" y="3898342"/>
              <a:chExt cx="1003902" cy="698795"/>
            </a:xfrm>
            <a:grpFill/>
          </p:grpSpPr>
          <p:sp>
            <p:nvSpPr>
              <p:cNvPr id="181" name="Down"/>
              <p:cNvSpPr>
                <a:spLocks/>
              </p:cNvSpPr>
              <p:nvPr/>
            </p:nvSpPr>
            <p:spPr bwMode="auto">
              <a:xfrm>
                <a:off x="4478585" y="4225103"/>
                <a:ext cx="340539" cy="372034"/>
              </a:xfrm>
              <a:custGeom>
                <a:avLst/>
                <a:gdLst/>
                <a:ahLst/>
                <a:cxnLst>
                  <a:cxn ang="0">
                    <a:pos x="4" y="251"/>
                  </a:cxn>
                  <a:cxn ang="0">
                    <a:pos x="12" y="235"/>
                  </a:cxn>
                  <a:cxn ang="0">
                    <a:pos x="4" y="217"/>
                  </a:cxn>
                  <a:cxn ang="0">
                    <a:pos x="4" y="207"/>
                  </a:cxn>
                  <a:cxn ang="0">
                    <a:pos x="12" y="195"/>
                  </a:cxn>
                  <a:cxn ang="0">
                    <a:pos x="12" y="185"/>
                  </a:cxn>
                  <a:cxn ang="0">
                    <a:pos x="2" y="177"/>
                  </a:cxn>
                  <a:cxn ang="0">
                    <a:pos x="8" y="127"/>
                  </a:cxn>
                  <a:cxn ang="0">
                    <a:pos x="0" y="109"/>
                  </a:cxn>
                  <a:cxn ang="0">
                    <a:pos x="24" y="91"/>
                  </a:cxn>
                  <a:cxn ang="0">
                    <a:pos x="16" y="73"/>
                  </a:cxn>
                  <a:cxn ang="0">
                    <a:pos x="16" y="63"/>
                  </a:cxn>
                  <a:cxn ang="0">
                    <a:pos x="56" y="73"/>
                  </a:cxn>
                  <a:cxn ang="0">
                    <a:pos x="68" y="69"/>
                  </a:cxn>
                  <a:cxn ang="0">
                    <a:pos x="118" y="25"/>
                  </a:cxn>
                  <a:cxn ang="0">
                    <a:pos x="140" y="10"/>
                  </a:cxn>
                  <a:cxn ang="0">
                    <a:pos x="162" y="0"/>
                  </a:cxn>
                  <a:cxn ang="0">
                    <a:pos x="204" y="8"/>
                  </a:cxn>
                  <a:cxn ang="0">
                    <a:pos x="216" y="35"/>
                  </a:cxn>
                  <a:cxn ang="0">
                    <a:pos x="226" y="59"/>
                  </a:cxn>
                  <a:cxn ang="0">
                    <a:pos x="238" y="73"/>
                  </a:cxn>
                  <a:cxn ang="0">
                    <a:pos x="246" y="95"/>
                  </a:cxn>
                  <a:cxn ang="0">
                    <a:pos x="236" y="115"/>
                  </a:cxn>
                  <a:cxn ang="0">
                    <a:pos x="236" y="131"/>
                  </a:cxn>
                  <a:cxn ang="0">
                    <a:pos x="220" y="143"/>
                  </a:cxn>
                  <a:cxn ang="0">
                    <a:pos x="210" y="143"/>
                  </a:cxn>
                  <a:cxn ang="0">
                    <a:pos x="198" y="131"/>
                  </a:cxn>
                  <a:cxn ang="0">
                    <a:pos x="196" y="111"/>
                  </a:cxn>
                  <a:cxn ang="0">
                    <a:pos x="204" y="107"/>
                  </a:cxn>
                  <a:cxn ang="0">
                    <a:pos x="214" y="105"/>
                  </a:cxn>
                  <a:cxn ang="0">
                    <a:pos x="216" y="87"/>
                  </a:cxn>
                  <a:cxn ang="0">
                    <a:pos x="214" y="71"/>
                  </a:cxn>
                  <a:cxn ang="0">
                    <a:pos x="202" y="67"/>
                  </a:cxn>
                  <a:cxn ang="0">
                    <a:pos x="186" y="59"/>
                  </a:cxn>
                  <a:cxn ang="0">
                    <a:pos x="170" y="53"/>
                  </a:cxn>
                  <a:cxn ang="0">
                    <a:pos x="166" y="71"/>
                  </a:cxn>
                  <a:cxn ang="0">
                    <a:pos x="174" y="89"/>
                  </a:cxn>
                  <a:cxn ang="0">
                    <a:pos x="180" y="105"/>
                  </a:cxn>
                  <a:cxn ang="0">
                    <a:pos x="184" y="115"/>
                  </a:cxn>
                  <a:cxn ang="0">
                    <a:pos x="180" y="131"/>
                  </a:cxn>
                  <a:cxn ang="0">
                    <a:pos x="164" y="135"/>
                  </a:cxn>
                  <a:cxn ang="0">
                    <a:pos x="164" y="149"/>
                  </a:cxn>
                  <a:cxn ang="0">
                    <a:pos x="180" y="141"/>
                  </a:cxn>
                  <a:cxn ang="0">
                    <a:pos x="196" y="143"/>
                  </a:cxn>
                  <a:cxn ang="0">
                    <a:pos x="206" y="151"/>
                  </a:cxn>
                  <a:cxn ang="0">
                    <a:pos x="202" y="167"/>
                  </a:cxn>
                  <a:cxn ang="0">
                    <a:pos x="190" y="183"/>
                  </a:cxn>
                  <a:cxn ang="0">
                    <a:pos x="160" y="183"/>
                  </a:cxn>
                  <a:cxn ang="0">
                    <a:pos x="136" y="183"/>
                  </a:cxn>
                  <a:cxn ang="0">
                    <a:pos x="128" y="177"/>
                  </a:cxn>
                  <a:cxn ang="0">
                    <a:pos x="106" y="197"/>
                  </a:cxn>
                  <a:cxn ang="0">
                    <a:pos x="112" y="203"/>
                  </a:cxn>
                  <a:cxn ang="0">
                    <a:pos x="118" y="209"/>
                  </a:cxn>
                  <a:cxn ang="0">
                    <a:pos x="120" y="213"/>
                  </a:cxn>
                  <a:cxn ang="0">
                    <a:pos x="120" y="219"/>
                  </a:cxn>
                  <a:cxn ang="0">
                    <a:pos x="120" y="227"/>
                  </a:cxn>
                  <a:cxn ang="0">
                    <a:pos x="118" y="235"/>
                  </a:cxn>
                  <a:cxn ang="0">
                    <a:pos x="106" y="253"/>
                  </a:cxn>
                  <a:cxn ang="0">
                    <a:pos x="68" y="269"/>
                  </a:cxn>
                  <a:cxn ang="0">
                    <a:pos x="50" y="257"/>
                  </a:cxn>
                  <a:cxn ang="0">
                    <a:pos x="28" y="249"/>
                  </a:cxn>
                  <a:cxn ang="0">
                    <a:pos x="4" y="251"/>
                  </a:cxn>
                </a:cxnLst>
                <a:rect l="0" t="0" r="r" b="b"/>
                <a:pathLst>
                  <a:path w="246" h="269">
                    <a:moveTo>
                      <a:pt x="4" y="251"/>
                    </a:moveTo>
                    <a:lnTo>
                      <a:pt x="12" y="235"/>
                    </a:lnTo>
                    <a:lnTo>
                      <a:pt x="4" y="217"/>
                    </a:lnTo>
                    <a:lnTo>
                      <a:pt x="4" y="207"/>
                    </a:lnTo>
                    <a:lnTo>
                      <a:pt x="12" y="195"/>
                    </a:lnTo>
                    <a:lnTo>
                      <a:pt x="12" y="185"/>
                    </a:lnTo>
                    <a:lnTo>
                      <a:pt x="2" y="177"/>
                    </a:lnTo>
                    <a:lnTo>
                      <a:pt x="8" y="127"/>
                    </a:lnTo>
                    <a:lnTo>
                      <a:pt x="0" y="109"/>
                    </a:lnTo>
                    <a:lnTo>
                      <a:pt x="24" y="91"/>
                    </a:lnTo>
                    <a:lnTo>
                      <a:pt x="16" y="73"/>
                    </a:lnTo>
                    <a:lnTo>
                      <a:pt x="16" y="63"/>
                    </a:lnTo>
                    <a:lnTo>
                      <a:pt x="56" y="73"/>
                    </a:lnTo>
                    <a:lnTo>
                      <a:pt x="68" y="69"/>
                    </a:lnTo>
                    <a:lnTo>
                      <a:pt x="118" y="25"/>
                    </a:lnTo>
                    <a:lnTo>
                      <a:pt x="140" y="10"/>
                    </a:lnTo>
                    <a:lnTo>
                      <a:pt x="162" y="0"/>
                    </a:lnTo>
                    <a:lnTo>
                      <a:pt x="204" y="8"/>
                    </a:lnTo>
                    <a:lnTo>
                      <a:pt x="216" y="35"/>
                    </a:lnTo>
                    <a:lnTo>
                      <a:pt x="226" y="59"/>
                    </a:lnTo>
                    <a:lnTo>
                      <a:pt x="238" y="73"/>
                    </a:lnTo>
                    <a:lnTo>
                      <a:pt x="246" y="95"/>
                    </a:lnTo>
                    <a:lnTo>
                      <a:pt x="236" y="115"/>
                    </a:lnTo>
                    <a:lnTo>
                      <a:pt x="236" y="131"/>
                    </a:lnTo>
                    <a:lnTo>
                      <a:pt x="220" y="143"/>
                    </a:lnTo>
                    <a:lnTo>
                      <a:pt x="210" y="143"/>
                    </a:lnTo>
                    <a:lnTo>
                      <a:pt x="198" y="131"/>
                    </a:lnTo>
                    <a:lnTo>
                      <a:pt x="196" y="111"/>
                    </a:lnTo>
                    <a:lnTo>
                      <a:pt x="204" y="107"/>
                    </a:lnTo>
                    <a:lnTo>
                      <a:pt x="214" y="105"/>
                    </a:lnTo>
                    <a:lnTo>
                      <a:pt x="216" y="87"/>
                    </a:lnTo>
                    <a:lnTo>
                      <a:pt x="214" y="71"/>
                    </a:lnTo>
                    <a:lnTo>
                      <a:pt x="202" y="67"/>
                    </a:lnTo>
                    <a:lnTo>
                      <a:pt x="186" y="59"/>
                    </a:lnTo>
                    <a:lnTo>
                      <a:pt x="170" y="53"/>
                    </a:lnTo>
                    <a:lnTo>
                      <a:pt x="166" y="71"/>
                    </a:lnTo>
                    <a:lnTo>
                      <a:pt x="174" y="89"/>
                    </a:lnTo>
                    <a:lnTo>
                      <a:pt x="180" y="105"/>
                    </a:lnTo>
                    <a:lnTo>
                      <a:pt x="184" y="115"/>
                    </a:lnTo>
                    <a:lnTo>
                      <a:pt x="180" y="131"/>
                    </a:lnTo>
                    <a:lnTo>
                      <a:pt x="164" y="135"/>
                    </a:lnTo>
                    <a:lnTo>
                      <a:pt x="164" y="149"/>
                    </a:lnTo>
                    <a:lnTo>
                      <a:pt x="180" y="141"/>
                    </a:lnTo>
                    <a:lnTo>
                      <a:pt x="196" y="143"/>
                    </a:lnTo>
                    <a:lnTo>
                      <a:pt x="206" y="151"/>
                    </a:lnTo>
                    <a:lnTo>
                      <a:pt x="202" y="167"/>
                    </a:lnTo>
                    <a:lnTo>
                      <a:pt x="190" y="183"/>
                    </a:lnTo>
                    <a:lnTo>
                      <a:pt x="160" y="183"/>
                    </a:lnTo>
                    <a:lnTo>
                      <a:pt x="136" y="183"/>
                    </a:lnTo>
                    <a:lnTo>
                      <a:pt x="128" y="177"/>
                    </a:lnTo>
                    <a:lnTo>
                      <a:pt x="106" y="197"/>
                    </a:lnTo>
                    <a:lnTo>
                      <a:pt x="112" y="203"/>
                    </a:lnTo>
                    <a:lnTo>
                      <a:pt x="118" y="209"/>
                    </a:lnTo>
                    <a:lnTo>
                      <a:pt x="120" y="213"/>
                    </a:lnTo>
                    <a:lnTo>
                      <a:pt x="120" y="219"/>
                    </a:lnTo>
                    <a:lnTo>
                      <a:pt x="120" y="227"/>
                    </a:lnTo>
                    <a:lnTo>
                      <a:pt x="118" y="235"/>
                    </a:lnTo>
                    <a:lnTo>
                      <a:pt x="106" y="253"/>
                    </a:lnTo>
                    <a:lnTo>
                      <a:pt x="68" y="269"/>
                    </a:lnTo>
                    <a:lnTo>
                      <a:pt x="50" y="257"/>
                    </a:lnTo>
                    <a:lnTo>
                      <a:pt x="28" y="249"/>
                    </a:lnTo>
                    <a:lnTo>
                      <a:pt x="4" y="251"/>
                    </a:lnTo>
                    <a:close/>
                  </a:path>
                </a:pathLst>
              </a:custGeom>
              <a:grpFill/>
              <a:ln w="3175" cmpd="sng">
                <a:solidFill>
                  <a:schemeClr val="accent5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 dirty="0"/>
              </a:p>
            </p:txBody>
          </p:sp>
          <p:sp>
            <p:nvSpPr>
              <p:cNvPr id="182" name="Antrim"/>
              <p:cNvSpPr>
                <a:spLocks/>
              </p:cNvSpPr>
              <p:nvPr/>
            </p:nvSpPr>
            <p:spPr bwMode="auto">
              <a:xfrm>
                <a:off x="4415595" y="3898342"/>
                <a:ext cx="305107" cy="427150"/>
              </a:xfrm>
              <a:custGeom>
                <a:avLst/>
                <a:gdLst/>
                <a:ahLst/>
                <a:cxnLst>
                  <a:cxn ang="0">
                    <a:pos x="62" y="299"/>
                  </a:cxn>
                  <a:cxn ang="0">
                    <a:pos x="58" y="293"/>
                  </a:cxn>
                  <a:cxn ang="0">
                    <a:pos x="68" y="283"/>
                  </a:cxn>
                  <a:cxn ang="0">
                    <a:pos x="68" y="273"/>
                  </a:cxn>
                  <a:cxn ang="0">
                    <a:pos x="56" y="273"/>
                  </a:cxn>
                  <a:cxn ang="0">
                    <a:pos x="58" y="263"/>
                  </a:cxn>
                  <a:cxn ang="0">
                    <a:pos x="82" y="244"/>
                  </a:cxn>
                  <a:cxn ang="0">
                    <a:pos x="76" y="222"/>
                  </a:cxn>
                  <a:cxn ang="0">
                    <a:pos x="50" y="222"/>
                  </a:cxn>
                  <a:cxn ang="0">
                    <a:pos x="32" y="226"/>
                  </a:cxn>
                  <a:cxn ang="0">
                    <a:pos x="18" y="206"/>
                  </a:cxn>
                  <a:cxn ang="0">
                    <a:pos x="26" y="170"/>
                  </a:cxn>
                  <a:cxn ang="0">
                    <a:pos x="14" y="120"/>
                  </a:cxn>
                  <a:cxn ang="0">
                    <a:pos x="14" y="92"/>
                  </a:cxn>
                  <a:cxn ang="0">
                    <a:pos x="0" y="62"/>
                  </a:cxn>
                  <a:cxn ang="0">
                    <a:pos x="20" y="36"/>
                  </a:cxn>
                  <a:cxn ang="0">
                    <a:pos x="2" y="6"/>
                  </a:cxn>
                  <a:cxn ang="0">
                    <a:pos x="18" y="0"/>
                  </a:cxn>
                  <a:cxn ang="0">
                    <a:pos x="46" y="6"/>
                  </a:cxn>
                  <a:cxn ang="0">
                    <a:pos x="72" y="10"/>
                  </a:cxn>
                  <a:cxn ang="0">
                    <a:pos x="98" y="12"/>
                  </a:cxn>
                  <a:cxn ang="0">
                    <a:pos x="116" y="18"/>
                  </a:cxn>
                  <a:cxn ang="0">
                    <a:pos x="126" y="30"/>
                  </a:cxn>
                  <a:cxn ang="0">
                    <a:pos x="138" y="44"/>
                  </a:cxn>
                  <a:cxn ang="0">
                    <a:pos x="134" y="64"/>
                  </a:cxn>
                  <a:cxn ang="0">
                    <a:pos x="124" y="72"/>
                  </a:cxn>
                  <a:cxn ang="0">
                    <a:pos x="124" y="86"/>
                  </a:cxn>
                  <a:cxn ang="0">
                    <a:pos x="138" y="90"/>
                  </a:cxn>
                  <a:cxn ang="0">
                    <a:pos x="144" y="118"/>
                  </a:cxn>
                  <a:cxn ang="0">
                    <a:pos x="166" y="126"/>
                  </a:cxn>
                  <a:cxn ang="0">
                    <a:pos x="174" y="152"/>
                  </a:cxn>
                  <a:cxn ang="0">
                    <a:pos x="182" y="170"/>
                  </a:cxn>
                  <a:cxn ang="0">
                    <a:pos x="190" y="186"/>
                  </a:cxn>
                  <a:cxn ang="0">
                    <a:pos x="198" y="200"/>
                  </a:cxn>
                  <a:cxn ang="0">
                    <a:pos x="204" y="192"/>
                  </a:cxn>
                  <a:cxn ang="0">
                    <a:pos x="204" y="176"/>
                  </a:cxn>
                  <a:cxn ang="0">
                    <a:pos x="216" y="176"/>
                  </a:cxn>
                  <a:cxn ang="0">
                    <a:pos x="216" y="180"/>
                  </a:cxn>
                  <a:cxn ang="0">
                    <a:pos x="218" y="188"/>
                  </a:cxn>
                  <a:cxn ang="0">
                    <a:pos x="220" y="206"/>
                  </a:cxn>
                  <a:cxn ang="0">
                    <a:pos x="216" y="212"/>
                  </a:cxn>
                  <a:cxn ang="0">
                    <a:pos x="198" y="222"/>
                  </a:cxn>
                  <a:cxn ang="0">
                    <a:pos x="162" y="242"/>
                  </a:cxn>
                  <a:cxn ang="0">
                    <a:pos x="164" y="263"/>
                  </a:cxn>
                  <a:cxn ang="0">
                    <a:pos x="152" y="273"/>
                  </a:cxn>
                  <a:cxn ang="0">
                    <a:pos x="114" y="305"/>
                  </a:cxn>
                  <a:cxn ang="0">
                    <a:pos x="102" y="309"/>
                  </a:cxn>
                  <a:cxn ang="0">
                    <a:pos x="72" y="301"/>
                  </a:cxn>
                  <a:cxn ang="0">
                    <a:pos x="62" y="299"/>
                  </a:cxn>
                </a:cxnLst>
                <a:rect l="0" t="0" r="r" b="b"/>
                <a:pathLst>
                  <a:path w="220" h="309">
                    <a:moveTo>
                      <a:pt x="62" y="299"/>
                    </a:moveTo>
                    <a:lnTo>
                      <a:pt x="58" y="293"/>
                    </a:lnTo>
                    <a:lnTo>
                      <a:pt x="68" y="283"/>
                    </a:lnTo>
                    <a:lnTo>
                      <a:pt x="68" y="273"/>
                    </a:lnTo>
                    <a:lnTo>
                      <a:pt x="56" y="273"/>
                    </a:lnTo>
                    <a:lnTo>
                      <a:pt x="58" y="263"/>
                    </a:lnTo>
                    <a:lnTo>
                      <a:pt x="82" y="244"/>
                    </a:lnTo>
                    <a:lnTo>
                      <a:pt x="76" y="222"/>
                    </a:lnTo>
                    <a:lnTo>
                      <a:pt x="50" y="222"/>
                    </a:lnTo>
                    <a:lnTo>
                      <a:pt x="32" y="226"/>
                    </a:lnTo>
                    <a:lnTo>
                      <a:pt x="18" y="206"/>
                    </a:lnTo>
                    <a:lnTo>
                      <a:pt x="26" y="170"/>
                    </a:lnTo>
                    <a:lnTo>
                      <a:pt x="14" y="120"/>
                    </a:lnTo>
                    <a:lnTo>
                      <a:pt x="14" y="92"/>
                    </a:lnTo>
                    <a:lnTo>
                      <a:pt x="0" y="62"/>
                    </a:lnTo>
                    <a:lnTo>
                      <a:pt x="20" y="36"/>
                    </a:lnTo>
                    <a:lnTo>
                      <a:pt x="2" y="6"/>
                    </a:lnTo>
                    <a:lnTo>
                      <a:pt x="18" y="0"/>
                    </a:lnTo>
                    <a:lnTo>
                      <a:pt x="46" y="6"/>
                    </a:lnTo>
                    <a:lnTo>
                      <a:pt x="72" y="10"/>
                    </a:lnTo>
                    <a:lnTo>
                      <a:pt x="98" y="12"/>
                    </a:lnTo>
                    <a:lnTo>
                      <a:pt x="116" y="18"/>
                    </a:lnTo>
                    <a:lnTo>
                      <a:pt x="126" y="30"/>
                    </a:lnTo>
                    <a:lnTo>
                      <a:pt x="138" y="44"/>
                    </a:lnTo>
                    <a:lnTo>
                      <a:pt x="134" y="64"/>
                    </a:lnTo>
                    <a:lnTo>
                      <a:pt x="124" y="72"/>
                    </a:lnTo>
                    <a:lnTo>
                      <a:pt x="124" y="86"/>
                    </a:lnTo>
                    <a:lnTo>
                      <a:pt x="138" y="90"/>
                    </a:lnTo>
                    <a:lnTo>
                      <a:pt x="144" y="118"/>
                    </a:lnTo>
                    <a:lnTo>
                      <a:pt x="166" y="126"/>
                    </a:lnTo>
                    <a:lnTo>
                      <a:pt x="174" y="152"/>
                    </a:lnTo>
                    <a:lnTo>
                      <a:pt x="182" y="170"/>
                    </a:lnTo>
                    <a:lnTo>
                      <a:pt x="190" y="186"/>
                    </a:lnTo>
                    <a:lnTo>
                      <a:pt x="198" y="200"/>
                    </a:lnTo>
                    <a:lnTo>
                      <a:pt x="204" y="192"/>
                    </a:lnTo>
                    <a:lnTo>
                      <a:pt x="204" y="176"/>
                    </a:lnTo>
                    <a:lnTo>
                      <a:pt x="216" y="176"/>
                    </a:lnTo>
                    <a:lnTo>
                      <a:pt x="216" y="180"/>
                    </a:lnTo>
                    <a:lnTo>
                      <a:pt x="218" y="188"/>
                    </a:lnTo>
                    <a:lnTo>
                      <a:pt x="220" y="206"/>
                    </a:lnTo>
                    <a:lnTo>
                      <a:pt x="216" y="212"/>
                    </a:lnTo>
                    <a:lnTo>
                      <a:pt x="198" y="222"/>
                    </a:lnTo>
                    <a:lnTo>
                      <a:pt x="162" y="242"/>
                    </a:lnTo>
                    <a:lnTo>
                      <a:pt x="164" y="263"/>
                    </a:lnTo>
                    <a:lnTo>
                      <a:pt x="152" y="273"/>
                    </a:lnTo>
                    <a:lnTo>
                      <a:pt x="114" y="305"/>
                    </a:lnTo>
                    <a:lnTo>
                      <a:pt x="102" y="309"/>
                    </a:lnTo>
                    <a:lnTo>
                      <a:pt x="72" y="301"/>
                    </a:lnTo>
                    <a:lnTo>
                      <a:pt x="62" y="299"/>
                    </a:lnTo>
                    <a:close/>
                  </a:path>
                </a:pathLst>
              </a:custGeom>
              <a:grpFill/>
              <a:ln w="3175" cmpd="sng">
                <a:solidFill>
                  <a:schemeClr val="accent5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 dirty="0"/>
              </a:p>
            </p:txBody>
          </p:sp>
          <p:sp>
            <p:nvSpPr>
              <p:cNvPr id="183" name="Armagh"/>
              <p:cNvSpPr>
                <a:spLocks/>
              </p:cNvSpPr>
              <p:nvPr/>
            </p:nvSpPr>
            <p:spPr bwMode="auto">
              <a:xfrm>
                <a:off x="4279773" y="4317619"/>
                <a:ext cx="232275" cy="279518"/>
              </a:xfrm>
              <a:custGeom>
                <a:avLst/>
                <a:gdLst/>
                <a:ahLst/>
                <a:cxnLst>
                  <a:cxn ang="0">
                    <a:pos x="148" y="184"/>
                  </a:cxn>
                  <a:cxn ang="0">
                    <a:pos x="142" y="184"/>
                  </a:cxn>
                  <a:cxn ang="0">
                    <a:pos x="116" y="186"/>
                  </a:cxn>
                  <a:cxn ang="0">
                    <a:pos x="110" y="190"/>
                  </a:cxn>
                  <a:cxn ang="0">
                    <a:pos x="100" y="198"/>
                  </a:cxn>
                  <a:cxn ang="0">
                    <a:pos x="82" y="202"/>
                  </a:cxn>
                  <a:cxn ang="0">
                    <a:pos x="58" y="194"/>
                  </a:cxn>
                  <a:cxn ang="0">
                    <a:pos x="44" y="170"/>
                  </a:cxn>
                  <a:cxn ang="0">
                    <a:pos x="50" y="148"/>
                  </a:cxn>
                  <a:cxn ang="0">
                    <a:pos x="30" y="144"/>
                  </a:cxn>
                  <a:cxn ang="0">
                    <a:pos x="18" y="132"/>
                  </a:cxn>
                  <a:cxn ang="0">
                    <a:pos x="4" y="100"/>
                  </a:cxn>
                  <a:cxn ang="0">
                    <a:pos x="0" y="84"/>
                  </a:cxn>
                  <a:cxn ang="0">
                    <a:pos x="28" y="48"/>
                  </a:cxn>
                  <a:cxn ang="0">
                    <a:pos x="48" y="46"/>
                  </a:cxn>
                  <a:cxn ang="0">
                    <a:pos x="58" y="24"/>
                  </a:cxn>
                  <a:cxn ang="0">
                    <a:pos x="78" y="2"/>
                  </a:cxn>
                  <a:cxn ang="0">
                    <a:pos x="84" y="10"/>
                  </a:cxn>
                  <a:cxn ang="0">
                    <a:pos x="92" y="12"/>
                  </a:cxn>
                  <a:cxn ang="0">
                    <a:pos x="106" y="4"/>
                  </a:cxn>
                  <a:cxn ang="0">
                    <a:pos x="118" y="0"/>
                  </a:cxn>
                  <a:cxn ang="0">
                    <a:pos x="126" y="6"/>
                  </a:cxn>
                  <a:cxn ang="0">
                    <a:pos x="136" y="10"/>
                  </a:cxn>
                  <a:cxn ang="0">
                    <a:pos x="142" y="18"/>
                  </a:cxn>
                  <a:cxn ang="0">
                    <a:pos x="152" y="12"/>
                  </a:cxn>
                  <a:cxn ang="0">
                    <a:pos x="160" y="6"/>
                  </a:cxn>
                  <a:cxn ang="0">
                    <a:pos x="168" y="24"/>
                  </a:cxn>
                  <a:cxn ang="0">
                    <a:pos x="146" y="42"/>
                  </a:cxn>
                  <a:cxn ang="0">
                    <a:pos x="152" y="60"/>
                  </a:cxn>
                  <a:cxn ang="0">
                    <a:pos x="146" y="110"/>
                  </a:cxn>
                  <a:cxn ang="0">
                    <a:pos x="156" y="118"/>
                  </a:cxn>
                  <a:cxn ang="0">
                    <a:pos x="156" y="128"/>
                  </a:cxn>
                  <a:cxn ang="0">
                    <a:pos x="148" y="140"/>
                  </a:cxn>
                  <a:cxn ang="0">
                    <a:pos x="148" y="150"/>
                  </a:cxn>
                  <a:cxn ang="0">
                    <a:pos x="156" y="168"/>
                  </a:cxn>
                  <a:cxn ang="0">
                    <a:pos x="152" y="178"/>
                  </a:cxn>
                  <a:cxn ang="0">
                    <a:pos x="148" y="184"/>
                  </a:cxn>
                </a:cxnLst>
                <a:rect l="0" t="0" r="r" b="b"/>
                <a:pathLst>
                  <a:path w="168" h="202">
                    <a:moveTo>
                      <a:pt x="148" y="184"/>
                    </a:moveTo>
                    <a:lnTo>
                      <a:pt x="142" y="184"/>
                    </a:lnTo>
                    <a:lnTo>
                      <a:pt x="116" y="186"/>
                    </a:lnTo>
                    <a:lnTo>
                      <a:pt x="110" y="190"/>
                    </a:lnTo>
                    <a:lnTo>
                      <a:pt x="100" y="198"/>
                    </a:lnTo>
                    <a:lnTo>
                      <a:pt x="82" y="202"/>
                    </a:lnTo>
                    <a:lnTo>
                      <a:pt x="58" y="194"/>
                    </a:lnTo>
                    <a:lnTo>
                      <a:pt x="44" y="170"/>
                    </a:lnTo>
                    <a:lnTo>
                      <a:pt x="50" y="148"/>
                    </a:lnTo>
                    <a:lnTo>
                      <a:pt x="30" y="144"/>
                    </a:lnTo>
                    <a:lnTo>
                      <a:pt x="18" y="132"/>
                    </a:lnTo>
                    <a:lnTo>
                      <a:pt x="4" y="100"/>
                    </a:lnTo>
                    <a:lnTo>
                      <a:pt x="0" y="84"/>
                    </a:lnTo>
                    <a:lnTo>
                      <a:pt x="28" y="48"/>
                    </a:lnTo>
                    <a:lnTo>
                      <a:pt x="48" y="46"/>
                    </a:lnTo>
                    <a:lnTo>
                      <a:pt x="58" y="24"/>
                    </a:lnTo>
                    <a:lnTo>
                      <a:pt x="78" y="2"/>
                    </a:lnTo>
                    <a:lnTo>
                      <a:pt x="84" y="10"/>
                    </a:lnTo>
                    <a:lnTo>
                      <a:pt x="92" y="12"/>
                    </a:lnTo>
                    <a:lnTo>
                      <a:pt x="106" y="4"/>
                    </a:lnTo>
                    <a:lnTo>
                      <a:pt x="118" y="0"/>
                    </a:lnTo>
                    <a:lnTo>
                      <a:pt x="126" y="6"/>
                    </a:lnTo>
                    <a:lnTo>
                      <a:pt x="136" y="10"/>
                    </a:lnTo>
                    <a:lnTo>
                      <a:pt x="142" y="18"/>
                    </a:lnTo>
                    <a:lnTo>
                      <a:pt x="152" y="12"/>
                    </a:lnTo>
                    <a:lnTo>
                      <a:pt x="160" y="6"/>
                    </a:lnTo>
                    <a:lnTo>
                      <a:pt x="168" y="24"/>
                    </a:lnTo>
                    <a:lnTo>
                      <a:pt x="146" y="42"/>
                    </a:lnTo>
                    <a:lnTo>
                      <a:pt x="152" y="60"/>
                    </a:lnTo>
                    <a:lnTo>
                      <a:pt x="146" y="110"/>
                    </a:lnTo>
                    <a:lnTo>
                      <a:pt x="156" y="118"/>
                    </a:lnTo>
                    <a:lnTo>
                      <a:pt x="156" y="128"/>
                    </a:lnTo>
                    <a:lnTo>
                      <a:pt x="148" y="140"/>
                    </a:lnTo>
                    <a:lnTo>
                      <a:pt x="148" y="150"/>
                    </a:lnTo>
                    <a:lnTo>
                      <a:pt x="156" y="168"/>
                    </a:lnTo>
                    <a:lnTo>
                      <a:pt x="152" y="178"/>
                    </a:lnTo>
                    <a:lnTo>
                      <a:pt x="148" y="184"/>
                    </a:lnTo>
                    <a:close/>
                  </a:path>
                </a:pathLst>
              </a:custGeom>
              <a:grpFill/>
              <a:ln w="3175" cmpd="sng">
                <a:solidFill>
                  <a:schemeClr val="accent5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 dirty="0"/>
              </a:p>
            </p:txBody>
          </p:sp>
          <p:sp>
            <p:nvSpPr>
              <p:cNvPr id="184" name="Tyrone"/>
              <p:cNvSpPr>
                <a:spLocks/>
              </p:cNvSpPr>
              <p:nvPr/>
            </p:nvSpPr>
            <p:spPr bwMode="auto">
              <a:xfrm>
                <a:off x="3939234" y="4061723"/>
                <a:ext cx="484235" cy="372034"/>
              </a:xfrm>
              <a:custGeom>
                <a:avLst/>
                <a:gdLst/>
                <a:ahLst/>
                <a:cxnLst>
                  <a:cxn ang="0">
                    <a:pos x="246" y="269"/>
                  </a:cxn>
                  <a:cxn ang="0">
                    <a:pos x="240" y="255"/>
                  </a:cxn>
                  <a:cxn ang="0">
                    <a:pos x="208" y="227"/>
                  </a:cxn>
                  <a:cxn ang="0">
                    <a:pos x="188" y="243"/>
                  </a:cxn>
                  <a:cxn ang="0">
                    <a:pos x="168" y="239"/>
                  </a:cxn>
                  <a:cxn ang="0">
                    <a:pos x="154" y="233"/>
                  </a:cxn>
                  <a:cxn ang="0">
                    <a:pos x="130" y="195"/>
                  </a:cxn>
                  <a:cxn ang="0">
                    <a:pos x="96" y="205"/>
                  </a:cxn>
                  <a:cxn ang="0">
                    <a:pos x="78" y="201"/>
                  </a:cxn>
                  <a:cxn ang="0">
                    <a:pos x="58" y="181"/>
                  </a:cxn>
                  <a:cxn ang="0">
                    <a:pos x="68" y="153"/>
                  </a:cxn>
                  <a:cxn ang="0">
                    <a:pos x="52" y="139"/>
                  </a:cxn>
                  <a:cxn ang="0">
                    <a:pos x="54" y="120"/>
                  </a:cxn>
                  <a:cxn ang="0">
                    <a:pos x="52" y="112"/>
                  </a:cxn>
                  <a:cxn ang="0">
                    <a:pos x="46" y="108"/>
                  </a:cxn>
                  <a:cxn ang="0">
                    <a:pos x="38" y="112"/>
                  </a:cxn>
                  <a:cxn ang="0">
                    <a:pos x="38" y="118"/>
                  </a:cxn>
                  <a:cxn ang="0">
                    <a:pos x="20" y="118"/>
                  </a:cxn>
                  <a:cxn ang="0">
                    <a:pos x="2" y="110"/>
                  </a:cxn>
                  <a:cxn ang="0">
                    <a:pos x="0" y="98"/>
                  </a:cxn>
                  <a:cxn ang="0">
                    <a:pos x="6" y="94"/>
                  </a:cxn>
                  <a:cxn ang="0">
                    <a:pos x="8" y="86"/>
                  </a:cxn>
                  <a:cxn ang="0">
                    <a:pos x="14" y="82"/>
                  </a:cxn>
                  <a:cxn ang="0">
                    <a:pos x="20" y="82"/>
                  </a:cxn>
                  <a:cxn ang="0">
                    <a:pos x="36" y="96"/>
                  </a:cxn>
                  <a:cxn ang="0">
                    <a:pos x="70" y="86"/>
                  </a:cxn>
                  <a:cxn ang="0">
                    <a:pos x="88" y="74"/>
                  </a:cxn>
                  <a:cxn ang="0">
                    <a:pos x="124" y="0"/>
                  </a:cxn>
                  <a:cxn ang="0">
                    <a:pos x="138" y="20"/>
                  </a:cxn>
                  <a:cxn ang="0">
                    <a:pos x="162" y="20"/>
                  </a:cxn>
                  <a:cxn ang="0">
                    <a:pos x="168" y="30"/>
                  </a:cxn>
                  <a:cxn ang="0">
                    <a:pos x="182" y="34"/>
                  </a:cxn>
                  <a:cxn ang="0">
                    <a:pos x="204" y="54"/>
                  </a:cxn>
                  <a:cxn ang="0">
                    <a:pos x="220" y="42"/>
                  </a:cxn>
                  <a:cxn ang="0">
                    <a:pos x="232" y="44"/>
                  </a:cxn>
                  <a:cxn ang="0">
                    <a:pos x="244" y="52"/>
                  </a:cxn>
                  <a:cxn ang="0">
                    <a:pos x="246" y="68"/>
                  </a:cxn>
                  <a:cxn ang="0">
                    <a:pos x="232" y="80"/>
                  </a:cxn>
                  <a:cxn ang="0">
                    <a:pos x="240" y="86"/>
                  </a:cxn>
                  <a:cxn ang="0">
                    <a:pos x="254" y="90"/>
                  </a:cxn>
                  <a:cxn ang="0">
                    <a:pos x="268" y="82"/>
                  </a:cxn>
                  <a:cxn ang="0">
                    <a:pos x="274" y="94"/>
                  </a:cxn>
                  <a:cxn ang="0">
                    <a:pos x="290" y="112"/>
                  </a:cxn>
                  <a:cxn ang="0">
                    <a:pos x="294" y="126"/>
                  </a:cxn>
                  <a:cxn ang="0">
                    <a:pos x="290" y="132"/>
                  </a:cxn>
                  <a:cxn ang="0">
                    <a:pos x="294" y="136"/>
                  </a:cxn>
                  <a:cxn ang="0">
                    <a:pos x="316" y="136"/>
                  </a:cxn>
                  <a:cxn ang="0">
                    <a:pos x="340" y="124"/>
                  </a:cxn>
                  <a:cxn ang="0">
                    <a:pos x="350" y="130"/>
                  </a:cxn>
                  <a:cxn ang="0">
                    <a:pos x="342" y="155"/>
                  </a:cxn>
                  <a:cxn ang="0">
                    <a:pos x="334" y="171"/>
                  </a:cxn>
                  <a:cxn ang="0">
                    <a:pos x="320" y="183"/>
                  </a:cxn>
                  <a:cxn ang="0">
                    <a:pos x="322" y="187"/>
                  </a:cxn>
                  <a:cxn ang="0">
                    <a:pos x="304" y="209"/>
                  </a:cxn>
                  <a:cxn ang="0">
                    <a:pos x="294" y="231"/>
                  </a:cxn>
                  <a:cxn ang="0">
                    <a:pos x="274" y="233"/>
                  </a:cxn>
                  <a:cxn ang="0">
                    <a:pos x="246" y="269"/>
                  </a:cxn>
                </a:cxnLst>
                <a:rect l="0" t="0" r="r" b="b"/>
                <a:pathLst>
                  <a:path w="350" h="269">
                    <a:moveTo>
                      <a:pt x="246" y="269"/>
                    </a:moveTo>
                    <a:lnTo>
                      <a:pt x="240" y="255"/>
                    </a:lnTo>
                    <a:lnTo>
                      <a:pt x="208" y="227"/>
                    </a:lnTo>
                    <a:lnTo>
                      <a:pt x="188" y="243"/>
                    </a:lnTo>
                    <a:lnTo>
                      <a:pt x="168" y="239"/>
                    </a:lnTo>
                    <a:lnTo>
                      <a:pt x="154" y="233"/>
                    </a:lnTo>
                    <a:lnTo>
                      <a:pt x="130" y="195"/>
                    </a:lnTo>
                    <a:lnTo>
                      <a:pt x="96" y="205"/>
                    </a:lnTo>
                    <a:lnTo>
                      <a:pt x="78" y="201"/>
                    </a:lnTo>
                    <a:lnTo>
                      <a:pt x="58" y="181"/>
                    </a:lnTo>
                    <a:lnTo>
                      <a:pt x="68" y="153"/>
                    </a:lnTo>
                    <a:lnTo>
                      <a:pt x="52" y="139"/>
                    </a:lnTo>
                    <a:lnTo>
                      <a:pt x="54" y="120"/>
                    </a:lnTo>
                    <a:lnTo>
                      <a:pt x="52" y="112"/>
                    </a:lnTo>
                    <a:lnTo>
                      <a:pt x="46" y="108"/>
                    </a:lnTo>
                    <a:lnTo>
                      <a:pt x="38" y="112"/>
                    </a:lnTo>
                    <a:lnTo>
                      <a:pt x="38" y="118"/>
                    </a:lnTo>
                    <a:lnTo>
                      <a:pt x="20" y="118"/>
                    </a:lnTo>
                    <a:lnTo>
                      <a:pt x="2" y="110"/>
                    </a:lnTo>
                    <a:lnTo>
                      <a:pt x="0" y="98"/>
                    </a:lnTo>
                    <a:lnTo>
                      <a:pt x="6" y="94"/>
                    </a:lnTo>
                    <a:lnTo>
                      <a:pt x="8" y="86"/>
                    </a:lnTo>
                    <a:lnTo>
                      <a:pt x="14" y="82"/>
                    </a:lnTo>
                    <a:lnTo>
                      <a:pt x="20" y="82"/>
                    </a:lnTo>
                    <a:lnTo>
                      <a:pt x="36" y="96"/>
                    </a:lnTo>
                    <a:lnTo>
                      <a:pt x="70" y="86"/>
                    </a:lnTo>
                    <a:lnTo>
                      <a:pt x="88" y="74"/>
                    </a:lnTo>
                    <a:lnTo>
                      <a:pt x="124" y="0"/>
                    </a:lnTo>
                    <a:lnTo>
                      <a:pt x="138" y="20"/>
                    </a:lnTo>
                    <a:lnTo>
                      <a:pt x="162" y="20"/>
                    </a:lnTo>
                    <a:lnTo>
                      <a:pt x="168" y="30"/>
                    </a:lnTo>
                    <a:lnTo>
                      <a:pt x="182" y="34"/>
                    </a:lnTo>
                    <a:lnTo>
                      <a:pt x="204" y="54"/>
                    </a:lnTo>
                    <a:lnTo>
                      <a:pt x="220" y="42"/>
                    </a:lnTo>
                    <a:lnTo>
                      <a:pt x="232" y="44"/>
                    </a:lnTo>
                    <a:lnTo>
                      <a:pt x="244" y="52"/>
                    </a:lnTo>
                    <a:lnTo>
                      <a:pt x="246" y="68"/>
                    </a:lnTo>
                    <a:lnTo>
                      <a:pt x="232" y="80"/>
                    </a:lnTo>
                    <a:lnTo>
                      <a:pt x="240" y="86"/>
                    </a:lnTo>
                    <a:lnTo>
                      <a:pt x="254" y="90"/>
                    </a:lnTo>
                    <a:lnTo>
                      <a:pt x="268" y="82"/>
                    </a:lnTo>
                    <a:lnTo>
                      <a:pt x="274" y="94"/>
                    </a:lnTo>
                    <a:lnTo>
                      <a:pt x="290" y="112"/>
                    </a:lnTo>
                    <a:lnTo>
                      <a:pt x="294" y="126"/>
                    </a:lnTo>
                    <a:lnTo>
                      <a:pt x="290" y="132"/>
                    </a:lnTo>
                    <a:lnTo>
                      <a:pt x="294" y="136"/>
                    </a:lnTo>
                    <a:lnTo>
                      <a:pt x="316" y="136"/>
                    </a:lnTo>
                    <a:lnTo>
                      <a:pt x="340" y="124"/>
                    </a:lnTo>
                    <a:lnTo>
                      <a:pt x="350" y="130"/>
                    </a:lnTo>
                    <a:lnTo>
                      <a:pt x="342" y="155"/>
                    </a:lnTo>
                    <a:lnTo>
                      <a:pt x="334" y="171"/>
                    </a:lnTo>
                    <a:lnTo>
                      <a:pt x="320" y="183"/>
                    </a:lnTo>
                    <a:lnTo>
                      <a:pt x="322" y="187"/>
                    </a:lnTo>
                    <a:lnTo>
                      <a:pt x="304" y="209"/>
                    </a:lnTo>
                    <a:lnTo>
                      <a:pt x="294" y="231"/>
                    </a:lnTo>
                    <a:lnTo>
                      <a:pt x="274" y="233"/>
                    </a:lnTo>
                    <a:lnTo>
                      <a:pt x="246" y="269"/>
                    </a:lnTo>
                    <a:close/>
                  </a:path>
                </a:pathLst>
              </a:custGeom>
              <a:grpFill/>
              <a:ln w="3175" cmpd="sng">
                <a:solidFill>
                  <a:schemeClr val="accent5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 dirty="0"/>
              </a:p>
            </p:txBody>
          </p:sp>
          <p:sp>
            <p:nvSpPr>
              <p:cNvPr id="185" name="Londonderry"/>
              <p:cNvSpPr>
                <a:spLocks/>
              </p:cNvSpPr>
              <p:nvPr/>
            </p:nvSpPr>
            <p:spPr bwMode="auto">
              <a:xfrm>
                <a:off x="4110487" y="3904248"/>
                <a:ext cx="340539" cy="344476"/>
              </a:xfrm>
              <a:custGeom>
                <a:avLst/>
                <a:gdLst/>
                <a:ahLst/>
                <a:cxnLst>
                  <a:cxn ang="0">
                    <a:pos x="0" y="114"/>
                  </a:cxn>
                  <a:cxn ang="0">
                    <a:pos x="16" y="72"/>
                  </a:cxn>
                  <a:cxn ang="0">
                    <a:pos x="44" y="78"/>
                  </a:cxn>
                  <a:cxn ang="0">
                    <a:pos x="72" y="74"/>
                  </a:cxn>
                  <a:cxn ang="0">
                    <a:pos x="94" y="66"/>
                  </a:cxn>
                  <a:cxn ang="0">
                    <a:pos x="96" y="58"/>
                  </a:cxn>
                  <a:cxn ang="0">
                    <a:pos x="98" y="54"/>
                  </a:cxn>
                  <a:cxn ang="0">
                    <a:pos x="100" y="50"/>
                  </a:cxn>
                  <a:cxn ang="0">
                    <a:pos x="124" y="26"/>
                  </a:cxn>
                  <a:cxn ang="0">
                    <a:pos x="144" y="34"/>
                  </a:cxn>
                  <a:cxn ang="0">
                    <a:pos x="174" y="26"/>
                  </a:cxn>
                  <a:cxn ang="0">
                    <a:pos x="192" y="6"/>
                  </a:cxn>
                  <a:cxn ang="0">
                    <a:pos x="200" y="10"/>
                  </a:cxn>
                  <a:cxn ang="0">
                    <a:pos x="222" y="0"/>
                  </a:cxn>
                  <a:cxn ang="0">
                    <a:pos x="240" y="32"/>
                  </a:cxn>
                  <a:cxn ang="0">
                    <a:pos x="220" y="58"/>
                  </a:cxn>
                  <a:cxn ang="0">
                    <a:pos x="234" y="86"/>
                  </a:cxn>
                  <a:cxn ang="0">
                    <a:pos x="234" y="114"/>
                  </a:cxn>
                  <a:cxn ang="0">
                    <a:pos x="246" y="164"/>
                  </a:cxn>
                  <a:cxn ang="0">
                    <a:pos x="238" y="202"/>
                  </a:cxn>
                  <a:cxn ang="0">
                    <a:pos x="224" y="208"/>
                  </a:cxn>
                  <a:cxn ang="0">
                    <a:pos x="218" y="216"/>
                  </a:cxn>
                  <a:cxn ang="0">
                    <a:pos x="222" y="230"/>
                  </a:cxn>
                  <a:cxn ang="0">
                    <a:pos x="226" y="244"/>
                  </a:cxn>
                  <a:cxn ang="0">
                    <a:pos x="216" y="238"/>
                  </a:cxn>
                  <a:cxn ang="0">
                    <a:pos x="192" y="250"/>
                  </a:cxn>
                  <a:cxn ang="0">
                    <a:pos x="168" y="250"/>
                  </a:cxn>
                  <a:cxn ang="0">
                    <a:pos x="166" y="246"/>
                  </a:cxn>
                  <a:cxn ang="0">
                    <a:pos x="170" y="240"/>
                  </a:cxn>
                  <a:cxn ang="0">
                    <a:pos x="164" y="226"/>
                  </a:cxn>
                  <a:cxn ang="0">
                    <a:pos x="150" y="208"/>
                  </a:cxn>
                  <a:cxn ang="0">
                    <a:pos x="144" y="196"/>
                  </a:cxn>
                  <a:cxn ang="0">
                    <a:pos x="130" y="204"/>
                  </a:cxn>
                  <a:cxn ang="0">
                    <a:pos x="118" y="200"/>
                  </a:cxn>
                  <a:cxn ang="0">
                    <a:pos x="108" y="194"/>
                  </a:cxn>
                  <a:cxn ang="0">
                    <a:pos x="122" y="182"/>
                  </a:cxn>
                  <a:cxn ang="0">
                    <a:pos x="120" y="166"/>
                  </a:cxn>
                  <a:cxn ang="0">
                    <a:pos x="108" y="158"/>
                  </a:cxn>
                  <a:cxn ang="0">
                    <a:pos x="96" y="156"/>
                  </a:cxn>
                  <a:cxn ang="0">
                    <a:pos x="80" y="168"/>
                  </a:cxn>
                  <a:cxn ang="0">
                    <a:pos x="58" y="148"/>
                  </a:cxn>
                  <a:cxn ang="0">
                    <a:pos x="44" y="144"/>
                  </a:cxn>
                  <a:cxn ang="0">
                    <a:pos x="38" y="134"/>
                  </a:cxn>
                  <a:cxn ang="0">
                    <a:pos x="14" y="134"/>
                  </a:cxn>
                  <a:cxn ang="0">
                    <a:pos x="0" y="114"/>
                  </a:cxn>
                </a:cxnLst>
                <a:rect l="0" t="0" r="r" b="b"/>
                <a:pathLst>
                  <a:path w="246" h="250">
                    <a:moveTo>
                      <a:pt x="0" y="114"/>
                    </a:moveTo>
                    <a:lnTo>
                      <a:pt x="16" y="72"/>
                    </a:lnTo>
                    <a:lnTo>
                      <a:pt x="44" y="78"/>
                    </a:lnTo>
                    <a:lnTo>
                      <a:pt x="72" y="74"/>
                    </a:lnTo>
                    <a:lnTo>
                      <a:pt x="94" y="66"/>
                    </a:lnTo>
                    <a:lnTo>
                      <a:pt x="96" y="58"/>
                    </a:lnTo>
                    <a:lnTo>
                      <a:pt x="98" y="54"/>
                    </a:lnTo>
                    <a:lnTo>
                      <a:pt x="100" y="50"/>
                    </a:lnTo>
                    <a:lnTo>
                      <a:pt x="124" y="26"/>
                    </a:lnTo>
                    <a:lnTo>
                      <a:pt x="144" y="34"/>
                    </a:lnTo>
                    <a:lnTo>
                      <a:pt x="174" y="26"/>
                    </a:lnTo>
                    <a:lnTo>
                      <a:pt x="192" y="6"/>
                    </a:lnTo>
                    <a:lnTo>
                      <a:pt x="200" y="10"/>
                    </a:lnTo>
                    <a:lnTo>
                      <a:pt x="222" y="0"/>
                    </a:lnTo>
                    <a:lnTo>
                      <a:pt x="240" y="32"/>
                    </a:lnTo>
                    <a:lnTo>
                      <a:pt x="220" y="58"/>
                    </a:lnTo>
                    <a:lnTo>
                      <a:pt x="234" y="86"/>
                    </a:lnTo>
                    <a:lnTo>
                      <a:pt x="234" y="114"/>
                    </a:lnTo>
                    <a:lnTo>
                      <a:pt x="246" y="164"/>
                    </a:lnTo>
                    <a:lnTo>
                      <a:pt x="238" y="202"/>
                    </a:lnTo>
                    <a:lnTo>
                      <a:pt x="224" y="208"/>
                    </a:lnTo>
                    <a:lnTo>
                      <a:pt x="218" y="216"/>
                    </a:lnTo>
                    <a:lnTo>
                      <a:pt x="222" y="230"/>
                    </a:lnTo>
                    <a:lnTo>
                      <a:pt x="226" y="244"/>
                    </a:lnTo>
                    <a:lnTo>
                      <a:pt x="216" y="238"/>
                    </a:lnTo>
                    <a:lnTo>
                      <a:pt x="192" y="250"/>
                    </a:lnTo>
                    <a:lnTo>
                      <a:pt x="168" y="250"/>
                    </a:lnTo>
                    <a:lnTo>
                      <a:pt x="166" y="246"/>
                    </a:lnTo>
                    <a:lnTo>
                      <a:pt x="170" y="240"/>
                    </a:lnTo>
                    <a:lnTo>
                      <a:pt x="164" y="226"/>
                    </a:lnTo>
                    <a:lnTo>
                      <a:pt x="150" y="208"/>
                    </a:lnTo>
                    <a:lnTo>
                      <a:pt x="144" y="196"/>
                    </a:lnTo>
                    <a:lnTo>
                      <a:pt x="130" y="204"/>
                    </a:lnTo>
                    <a:lnTo>
                      <a:pt x="118" y="200"/>
                    </a:lnTo>
                    <a:lnTo>
                      <a:pt x="108" y="194"/>
                    </a:lnTo>
                    <a:lnTo>
                      <a:pt x="122" y="182"/>
                    </a:lnTo>
                    <a:lnTo>
                      <a:pt x="120" y="166"/>
                    </a:lnTo>
                    <a:lnTo>
                      <a:pt x="108" y="158"/>
                    </a:lnTo>
                    <a:lnTo>
                      <a:pt x="96" y="156"/>
                    </a:lnTo>
                    <a:lnTo>
                      <a:pt x="80" y="168"/>
                    </a:lnTo>
                    <a:lnTo>
                      <a:pt x="58" y="148"/>
                    </a:lnTo>
                    <a:lnTo>
                      <a:pt x="44" y="144"/>
                    </a:lnTo>
                    <a:lnTo>
                      <a:pt x="38" y="134"/>
                    </a:lnTo>
                    <a:lnTo>
                      <a:pt x="14" y="134"/>
                    </a:lnTo>
                    <a:lnTo>
                      <a:pt x="0" y="114"/>
                    </a:lnTo>
                    <a:close/>
                  </a:path>
                </a:pathLst>
              </a:custGeom>
              <a:grpFill/>
              <a:ln w="3175" cmpd="sng">
                <a:solidFill>
                  <a:schemeClr val="accent5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 dirty="0"/>
              </a:p>
            </p:txBody>
          </p:sp>
          <p:sp>
            <p:nvSpPr>
              <p:cNvPr id="186" name="Fermanagh"/>
              <p:cNvSpPr>
                <a:spLocks/>
              </p:cNvSpPr>
              <p:nvPr/>
            </p:nvSpPr>
            <p:spPr bwMode="auto">
              <a:xfrm>
                <a:off x="3815222" y="4254629"/>
                <a:ext cx="383845" cy="287392"/>
              </a:xfrm>
              <a:custGeom>
                <a:avLst/>
                <a:gdLst/>
                <a:ahLst/>
                <a:cxnLst>
                  <a:cxn ang="0">
                    <a:pos x="278" y="104"/>
                  </a:cxn>
                  <a:cxn ang="0">
                    <a:pos x="258" y="120"/>
                  </a:cxn>
                  <a:cxn ang="0">
                    <a:pos x="258" y="158"/>
                  </a:cxn>
                  <a:cxn ang="0">
                    <a:pos x="214" y="208"/>
                  </a:cxn>
                  <a:cxn ang="0">
                    <a:pos x="196" y="206"/>
                  </a:cxn>
                  <a:cxn ang="0">
                    <a:pos x="176" y="192"/>
                  </a:cxn>
                  <a:cxn ang="0">
                    <a:pos x="150" y="200"/>
                  </a:cxn>
                  <a:cxn ang="0">
                    <a:pos x="112" y="170"/>
                  </a:cxn>
                  <a:cxn ang="0">
                    <a:pos x="78" y="140"/>
                  </a:cxn>
                  <a:cxn ang="0">
                    <a:pos x="40" y="92"/>
                  </a:cxn>
                  <a:cxn ang="0">
                    <a:pos x="0" y="54"/>
                  </a:cxn>
                  <a:cxn ang="0">
                    <a:pos x="28" y="38"/>
                  </a:cxn>
                  <a:cxn ang="0">
                    <a:pos x="54" y="22"/>
                  </a:cxn>
                  <a:cxn ang="0">
                    <a:pos x="74" y="24"/>
                  </a:cxn>
                  <a:cxn ang="0">
                    <a:pos x="92" y="24"/>
                  </a:cxn>
                  <a:cxn ang="0">
                    <a:pos x="142" y="0"/>
                  </a:cxn>
                  <a:cxn ang="0">
                    <a:pos x="158" y="14"/>
                  </a:cxn>
                  <a:cxn ang="0">
                    <a:pos x="148" y="42"/>
                  </a:cxn>
                  <a:cxn ang="0">
                    <a:pos x="168" y="62"/>
                  </a:cxn>
                  <a:cxn ang="0">
                    <a:pos x="184" y="66"/>
                  </a:cxn>
                  <a:cxn ang="0">
                    <a:pos x="208" y="60"/>
                  </a:cxn>
                  <a:cxn ang="0">
                    <a:pos x="220" y="56"/>
                  </a:cxn>
                  <a:cxn ang="0">
                    <a:pos x="230" y="74"/>
                  </a:cxn>
                  <a:cxn ang="0">
                    <a:pos x="244" y="94"/>
                  </a:cxn>
                  <a:cxn ang="0">
                    <a:pos x="258" y="100"/>
                  </a:cxn>
                  <a:cxn ang="0">
                    <a:pos x="278" y="104"/>
                  </a:cxn>
                </a:cxnLst>
                <a:rect l="0" t="0" r="r" b="b"/>
                <a:pathLst>
                  <a:path w="278" h="208">
                    <a:moveTo>
                      <a:pt x="278" y="104"/>
                    </a:moveTo>
                    <a:lnTo>
                      <a:pt x="258" y="120"/>
                    </a:lnTo>
                    <a:lnTo>
                      <a:pt x="258" y="158"/>
                    </a:lnTo>
                    <a:lnTo>
                      <a:pt x="214" y="208"/>
                    </a:lnTo>
                    <a:lnTo>
                      <a:pt x="196" y="206"/>
                    </a:lnTo>
                    <a:lnTo>
                      <a:pt x="176" y="192"/>
                    </a:lnTo>
                    <a:lnTo>
                      <a:pt x="150" y="200"/>
                    </a:lnTo>
                    <a:lnTo>
                      <a:pt x="112" y="170"/>
                    </a:lnTo>
                    <a:lnTo>
                      <a:pt x="78" y="140"/>
                    </a:lnTo>
                    <a:lnTo>
                      <a:pt x="40" y="92"/>
                    </a:lnTo>
                    <a:lnTo>
                      <a:pt x="0" y="54"/>
                    </a:lnTo>
                    <a:lnTo>
                      <a:pt x="28" y="38"/>
                    </a:lnTo>
                    <a:lnTo>
                      <a:pt x="54" y="22"/>
                    </a:lnTo>
                    <a:lnTo>
                      <a:pt x="74" y="24"/>
                    </a:lnTo>
                    <a:lnTo>
                      <a:pt x="92" y="24"/>
                    </a:lnTo>
                    <a:lnTo>
                      <a:pt x="142" y="0"/>
                    </a:lnTo>
                    <a:lnTo>
                      <a:pt x="158" y="14"/>
                    </a:lnTo>
                    <a:lnTo>
                      <a:pt x="148" y="42"/>
                    </a:lnTo>
                    <a:lnTo>
                      <a:pt x="168" y="62"/>
                    </a:lnTo>
                    <a:lnTo>
                      <a:pt x="184" y="66"/>
                    </a:lnTo>
                    <a:lnTo>
                      <a:pt x="208" y="60"/>
                    </a:lnTo>
                    <a:lnTo>
                      <a:pt x="220" y="56"/>
                    </a:lnTo>
                    <a:lnTo>
                      <a:pt x="230" y="74"/>
                    </a:lnTo>
                    <a:lnTo>
                      <a:pt x="244" y="94"/>
                    </a:lnTo>
                    <a:lnTo>
                      <a:pt x="258" y="100"/>
                    </a:lnTo>
                    <a:lnTo>
                      <a:pt x="278" y="104"/>
                    </a:lnTo>
                    <a:close/>
                  </a:path>
                </a:pathLst>
              </a:custGeom>
              <a:grpFill/>
              <a:ln w="3175" cmpd="sng">
                <a:solidFill>
                  <a:schemeClr val="accent5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 dirty="0"/>
              </a:p>
            </p:txBody>
          </p:sp>
        </p:grpSp>
        <p:grpSp>
          <p:nvGrpSpPr>
            <p:cNvPr id="152" name="Republic of Ireland"/>
            <p:cNvGrpSpPr/>
            <p:nvPr/>
          </p:nvGrpSpPr>
          <p:grpSpPr>
            <a:xfrm>
              <a:off x="2899900" y="3782205"/>
              <a:ext cx="1661359" cy="2297163"/>
              <a:chOff x="2899900" y="3782205"/>
              <a:chExt cx="1661359" cy="2297163"/>
            </a:xfrm>
            <a:grpFill/>
          </p:grpSpPr>
          <p:sp>
            <p:nvSpPr>
              <p:cNvPr id="153" name="Cork"/>
              <p:cNvSpPr>
                <a:spLocks/>
              </p:cNvSpPr>
              <p:nvPr/>
            </p:nvSpPr>
            <p:spPr bwMode="auto">
              <a:xfrm>
                <a:off x="2988480" y="5563638"/>
                <a:ext cx="856269" cy="515730"/>
              </a:xfrm>
              <a:custGeom>
                <a:avLst/>
                <a:gdLst/>
                <a:ahLst/>
                <a:cxnLst>
                  <a:cxn ang="0">
                    <a:pos x="270" y="364"/>
                  </a:cxn>
                  <a:cxn ang="0">
                    <a:pos x="234" y="364"/>
                  </a:cxn>
                  <a:cxn ang="0">
                    <a:pos x="204" y="360"/>
                  </a:cxn>
                  <a:cxn ang="0">
                    <a:pos x="186" y="346"/>
                  </a:cxn>
                  <a:cxn ang="0">
                    <a:pos x="140" y="354"/>
                  </a:cxn>
                  <a:cxn ang="0">
                    <a:pos x="124" y="354"/>
                  </a:cxn>
                  <a:cxn ang="0">
                    <a:pos x="120" y="362"/>
                  </a:cxn>
                  <a:cxn ang="0">
                    <a:pos x="118" y="366"/>
                  </a:cxn>
                  <a:cxn ang="0">
                    <a:pos x="104" y="372"/>
                  </a:cxn>
                  <a:cxn ang="0">
                    <a:pos x="82" y="358"/>
                  </a:cxn>
                  <a:cxn ang="0">
                    <a:pos x="142" y="334"/>
                  </a:cxn>
                  <a:cxn ang="0">
                    <a:pos x="146" y="312"/>
                  </a:cxn>
                  <a:cxn ang="0">
                    <a:pos x="100" y="326"/>
                  </a:cxn>
                  <a:cxn ang="0">
                    <a:pos x="110" y="308"/>
                  </a:cxn>
                  <a:cxn ang="0">
                    <a:pos x="154" y="288"/>
                  </a:cxn>
                  <a:cxn ang="0">
                    <a:pos x="192" y="270"/>
                  </a:cxn>
                  <a:cxn ang="0">
                    <a:pos x="160" y="266"/>
                  </a:cxn>
                  <a:cxn ang="0">
                    <a:pos x="120" y="272"/>
                  </a:cxn>
                  <a:cxn ang="0">
                    <a:pos x="88" y="282"/>
                  </a:cxn>
                  <a:cxn ang="0">
                    <a:pos x="60" y="298"/>
                  </a:cxn>
                  <a:cxn ang="0">
                    <a:pos x="24" y="314"/>
                  </a:cxn>
                  <a:cxn ang="0">
                    <a:pos x="16" y="296"/>
                  </a:cxn>
                  <a:cxn ang="0">
                    <a:pos x="40" y="276"/>
                  </a:cxn>
                  <a:cxn ang="0">
                    <a:pos x="50" y="256"/>
                  </a:cxn>
                  <a:cxn ang="0">
                    <a:pos x="78" y="246"/>
                  </a:cxn>
                  <a:cxn ang="0">
                    <a:pos x="148" y="238"/>
                  </a:cxn>
                  <a:cxn ang="0">
                    <a:pos x="238" y="200"/>
                  </a:cxn>
                  <a:cxn ang="0">
                    <a:pos x="282" y="164"/>
                  </a:cxn>
                  <a:cxn ang="0">
                    <a:pos x="278" y="132"/>
                  </a:cxn>
                  <a:cxn ang="0">
                    <a:pos x="270" y="62"/>
                  </a:cxn>
                  <a:cxn ang="0">
                    <a:pos x="308" y="16"/>
                  </a:cxn>
                  <a:cxn ang="0">
                    <a:pos x="368" y="10"/>
                  </a:cxn>
                  <a:cxn ang="0">
                    <a:pos x="426" y="18"/>
                  </a:cxn>
                  <a:cxn ang="0">
                    <a:pos x="482" y="46"/>
                  </a:cxn>
                  <a:cxn ang="0">
                    <a:pos x="552" y="44"/>
                  </a:cxn>
                  <a:cxn ang="0">
                    <a:pos x="554" y="108"/>
                  </a:cxn>
                  <a:cxn ang="0">
                    <a:pos x="600" y="168"/>
                  </a:cxn>
                  <a:cxn ang="0">
                    <a:pos x="610" y="200"/>
                  </a:cxn>
                  <a:cxn ang="0">
                    <a:pos x="608" y="216"/>
                  </a:cxn>
                  <a:cxn ang="0">
                    <a:pos x="616" y="228"/>
                  </a:cxn>
                  <a:cxn ang="0">
                    <a:pos x="614" y="230"/>
                  </a:cxn>
                  <a:cxn ang="0">
                    <a:pos x="578" y="246"/>
                  </a:cxn>
                  <a:cxn ang="0">
                    <a:pos x="534" y="268"/>
                  </a:cxn>
                  <a:cxn ang="0">
                    <a:pos x="532" y="238"/>
                  </a:cxn>
                  <a:cxn ang="0">
                    <a:pos x="518" y="216"/>
                  </a:cxn>
                  <a:cxn ang="0">
                    <a:pos x="472" y="218"/>
                  </a:cxn>
                  <a:cxn ang="0">
                    <a:pos x="502" y="236"/>
                  </a:cxn>
                  <a:cxn ang="0">
                    <a:pos x="498" y="266"/>
                  </a:cxn>
                  <a:cxn ang="0">
                    <a:pos x="480" y="294"/>
                  </a:cxn>
                  <a:cxn ang="0">
                    <a:pos x="448" y="298"/>
                  </a:cxn>
                  <a:cxn ang="0">
                    <a:pos x="434" y="314"/>
                  </a:cxn>
                  <a:cxn ang="0">
                    <a:pos x="420" y="326"/>
                  </a:cxn>
                  <a:cxn ang="0">
                    <a:pos x="388" y="314"/>
                  </a:cxn>
                  <a:cxn ang="0">
                    <a:pos x="388" y="342"/>
                  </a:cxn>
                  <a:cxn ang="0">
                    <a:pos x="356" y="332"/>
                  </a:cxn>
                  <a:cxn ang="0">
                    <a:pos x="336" y="334"/>
                  </a:cxn>
                  <a:cxn ang="0">
                    <a:pos x="330" y="358"/>
                  </a:cxn>
                  <a:cxn ang="0">
                    <a:pos x="306" y="344"/>
                  </a:cxn>
                  <a:cxn ang="0">
                    <a:pos x="270" y="346"/>
                  </a:cxn>
                </a:cxnLst>
                <a:rect l="0" t="0" r="r" b="b"/>
                <a:pathLst>
                  <a:path w="620" h="374">
                    <a:moveTo>
                      <a:pt x="270" y="346"/>
                    </a:moveTo>
                    <a:lnTo>
                      <a:pt x="270" y="364"/>
                    </a:lnTo>
                    <a:lnTo>
                      <a:pt x="256" y="362"/>
                    </a:lnTo>
                    <a:lnTo>
                      <a:pt x="234" y="364"/>
                    </a:lnTo>
                    <a:lnTo>
                      <a:pt x="212" y="368"/>
                    </a:lnTo>
                    <a:lnTo>
                      <a:pt x="204" y="360"/>
                    </a:lnTo>
                    <a:lnTo>
                      <a:pt x="198" y="338"/>
                    </a:lnTo>
                    <a:lnTo>
                      <a:pt x="186" y="346"/>
                    </a:lnTo>
                    <a:lnTo>
                      <a:pt x="160" y="350"/>
                    </a:lnTo>
                    <a:lnTo>
                      <a:pt x="140" y="354"/>
                    </a:lnTo>
                    <a:lnTo>
                      <a:pt x="130" y="352"/>
                    </a:lnTo>
                    <a:lnTo>
                      <a:pt x="124" y="354"/>
                    </a:lnTo>
                    <a:lnTo>
                      <a:pt x="122" y="358"/>
                    </a:lnTo>
                    <a:lnTo>
                      <a:pt x="120" y="362"/>
                    </a:lnTo>
                    <a:lnTo>
                      <a:pt x="118" y="364"/>
                    </a:lnTo>
                    <a:lnTo>
                      <a:pt x="118" y="366"/>
                    </a:lnTo>
                    <a:lnTo>
                      <a:pt x="112" y="370"/>
                    </a:lnTo>
                    <a:lnTo>
                      <a:pt x="104" y="372"/>
                    </a:lnTo>
                    <a:lnTo>
                      <a:pt x="84" y="374"/>
                    </a:lnTo>
                    <a:lnTo>
                      <a:pt x="82" y="358"/>
                    </a:lnTo>
                    <a:lnTo>
                      <a:pt x="120" y="348"/>
                    </a:lnTo>
                    <a:lnTo>
                      <a:pt x="142" y="334"/>
                    </a:lnTo>
                    <a:lnTo>
                      <a:pt x="162" y="308"/>
                    </a:lnTo>
                    <a:lnTo>
                      <a:pt x="146" y="312"/>
                    </a:lnTo>
                    <a:lnTo>
                      <a:pt x="120" y="322"/>
                    </a:lnTo>
                    <a:lnTo>
                      <a:pt x="100" y="326"/>
                    </a:lnTo>
                    <a:lnTo>
                      <a:pt x="98" y="314"/>
                    </a:lnTo>
                    <a:lnTo>
                      <a:pt x="110" y="308"/>
                    </a:lnTo>
                    <a:lnTo>
                      <a:pt x="134" y="298"/>
                    </a:lnTo>
                    <a:lnTo>
                      <a:pt x="154" y="288"/>
                    </a:lnTo>
                    <a:lnTo>
                      <a:pt x="184" y="286"/>
                    </a:lnTo>
                    <a:lnTo>
                      <a:pt x="192" y="270"/>
                    </a:lnTo>
                    <a:lnTo>
                      <a:pt x="170" y="252"/>
                    </a:lnTo>
                    <a:lnTo>
                      <a:pt x="160" y="266"/>
                    </a:lnTo>
                    <a:lnTo>
                      <a:pt x="140" y="276"/>
                    </a:lnTo>
                    <a:lnTo>
                      <a:pt x="120" y="272"/>
                    </a:lnTo>
                    <a:lnTo>
                      <a:pt x="96" y="278"/>
                    </a:lnTo>
                    <a:lnTo>
                      <a:pt x="88" y="282"/>
                    </a:lnTo>
                    <a:lnTo>
                      <a:pt x="74" y="288"/>
                    </a:lnTo>
                    <a:lnTo>
                      <a:pt x="60" y="298"/>
                    </a:lnTo>
                    <a:lnTo>
                      <a:pt x="50" y="304"/>
                    </a:lnTo>
                    <a:lnTo>
                      <a:pt x="24" y="314"/>
                    </a:lnTo>
                    <a:lnTo>
                      <a:pt x="0" y="304"/>
                    </a:lnTo>
                    <a:lnTo>
                      <a:pt x="16" y="296"/>
                    </a:lnTo>
                    <a:lnTo>
                      <a:pt x="16" y="284"/>
                    </a:lnTo>
                    <a:lnTo>
                      <a:pt x="40" y="276"/>
                    </a:lnTo>
                    <a:lnTo>
                      <a:pt x="58" y="266"/>
                    </a:lnTo>
                    <a:lnTo>
                      <a:pt x="50" y="256"/>
                    </a:lnTo>
                    <a:lnTo>
                      <a:pt x="60" y="246"/>
                    </a:lnTo>
                    <a:lnTo>
                      <a:pt x="78" y="246"/>
                    </a:lnTo>
                    <a:lnTo>
                      <a:pt x="112" y="252"/>
                    </a:lnTo>
                    <a:lnTo>
                      <a:pt x="148" y="238"/>
                    </a:lnTo>
                    <a:lnTo>
                      <a:pt x="192" y="220"/>
                    </a:lnTo>
                    <a:lnTo>
                      <a:pt x="238" y="200"/>
                    </a:lnTo>
                    <a:lnTo>
                      <a:pt x="240" y="180"/>
                    </a:lnTo>
                    <a:lnTo>
                      <a:pt x="282" y="164"/>
                    </a:lnTo>
                    <a:lnTo>
                      <a:pt x="296" y="154"/>
                    </a:lnTo>
                    <a:lnTo>
                      <a:pt x="278" y="132"/>
                    </a:lnTo>
                    <a:lnTo>
                      <a:pt x="276" y="100"/>
                    </a:lnTo>
                    <a:lnTo>
                      <a:pt x="270" y="62"/>
                    </a:lnTo>
                    <a:lnTo>
                      <a:pt x="280" y="20"/>
                    </a:lnTo>
                    <a:lnTo>
                      <a:pt x="308" y="16"/>
                    </a:lnTo>
                    <a:lnTo>
                      <a:pt x="340" y="24"/>
                    </a:lnTo>
                    <a:lnTo>
                      <a:pt x="368" y="10"/>
                    </a:lnTo>
                    <a:lnTo>
                      <a:pt x="392" y="0"/>
                    </a:lnTo>
                    <a:lnTo>
                      <a:pt x="426" y="18"/>
                    </a:lnTo>
                    <a:lnTo>
                      <a:pt x="448" y="40"/>
                    </a:lnTo>
                    <a:lnTo>
                      <a:pt x="482" y="46"/>
                    </a:lnTo>
                    <a:lnTo>
                      <a:pt x="518" y="40"/>
                    </a:lnTo>
                    <a:lnTo>
                      <a:pt x="552" y="44"/>
                    </a:lnTo>
                    <a:lnTo>
                      <a:pt x="570" y="82"/>
                    </a:lnTo>
                    <a:lnTo>
                      <a:pt x="554" y="108"/>
                    </a:lnTo>
                    <a:lnTo>
                      <a:pt x="582" y="134"/>
                    </a:lnTo>
                    <a:lnTo>
                      <a:pt x="600" y="168"/>
                    </a:lnTo>
                    <a:lnTo>
                      <a:pt x="608" y="184"/>
                    </a:lnTo>
                    <a:lnTo>
                      <a:pt x="610" y="200"/>
                    </a:lnTo>
                    <a:lnTo>
                      <a:pt x="620" y="202"/>
                    </a:lnTo>
                    <a:lnTo>
                      <a:pt x="608" y="216"/>
                    </a:lnTo>
                    <a:lnTo>
                      <a:pt x="614" y="224"/>
                    </a:lnTo>
                    <a:lnTo>
                      <a:pt x="616" y="228"/>
                    </a:lnTo>
                    <a:lnTo>
                      <a:pt x="616" y="230"/>
                    </a:lnTo>
                    <a:lnTo>
                      <a:pt x="614" y="230"/>
                    </a:lnTo>
                    <a:lnTo>
                      <a:pt x="584" y="236"/>
                    </a:lnTo>
                    <a:lnTo>
                      <a:pt x="578" y="246"/>
                    </a:lnTo>
                    <a:lnTo>
                      <a:pt x="562" y="252"/>
                    </a:lnTo>
                    <a:lnTo>
                      <a:pt x="534" y="268"/>
                    </a:lnTo>
                    <a:lnTo>
                      <a:pt x="518" y="254"/>
                    </a:lnTo>
                    <a:lnTo>
                      <a:pt x="532" y="238"/>
                    </a:lnTo>
                    <a:lnTo>
                      <a:pt x="538" y="220"/>
                    </a:lnTo>
                    <a:lnTo>
                      <a:pt x="518" y="216"/>
                    </a:lnTo>
                    <a:lnTo>
                      <a:pt x="486" y="212"/>
                    </a:lnTo>
                    <a:lnTo>
                      <a:pt x="472" y="218"/>
                    </a:lnTo>
                    <a:lnTo>
                      <a:pt x="484" y="228"/>
                    </a:lnTo>
                    <a:lnTo>
                      <a:pt x="502" y="236"/>
                    </a:lnTo>
                    <a:lnTo>
                      <a:pt x="506" y="252"/>
                    </a:lnTo>
                    <a:lnTo>
                      <a:pt x="498" y="266"/>
                    </a:lnTo>
                    <a:lnTo>
                      <a:pt x="498" y="282"/>
                    </a:lnTo>
                    <a:lnTo>
                      <a:pt x="480" y="294"/>
                    </a:lnTo>
                    <a:lnTo>
                      <a:pt x="458" y="302"/>
                    </a:lnTo>
                    <a:lnTo>
                      <a:pt x="448" y="298"/>
                    </a:lnTo>
                    <a:lnTo>
                      <a:pt x="434" y="296"/>
                    </a:lnTo>
                    <a:lnTo>
                      <a:pt x="434" y="314"/>
                    </a:lnTo>
                    <a:lnTo>
                      <a:pt x="434" y="332"/>
                    </a:lnTo>
                    <a:lnTo>
                      <a:pt x="420" y="326"/>
                    </a:lnTo>
                    <a:lnTo>
                      <a:pt x="402" y="318"/>
                    </a:lnTo>
                    <a:lnTo>
                      <a:pt x="388" y="314"/>
                    </a:lnTo>
                    <a:lnTo>
                      <a:pt x="388" y="328"/>
                    </a:lnTo>
                    <a:lnTo>
                      <a:pt x="388" y="342"/>
                    </a:lnTo>
                    <a:lnTo>
                      <a:pt x="374" y="338"/>
                    </a:lnTo>
                    <a:lnTo>
                      <a:pt x="356" y="332"/>
                    </a:lnTo>
                    <a:lnTo>
                      <a:pt x="338" y="318"/>
                    </a:lnTo>
                    <a:lnTo>
                      <a:pt x="336" y="334"/>
                    </a:lnTo>
                    <a:lnTo>
                      <a:pt x="336" y="344"/>
                    </a:lnTo>
                    <a:lnTo>
                      <a:pt x="330" y="358"/>
                    </a:lnTo>
                    <a:lnTo>
                      <a:pt x="316" y="354"/>
                    </a:lnTo>
                    <a:lnTo>
                      <a:pt x="306" y="344"/>
                    </a:lnTo>
                    <a:lnTo>
                      <a:pt x="288" y="350"/>
                    </a:lnTo>
                    <a:lnTo>
                      <a:pt x="270" y="346"/>
                    </a:lnTo>
                    <a:close/>
                  </a:path>
                </a:pathLst>
              </a:custGeom>
              <a:grpFill/>
              <a:ln w="3175" cmpd="sng">
                <a:solidFill>
                  <a:schemeClr val="accent5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 dirty="0"/>
              </a:p>
            </p:txBody>
          </p:sp>
          <p:sp>
            <p:nvSpPr>
              <p:cNvPr id="154" name="Waterford"/>
              <p:cNvSpPr>
                <a:spLocks/>
              </p:cNvSpPr>
              <p:nvPr/>
            </p:nvSpPr>
            <p:spPr bwMode="auto">
              <a:xfrm>
                <a:off x="3754201" y="5601039"/>
                <a:ext cx="435024" cy="246054"/>
              </a:xfrm>
              <a:custGeom>
                <a:avLst/>
                <a:gdLst/>
                <a:ahLst/>
                <a:cxnLst>
                  <a:cxn ang="0">
                    <a:pos x="142" y="158"/>
                  </a:cxn>
                  <a:cxn ang="0">
                    <a:pos x="108" y="164"/>
                  </a:cxn>
                  <a:cxn ang="0">
                    <a:pos x="102" y="178"/>
                  </a:cxn>
                  <a:cxn ang="0">
                    <a:pos x="82" y="174"/>
                  </a:cxn>
                  <a:cxn ang="0">
                    <a:pos x="74" y="160"/>
                  </a:cxn>
                  <a:cxn ang="0">
                    <a:pos x="66" y="174"/>
                  </a:cxn>
                  <a:cxn ang="0">
                    <a:pos x="58" y="172"/>
                  </a:cxn>
                  <a:cxn ang="0">
                    <a:pos x="54" y="156"/>
                  </a:cxn>
                  <a:cxn ang="0">
                    <a:pos x="28" y="106"/>
                  </a:cxn>
                  <a:cxn ang="0">
                    <a:pos x="0" y="80"/>
                  </a:cxn>
                  <a:cxn ang="0">
                    <a:pos x="16" y="54"/>
                  </a:cxn>
                  <a:cxn ang="0">
                    <a:pos x="42" y="58"/>
                  </a:cxn>
                  <a:cxn ang="0">
                    <a:pos x="48" y="44"/>
                  </a:cxn>
                  <a:cxn ang="0">
                    <a:pos x="106" y="58"/>
                  </a:cxn>
                  <a:cxn ang="0">
                    <a:pos x="108" y="44"/>
                  </a:cxn>
                  <a:cxn ang="0">
                    <a:pos x="102" y="24"/>
                  </a:cxn>
                  <a:cxn ang="0">
                    <a:pos x="112" y="8"/>
                  </a:cxn>
                  <a:cxn ang="0">
                    <a:pos x="144" y="0"/>
                  </a:cxn>
                  <a:cxn ang="0">
                    <a:pos x="178" y="2"/>
                  </a:cxn>
                  <a:cxn ang="0">
                    <a:pos x="210" y="12"/>
                  </a:cxn>
                  <a:cxn ang="0">
                    <a:pos x="228" y="28"/>
                  </a:cxn>
                  <a:cxn ang="0">
                    <a:pos x="244" y="48"/>
                  </a:cxn>
                  <a:cxn ang="0">
                    <a:pos x="274" y="48"/>
                  </a:cxn>
                  <a:cxn ang="0">
                    <a:pos x="294" y="50"/>
                  </a:cxn>
                  <a:cxn ang="0">
                    <a:pos x="312" y="46"/>
                  </a:cxn>
                  <a:cxn ang="0">
                    <a:pos x="314" y="68"/>
                  </a:cxn>
                  <a:cxn ang="0">
                    <a:pos x="312" y="74"/>
                  </a:cxn>
                  <a:cxn ang="0">
                    <a:pos x="312" y="84"/>
                  </a:cxn>
                  <a:cxn ang="0">
                    <a:pos x="312" y="98"/>
                  </a:cxn>
                  <a:cxn ang="0">
                    <a:pos x="312" y="102"/>
                  </a:cxn>
                  <a:cxn ang="0">
                    <a:pos x="310" y="106"/>
                  </a:cxn>
                  <a:cxn ang="0">
                    <a:pos x="304" y="106"/>
                  </a:cxn>
                  <a:cxn ang="0">
                    <a:pos x="294" y="106"/>
                  </a:cxn>
                  <a:cxn ang="0">
                    <a:pos x="282" y="106"/>
                  </a:cxn>
                  <a:cxn ang="0">
                    <a:pos x="286" y="94"/>
                  </a:cxn>
                  <a:cxn ang="0">
                    <a:pos x="270" y="94"/>
                  </a:cxn>
                  <a:cxn ang="0">
                    <a:pos x="260" y="104"/>
                  </a:cxn>
                  <a:cxn ang="0">
                    <a:pos x="224" y="106"/>
                  </a:cxn>
                  <a:cxn ang="0">
                    <a:pos x="194" y="102"/>
                  </a:cxn>
                  <a:cxn ang="0">
                    <a:pos x="170" y="110"/>
                  </a:cxn>
                  <a:cxn ang="0">
                    <a:pos x="156" y="116"/>
                  </a:cxn>
                  <a:cxn ang="0">
                    <a:pos x="144" y="116"/>
                  </a:cxn>
                  <a:cxn ang="0">
                    <a:pos x="140" y="120"/>
                  </a:cxn>
                  <a:cxn ang="0">
                    <a:pos x="140" y="124"/>
                  </a:cxn>
                  <a:cxn ang="0">
                    <a:pos x="142" y="126"/>
                  </a:cxn>
                  <a:cxn ang="0">
                    <a:pos x="152" y="134"/>
                  </a:cxn>
                  <a:cxn ang="0">
                    <a:pos x="158" y="140"/>
                  </a:cxn>
                  <a:cxn ang="0">
                    <a:pos x="146" y="146"/>
                  </a:cxn>
                  <a:cxn ang="0">
                    <a:pos x="142" y="158"/>
                  </a:cxn>
                </a:cxnLst>
                <a:rect l="0" t="0" r="r" b="b"/>
                <a:pathLst>
                  <a:path w="314" h="178">
                    <a:moveTo>
                      <a:pt x="142" y="158"/>
                    </a:moveTo>
                    <a:lnTo>
                      <a:pt x="108" y="164"/>
                    </a:lnTo>
                    <a:lnTo>
                      <a:pt x="102" y="178"/>
                    </a:lnTo>
                    <a:lnTo>
                      <a:pt x="82" y="174"/>
                    </a:lnTo>
                    <a:lnTo>
                      <a:pt x="74" y="160"/>
                    </a:lnTo>
                    <a:lnTo>
                      <a:pt x="66" y="174"/>
                    </a:lnTo>
                    <a:lnTo>
                      <a:pt x="58" y="172"/>
                    </a:lnTo>
                    <a:lnTo>
                      <a:pt x="54" y="156"/>
                    </a:lnTo>
                    <a:lnTo>
                      <a:pt x="28" y="106"/>
                    </a:lnTo>
                    <a:lnTo>
                      <a:pt x="0" y="80"/>
                    </a:lnTo>
                    <a:lnTo>
                      <a:pt x="16" y="54"/>
                    </a:lnTo>
                    <a:lnTo>
                      <a:pt x="42" y="58"/>
                    </a:lnTo>
                    <a:lnTo>
                      <a:pt x="48" y="44"/>
                    </a:lnTo>
                    <a:lnTo>
                      <a:pt x="106" y="58"/>
                    </a:lnTo>
                    <a:lnTo>
                      <a:pt x="108" y="44"/>
                    </a:lnTo>
                    <a:lnTo>
                      <a:pt x="102" y="24"/>
                    </a:lnTo>
                    <a:lnTo>
                      <a:pt x="112" y="8"/>
                    </a:lnTo>
                    <a:lnTo>
                      <a:pt x="144" y="0"/>
                    </a:lnTo>
                    <a:lnTo>
                      <a:pt x="178" y="2"/>
                    </a:lnTo>
                    <a:lnTo>
                      <a:pt x="210" y="12"/>
                    </a:lnTo>
                    <a:lnTo>
                      <a:pt x="228" y="28"/>
                    </a:lnTo>
                    <a:lnTo>
                      <a:pt x="244" y="48"/>
                    </a:lnTo>
                    <a:lnTo>
                      <a:pt x="274" y="48"/>
                    </a:lnTo>
                    <a:lnTo>
                      <a:pt x="294" y="50"/>
                    </a:lnTo>
                    <a:lnTo>
                      <a:pt x="312" y="46"/>
                    </a:lnTo>
                    <a:lnTo>
                      <a:pt x="314" y="68"/>
                    </a:lnTo>
                    <a:lnTo>
                      <a:pt x="312" y="74"/>
                    </a:lnTo>
                    <a:lnTo>
                      <a:pt x="312" y="84"/>
                    </a:lnTo>
                    <a:lnTo>
                      <a:pt x="312" y="98"/>
                    </a:lnTo>
                    <a:lnTo>
                      <a:pt x="312" y="102"/>
                    </a:lnTo>
                    <a:lnTo>
                      <a:pt x="310" y="106"/>
                    </a:lnTo>
                    <a:lnTo>
                      <a:pt x="304" y="106"/>
                    </a:lnTo>
                    <a:lnTo>
                      <a:pt x="294" y="106"/>
                    </a:lnTo>
                    <a:lnTo>
                      <a:pt x="282" y="106"/>
                    </a:lnTo>
                    <a:lnTo>
                      <a:pt x="286" y="94"/>
                    </a:lnTo>
                    <a:lnTo>
                      <a:pt x="270" y="94"/>
                    </a:lnTo>
                    <a:lnTo>
                      <a:pt x="260" y="104"/>
                    </a:lnTo>
                    <a:lnTo>
                      <a:pt x="224" y="106"/>
                    </a:lnTo>
                    <a:lnTo>
                      <a:pt x="194" y="102"/>
                    </a:lnTo>
                    <a:lnTo>
                      <a:pt x="170" y="110"/>
                    </a:lnTo>
                    <a:lnTo>
                      <a:pt x="156" y="116"/>
                    </a:lnTo>
                    <a:lnTo>
                      <a:pt x="144" y="116"/>
                    </a:lnTo>
                    <a:lnTo>
                      <a:pt x="140" y="120"/>
                    </a:lnTo>
                    <a:lnTo>
                      <a:pt x="140" y="124"/>
                    </a:lnTo>
                    <a:lnTo>
                      <a:pt x="142" y="126"/>
                    </a:lnTo>
                    <a:lnTo>
                      <a:pt x="152" y="134"/>
                    </a:lnTo>
                    <a:lnTo>
                      <a:pt x="158" y="140"/>
                    </a:lnTo>
                    <a:lnTo>
                      <a:pt x="146" y="146"/>
                    </a:lnTo>
                    <a:lnTo>
                      <a:pt x="142" y="158"/>
                    </a:lnTo>
                    <a:close/>
                  </a:path>
                </a:pathLst>
              </a:custGeom>
              <a:grpFill/>
              <a:ln w="3175" cmpd="sng">
                <a:solidFill>
                  <a:schemeClr val="accent5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 dirty="0"/>
              </a:p>
            </p:txBody>
          </p:sp>
          <p:sp>
            <p:nvSpPr>
              <p:cNvPr id="155" name="Wexford"/>
              <p:cNvSpPr>
                <a:spLocks/>
              </p:cNvSpPr>
              <p:nvPr/>
            </p:nvSpPr>
            <p:spPr bwMode="auto">
              <a:xfrm>
                <a:off x="4185288" y="5372700"/>
                <a:ext cx="314950" cy="372034"/>
              </a:xfrm>
              <a:custGeom>
                <a:avLst/>
                <a:gdLst/>
                <a:ahLst/>
                <a:cxnLst>
                  <a:cxn ang="0">
                    <a:pos x="0" y="214"/>
                  </a:cxn>
                  <a:cxn ang="0">
                    <a:pos x="0" y="184"/>
                  </a:cxn>
                  <a:cxn ang="0">
                    <a:pos x="12" y="146"/>
                  </a:cxn>
                  <a:cxn ang="0">
                    <a:pos x="24" y="132"/>
                  </a:cxn>
                  <a:cxn ang="0">
                    <a:pos x="52" y="94"/>
                  </a:cxn>
                  <a:cxn ang="0">
                    <a:pos x="76" y="62"/>
                  </a:cxn>
                  <a:cxn ang="0">
                    <a:pos x="104" y="24"/>
                  </a:cxn>
                  <a:cxn ang="0">
                    <a:pos x="124" y="38"/>
                  </a:cxn>
                  <a:cxn ang="0">
                    <a:pos x="150" y="26"/>
                  </a:cxn>
                  <a:cxn ang="0">
                    <a:pos x="166" y="0"/>
                  </a:cxn>
                  <a:cxn ang="0">
                    <a:pos x="198" y="6"/>
                  </a:cxn>
                  <a:cxn ang="0">
                    <a:pos x="218" y="8"/>
                  </a:cxn>
                  <a:cxn ang="0">
                    <a:pos x="228" y="24"/>
                  </a:cxn>
                  <a:cxn ang="0">
                    <a:pos x="212" y="54"/>
                  </a:cxn>
                  <a:cxn ang="0">
                    <a:pos x="212" y="76"/>
                  </a:cxn>
                  <a:cxn ang="0">
                    <a:pos x="212" y="106"/>
                  </a:cxn>
                  <a:cxn ang="0">
                    <a:pos x="192" y="128"/>
                  </a:cxn>
                  <a:cxn ang="0">
                    <a:pos x="176" y="152"/>
                  </a:cxn>
                  <a:cxn ang="0">
                    <a:pos x="166" y="186"/>
                  </a:cxn>
                  <a:cxn ang="0">
                    <a:pos x="150" y="182"/>
                  </a:cxn>
                  <a:cxn ang="0">
                    <a:pos x="134" y="178"/>
                  </a:cxn>
                  <a:cxn ang="0">
                    <a:pos x="134" y="184"/>
                  </a:cxn>
                  <a:cxn ang="0">
                    <a:pos x="134" y="186"/>
                  </a:cxn>
                  <a:cxn ang="0">
                    <a:pos x="134" y="190"/>
                  </a:cxn>
                  <a:cxn ang="0">
                    <a:pos x="150" y="204"/>
                  </a:cxn>
                  <a:cxn ang="0">
                    <a:pos x="162" y="200"/>
                  </a:cxn>
                  <a:cxn ang="0">
                    <a:pos x="166" y="214"/>
                  </a:cxn>
                  <a:cxn ang="0">
                    <a:pos x="166" y="228"/>
                  </a:cxn>
                  <a:cxn ang="0">
                    <a:pos x="176" y="232"/>
                  </a:cxn>
                  <a:cxn ang="0">
                    <a:pos x="162" y="260"/>
                  </a:cxn>
                  <a:cxn ang="0">
                    <a:pos x="144" y="258"/>
                  </a:cxn>
                  <a:cxn ang="0">
                    <a:pos x="130" y="250"/>
                  </a:cxn>
                  <a:cxn ang="0">
                    <a:pos x="104" y="264"/>
                  </a:cxn>
                  <a:cxn ang="0">
                    <a:pos x="84" y="254"/>
                  </a:cxn>
                  <a:cxn ang="0">
                    <a:pos x="88" y="240"/>
                  </a:cxn>
                  <a:cxn ang="0">
                    <a:pos x="60" y="242"/>
                  </a:cxn>
                  <a:cxn ang="0">
                    <a:pos x="62" y="230"/>
                  </a:cxn>
                  <a:cxn ang="0">
                    <a:pos x="58" y="218"/>
                  </a:cxn>
                  <a:cxn ang="0">
                    <a:pos x="56" y="218"/>
                  </a:cxn>
                  <a:cxn ang="0">
                    <a:pos x="54" y="218"/>
                  </a:cxn>
                  <a:cxn ang="0">
                    <a:pos x="52" y="220"/>
                  </a:cxn>
                  <a:cxn ang="0">
                    <a:pos x="48" y="232"/>
                  </a:cxn>
                  <a:cxn ang="0">
                    <a:pos x="38" y="236"/>
                  </a:cxn>
                  <a:cxn ang="0">
                    <a:pos x="40" y="250"/>
                  </a:cxn>
                  <a:cxn ang="0">
                    <a:pos x="28" y="258"/>
                  </a:cxn>
                  <a:cxn ang="0">
                    <a:pos x="12" y="270"/>
                  </a:cxn>
                  <a:cxn ang="0">
                    <a:pos x="16" y="248"/>
                  </a:cxn>
                  <a:cxn ang="0">
                    <a:pos x="12" y="230"/>
                  </a:cxn>
                  <a:cxn ang="0">
                    <a:pos x="0" y="214"/>
                  </a:cxn>
                </a:cxnLst>
                <a:rect l="0" t="0" r="r" b="b"/>
                <a:pathLst>
                  <a:path w="228" h="270">
                    <a:moveTo>
                      <a:pt x="0" y="214"/>
                    </a:moveTo>
                    <a:lnTo>
                      <a:pt x="0" y="184"/>
                    </a:lnTo>
                    <a:lnTo>
                      <a:pt x="12" y="146"/>
                    </a:lnTo>
                    <a:lnTo>
                      <a:pt x="24" y="132"/>
                    </a:lnTo>
                    <a:lnTo>
                      <a:pt x="52" y="94"/>
                    </a:lnTo>
                    <a:lnTo>
                      <a:pt x="76" y="62"/>
                    </a:lnTo>
                    <a:lnTo>
                      <a:pt x="104" y="24"/>
                    </a:lnTo>
                    <a:lnTo>
                      <a:pt x="124" y="38"/>
                    </a:lnTo>
                    <a:lnTo>
                      <a:pt x="150" y="26"/>
                    </a:lnTo>
                    <a:lnTo>
                      <a:pt x="166" y="0"/>
                    </a:lnTo>
                    <a:lnTo>
                      <a:pt x="198" y="6"/>
                    </a:lnTo>
                    <a:lnTo>
                      <a:pt x="218" y="8"/>
                    </a:lnTo>
                    <a:lnTo>
                      <a:pt x="228" y="24"/>
                    </a:lnTo>
                    <a:lnTo>
                      <a:pt x="212" y="54"/>
                    </a:lnTo>
                    <a:lnTo>
                      <a:pt x="212" y="76"/>
                    </a:lnTo>
                    <a:lnTo>
                      <a:pt x="212" y="106"/>
                    </a:lnTo>
                    <a:lnTo>
                      <a:pt x="192" y="128"/>
                    </a:lnTo>
                    <a:lnTo>
                      <a:pt x="176" y="152"/>
                    </a:lnTo>
                    <a:lnTo>
                      <a:pt x="166" y="186"/>
                    </a:lnTo>
                    <a:lnTo>
                      <a:pt x="150" y="182"/>
                    </a:lnTo>
                    <a:lnTo>
                      <a:pt x="134" y="178"/>
                    </a:lnTo>
                    <a:lnTo>
                      <a:pt x="134" y="184"/>
                    </a:lnTo>
                    <a:lnTo>
                      <a:pt x="134" y="186"/>
                    </a:lnTo>
                    <a:lnTo>
                      <a:pt x="134" y="190"/>
                    </a:lnTo>
                    <a:lnTo>
                      <a:pt x="150" y="204"/>
                    </a:lnTo>
                    <a:lnTo>
                      <a:pt x="162" y="200"/>
                    </a:lnTo>
                    <a:lnTo>
                      <a:pt x="166" y="214"/>
                    </a:lnTo>
                    <a:lnTo>
                      <a:pt x="166" y="228"/>
                    </a:lnTo>
                    <a:lnTo>
                      <a:pt x="176" y="232"/>
                    </a:lnTo>
                    <a:lnTo>
                      <a:pt x="162" y="260"/>
                    </a:lnTo>
                    <a:lnTo>
                      <a:pt x="144" y="258"/>
                    </a:lnTo>
                    <a:lnTo>
                      <a:pt x="130" y="250"/>
                    </a:lnTo>
                    <a:lnTo>
                      <a:pt x="104" y="264"/>
                    </a:lnTo>
                    <a:lnTo>
                      <a:pt x="84" y="254"/>
                    </a:lnTo>
                    <a:lnTo>
                      <a:pt x="88" y="240"/>
                    </a:lnTo>
                    <a:lnTo>
                      <a:pt x="60" y="242"/>
                    </a:lnTo>
                    <a:lnTo>
                      <a:pt x="62" y="230"/>
                    </a:lnTo>
                    <a:lnTo>
                      <a:pt x="58" y="218"/>
                    </a:lnTo>
                    <a:lnTo>
                      <a:pt x="56" y="218"/>
                    </a:lnTo>
                    <a:lnTo>
                      <a:pt x="54" y="218"/>
                    </a:lnTo>
                    <a:lnTo>
                      <a:pt x="52" y="220"/>
                    </a:lnTo>
                    <a:lnTo>
                      <a:pt x="48" y="232"/>
                    </a:lnTo>
                    <a:lnTo>
                      <a:pt x="38" y="236"/>
                    </a:lnTo>
                    <a:lnTo>
                      <a:pt x="40" y="250"/>
                    </a:lnTo>
                    <a:lnTo>
                      <a:pt x="28" y="258"/>
                    </a:lnTo>
                    <a:lnTo>
                      <a:pt x="12" y="270"/>
                    </a:lnTo>
                    <a:lnTo>
                      <a:pt x="16" y="248"/>
                    </a:lnTo>
                    <a:lnTo>
                      <a:pt x="12" y="230"/>
                    </a:lnTo>
                    <a:lnTo>
                      <a:pt x="0" y="214"/>
                    </a:lnTo>
                    <a:close/>
                  </a:path>
                </a:pathLst>
              </a:custGeom>
              <a:grpFill/>
              <a:ln w="3175" cmpd="sng">
                <a:solidFill>
                  <a:schemeClr val="accent5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 dirty="0"/>
              </a:p>
            </p:txBody>
          </p:sp>
          <p:sp>
            <p:nvSpPr>
              <p:cNvPr id="156" name="Tipperary"/>
              <p:cNvSpPr>
                <a:spLocks/>
              </p:cNvSpPr>
              <p:nvPr/>
            </p:nvSpPr>
            <p:spPr bwMode="auto">
              <a:xfrm>
                <a:off x="3659716" y="5106962"/>
                <a:ext cx="385813" cy="574783"/>
              </a:xfrm>
              <a:custGeom>
                <a:avLst/>
                <a:gdLst/>
                <a:ahLst/>
                <a:cxnLst>
                  <a:cxn ang="0">
                    <a:pos x="66" y="372"/>
                  </a:cxn>
                  <a:cxn ang="0">
                    <a:pos x="58" y="334"/>
                  </a:cxn>
                  <a:cxn ang="0">
                    <a:pos x="32" y="320"/>
                  </a:cxn>
                  <a:cxn ang="0">
                    <a:pos x="10" y="304"/>
                  </a:cxn>
                  <a:cxn ang="0">
                    <a:pos x="14" y="278"/>
                  </a:cxn>
                  <a:cxn ang="0">
                    <a:pos x="44" y="274"/>
                  </a:cxn>
                  <a:cxn ang="0">
                    <a:pos x="62" y="248"/>
                  </a:cxn>
                  <a:cxn ang="0">
                    <a:pos x="68" y="224"/>
                  </a:cxn>
                  <a:cxn ang="0">
                    <a:pos x="38" y="212"/>
                  </a:cxn>
                  <a:cxn ang="0">
                    <a:pos x="2" y="204"/>
                  </a:cxn>
                  <a:cxn ang="0">
                    <a:pos x="0" y="174"/>
                  </a:cxn>
                  <a:cxn ang="0">
                    <a:pos x="14" y="152"/>
                  </a:cxn>
                  <a:cxn ang="0">
                    <a:pos x="22" y="112"/>
                  </a:cxn>
                  <a:cxn ang="0">
                    <a:pos x="36" y="102"/>
                  </a:cxn>
                  <a:cxn ang="0">
                    <a:pos x="56" y="84"/>
                  </a:cxn>
                  <a:cxn ang="0">
                    <a:pos x="72" y="46"/>
                  </a:cxn>
                  <a:cxn ang="0">
                    <a:pos x="90" y="20"/>
                  </a:cxn>
                  <a:cxn ang="0">
                    <a:pos x="104" y="6"/>
                  </a:cxn>
                  <a:cxn ang="0">
                    <a:pos x="120" y="0"/>
                  </a:cxn>
                  <a:cxn ang="0">
                    <a:pos x="136" y="14"/>
                  </a:cxn>
                  <a:cxn ang="0">
                    <a:pos x="150" y="28"/>
                  </a:cxn>
                  <a:cxn ang="0">
                    <a:pos x="154" y="46"/>
                  </a:cxn>
                  <a:cxn ang="0">
                    <a:pos x="132" y="104"/>
                  </a:cxn>
                  <a:cxn ang="0">
                    <a:pos x="118" y="104"/>
                  </a:cxn>
                  <a:cxn ang="0">
                    <a:pos x="128" y="124"/>
                  </a:cxn>
                  <a:cxn ang="0">
                    <a:pos x="150" y="126"/>
                  </a:cxn>
                  <a:cxn ang="0">
                    <a:pos x="166" y="98"/>
                  </a:cxn>
                  <a:cxn ang="0">
                    <a:pos x="198" y="96"/>
                  </a:cxn>
                  <a:cxn ang="0">
                    <a:pos x="218" y="114"/>
                  </a:cxn>
                  <a:cxn ang="0">
                    <a:pos x="200" y="148"/>
                  </a:cxn>
                  <a:cxn ang="0">
                    <a:pos x="204" y="166"/>
                  </a:cxn>
                  <a:cxn ang="0">
                    <a:pos x="226" y="200"/>
                  </a:cxn>
                  <a:cxn ang="0">
                    <a:pos x="256" y="248"/>
                  </a:cxn>
                  <a:cxn ang="0">
                    <a:pos x="278" y="370"/>
                  </a:cxn>
                  <a:cxn ang="0">
                    <a:pos x="246" y="360"/>
                  </a:cxn>
                  <a:cxn ang="0">
                    <a:pos x="232" y="358"/>
                  </a:cxn>
                  <a:cxn ang="0">
                    <a:pos x="212" y="358"/>
                  </a:cxn>
                  <a:cxn ang="0">
                    <a:pos x="180" y="366"/>
                  </a:cxn>
                  <a:cxn ang="0">
                    <a:pos x="172" y="382"/>
                  </a:cxn>
                  <a:cxn ang="0">
                    <a:pos x="176" y="402"/>
                  </a:cxn>
                  <a:cxn ang="0">
                    <a:pos x="174" y="416"/>
                  </a:cxn>
                  <a:cxn ang="0">
                    <a:pos x="116" y="402"/>
                  </a:cxn>
                  <a:cxn ang="0">
                    <a:pos x="114" y="406"/>
                  </a:cxn>
                  <a:cxn ang="0">
                    <a:pos x="110" y="416"/>
                  </a:cxn>
                  <a:cxn ang="0">
                    <a:pos x="84" y="412"/>
                  </a:cxn>
                  <a:cxn ang="0">
                    <a:pos x="66" y="372"/>
                  </a:cxn>
                </a:cxnLst>
                <a:rect l="0" t="0" r="r" b="b"/>
                <a:pathLst>
                  <a:path w="278" h="416">
                    <a:moveTo>
                      <a:pt x="66" y="372"/>
                    </a:moveTo>
                    <a:lnTo>
                      <a:pt x="58" y="334"/>
                    </a:lnTo>
                    <a:lnTo>
                      <a:pt x="32" y="320"/>
                    </a:lnTo>
                    <a:lnTo>
                      <a:pt x="10" y="304"/>
                    </a:lnTo>
                    <a:lnTo>
                      <a:pt x="14" y="278"/>
                    </a:lnTo>
                    <a:lnTo>
                      <a:pt x="44" y="274"/>
                    </a:lnTo>
                    <a:lnTo>
                      <a:pt x="62" y="248"/>
                    </a:lnTo>
                    <a:lnTo>
                      <a:pt x="68" y="224"/>
                    </a:lnTo>
                    <a:lnTo>
                      <a:pt x="38" y="212"/>
                    </a:lnTo>
                    <a:lnTo>
                      <a:pt x="2" y="204"/>
                    </a:lnTo>
                    <a:lnTo>
                      <a:pt x="0" y="174"/>
                    </a:lnTo>
                    <a:lnTo>
                      <a:pt x="14" y="152"/>
                    </a:lnTo>
                    <a:lnTo>
                      <a:pt x="22" y="112"/>
                    </a:lnTo>
                    <a:lnTo>
                      <a:pt x="36" y="102"/>
                    </a:lnTo>
                    <a:lnTo>
                      <a:pt x="56" y="84"/>
                    </a:lnTo>
                    <a:lnTo>
                      <a:pt x="72" y="46"/>
                    </a:lnTo>
                    <a:lnTo>
                      <a:pt x="90" y="20"/>
                    </a:lnTo>
                    <a:lnTo>
                      <a:pt x="104" y="6"/>
                    </a:lnTo>
                    <a:lnTo>
                      <a:pt x="120" y="0"/>
                    </a:lnTo>
                    <a:lnTo>
                      <a:pt x="136" y="14"/>
                    </a:lnTo>
                    <a:lnTo>
                      <a:pt x="150" y="28"/>
                    </a:lnTo>
                    <a:lnTo>
                      <a:pt x="154" y="46"/>
                    </a:lnTo>
                    <a:lnTo>
                      <a:pt x="132" y="104"/>
                    </a:lnTo>
                    <a:lnTo>
                      <a:pt x="118" y="104"/>
                    </a:lnTo>
                    <a:lnTo>
                      <a:pt x="128" y="124"/>
                    </a:lnTo>
                    <a:lnTo>
                      <a:pt x="150" y="126"/>
                    </a:lnTo>
                    <a:lnTo>
                      <a:pt x="166" y="98"/>
                    </a:lnTo>
                    <a:lnTo>
                      <a:pt x="198" y="96"/>
                    </a:lnTo>
                    <a:lnTo>
                      <a:pt x="218" y="114"/>
                    </a:lnTo>
                    <a:lnTo>
                      <a:pt x="200" y="148"/>
                    </a:lnTo>
                    <a:lnTo>
                      <a:pt x="204" y="166"/>
                    </a:lnTo>
                    <a:lnTo>
                      <a:pt x="226" y="200"/>
                    </a:lnTo>
                    <a:lnTo>
                      <a:pt x="256" y="248"/>
                    </a:lnTo>
                    <a:lnTo>
                      <a:pt x="278" y="370"/>
                    </a:lnTo>
                    <a:lnTo>
                      <a:pt x="246" y="360"/>
                    </a:lnTo>
                    <a:lnTo>
                      <a:pt x="232" y="358"/>
                    </a:lnTo>
                    <a:lnTo>
                      <a:pt x="212" y="358"/>
                    </a:lnTo>
                    <a:lnTo>
                      <a:pt x="180" y="366"/>
                    </a:lnTo>
                    <a:lnTo>
                      <a:pt x="172" y="382"/>
                    </a:lnTo>
                    <a:lnTo>
                      <a:pt x="176" y="402"/>
                    </a:lnTo>
                    <a:lnTo>
                      <a:pt x="174" y="416"/>
                    </a:lnTo>
                    <a:lnTo>
                      <a:pt x="116" y="402"/>
                    </a:lnTo>
                    <a:lnTo>
                      <a:pt x="114" y="406"/>
                    </a:lnTo>
                    <a:lnTo>
                      <a:pt x="110" y="416"/>
                    </a:lnTo>
                    <a:lnTo>
                      <a:pt x="84" y="412"/>
                    </a:lnTo>
                    <a:lnTo>
                      <a:pt x="66" y="372"/>
                    </a:lnTo>
                    <a:close/>
                  </a:path>
                </a:pathLst>
              </a:custGeom>
              <a:grpFill/>
              <a:ln w="3175" cmpd="sng">
                <a:solidFill>
                  <a:schemeClr val="accent5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 dirty="0"/>
              </a:p>
            </p:txBody>
          </p:sp>
          <p:sp>
            <p:nvSpPr>
              <p:cNvPr id="157" name="Kerry"/>
              <p:cNvSpPr>
                <a:spLocks/>
              </p:cNvSpPr>
              <p:nvPr/>
            </p:nvSpPr>
            <p:spPr bwMode="auto">
              <a:xfrm>
                <a:off x="2899900" y="5463248"/>
                <a:ext cx="498014" cy="444866"/>
              </a:xfrm>
              <a:custGeom>
                <a:avLst/>
                <a:gdLst/>
                <a:ahLst/>
                <a:cxnLst>
                  <a:cxn ang="0">
                    <a:pos x="164" y="306"/>
                  </a:cxn>
                  <a:cxn ang="0">
                    <a:pos x="228" y="262"/>
                  </a:cxn>
                  <a:cxn ang="0">
                    <a:pos x="152" y="284"/>
                  </a:cxn>
                  <a:cxn ang="0">
                    <a:pos x="52" y="306"/>
                  </a:cxn>
                  <a:cxn ang="0">
                    <a:pos x="64" y="278"/>
                  </a:cxn>
                  <a:cxn ang="0">
                    <a:pos x="20" y="294"/>
                  </a:cxn>
                  <a:cxn ang="0">
                    <a:pos x="8" y="268"/>
                  </a:cxn>
                  <a:cxn ang="0">
                    <a:pos x="22" y="248"/>
                  </a:cxn>
                  <a:cxn ang="0">
                    <a:pos x="50" y="234"/>
                  </a:cxn>
                  <a:cxn ang="0">
                    <a:pos x="46" y="220"/>
                  </a:cxn>
                  <a:cxn ang="0">
                    <a:pos x="118" y="188"/>
                  </a:cxn>
                  <a:cxn ang="0">
                    <a:pos x="138" y="190"/>
                  </a:cxn>
                  <a:cxn ang="0">
                    <a:pos x="184" y="158"/>
                  </a:cxn>
                  <a:cxn ang="0">
                    <a:pos x="146" y="144"/>
                  </a:cxn>
                  <a:cxn ang="0">
                    <a:pos x="136" y="164"/>
                  </a:cxn>
                  <a:cxn ang="0">
                    <a:pos x="80" y="164"/>
                  </a:cxn>
                  <a:cxn ang="0">
                    <a:pos x="46" y="148"/>
                  </a:cxn>
                  <a:cxn ang="0">
                    <a:pos x="38" y="164"/>
                  </a:cxn>
                  <a:cxn ang="0">
                    <a:pos x="22" y="150"/>
                  </a:cxn>
                  <a:cxn ang="0">
                    <a:pos x="4" y="154"/>
                  </a:cxn>
                  <a:cxn ang="0">
                    <a:pos x="12" y="112"/>
                  </a:cxn>
                  <a:cxn ang="0">
                    <a:pos x="30" y="98"/>
                  </a:cxn>
                  <a:cxn ang="0">
                    <a:pos x="80" y="82"/>
                  </a:cxn>
                  <a:cxn ang="0">
                    <a:pos x="88" y="92"/>
                  </a:cxn>
                  <a:cxn ang="0">
                    <a:pos x="84" y="100"/>
                  </a:cxn>
                  <a:cxn ang="0">
                    <a:pos x="120" y="88"/>
                  </a:cxn>
                  <a:cxn ang="0">
                    <a:pos x="126" y="82"/>
                  </a:cxn>
                  <a:cxn ang="0">
                    <a:pos x="144" y="108"/>
                  </a:cxn>
                  <a:cxn ang="0">
                    <a:pos x="192" y="104"/>
                  </a:cxn>
                  <a:cxn ang="0">
                    <a:pos x="184" y="96"/>
                  </a:cxn>
                  <a:cxn ang="0">
                    <a:pos x="170" y="78"/>
                  </a:cxn>
                  <a:cxn ang="0">
                    <a:pos x="184" y="46"/>
                  </a:cxn>
                  <a:cxn ang="0">
                    <a:pos x="170" y="18"/>
                  </a:cxn>
                  <a:cxn ang="0">
                    <a:pos x="216" y="10"/>
                  </a:cxn>
                  <a:cxn ang="0">
                    <a:pos x="254" y="24"/>
                  </a:cxn>
                  <a:cxn ang="0">
                    <a:pos x="322" y="48"/>
                  </a:cxn>
                  <a:cxn ang="0">
                    <a:pos x="344" y="92"/>
                  </a:cxn>
                  <a:cxn ang="0">
                    <a:pos x="336" y="146"/>
                  </a:cxn>
                  <a:cxn ang="0">
                    <a:pos x="342" y="204"/>
                  </a:cxn>
                  <a:cxn ang="0">
                    <a:pos x="346" y="236"/>
                  </a:cxn>
                  <a:cxn ang="0">
                    <a:pos x="302" y="272"/>
                  </a:cxn>
                  <a:cxn ang="0">
                    <a:pos x="182" y="322"/>
                  </a:cxn>
                </a:cxnLst>
                <a:rect l="0" t="0" r="r" b="b"/>
                <a:pathLst>
                  <a:path w="360" h="322">
                    <a:moveTo>
                      <a:pt x="164" y="318"/>
                    </a:moveTo>
                    <a:lnTo>
                      <a:pt x="164" y="306"/>
                    </a:lnTo>
                    <a:lnTo>
                      <a:pt x="226" y="278"/>
                    </a:lnTo>
                    <a:lnTo>
                      <a:pt x="228" y="262"/>
                    </a:lnTo>
                    <a:lnTo>
                      <a:pt x="196" y="268"/>
                    </a:lnTo>
                    <a:lnTo>
                      <a:pt x="152" y="284"/>
                    </a:lnTo>
                    <a:lnTo>
                      <a:pt x="72" y="320"/>
                    </a:lnTo>
                    <a:lnTo>
                      <a:pt x="52" y="306"/>
                    </a:lnTo>
                    <a:lnTo>
                      <a:pt x="64" y="288"/>
                    </a:lnTo>
                    <a:lnTo>
                      <a:pt x="64" y="278"/>
                    </a:lnTo>
                    <a:lnTo>
                      <a:pt x="62" y="272"/>
                    </a:lnTo>
                    <a:lnTo>
                      <a:pt x="20" y="294"/>
                    </a:lnTo>
                    <a:lnTo>
                      <a:pt x="22" y="270"/>
                    </a:lnTo>
                    <a:lnTo>
                      <a:pt x="8" y="268"/>
                    </a:lnTo>
                    <a:lnTo>
                      <a:pt x="4" y="256"/>
                    </a:lnTo>
                    <a:lnTo>
                      <a:pt x="22" y="248"/>
                    </a:lnTo>
                    <a:lnTo>
                      <a:pt x="46" y="246"/>
                    </a:lnTo>
                    <a:lnTo>
                      <a:pt x="50" y="234"/>
                    </a:lnTo>
                    <a:lnTo>
                      <a:pt x="36" y="230"/>
                    </a:lnTo>
                    <a:lnTo>
                      <a:pt x="46" y="220"/>
                    </a:lnTo>
                    <a:lnTo>
                      <a:pt x="48" y="210"/>
                    </a:lnTo>
                    <a:lnTo>
                      <a:pt x="118" y="188"/>
                    </a:lnTo>
                    <a:lnTo>
                      <a:pt x="130" y="176"/>
                    </a:lnTo>
                    <a:lnTo>
                      <a:pt x="138" y="190"/>
                    </a:lnTo>
                    <a:lnTo>
                      <a:pt x="154" y="160"/>
                    </a:lnTo>
                    <a:lnTo>
                      <a:pt x="184" y="158"/>
                    </a:lnTo>
                    <a:lnTo>
                      <a:pt x="184" y="146"/>
                    </a:lnTo>
                    <a:lnTo>
                      <a:pt x="146" y="144"/>
                    </a:lnTo>
                    <a:lnTo>
                      <a:pt x="134" y="146"/>
                    </a:lnTo>
                    <a:lnTo>
                      <a:pt x="136" y="164"/>
                    </a:lnTo>
                    <a:lnTo>
                      <a:pt x="120" y="154"/>
                    </a:lnTo>
                    <a:lnTo>
                      <a:pt x="80" y="164"/>
                    </a:lnTo>
                    <a:lnTo>
                      <a:pt x="68" y="150"/>
                    </a:lnTo>
                    <a:lnTo>
                      <a:pt x="46" y="148"/>
                    </a:lnTo>
                    <a:lnTo>
                      <a:pt x="46" y="162"/>
                    </a:lnTo>
                    <a:lnTo>
                      <a:pt x="38" y="164"/>
                    </a:lnTo>
                    <a:lnTo>
                      <a:pt x="30" y="150"/>
                    </a:lnTo>
                    <a:lnTo>
                      <a:pt x="22" y="150"/>
                    </a:lnTo>
                    <a:lnTo>
                      <a:pt x="30" y="160"/>
                    </a:lnTo>
                    <a:lnTo>
                      <a:pt x="4" y="154"/>
                    </a:lnTo>
                    <a:lnTo>
                      <a:pt x="0" y="122"/>
                    </a:lnTo>
                    <a:lnTo>
                      <a:pt x="12" y="112"/>
                    </a:lnTo>
                    <a:lnTo>
                      <a:pt x="28" y="122"/>
                    </a:lnTo>
                    <a:lnTo>
                      <a:pt x="30" y="98"/>
                    </a:lnTo>
                    <a:lnTo>
                      <a:pt x="42" y="102"/>
                    </a:lnTo>
                    <a:lnTo>
                      <a:pt x="80" y="82"/>
                    </a:lnTo>
                    <a:lnTo>
                      <a:pt x="82" y="86"/>
                    </a:lnTo>
                    <a:lnTo>
                      <a:pt x="88" y="92"/>
                    </a:lnTo>
                    <a:lnTo>
                      <a:pt x="86" y="96"/>
                    </a:lnTo>
                    <a:lnTo>
                      <a:pt x="84" y="100"/>
                    </a:lnTo>
                    <a:lnTo>
                      <a:pt x="80" y="108"/>
                    </a:lnTo>
                    <a:lnTo>
                      <a:pt x="120" y="88"/>
                    </a:lnTo>
                    <a:lnTo>
                      <a:pt x="116" y="78"/>
                    </a:lnTo>
                    <a:lnTo>
                      <a:pt x="126" y="82"/>
                    </a:lnTo>
                    <a:lnTo>
                      <a:pt x="126" y="96"/>
                    </a:lnTo>
                    <a:lnTo>
                      <a:pt x="144" y="108"/>
                    </a:lnTo>
                    <a:lnTo>
                      <a:pt x="174" y="108"/>
                    </a:lnTo>
                    <a:lnTo>
                      <a:pt x="192" y="104"/>
                    </a:lnTo>
                    <a:lnTo>
                      <a:pt x="202" y="102"/>
                    </a:lnTo>
                    <a:lnTo>
                      <a:pt x="184" y="96"/>
                    </a:lnTo>
                    <a:lnTo>
                      <a:pt x="158" y="86"/>
                    </a:lnTo>
                    <a:lnTo>
                      <a:pt x="170" y="78"/>
                    </a:lnTo>
                    <a:lnTo>
                      <a:pt x="184" y="70"/>
                    </a:lnTo>
                    <a:lnTo>
                      <a:pt x="184" y="46"/>
                    </a:lnTo>
                    <a:lnTo>
                      <a:pt x="160" y="30"/>
                    </a:lnTo>
                    <a:lnTo>
                      <a:pt x="170" y="18"/>
                    </a:lnTo>
                    <a:lnTo>
                      <a:pt x="184" y="16"/>
                    </a:lnTo>
                    <a:lnTo>
                      <a:pt x="216" y="10"/>
                    </a:lnTo>
                    <a:lnTo>
                      <a:pt x="236" y="0"/>
                    </a:lnTo>
                    <a:lnTo>
                      <a:pt x="254" y="24"/>
                    </a:lnTo>
                    <a:lnTo>
                      <a:pt x="296" y="28"/>
                    </a:lnTo>
                    <a:lnTo>
                      <a:pt x="322" y="48"/>
                    </a:lnTo>
                    <a:lnTo>
                      <a:pt x="310" y="72"/>
                    </a:lnTo>
                    <a:lnTo>
                      <a:pt x="344" y="92"/>
                    </a:lnTo>
                    <a:lnTo>
                      <a:pt x="334" y="132"/>
                    </a:lnTo>
                    <a:lnTo>
                      <a:pt x="336" y="146"/>
                    </a:lnTo>
                    <a:lnTo>
                      <a:pt x="340" y="172"/>
                    </a:lnTo>
                    <a:lnTo>
                      <a:pt x="342" y="204"/>
                    </a:lnTo>
                    <a:lnTo>
                      <a:pt x="360" y="226"/>
                    </a:lnTo>
                    <a:lnTo>
                      <a:pt x="346" y="236"/>
                    </a:lnTo>
                    <a:lnTo>
                      <a:pt x="304" y="252"/>
                    </a:lnTo>
                    <a:lnTo>
                      <a:pt x="302" y="272"/>
                    </a:lnTo>
                    <a:lnTo>
                      <a:pt x="246" y="296"/>
                    </a:lnTo>
                    <a:lnTo>
                      <a:pt x="182" y="322"/>
                    </a:lnTo>
                    <a:lnTo>
                      <a:pt x="164" y="318"/>
                    </a:lnTo>
                    <a:close/>
                  </a:path>
                </a:pathLst>
              </a:custGeom>
              <a:grpFill/>
              <a:ln w="3175" cmpd="sng">
                <a:solidFill>
                  <a:schemeClr val="accent5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 dirty="0"/>
              </a:p>
            </p:txBody>
          </p:sp>
          <p:sp>
            <p:nvSpPr>
              <p:cNvPr id="158" name="Limerick"/>
              <p:cNvSpPr>
                <a:spLocks/>
              </p:cNvSpPr>
              <p:nvPr/>
            </p:nvSpPr>
            <p:spPr bwMode="auto">
              <a:xfrm>
                <a:off x="3224692" y="5351047"/>
                <a:ext cx="529509" cy="275581"/>
              </a:xfrm>
              <a:custGeom>
                <a:avLst/>
                <a:gdLst/>
                <a:ahLst/>
                <a:cxnLst>
                  <a:cxn ang="0">
                    <a:pos x="0" y="82"/>
                  </a:cxn>
                  <a:cxn ang="0">
                    <a:pos x="0" y="56"/>
                  </a:cxn>
                  <a:cxn ang="0">
                    <a:pos x="26" y="58"/>
                  </a:cxn>
                  <a:cxn ang="0">
                    <a:pos x="64" y="54"/>
                  </a:cxn>
                  <a:cxn ang="0">
                    <a:pos x="98" y="60"/>
                  </a:cxn>
                  <a:cxn ang="0">
                    <a:pos x="130" y="48"/>
                  </a:cxn>
                  <a:cxn ang="0">
                    <a:pos x="148" y="46"/>
                  </a:cxn>
                  <a:cxn ang="0">
                    <a:pos x="172" y="42"/>
                  </a:cxn>
                  <a:cxn ang="0">
                    <a:pos x="190" y="30"/>
                  </a:cxn>
                  <a:cxn ang="0">
                    <a:pos x="216" y="30"/>
                  </a:cxn>
                  <a:cxn ang="0">
                    <a:pos x="240" y="28"/>
                  </a:cxn>
                  <a:cxn ang="0">
                    <a:pos x="258" y="24"/>
                  </a:cxn>
                  <a:cxn ang="0">
                    <a:pos x="296" y="20"/>
                  </a:cxn>
                  <a:cxn ang="0">
                    <a:pos x="314" y="0"/>
                  </a:cxn>
                  <a:cxn ang="0">
                    <a:pos x="316" y="28"/>
                  </a:cxn>
                  <a:cxn ang="0">
                    <a:pos x="352" y="36"/>
                  </a:cxn>
                  <a:cxn ang="0">
                    <a:pos x="382" y="48"/>
                  </a:cxn>
                  <a:cxn ang="0">
                    <a:pos x="376" y="72"/>
                  </a:cxn>
                  <a:cxn ang="0">
                    <a:pos x="358" y="98"/>
                  </a:cxn>
                  <a:cxn ang="0">
                    <a:pos x="328" y="102"/>
                  </a:cxn>
                  <a:cxn ang="0">
                    <a:pos x="324" y="128"/>
                  </a:cxn>
                  <a:cxn ang="0">
                    <a:pos x="372" y="158"/>
                  </a:cxn>
                  <a:cxn ang="0">
                    <a:pos x="380" y="198"/>
                  </a:cxn>
                  <a:cxn ang="0">
                    <a:pos x="350" y="194"/>
                  </a:cxn>
                  <a:cxn ang="0">
                    <a:pos x="342" y="194"/>
                  </a:cxn>
                  <a:cxn ang="0">
                    <a:pos x="312" y="200"/>
                  </a:cxn>
                  <a:cxn ang="0">
                    <a:pos x="276" y="194"/>
                  </a:cxn>
                  <a:cxn ang="0">
                    <a:pos x="254" y="172"/>
                  </a:cxn>
                  <a:cxn ang="0">
                    <a:pos x="220" y="154"/>
                  </a:cxn>
                  <a:cxn ang="0">
                    <a:pos x="168" y="178"/>
                  </a:cxn>
                  <a:cxn ang="0">
                    <a:pos x="136" y="170"/>
                  </a:cxn>
                  <a:cxn ang="0">
                    <a:pos x="108" y="174"/>
                  </a:cxn>
                  <a:cxn ang="0">
                    <a:pos x="74" y="154"/>
                  </a:cxn>
                  <a:cxn ang="0">
                    <a:pos x="86" y="130"/>
                  </a:cxn>
                  <a:cxn ang="0">
                    <a:pos x="60" y="110"/>
                  </a:cxn>
                  <a:cxn ang="0">
                    <a:pos x="18" y="106"/>
                  </a:cxn>
                  <a:cxn ang="0">
                    <a:pos x="0" y="82"/>
                  </a:cxn>
                </a:cxnLst>
                <a:rect l="0" t="0" r="r" b="b"/>
                <a:pathLst>
                  <a:path w="382" h="200">
                    <a:moveTo>
                      <a:pt x="0" y="82"/>
                    </a:moveTo>
                    <a:lnTo>
                      <a:pt x="0" y="56"/>
                    </a:lnTo>
                    <a:lnTo>
                      <a:pt x="26" y="58"/>
                    </a:lnTo>
                    <a:lnTo>
                      <a:pt x="64" y="54"/>
                    </a:lnTo>
                    <a:lnTo>
                      <a:pt x="98" y="60"/>
                    </a:lnTo>
                    <a:lnTo>
                      <a:pt x="130" y="48"/>
                    </a:lnTo>
                    <a:lnTo>
                      <a:pt x="148" y="46"/>
                    </a:lnTo>
                    <a:lnTo>
                      <a:pt x="172" y="42"/>
                    </a:lnTo>
                    <a:lnTo>
                      <a:pt x="190" y="30"/>
                    </a:lnTo>
                    <a:lnTo>
                      <a:pt x="216" y="30"/>
                    </a:lnTo>
                    <a:lnTo>
                      <a:pt x="240" y="28"/>
                    </a:lnTo>
                    <a:lnTo>
                      <a:pt x="258" y="24"/>
                    </a:lnTo>
                    <a:lnTo>
                      <a:pt x="296" y="20"/>
                    </a:lnTo>
                    <a:lnTo>
                      <a:pt x="314" y="0"/>
                    </a:lnTo>
                    <a:lnTo>
                      <a:pt x="316" y="28"/>
                    </a:lnTo>
                    <a:lnTo>
                      <a:pt x="352" y="36"/>
                    </a:lnTo>
                    <a:lnTo>
                      <a:pt x="382" y="48"/>
                    </a:lnTo>
                    <a:lnTo>
                      <a:pt x="376" y="72"/>
                    </a:lnTo>
                    <a:lnTo>
                      <a:pt x="358" y="98"/>
                    </a:lnTo>
                    <a:lnTo>
                      <a:pt x="328" y="102"/>
                    </a:lnTo>
                    <a:lnTo>
                      <a:pt x="324" y="128"/>
                    </a:lnTo>
                    <a:lnTo>
                      <a:pt x="372" y="158"/>
                    </a:lnTo>
                    <a:lnTo>
                      <a:pt x="380" y="198"/>
                    </a:lnTo>
                    <a:lnTo>
                      <a:pt x="350" y="194"/>
                    </a:lnTo>
                    <a:lnTo>
                      <a:pt x="342" y="194"/>
                    </a:lnTo>
                    <a:lnTo>
                      <a:pt x="312" y="200"/>
                    </a:lnTo>
                    <a:lnTo>
                      <a:pt x="276" y="194"/>
                    </a:lnTo>
                    <a:lnTo>
                      <a:pt x="254" y="172"/>
                    </a:lnTo>
                    <a:lnTo>
                      <a:pt x="220" y="154"/>
                    </a:lnTo>
                    <a:lnTo>
                      <a:pt x="168" y="178"/>
                    </a:lnTo>
                    <a:lnTo>
                      <a:pt x="136" y="170"/>
                    </a:lnTo>
                    <a:lnTo>
                      <a:pt x="108" y="174"/>
                    </a:lnTo>
                    <a:lnTo>
                      <a:pt x="74" y="154"/>
                    </a:lnTo>
                    <a:lnTo>
                      <a:pt x="86" y="130"/>
                    </a:lnTo>
                    <a:lnTo>
                      <a:pt x="60" y="110"/>
                    </a:lnTo>
                    <a:lnTo>
                      <a:pt x="18" y="106"/>
                    </a:lnTo>
                    <a:lnTo>
                      <a:pt x="0" y="82"/>
                    </a:lnTo>
                    <a:close/>
                  </a:path>
                </a:pathLst>
              </a:custGeom>
              <a:grpFill/>
              <a:ln w="3175" cmpd="sng">
                <a:solidFill>
                  <a:schemeClr val="accent5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 dirty="0"/>
              </a:p>
            </p:txBody>
          </p:sp>
          <p:sp>
            <p:nvSpPr>
              <p:cNvPr id="159" name="Clare"/>
              <p:cNvSpPr>
                <a:spLocks/>
              </p:cNvSpPr>
              <p:nvPr/>
            </p:nvSpPr>
            <p:spPr bwMode="auto">
              <a:xfrm>
                <a:off x="3153828" y="5093182"/>
                <a:ext cx="606278" cy="322823"/>
              </a:xfrm>
              <a:custGeom>
                <a:avLst/>
                <a:gdLst/>
                <a:ahLst/>
                <a:cxnLst>
                  <a:cxn ang="0">
                    <a:pos x="310" y="210"/>
                  </a:cxn>
                  <a:cxn ang="0">
                    <a:pos x="278" y="200"/>
                  </a:cxn>
                  <a:cxn ang="0">
                    <a:pos x="242" y="202"/>
                  </a:cxn>
                  <a:cxn ang="0">
                    <a:pos x="246" y="184"/>
                  </a:cxn>
                  <a:cxn ang="0">
                    <a:pos x="244" y="152"/>
                  </a:cxn>
                  <a:cxn ang="0">
                    <a:pos x="232" y="150"/>
                  </a:cxn>
                  <a:cxn ang="0">
                    <a:pos x="218" y="170"/>
                  </a:cxn>
                  <a:cxn ang="0">
                    <a:pos x="206" y="192"/>
                  </a:cxn>
                  <a:cxn ang="0">
                    <a:pos x="190" y="210"/>
                  </a:cxn>
                  <a:cxn ang="0">
                    <a:pos x="156" y="222"/>
                  </a:cxn>
                  <a:cxn ang="0">
                    <a:pos x="154" y="216"/>
                  </a:cxn>
                  <a:cxn ang="0">
                    <a:pos x="134" y="222"/>
                  </a:cxn>
                  <a:cxn ang="0">
                    <a:pos x="114" y="222"/>
                  </a:cxn>
                  <a:cxn ang="0">
                    <a:pos x="84" y="206"/>
                  </a:cxn>
                  <a:cxn ang="0">
                    <a:pos x="74" y="210"/>
                  </a:cxn>
                  <a:cxn ang="0">
                    <a:pos x="48" y="222"/>
                  </a:cxn>
                  <a:cxn ang="0">
                    <a:pos x="30" y="234"/>
                  </a:cxn>
                  <a:cxn ang="0">
                    <a:pos x="0" y="232"/>
                  </a:cxn>
                  <a:cxn ang="0">
                    <a:pos x="18" y="214"/>
                  </a:cxn>
                  <a:cxn ang="0">
                    <a:pos x="40" y="196"/>
                  </a:cxn>
                  <a:cxn ang="0">
                    <a:pos x="72" y="172"/>
                  </a:cxn>
                  <a:cxn ang="0">
                    <a:pos x="98" y="164"/>
                  </a:cxn>
                  <a:cxn ang="0">
                    <a:pos x="102" y="140"/>
                  </a:cxn>
                  <a:cxn ang="0">
                    <a:pos x="114" y="130"/>
                  </a:cxn>
                  <a:cxn ang="0">
                    <a:pos x="150" y="88"/>
                  </a:cxn>
                  <a:cxn ang="0">
                    <a:pos x="120" y="84"/>
                  </a:cxn>
                  <a:cxn ang="0">
                    <a:pos x="140" y="46"/>
                  </a:cxn>
                  <a:cxn ang="0">
                    <a:pos x="182" y="4"/>
                  </a:cxn>
                  <a:cxn ang="0">
                    <a:pos x="212" y="6"/>
                  </a:cxn>
                  <a:cxn ang="0">
                    <a:pos x="218" y="0"/>
                  </a:cxn>
                  <a:cxn ang="0">
                    <a:pos x="238" y="6"/>
                  </a:cxn>
                  <a:cxn ang="0">
                    <a:pos x="244" y="30"/>
                  </a:cxn>
                  <a:cxn ang="0">
                    <a:pos x="268" y="46"/>
                  </a:cxn>
                  <a:cxn ang="0">
                    <a:pos x="282" y="74"/>
                  </a:cxn>
                  <a:cxn ang="0">
                    <a:pos x="310" y="56"/>
                  </a:cxn>
                  <a:cxn ang="0">
                    <a:pos x="342" y="52"/>
                  </a:cxn>
                  <a:cxn ang="0">
                    <a:pos x="370" y="74"/>
                  </a:cxn>
                  <a:cxn ang="0">
                    <a:pos x="388" y="78"/>
                  </a:cxn>
                  <a:cxn ang="0">
                    <a:pos x="438" y="56"/>
                  </a:cxn>
                  <a:cxn ang="0">
                    <a:pos x="422" y="92"/>
                  </a:cxn>
                  <a:cxn ang="0">
                    <a:pos x="388" y="124"/>
                  </a:cxn>
                  <a:cxn ang="0">
                    <a:pos x="380" y="160"/>
                  </a:cxn>
                  <a:cxn ang="0">
                    <a:pos x="366" y="186"/>
                  </a:cxn>
                  <a:cxn ang="0">
                    <a:pos x="348" y="206"/>
                  </a:cxn>
                  <a:cxn ang="0">
                    <a:pos x="310" y="210"/>
                  </a:cxn>
                </a:cxnLst>
                <a:rect l="0" t="0" r="r" b="b"/>
                <a:pathLst>
                  <a:path w="438" h="234">
                    <a:moveTo>
                      <a:pt x="310" y="210"/>
                    </a:moveTo>
                    <a:lnTo>
                      <a:pt x="278" y="200"/>
                    </a:lnTo>
                    <a:lnTo>
                      <a:pt x="242" y="202"/>
                    </a:lnTo>
                    <a:lnTo>
                      <a:pt x="246" y="184"/>
                    </a:lnTo>
                    <a:lnTo>
                      <a:pt x="244" y="152"/>
                    </a:lnTo>
                    <a:lnTo>
                      <a:pt x="232" y="150"/>
                    </a:lnTo>
                    <a:lnTo>
                      <a:pt x="218" y="170"/>
                    </a:lnTo>
                    <a:lnTo>
                      <a:pt x="206" y="192"/>
                    </a:lnTo>
                    <a:lnTo>
                      <a:pt x="190" y="210"/>
                    </a:lnTo>
                    <a:lnTo>
                      <a:pt x="156" y="222"/>
                    </a:lnTo>
                    <a:lnTo>
                      <a:pt x="154" y="216"/>
                    </a:lnTo>
                    <a:lnTo>
                      <a:pt x="134" y="222"/>
                    </a:lnTo>
                    <a:lnTo>
                      <a:pt x="114" y="222"/>
                    </a:lnTo>
                    <a:lnTo>
                      <a:pt x="84" y="206"/>
                    </a:lnTo>
                    <a:lnTo>
                      <a:pt x="74" y="210"/>
                    </a:lnTo>
                    <a:lnTo>
                      <a:pt x="48" y="222"/>
                    </a:lnTo>
                    <a:lnTo>
                      <a:pt x="30" y="234"/>
                    </a:lnTo>
                    <a:lnTo>
                      <a:pt x="0" y="232"/>
                    </a:lnTo>
                    <a:lnTo>
                      <a:pt x="18" y="214"/>
                    </a:lnTo>
                    <a:lnTo>
                      <a:pt x="40" y="196"/>
                    </a:lnTo>
                    <a:lnTo>
                      <a:pt x="72" y="172"/>
                    </a:lnTo>
                    <a:lnTo>
                      <a:pt x="98" y="164"/>
                    </a:lnTo>
                    <a:lnTo>
                      <a:pt x="102" y="140"/>
                    </a:lnTo>
                    <a:lnTo>
                      <a:pt x="114" y="130"/>
                    </a:lnTo>
                    <a:lnTo>
                      <a:pt x="150" y="88"/>
                    </a:lnTo>
                    <a:lnTo>
                      <a:pt x="120" y="84"/>
                    </a:lnTo>
                    <a:lnTo>
                      <a:pt x="140" y="46"/>
                    </a:lnTo>
                    <a:lnTo>
                      <a:pt x="182" y="4"/>
                    </a:lnTo>
                    <a:lnTo>
                      <a:pt x="212" y="6"/>
                    </a:lnTo>
                    <a:lnTo>
                      <a:pt x="218" y="0"/>
                    </a:lnTo>
                    <a:lnTo>
                      <a:pt x="238" y="6"/>
                    </a:lnTo>
                    <a:lnTo>
                      <a:pt x="244" y="30"/>
                    </a:lnTo>
                    <a:lnTo>
                      <a:pt x="268" y="46"/>
                    </a:lnTo>
                    <a:lnTo>
                      <a:pt x="282" y="74"/>
                    </a:lnTo>
                    <a:lnTo>
                      <a:pt x="310" y="56"/>
                    </a:lnTo>
                    <a:lnTo>
                      <a:pt x="342" y="52"/>
                    </a:lnTo>
                    <a:lnTo>
                      <a:pt x="370" y="74"/>
                    </a:lnTo>
                    <a:lnTo>
                      <a:pt x="388" y="78"/>
                    </a:lnTo>
                    <a:lnTo>
                      <a:pt x="438" y="56"/>
                    </a:lnTo>
                    <a:lnTo>
                      <a:pt x="422" y="92"/>
                    </a:lnTo>
                    <a:lnTo>
                      <a:pt x="388" y="124"/>
                    </a:lnTo>
                    <a:lnTo>
                      <a:pt x="380" y="160"/>
                    </a:lnTo>
                    <a:lnTo>
                      <a:pt x="366" y="186"/>
                    </a:lnTo>
                    <a:lnTo>
                      <a:pt x="348" y="206"/>
                    </a:lnTo>
                    <a:lnTo>
                      <a:pt x="310" y="210"/>
                    </a:lnTo>
                    <a:close/>
                  </a:path>
                </a:pathLst>
              </a:custGeom>
              <a:grpFill/>
              <a:ln w="3175" cmpd="sng">
                <a:solidFill>
                  <a:schemeClr val="accent5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 dirty="0"/>
              </a:p>
            </p:txBody>
          </p:sp>
          <p:sp>
            <p:nvSpPr>
              <p:cNvPr id="160" name="Kilkenny"/>
              <p:cNvSpPr>
                <a:spLocks/>
              </p:cNvSpPr>
              <p:nvPr/>
            </p:nvSpPr>
            <p:spPr bwMode="auto">
              <a:xfrm>
                <a:off x="3953013" y="5299868"/>
                <a:ext cx="269676" cy="372034"/>
              </a:xfrm>
              <a:custGeom>
                <a:avLst/>
                <a:gdLst/>
                <a:ahLst/>
                <a:cxnLst>
                  <a:cxn ang="0">
                    <a:pos x="0" y="38"/>
                  </a:cxn>
                  <a:cxn ang="0">
                    <a:pos x="40" y="30"/>
                  </a:cxn>
                  <a:cxn ang="0">
                    <a:pos x="70" y="34"/>
                  </a:cxn>
                  <a:cxn ang="0">
                    <a:pos x="122" y="0"/>
                  </a:cxn>
                  <a:cxn ang="0">
                    <a:pos x="132" y="2"/>
                  </a:cxn>
                  <a:cxn ang="0">
                    <a:pos x="142" y="20"/>
                  </a:cxn>
                  <a:cxn ang="0">
                    <a:pos x="160" y="32"/>
                  </a:cxn>
                  <a:cxn ang="0">
                    <a:pos x="148" y="72"/>
                  </a:cxn>
                  <a:cxn ang="0">
                    <a:pos x="176" y="96"/>
                  </a:cxn>
                  <a:cxn ang="0">
                    <a:pos x="180" y="118"/>
                  </a:cxn>
                  <a:cxn ang="0">
                    <a:pos x="194" y="132"/>
                  </a:cxn>
                  <a:cxn ang="0">
                    <a:pos x="180" y="196"/>
                  </a:cxn>
                  <a:cxn ang="0">
                    <a:pos x="168" y="236"/>
                  </a:cxn>
                  <a:cxn ang="0">
                    <a:pos x="168" y="264"/>
                  </a:cxn>
                  <a:cxn ang="0">
                    <a:pos x="150" y="268"/>
                  </a:cxn>
                  <a:cxn ang="0">
                    <a:pos x="130" y="266"/>
                  </a:cxn>
                  <a:cxn ang="0">
                    <a:pos x="100" y="266"/>
                  </a:cxn>
                  <a:cxn ang="0">
                    <a:pos x="86" y="248"/>
                  </a:cxn>
                  <a:cxn ang="0">
                    <a:pos x="66" y="230"/>
                  </a:cxn>
                  <a:cxn ang="0">
                    <a:pos x="44" y="106"/>
                  </a:cxn>
                  <a:cxn ang="0">
                    <a:pos x="0" y="38"/>
                  </a:cxn>
                </a:cxnLst>
                <a:rect l="0" t="0" r="r" b="b"/>
                <a:pathLst>
                  <a:path w="194" h="268">
                    <a:moveTo>
                      <a:pt x="0" y="38"/>
                    </a:moveTo>
                    <a:lnTo>
                      <a:pt x="40" y="30"/>
                    </a:lnTo>
                    <a:lnTo>
                      <a:pt x="70" y="34"/>
                    </a:lnTo>
                    <a:lnTo>
                      <a:pt x="122" y="0"/>
                    </a:lnTo>
                    <a:lnTo>
                      <a:pt x="132" y="2"/>
                    </a:lnTo>
                    <a:lnTo>
                      <a:pt x="142" y="20"/>
                    </a:lnTo>
                    <a:lnTo>
                      <a:pt x="160" y="32"/>
                    </a:lnTo>
                    <a:lnTo>
                      <a:pt x="148" y="72"/>
                    </a:lnTo>
                    <a:lnTo>
                      <a:pt x="176" y="96"/>
                    </a:lnTo>
                    <a:lnTo>
                      <a:pt x="180" y="118"/>
                    </a:lnTo>
                    <a:lnTo>
                      <a:pt x="194" y="132"/>
                    </a:lnTo>
                    <a:lnTo>
                      <a:pt x="180" y="196"/>
                    </a:lnTo>
                    <a:lnTo>
                      <a:pt x="168" y="236"/>
                    </a:lnTo>
                    <a:lnTo>
                      <a:pt x="168" y="264"/>
                    </a:lnTo>
                    <a:lnTo>
                      <a:pt x="150" y="268"/>
                    </a:lnTo>
                    <a:lnTo>
                      <a:pt x="130" y="266"/>
                    </a:lnTo>
                    <a:lnTo>
                      <a:pt x="100" y="266"/>
                    </a:lnTo>
                    <a:lnTo>
                      <a:pt x="86" y="248"/>
                    </a:lnTo>
                    <a:lnTo>
                      <a:pt x="66" y="230"/>
                    </a:lnTo>
                    <a:lnTo>
                      <a:pt x="44" y="106"/>
                    </a:lnTo>
                    <a:lnTo>
                      <a:pt x="0" y="38"/>
                    </a:lnTo>
                    <a:close/>
                  </a:path>
                </a:pathLst>
              </a:custGeom>
              <a:grpFill/>
              <a:ln w="3175" cmpd="sng">
                <a:solidFill>
                  <a:schemeClr val="accent5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 dirty="0"/>
              </a:p>
            </p:txBody>
          </p:sp>
          <p:sp>
            <p:nvSpPr>
              <p:cNvPr id="161" name="Dublin"/>
              <p:cNvSpPr>
                <a:spLocks/>
              </p:cNvSpPr>
              <p:nvPr/>
            </p:nvSpPr>
            <p:spPr bwMode="auto">
              <a:xfrm>
                <a:off x="4380163" y="4866812"/>
                <a:ext cx="177159" cy="253928"/>
              </a:xfrm>
              <a:custGeom>
                <a:avLst/>
                <a:gdLst/>
                <a:ahLst/>
                <a:cxnLst>
                  <a:cxn ang="0">
                    <a:pos x="110" y="184"/>
                  </a:cxn>
                  <a:cxn ang="0">
                    <a:pos x="16" y="170"/>
                  </a:cxn>
                  <a:cxn ang="0">
                    <a:pos x="0" y="170"/>
                  </a:cxn>
                  <a:cxn ang="0">
                    <a:pos x="2" y="144"/>
                  </a:cxn>
                  <a:cxn ang="0">
                    <a:pos x="24" y="88"/>
                  </a:cxn>
                  <a:cxn ang="0">
                    <a:pos x="48" y="76"/>
                  </a:cxn>
                  <a:cxn ang="0">
                    <a:pos x="58" y="62"/>
                  </a:cxn>
                  <a:cxn ang="0">
                    <a:pos x="36" y="34"/>
                  </a:cxn>
                  <a:cxn ang="0">
                    <a:pos x="40" y="16"/>
                  </a:cxn>
                  <a:cxn ang="0">
                    <a:pos x="72" y="14"/>
                  </a:cxn>
                  <a:cxn ang="0">
                    <a:pos x="88" y="0"/>
                  </a:cxn>
                  <a:cxn ang="0">
                    <a:pos x="122" y="30"/>
                  </a:cxn>
                  <a:cxn ang="0">
                    <a:pos x="116" y="52"/>
                  </a:cxn>
                  <a:cxn ang="0">
                    <a:pos x="98" y="78"/>
                  </a:cxn>
                  <a:cxn ang="0">
                    <a:pos x="112" y="102"/>
                  </a:cxn>
                  <a:cxn ang="0">
                    <a:pos x="128" y="112"/>
                  </a:cxn>
                  <a:cxn ang="0">
                    <a:pos x="120" y="120"/>
                  </a:cxn>
                  <a:cxn ang="0">
                    <a:pos x="100" y="108"/>
                  </a:cxn>
                  <a:cxn ang="0">
                    <a:pos x="84" y="120"/>
                  </a:cxn>
                  <a:cxn ang="0">
                    <a:pos x="88" y="138"/>
                  </a:cxn>
                  <a:cxn ang="0">
                    <a:pos x="112" y="158"/>
                  </a:cxn>
                  <a:cxn ang="0">
                    <a:pos x="110" y="184"/>
                  </a:cxn>
                </a:cxnLst>
                <a:rect l="0" t="0" r="r" b="b"/>
                <a:pathLst>
                  <a:path w="128" h="184">
                    <a:moveTo>
                      <a:pt x="110" y="184"/>
                    </a:moveTo>
                    <a:lnTo>
                      <a:pt x="16" y="170"/>
                    </a:lnTo>
                    <a:lnTo>
                      <a:pt x="0" y="170"/>
                    </a:lnTo>
                    <a:lnTo>
                      <a:pt x="2" y="144"/>
                    </a:lnTo>
                    <a:lnTo>
                      <a:pt x="24" y="88"/>
                    </a:lnTo>
                    <a:lnTo>
                      <a:pt x="48" y="76"/>
                    </a:lnTo>
                    <a:lnTo>
                      <a:pt x="58" y="62"/>
                    </a:lnTo>
                    <a:lnTo>
                      <a:pt x="36" y="34"/>
                    </a:lnTo>
                    <a:lnTo>
                      <a:pt x="40" y="16"/>
                    </a:lnTo>
                    <a:lnTo>
                      <a:pt x="72" y="14"/>
                    </a:lnTo>
                    <a:lnTo>
                      <a:pt x="88" y="0"/>
                    </a:lnTo>
                    <a:lnTo>
                      <a:pt x="122" y="30"/>
                    </a:lnTo>
                    <a:lnTo>
                      <a:pt x="116" y="52"/>
                    </a:lnTo>
                    <a:lnTo>
                      <a:pt x="98" y="78"/>
                    </a:lnTo>
                    <a:lnTo>
                      <a:pt x="112" y="102"/>
                    </a:lnTo>
                    <a:lnTo>
                      <a:pt x="128" y="112"/>
                    </a:lnTo>
                    <a:lnTo>
                      <a:pt x="120" y="120"/>
                    </a:lnTo>
                    <a:lnTo>
                      <a:pt x="100" y="108"/>
                    </a:lnTo>
                    <a:lnTo>
                      <a:pt x="84" y="120"/>
                    </a:lnTo>
                    <a:lnTo>
                      <a:pt x="88" y="138"/>
                    </a:lnTo>
                    <a:lnTo>
                      <a:pt x="112" y="158"/>
                    </a:lnTo>
                    <a:lnTo>
                      <a:pt x="110" y="184"/>
                    </a:lnTo>
                    <a:close/>
                  </a:path>
                </a:pathLst>
              </a:custGeom>
              <a:grpFill/>
              <a:ln w="3175" cmpd="sng">
                <a:solidFill>
                  <a:schemeClr val="accent5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 dirty="0"/>
              </a:p>
            </p:txBody>
          </p:sp>
          <p:sp>
            <p:nvSpPr>
              <p:cNvPr id="162" name="Offaly"/>
              <p:cNvSpPr>
                <a:spLocks/>
              </p:cNvSpPr>
              <p:nvPr/>
            </p:nvSpPr>
            <p:spPr bwMode="auto">
              <a:xfrm>
                <a:off x="3823096" y="4980982"/>
                <a:ext cx="387782" cy="301171"/>
              </a:xfrm>
              <a:custGeom>
                <a:avLst/>
                <a:gdLst/>
                <a:ahLst/>
                <a:cxnLst>
                  <a:cxn ang="0">
                    <a:pos x="260" y="110"/>
                  </a:cxn>
                  <a:cxn ang="0">
                    <a:pos x="278" y="92"/>
                  </a:cxn>
                  <a:cxn ang="0">
                    <a:pos x="262" y="82"/>
                  </a:cxn>
                  <a:cxn ang="0">
                    <a:pos x="266" y="72"/>
                  </a:cxn>
                  <a:cxn ang="0">
                    <a:pos x="280" y="56"/>
                  </a:cxn>
                  <a:cxn ang="0">
                    <a:pos x="278" y="36"/>
                  </a:cxn>
                  <a:cxn ang="0">
                    <a:pos x="242" y="0"/>
                  </a:cxn>
                  <a:cxn ang="0">
                    <a:pos x="190" y="32"/>
                  </a:cxn>
                  <a:cxn ang="0">
                    <a:pos x="154" y="38"/>
                  </a:cxn>
                  <a:cxn ang="0">
                    <a:pos x="138" y="30"/>
                  </a:cxn>
                  <a:cxn ang="0">
                    <a:pos x="124" y="4"/>
                  </a:cxn>
                  <a:cxn ang="0">
                    <a:pos x="96" y="24"/>
                  </a:cxn>
                  <a:cxn ang="0">
                    <a:pos x="42" y="10"/>
                  </a:cxn>
                  <a:cxn ang="0">
                    <a:pos x="10" y="42"/>
                  </a:cxn>
                  <a:cxn ang="0">
                    <a:pos x="10" y="56"/>
                  </a:cxn>
                  <a:cxn ang="0">
                    <a:pos x="26" y="66"/>
                  </a:cxn>
                  <a:cxn ang="0">
                    <a:pos x="20" y="84"/>
                  </a:cxn>
                  <a:cxn ang="0">
                    <a:pos x="2" y="92"/>
                  </a:cxn>
                  <a:cxn ang="0">
                    <a:pos x="32" y="120"/>
                  </a:cxn>
                  <a:cxn ang="0">
                    <a:pos x="36" y="136"/>
                  </a:cxn>
                  <a:cxn ang="0">
                    <a:pos x="14" y="196"/>
                  </a:cxn>
                  <a:cxn ang="0">
                    <a:pos x="0" y="196"/>
                  </a:cxn>
                  <a:cxn ang="0">
                    <a:pos x="10" y="216"/>
                  </a:cxn>
                  <a:cxn ang="0">
                    <a:pos x="32" y="218"/>
                  </a:cxn>
                  <a:cxn ang="0">
                    <a:pos x="48" y="190"/>
                  </a:cxn>
                  <a:cxn ang="0">
                    <a:pos x="78" y="188"/>
                  </a:cxn>
                  <a:cxn ang="0">
                    <a:pos x="122" y="128"/>
                  </a:cxn>
                  <a:cxn ang="0">
                    <a:pos x="114" y="106"/>
                  </a:cxn>
                  <a:cxn ang="0">
                    <a:pos x="128" y="100"/>
                  </a:cxn>
                  <a:cxn ang="0">
                    <a:pos x="188" y="92"/>
                  </a:cxn>
                  <a:cxn ang="0">
                    <a:pos x="198" y="120"/>
                  </a:cxn>
                  <a:cxn ang="0">
                    <a:pos x="246" y="108"/>
                  </a:cxn>
                  <a:cxn ang="0">
                    <a:pos x="260" y="110"/>
                  </a:cxn>
                </a:cxnLst>
                <a:rect l="0" t="0" r="r" b="b"/>
                <a:pathLst>
                  <a:path w="280" h="218">
                    <a:moveTo>
                      <a:pt x="260" y="110"/>
                    </a:moveTo>
                    <a:lnTo>
                      <a:pt x="278" y="92"/>
                    </a:lnTo>
                    <a:lnTo>
                      <a:pt x="262" y="82"/>
                    </a:lnTo>
                    <a:lnTo>
                      <a:pt x="266" y="72"/>
                    </a:lnTo>
                    <a:lnTo>
                      <a:pt x="280" y="56"/>
                    </a:lnTo>
                    <a:lnTo>
                      <a:pt x="278" y="36"/>
                    </a:lnTo>
                    <a:lnTo>
                      <a:pt x="242" y="0"/>
                    </a:lnTo>
                    <a:lnTo>
                      <a:pt x="190" y="32"/>
                    </a:lnTo>
                    <a:lnTo>
                      <a:pt x="154" y="38"/>
                    </a:lnTo>
                    <a:lnTo>
                      <a:pt x="138" y="30"/>
                    </a:lnTo>
                    <a:lnTo>
                      <a:pt x="124" y="4"/>
                    </a:lnTo>
                    <a:lnTo>
                      <a:pt x="96" y="24"/>
                    </a:lnTo>
                    <a:lnTo>
                      <a:pt x="42" y="10"/>
                    </a:lnTo>
                    <a:lnTo>
                      <a:pt x="10" y="42"/>
                    </a:lnTo>
                    <a:lnTo>
                      <a:pt x="10" y="56"/>
                    </a:lnTo>
                    <a:lnTo>
                      <a:pt x="26" y="66"/>
                    </a:lnTo>
                    <a:lnTo>
                      <a:pt x="20" y="84"/>
                    </a:lnTo>
                    <a:lnTo>
                      <a:pt x="2" y="92"/>
                    </a:lnTo>
                    <a:lnTo>
                      <a:pt x="32" y="120"/>
                    </a:lnTo>
                    <a:lnTo>
                      <a:pt x="36" y="136"/>
                    </a:lnTo>
                    <a:lnTo>
                      <a:pt x="14" y="196"/>
                    </a:lnTo>
                    <a:lnTo>
                      <a:pt x="0" y="196"/>
                    </a:lnTo>
                    <a:lnTo>
                      <a:pt x="10" y="216"/>
                    </a:lnTo>
                    <a:lnTo>
                      <a:pt x="32" y="218"/>
                    </a:lnTo>
                    <a:lnTo>
                      <a:pt x="48" y="190"/>
                    </a:lnTo>
                    <a:lnTo>
                      <a:pt x="78" y="188"/>
                    </a:lnTo>
                    <a:lnTo>
                      <a:pt x="122" y="128"/>
                    </a:lnTo>
                    <a:lnTo>
                      <a:pt x="114" y="106"/>
                    </a:lnTo>
                    <a:lnTo>
                      <a:pt x="128" y="100"/>
                    </a:lnTo>
                    <a:lnTo>
                      <a:pt x="188" y="92"/>
                    </a:lnTo>
                    <a:lnTo>
                      <a:pt x="198" y="120"/>
                    </a:lnTo>
                    <a:lnTo>
                      <a:pt x="246" y="108"/>
                    </a:lnTo>
                    <a:lnTo>
                      <a:pt x="260" y="110"/>
                    </a:lnTo>
                    <a:close/>
                  </a:path>
                </a:pathLst>
              </a:custGeom>
              <a:grpFill/>
              <a:ln w="3175" cmpd="sng">
                <a:solidFill>
                  <a:schemeClr val="accent5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 dirty="0"/>
              </a:p>
            </p:txBody>
          </p:sp>
          <p:sp>
            <p:nvSpPr>
              <p:cNvPr id="163" name="Galway"/>
              <p:cNvSpPr>
                <a:spLocks/>
              </p:cNvSpPr>
              <p:nvPr/>
            </p:nvSpPr>
            <p:spPr bwMode="auto">
              <a:xfrm>
                <a:off x="3098712" y="4772328"/>
                <a:ext cx="759816" cy="429119"/>
              </a:xfrm>
              <a:custGeom>
                <a:avLst/>
                <a:gdLst/>
                <a:ahLst/>
                <a:cxnLst>
                  <a:cxn ang="0">
                    <a:pos x="278" y="238"/>
                  </a:cxn>
                  <a:cxn ang="0">
                    <a:pos x="308" y="278"/>
                  </a:cxn>
                  <a:cxn ang="0">
                    <a:pos x="350" y="288"/>
                  </a:cxn>
                  <a:cxn ang="0">
                    <a:pos x="412" y="306"/>
                  </a:cxn>
                  <a:cxn ang="0">
                    <a:pos x="478" y="288"/>
                  </a:cxn>
                  <a:cxn ang="0">
                    <a:pos x="510" y="246"/>
                  </a:cxn>
                  <a:cxn ang="0">
                    <a:pos x="544" y="234"/>
                  </a:cxn>
                  <a:cxn ang="0">
                    <a:pos x="532" y="206"/>
                  </a:cxn>
                  <a:cxn ang="0">
                    <a:pos x="478" y="108"/>
                  </a:cxn>
                  <a:cxn ang="0">
                    <a:pos x="456" y="50"/>
                  </a:cxn>
                  <a:cxn ang="0">
                    <a:pos x="410" y="0"/>
                  </a:cxn>
                  <a:cxn ang="0">
                    <a:pos x="370" y="18"/>
                  </a:cxn>
                  <a:cxn ang="0">
                    <a:pos x="310" y="26"/>
                  </a:cxn>
                  <a:cxn ang="0">
                    <a:pos x="270" y="74"/>
                  </a:cxn>
                  <a:cxn ang="0">
                    <a:pos x="222" y="68"/>
                  </a:cxn>
                  <a:cxn ang="0">
                    <a:pos x="178" y="42"/>
                  </a:cxn>
                  <a:cxn ang="0">
                    <a:pos x="150" y="22"/>
                  </a:cxn>
                  <a:cxn ang="0">
                    <a:pos x="120" y="34"/>
                  </a:cxn>
                  <a:cxn ang="0">
                    <a:pos x="88" y="24"/>
                  </a:cxn>
                  <a:cxn ang="0">
                    <a:pos x="50" y="14"/>
                  </a:cxn>
                  <a:cxn ang="0">
                    <a:pos x="40" y="22"/>
                  </a:cxn>
                  <a:cxn ang="0">
                    <a:pos x="58" y="40"/>
                  </a:cxn>
                  <a:cxn ang="0">
                    <a:pos x="40" y="48"/>
                  </a:cxn>
                  <a:cxn ang="0">
                    <a:pos x="22" y="32"/>
                  </a:cxn>
                  <a:cxn ang="0">
                    <a:pos x="6" y="50"/>
                  </a:cxn>
                  <a:cxn ang="0">
                    <a:pos x="30" y="64"/>
                  </a:cxn>
                  <a:cxn ang="0">
                    <a:pos x="22" y="78"/>
                  </a:cxn>
                  <a:cxn ang="0">
                    <a:pos x="0" y="98"/>
                  </a:cxn>
                  <a:cxn ang="0">
                    <a:pos x="28" y="102"/>
                  </a:cxn>
                  <a:cxn ang="0">
                    <a:pos x="58" y="104"/>
                  </a:cxn>
                  <a:cxn ang="0">
                    <a:pos x="84" y="108"/>
                  </a:cxn>
                  <a:cxn ang="0">
                    <a:pos x="74" y="120"/>
                  </a:cxn>
                  <a:cxn ang="0">
                    <a:pos x="78" y="142"/>
                  </a:cxn>
                  <a:cxn ang="0">
                    <a:pos x="110" y="136"/>
                  </a:cxn>
                  <a:cxn ang="0">
                    <a:pos x="146" y="128"/>
                  </a:cxn>
                  <a:cxn ang="0">
                    <a:pos x="132" y="148"/>
                  </a:cxn>
                  <a:cxn ang="0">
                    <a:pos x="130" y="178"/>
                  </a:cxn>
                  <a:cxn ang="0">
                    <a:pos x="176" y="188"/>
                  </a:cxn>
                  <a:cxn ang="0">
                    <a:pos x="226" y="188"/>
                  </a:cxn>
                  <a:cxn ang="0">
                    <a:pos x="274" y="184"/>
                  </a:cxn>
                  <a:cxn ang="0">
                    <a:pos x="284" y="200"/>
                  </a:cxn>
                  <a:cxn ang="0">
                    <a:pos x="300" y="210"/>
                  </a:cxn>
                  <a:cxn ang="0">
                    <a:pos x="298" y="220"/>
                  </a:cxn>
                  <a:cxn ang="0">
                    <a:pos x="290" y="230"/>
                  </a:cxn>
                  <a:cxn ang="0">
                    <a:pos x="258" y="232"/>
                  </a:cxn>
                </a:cxnLst>
                <a:rect l="0" t="0" r="r" b="b"/>
                <a:pathLst>
                  <a:path w="550" h="310">
                    <a:moveTo>
                      <a:pt x="258" y="232"/>
                    </a:moveTo>
                    <a:lnTo>
                      <a:pt x="278" y="238"/>
                    </a:lnTo>
                    <a:lnTo>
                      <a:pt x="284" y="264"/>
                    </a:lnTo>
                    <a:lnTo>
                      <a:pt x="308" y="278"/>
                    </a:lnTo>
                    <a:lnTo>
                      <a:pt x="322" y="306"/>
                    </a:lnTo>
                    <a:lnTo>
                      <a:pt x="350" y="288"/>
                    </a:lnTo>
                    <a:lnTo>
                      <a:pt x="382" y="284"/>
                    </a:lnTo>
                    <a:lnTo>
                      <a:pt x="412" y="306"/>
                    </a:lnTo>
                    <a:lnTo>
                      <a:pt x="428" y="310"/>
                    </a:lnTo>
                    <a:lnTo>
                      <a:pt x="478" y="288"/>
                    </a:lnTo>
                    <a:lnTo>
                      <a:pt x="496" y="262"/>
                    </a:lnTo>
                    <a:lnTo>
                      <a:pt x="510" y="246"/>
                    </a:lnTo>
                    <a:lnTo>
                      <a:pt x="526" y="242"/>
                    </a:lnTo>
                    <a:lnTo>
                      <a:pt x="544" y="234"/>
                    </a:lnTo>
                    <a:lnTo>
                      <a:pt x="550" y="216"/>
                    </a:lnTo>
                    <a:lnTo>
                      <a:pt x="532" y="206"/>
                    </a:lnTo>
                    <a:lnTo>
                      <a:pt x="496" y="188"/>
                    </a:lnTo>
                    <a:lnTo>
                      <a:pt x="478" y="108"/>
                    </a:lnTo>
                    <a:lnTo>
                      <a:pt x="478" y="74"/>
                    </a:lnTo>
                    <a:lnTo>
                      <a:pt x="456" y="50"/>
                    </a:lnTo>
                    <a:lnTo>
                      <a:pt x="454" y="22"/>
                    </a:lnTo>
                    <a:lnTo>
                      <a:pt x="410" y="0"/>
                    </a:lnTo>
                    <a:lnTo>
                      <a:pt x="388" y="10"/>
                    </a:lnTo>
                    <a:lnTo>
                      <a:pt x="370" y="18"/>
                    </a:lnTo>
                    <a:lnTo>
                      <a:pt x="342" y="12"/>
                    </a:lnTo>
                    <a:lnTo>
                      <a:pt x="310" y="26"/>
                    </a:lnTo>
                    <a:lnTo>
                      <a:pt x="286" y="46"/>
                    </a:lnTo>
                    <a:lnTo>
                      <a:pt x="270" y="74"/>
                    </a:lnTo>
                    <a:lnTo>
                      <a:pt x="242" y="86"/>
                    </a:lnTo>
                    <a:lnTo>
                      <a:pt x="222" y="68"/>
                    </a:lnTo>
                    <a:lnTo>
                      <a:pt x="206" y="50"/>
                    </a:lnTo>
                    <a:lnTo>
                      <a:pt x="178" y="42"/>
                    </a:lnTo>
                    <a:lnTo>
                      <a:pt x="154" y="36"/>
                    </a:lnTo>
                    <a:lnTo>
                      <a:pt x="150" y="22"/>
                    </a:lnTo>
                    <a:lnTo>
                      <a:pt x="116" y="26"/>
                    </a:lnTo>
                    <a:lnTo>
                      <a:pt x="120" y="34"/>
                    </a:lnTo>
                    <a:lnTo>
                      <a:pt x="108" y="34"/>
                    </a:lnTo>
                    <a:lnTo>
                      <a:pt x="88" y="24"/>
                    </a:lnTo>
                    <a:lnTo>
                      <a:pt x="66" y="20"/>
                    </a:lnTo>
                    <a:lnTo>
                      <a:pt x="50" y="14"/>
                    </a:lnTo>
                    <a:lnTo>
                      <a:pt x="40" y="14"/>
                    </a:lnTo>
                    <a:lnTo>
                      <a:pt x="40" y="22"/>
                    </a:lnTo>
                    <a:lnTo>
                      <a:pt x="40" y="32"/>
                    </a:lnTo>
                    <a:lnTo>
                      <a:pt x="58" y="40"/>
                    </a:lnTo>
                    <a:lnTo>
                      <a:pt x="54" y="46"/>
                    </a:lnTo>
                    <a:lnTo>
                      <a:pt x="40" y="48"/>
                    </a:lnTo>
                    <a:lnTo>
                      <a:pt x="32" y="40"/>
                    </a:lnTo>
                    <a:lnTo>
                      <a:pt x="22" y="32"/>
                    </a:lnTo>
                    <a:lnTo>
                      <a:pt x="6" y="40"/>
                    </a:lnTo>
                    <a:lnTo>
                      <a:pt x="6" y="50"/>
                    </a:lnTo>
                    <a:lnTo>
                      <a:pt x="18" y="56"/>
                    </a:lnTo>
                    <a:lnTo>
                      <a:pt x="30" y="64"/>
                    </a:lnTo>
                    <a:lnTo>
                      <a:pt x="30" y="72"/>
                    </a:lnTo>
                    <a:lnTo>
                      <a:pt x="22" y="78"/>
                    </a:lnTo>
                    <a:lnTo>
                      <a:pt x="6" y="84"/>
                    </a:lnTo>
                    <a:lnTo>
                      <a:pt x="0" y="98"/>
                    </a:lnTo>
                    <a:lnTo>
                      <a:pt x="10" y="102"/>
                    </a:lnTo>
                    <a:lnTo>
                      <a:pt x="28" y="102"/>
                    </a:lnTo>
                    <a:lnTo>
                      <a:pt x="46" y="114"/>
                    </a:lnTo>
                    <a:lnTo>
                      <a:pt x="58" y="104"/>
                    </a:lnTo>
                    <a:lnTo>
                      <a:pt x="72" y="100"/>
                    </a:lnTo>
                    <a:lnTo>
                      <a:pt x="84" y="108"/>
                    </a:lnTo>
                    <a:lnTo>
                      <a:pt x="86" y="116"/>
                    </a:lnTo>
                    <a:lnTo>
                      <a:pt x="74" y="120"/>
                    </a:lnTo>
                    <a:lnTo>
                      <a:pt x="68" y="136"/>
                    </a:lnTo>
                    <a:lnTo>
                      <a:pt x="78" y="142"/>
                    </a:lnTo>
                    <a:lnTo>
                      <a:pt x="96" y="148"/>
                    </a:lnTo>
                    <a:lnTo>
                      <a:pt x="110" y="136"/>
                    </a:lnTo>
                    <a:lnTo>
                      <a:pt x="126" y="126"/>
                    </a:lnTo>
                    <a:lnTo>
                      <a:pt x="146" y="128"/>
                    </a:lnTo>
                    <a:lnTo>
                      <a:pt x="148" y="142"/>
                    </a:lnTo>
                    <a:lnTo>
                      <a:pt x="132" y="148"/>
                    </a:lnTo>
                    <a:lnTo>
                      <a:pt x="134" y="164"/>
                    </a:lnTo>
                    <a:lnTo>
                      <a:pt x="130" y="178"/>
                    </a:lnTo>
                    <a:lnTo>
                      <a:pt x="150" y="188"/>
                    </a:lnTo>
                    <a:lnTo>
                      <a:pt x="176" y="188"/>
                    </a:lnTo>
                    <a:lnTo>
                      <a:pt x="202" y="186"/>
                    </a:lnTo>
                    <a:lnTo>
                      <a:pt x="226" y="188"/>
                    </a:lnTo>
                    <a:lnTo>
                      <a:pt x="246" y="192"/>
                    </a:lnTo>
                    <a:lnTo>
                      <a:pt x="274" y="184"/>
                    </a:lnTo>
                    <a:lnTo>
                      <a:pt x="288" y="190"/>
                    </a:lnTo>
                    <a:lnTo>
                      <a:pt x="284" y="200"/>
                    </a:lnTo>
                    <a:lnTo>
                      <a:pt x="286" y="210"/>
                    </a:lnTo>
                    <a:lnTo>
                      <a:pt x="300" y="210"/>
                    </a:lnTo>
                    <a:lnTo>
                      <a:pt x="308" y="212"/>
                    </a:lnTo>
                    <a:lnTo>
                      <a:pt x="298" y="220"/>
                    </a:lnTo>
                    <a:lnTo>
                      <a:pt x="300" y="236"/>
                    </a:lnTo>
                    <a:lnTo>
                      <a:pt x="290" y="230"/>
                    </a:lnTo>
                    <a:lnTo>
                      <a:pt x="274" y="226"/>
                    </a:lnTo>
                    <a:lnTo>
                      <a:pt x="258" y="232"/>
                    </a:lnTo>
                    <a:close/>
                  </a:path>
                </a:pathLst>
              </a:custGeom>
              <a:grpFill/>
              <a:ln w="3175" cmpd="sng">
                <a:solidFill>
                  <a:schemeClr val="accent5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 dirty="0"/>
              </a:p>
            </p:txBody>
          </p:sp>
          <p:sp>
            <p:nvSpPr>
              <p:cNvPr id="164" name="Roscommon"/>
              <p:cNvSpPr>
                <a:spLocks/>
              </p:cNvSpPr>
              <p:nvPr/>
            </p:nvSpPr>
            <p:spPr bwMode="auto">
              <a:xfrm>
                <a:off x="3571136" y="4543989"/>
                <a:ext cx="326760" cy="513762"/>
              </a:xfrm>
              <a:custGeom>
                <a:avLst/>
                <a:gdLst/>
                <a:ahLst/>
                <a:cxnLst>
                  <a:cxn ang="0">
                    <a:pos x="222" y="328"/>
                  </a:cxn>
                  <a:cxn ang="0">
                    <a:pos x="192" y="358"/>
                  </a:cxn>
                  <a:cxn ang="0">
                    <a:pos x="192" y="372"/>
                  </a:cxn>
                  <a:cxn ang="0">
                    <a:pos x="154" y="352"/>
                  </a:cxn>
                  <a:cxn ang="0">
                    <a:pos x="136" y="272"/>
                  </a:cxn>
                  <a:cxn ang="0">
                    <a:pos x="134" y="238"/>
                  </a:cxn>
                  <a:cxn ang="0">
                    <a:pos x="114" y="216"/>
                  </a:cxn>
                  <a:cxn ang="0">
                    <a:pos x="112" y="188"/>
                  </a:cxn>
                  <a:cxn ang="0">
                    <a:pos x="70" y="166"/>
                  </a:cxn>
                  <a:cxn ang="0">
                    <a:pos x="28" y="184"/>
                  </a:cxn>
                  <a:cxn ang="0">
                    <a:pos x="0" y="178"/>
                  </a:cxn>
                  <a:cxn ang="0">
                    <a:pos x="14" y="168"/>
                  </a:cxn>
                  <a:cxn ang="0">
                    <a:pos x="36" y="148"/>
                  </a:cxn>
                  <a:cxn ang="0">
                    <a:pos x="44" y="132"/>
                  </a:cxn>
                  <a:cxn ang="0">
                    <a:pos x="28" y="118"/>
                  </a:cxn>
                  <a:cxn ang="0">
                    <a:pos x="36" y="102"/>
                  </a:cxn>
                  <a:cxn ang="0">
                    <a:pos x="50" y="82"/>
                  </a:cxn>
                  <a:cxn ang="0">
                    <a:pos x="58" y="60"/>
                  </a:cxn>
                  <a:cxn ang="0">
                    <a:pos x="72" y="58"/>
                  </a:cxn>
                  <a:cxn ang="0">
                    <a:pos x="94" y="74"/>
                  </a:cxn>
                  <a:cxn ang="0">
                    <a:pos x="114" y="76"/>
                  </a:cxn>
                  <a:cxn ang="0">
                    <a:pos x="130" y="78"/>
                  </a:cxn>
                  <a:cxn ang="0">
                    <a:pos x="134" y="68"/>
                  </a:cxn>
                  <a:cxn ang="0">
                    <a:pos x="120" y="54"/>
                  </a:cxn>
                  <a:cxn ang="0">
                    <a:pos x="142" y="36"/>
                  </a:cxn>
                  <a:cxn ang="0">
                    <a:pos x="162" y="22"/>
                  </a:cxn>
                  <a:cxn ang="0">
                    <a:pos x="182" y="0"/>
                  </a:cxn>
                  <a:cxn ang="0">
                    <a:pos x="206" y="20"/>
                  </a:cxn>
                  <a:cxn ang="0">
                    <a:pos x="198" y="34"/>
                  </a:cxn>
                  <a:cxn ang="0">
                    <a:pos x="202" y="56"/>
                  </a:cxn>
                  <a:cxn ang="0">
                    <a:pos x="194" y="66"/>
                  </a:cxn>
                  <a:cxn ang="0">
                    <a:pos x="192" y="84"/>
                  </a:cxn>
                  <a:cxn ang="0">
                    <a:pos x="214" y="90"/>
                  </a:cxn>
                  <a:cxn ang="0">
                    <a:pos x="230" y="114"/>
                  </a:cxn>
                  <a:cxn ang="0">
                    <a:pos x="236" y="132"/>
                  </a:cxn>
                  <a:cxn ang="0">
                    <a:pos x="234" y="156"/>
                  </a:cxn>
                  <a:cxn ang="0">
                    <a:pos x="226" y="176"/>
                  </a:cxn>
                  <a:cxn ang="0">
                    <a:pos x="212" y="198"/>
                  </a:cxn>
                  <a:cxn ang="0">
                    <a:pos x="216" y="226"/>
                  </a:cxn>
                  <a:cxn ang="0">
                    <a:pos x="218" y="254"/>
                  </a:cxn>
                  <a:cxn ang="0">
                    <a:pos x="216" y="286"/>
                  </a:cxn>
                  <a:cxn ang="0">
                    <a:pos x="226" y="312"/>
                  </a:cxn>
                  <a:cxn ang="0">
                    <a:pos x="222" y="328"/>
                  </a:cxn>
                </a:cxnLst>
                <a:rect l="0" t="0" r="r" b="b"/>
                <a:pathLst>
                  <a:path w="236" h="372">
                    <a:moveTo>
                      <a:pt x="222" y="328"/>
                    </a:moveTo>
                    <a:lnTo>
                      <a:pt x="192" y="358"/>
                    </a:lnTo>
                    <a:lnTo>
                      <a:pt x="192" y="372"/>
                    </a:lnTo>
                    <a:lnTo>
                      <a:pt x="154" y="352"/>
                    </a:lnTo>
                    <a:lnTo>
                      <a:pt x="136" y="272"/>
                    </a:lnTo>
                    <a:lnTo>
                      <a:pt x="134" y="238"/>
                    </a:lnTo>
                    <a:lnTo>
                      <a:pt x="114" y="216"/>
                    </a:lnTo>
                    <a:lnTo>
                      <a:pt x="112" y="188"/>
                    </a:lnTo>
                    <a:lnTo>
                      <a:pt x="70" y="166"/>
                    </a:lnTo>
                    <a:lnTo>
                      <a:pt x="28" y="184"/>
                    </a:lnTo>
                    <a:lnTo>
                      <a:pt x="0" y="178"/>
                    </a:lnTo>
                    <a:lnTo>
                      <a:pt x="14" y="168"/>
                    </a:lnTo>
                    <a:lnTo>
                      <a:pt x="36" y="148"/>
                    </a:lnTo>
                    <a:lnTo>
                      <a:pt x="44" y="132"/>
                    </a:lnTo>
                    <a:lnTo>
                      <a:pt x="28" y="118"/>
                    </a:lnTo>
                    <a:lnTo>
                      <a:pt x="36" y="102"/>
                    </a:lnTo>
                    <a:lnTo>
                      <a:pt x="50" y="82"/>
                    </a:lnTo>
                    <a:lnTo>
                      <a:pt x="58" y="60"/>
                    </a:lnTo>
                    <a:lnTo>
                      <a:pt x="72" y="58"/>
                    </a:lnTo>
                    <a:lnTo>
                      <a:pt x="94" y="74"/>
                    </a:lnTo>
                    <a:lnTo>
                      <a:pt x="114" y="76"/>
                    </a:lnTo>
                    <a:lnTo>
                      <a:pt x="130" y="78"/>
                    </a:lnTo>
                    <a:lnTo>
                      <a:pt x="134" y="68"/>
                    </a:lnTo>
                    <a:lnTo>
                      <a:pt x="120" y="54"/>
                    </a:lnTo>
                    <a:lnTo>
                      <a:pt x="142" y="36"/>
                    </a:lnTo>
                    <a:lnTo>
                      <a:pt x="162" y="22"/>
                    </a:lnTo>
                    <a:lnTo>
                      <a:pt x="182" y="0"/>
                    </a:lnTo>
                    <a:lnTo>
                      <a:pt x="206" y="20"/>
                    </a:lnTo>
                    <a:lnTo>
                      <a:pt x="198" y="34"/>
                    </a:lnTo>
                    <a:lnTo>
                      <a:pt x="202" y="56"/>
                    </a:lnTo>
                    <a:lnTo>
                      <a:pt x="194" y="66"/>
                    </a:lnTo>
                    <a:lnTo>
                      <a:pt x="192" y="84"/>
                    </a:lnTo>
                    <a:lnTo>
                      <a:pt x="214" y="90"/>
                    </a:lnTo>
                    <a:lnTo>
                      <a:pt x="230" y="114"/>
                    </a:lnTo>
                    <a:lnTo>
                      <a:pt x="236" y="132"/>
                    </a:lnTo>
                    <a:lnTo>
                      <a:pt x="234" y="156"/>
                    </a:lnTo>
                    <a:lnTo>
                      <a:pt x="226" y="176"/>
                    </a:lnTo>
                    <a:lnTo>
                      <a:pt x="212" y="198"/>
                    </a:lnTo>
                    <a:lnTo>
                      <a:pt x="216" y="226"/>
                    </a:lnTo>
                    <a:lnTo>
                      <a:pt x="218" y="254"/>
                    </a:lnTo>
                    <a:lnTo>
                      <a:pt x="216" y="286"/>
                    </a:lnTo>
                    <a:lnTo>
                      <a:pt x="226" y="312"/>
                    </a:lnTo>
                    <a:lnTo>
                      <a:pt x="222" y="328"/>
                    </a:lnTo>
                    <a:close/>
                  </a:path>
                </a:pathLst>
              </a:custGeom>
              <a:grpFill/>
              <a:ln w="3175" cmpd="sng">
                <a:solidFill>
                  <a:schemeClr val="accent5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 dirty="0"/>
              </a:p>
            </p:txBody>
          </p:sp>
          <p:sp>
            <p:nvSpPr>
              <p:cNvPr id="165" name="Westmeath"/>
              <p:cNvSpPr>
                <a:spLocks/>
              </p:cNvSpPr>
              <p:nvPr/>
            </p:nvSpPr>
            <p:spPr bwMode="auto">
              <a:xfrm>
                <a:off x="3870338" y="4742801"/>
                <a:ext cx="366129" cy="289360"/>
              </a:xfrm>
              <a:custGeom>
                <a:avLst/>
                <a:gdLst/>
                <a:ahLst/>
                <a:cxnLst>
                  <a:cxn ang="0">
                    <a:pos x="8" y="182"/>
                  </a:cxn>
                  <a:cxn ang="0">
                    <a:pos x="62" y="196"/>
                  </a:cxn>
                  <a:cxn ang="0">
                    <a:pos x="90" y="176"/>
                  </a:cxn>
                  <a:cxn ang="0">
                    <a:pos x="104" y="202"/>
                  </a:cxn>
                  <a:cxn ang="0">
                    <a:pos x="122" y="210"/>
                  </a:cxn>
                  <a:cxn ang="0">
                    <a:pos x="154" y="204"/>
                  </a:cxn>
                  <a:cxn ang="0">
                    <a:pos x="208" y="172"/>
                  </a:cxn>
                  <a:cxn ang="0">
                    <a:pos x="238" y="150"/>
                  </a:cxn>
                  <a:cxn ang="0">
                    <a:pos x="248" y="118"/>
                  </a:cxn>
                  <a:cxn ang="0">
                    <a:pos x="250" y="104"/>
                  </a:cxn>
                  <a:cxn ang="0">
                    <a:pos x="264" y="84"/>
                  </a:cxn>
                  <a:cxn ang="0">
                    <a:pos x="254" y="68"/>
                  </a:cxn>
                  <a:cxn ang="0">
                    <a:pos x="230" y="76"/>
                  </a:cxn>
                  <a:cxn ang="0">
                    <a:pos x="216" y="68"/>
                  </a:cxn>
                  <a:cxn ang="0">
                    <a:pos x="206" y="44"/>
                  </a:cxn>
                  <a:cxn ang="0">
                    <a:pos x="190" y="22"/>
                  </a:cxn>
                  <a:cxn ang="0">
                    <a:pos x="168" y="0"/>
                  </a:cxn>
                  <a:cxn ang="0">
                    <a:pos x="156" y="10"/>
                  </a:cxn>
                  <a:cxn ang="0">
                    <a:pos x="162" y="16"/>
                  </a:cxn>
                  <a:cxn ang="0">
                    <a:pos x="156" y="30"/>
                  </a:cxn>
                  <a:cxn ang="0">
                    <a:pos x="138" y="42"/>
                  </a:cxn>
                  <a:cxn ang="0">
                    <a:pos x="112" y="58"/>
                  </a:cxn>
                  <a:cxn ang="0">
                    <a:pos x="106" y="78"/>
                  </a:cxn>
                  <a:cxn ang="0">
                    <a:pos x="90" y="98"/>
                  </a:cxn>
                  <a:cxn ang="0">
                    <a:pos x="76" y="114"/>
                  </a:cxn>
                  <a:cxn ang="0">
                    <a:pos x="50" y="108"/>
                  </a:cxn>
                  <a:cxn ang="0">
                    <a:pos x="26" y="102"/>
                  </a:cxn>
                  <a:cxn ang="0">
                    <a:pos x="2" y="116"/>
                  </a:cxn>
                  <a:cxn ang="0">
                    <a:pos x="0" y="142"/>
                  </a:cxn>
                  <a:cxn ang="0">
                    <a:pos x="10" y="168"/>
                  </a:cxn>
                  <a:cxn ang="0">
                    <a:pos x="8" y="182"/>
                  </a:cxn>
                </a:cxnLst>
                <a:rect l="0" t="0" r="r" b="b"/>
                <a:pathLst>
                  <a:path w="264" h="210">
                    <a:moveTo>
                      <a:pt x="8" y="182"/>
                    </a:moveTo>
                    <a:lnTo>
                      <a:pt x="62" y="196"/>
                    </a:lnTo>
                    <a:lnTo>
                      <a:pt x="90" y="176"/>
                    </a:lnTo>
                    <a:lnTo>
                      <a:pt x="104" y="202"/>
                    </a:lnTo>
                    <a:lnTo>
                      <a:pt x="122" y="210"/>
                    </a:lnTo>
                    <a:lnTo>
                      <a:pt x="154" y="204"/>
                    </a:lnTo>
                    <a:lnTo>
                      <a:pt x="208" y="172"/>
                    </a:lnTo>
                    <a:lnTo>
                      <a:pt x="238" y="150"/>
                    </a:lnTo>
                    <a:lnTo>
                      <a:pt x="248" y="118"/>
                    </a:lnTo>
                    <a:lnTo>
                      <a:pt x="250" y="104"/>
                    </a:lnTo>
                    <a:lnTo>
                      <a:pt x="264" y="84"/>
                    </a:lnTo>
                    <a:lnTo>
                      <a:pt x="254" y="68"/>
                    </a:lnTo>
                    <a:lnTo>
                      <a:pt x="230" y="76"/>
                    </a:lnTo>
                    <a:lnTo>
                      <a:pt x="216" y="68"/>
                    </a:lnTo>
                    <a:lnTo>
                      <a:pt x="206" y="44"/>
                    </a:lnTo>
                    <a:lnTo>
                      <a:pt x="190" y="22"/>
                    </a:lnTo>
                    <a:lnTo>
                      <a:pt x="168" y="0"/>
                    </a:lnTo>
                    <a:lnTo>
                      <a:pt x="156" y="10"/>
                    </a:lnTo>
                    <a:lnTo>
                      <a:pt x="162" y="16"/>
                    </a:lnTo>
                    <a:lnTo>
                      <a:pt x="156" y="30"/>
                    </a:lnTo>
                    <a:lnTo>
                      <a:pt x="138" y="42"/>
                    </a:lnTo>
                    <a:lnTo>
                      <a:pt x="112" y="58"/>
                    </a:lnTo>
                    <a:lnTo>
                      <a:pt x="106" y="78"/>
                    </a:lnTo>
                    <a:lnTo>
                      <a:pt x="90" y="98"/>
                    </a:lnTo>
                    <a:lnTo>
                      <a:pt x="76" y="114"/>
                    </a:lnTo>
                    <a:lnTo>
                      <a:pt x="50" y="108"/>
                    </a:lnTo>
                    <a:lnTo>
                      <a:pt x="26" y="102"/>
                    </a:lnTo>
                    <a:lnTo>
                      <a:pt x="2" y="116"/>
                    </a:lnTo>
                    <a:lnTo>
                      <a:pt x="0" y="142"/>
                    </a:lnTo>
                    <a:lnTo>
                      <a:pt x="10" y="168"/>
                    </a:lnTo>
                    <a:lnTo>
                      <a:pt x="8" y="182"/>
                    </a:lnTo>
                    <a:close/>
                  </a:path>
                </a:pathLst>
              </a:custGeom>
              <a:grpFill/>
              <a:ln w="3175" cmpd="sng">
                <a:solidFill>
                  <a:schemeClr val="accent5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 dirty="0"/>
              </a:p>
            </p:txBody>
          </p:sp>
          <p:sp>
            <p:nvSpPr>
              <p:cNvPr id="166" name="Longford"/>
              <p:cNvSpPr>
                <a:spLocks/>
              </p:cNvSpPr>
              <p:nvPr/>
            </p:nvSpPr>
            <p:spPr bwMode="auto">
              <a:xfrm>
                <a:off x="3864433" y="4660127"/>
                <a:ext cx="230307" cy="242118"/>
              </a:xfrm>
              <a:custGeom>
                <a:avLst/>
                <a:gdLst/>
                <a:ahLst/>
                <a:cxnLst>
                  <a:cxn ang="0">
                    <a:pos x="24" y="48"/>
                  </a:cxn>
                  <a:cxn ang="0">
                    <a:pos x="58" y="50"/>
                  </a:cxn>
                  <a:cxn ang="0">
                    <a:pos x="76" y="28"/>
                  </a:cxn>
                  <a:cxn ang="0">
                    <a:pos x="88" y="10"/>
                  </a:cxn>
                  <a:cxn ang="0">
                    <a:pos x="110" y="0"/>
                  </a:cxn>
                  <a:cxn ang="0">
                    <a:pos x="126" y="22"/>
                  </a:cxn>
                  <a:cxn ang="0">
                    <a:pos x="118" y="36"/>
                  </a:cxn>
                  <a:cxn ang="0">
                    <a:pos x="140" y="38"/>
                  </a:cxn>
                  <a:cxn ang="0">
                    <a:pos x="160" y="70"/>
                  </a:cxn>
                  <a:cxn ang="0">
                    <a:pos x="166" y="76"/>
                  </a:cxn>
                  <a:cxn ang="0">
                    <a:pos x="160" y="92"/>
                  </a:cxn>
                  <a:cxn ang="0">
                    <a:pos x="116" y="118"/>
                  </a:cxn>
                  <a:cxn ang="0">
                    <a:pos x="110" y="138"/>
                  </a:cxn>
                  <a:cxn ang="0">
                    <a:pos x="80" y="174"/>
                  </a:cxn>
                  <a:cxn ang="0">
                    <a:pos x="30" y="162"/>
                  </a:cxn>
                  <a:cxn ang="0">
                    <a:pos x="6" y="176"/>
                  </a:cxn>
                  <a:cxn ang="0">
                    <a:pos x="6" y="154"/>
                  </a:cxn>
                  <a:cxn ang="0">
                    <a:pos x="4" y="138"/>
                  </a:cxn>
                  <a:cxn ang="0">
                    <a:pos x="0" y="112"/>
                  </a:cxn>
                  <a:cxn ang="0">
                    <a:pos x="12" y="92"/>
                  </a:cxn>
                  <a:cxn ang="0">
                    <a:pos x="22" y="74"/>
                  </a:cxn>
                  <a:cxn ang="0">
                    <a:pos x="24" y="48"/>
                  </a:cxn>
                </a:cxnLst>
                <a:rect l="0" t="0" r="r" b="b"/>
                <a:pathLst>
                  <a:path w="166" h="176">
                    <a:moveTo>
                      <a:pt x="24" y="48"/>
                    </a:moveTo>
                    <a:lnTo>
                      <a:pt x="58" y="50"/>
                    </a:lnTo>
                    <a:lnTo>
                      <a:pt x="76" y="28"/>
                    </a:lnTo>
                    <a:lnTo>
                      <a:pt x="88" y="10"/>
                    </a:lnTo>
                    <a:lnTo>
                      <a:pt x="110" y="0"/>
                    </a:lnTo>
                    <a:lnTo>
                      <a:pt x="126" y="22"/>
                    </a:lnTo>
                    <a:lnTo>
                      <a:pt x="118" y="36"/>
                    </a:lnTo>
                    <a:lnTo>
                      <a:pt x="140" y="38"/>
                    </a:lnTo>
                    <a:lnTo>
                      <a:pt x="160" y="70"/>
                    </a:lnTo>
                    <a:lnTo>
                      <a:pt x="166" y="76"/>
                    </a:lnTo>
                    <a:lnTo>
                      <a:pt x="160" y="92"/>
                    </a:lnTo>
                    <a:lnTo>
                      <a:pt x="116" y="118"/>
                    </a:lnTo>
                    <a:lnTo>
                      <a:pt x="110" y="138"/>
                    </a:lnTo>
                    <a:lnTo>
                      <a:pt x="80" y="174"/>
                    </a:lnTo>
                    <a:lnTo>
                      <a:pt x="30" y="162"/>
                    </a:lnTo>
                    <a:lnTo>
                      <a:pt x="6" y="176"/>
                    </a:lnTo>
                    <a:lnTo>
                      <a:pt x="6" y="154"/>
                    </a:lnTo>
                    <a:lnTo>
                      <a:pt x="4" y="138"/>
                    </a:lnTo>
                    <a:lnTo>
                      <a:pt x="0" y="112"/>
                    </a:lnTo>
                    <a:lnTo>
                      <a:pt x="12" y="92"/>
                    </a:lnTo>
                    <a:lnTo>
                      <a:pt x="22" y="74"/>
                    </a:lnTo>
                    <a:lnTo>
                      <a:pt x="24" y="48"/>
                    </a:lnTo>
                    <a:close/>
                  </a:path>
                </a:pathLst>
              </a:custGeom>
              <a:grpFill/>
              <a:ln w="3175" cmpd="sng">
                <a:solidFill>
                  <a:schemeClr val="accent5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 dirty="0"/>
              </a:p>
            </p:txBody>
          </p:sp>
          <p:sp>
            <p:nvSpPr>
              <p:cNvPr id="167" name="Meath"/>
              <p:cNvSpPr>
                <a:spLocks/>
              </p:cNvSpPr>
              <p:nvPr/>
            </p:nvSpPr>
            <p:spPr bwMode="auto">
              <a:xfrm>
                <a:off x="4102614" y="4699495"/>
                <a:ext cx="397624" cy="311013"/>
              </a:xfrm>
              <a:custGeom>
                <a:avLst/>
                <a:gdLst/>
                <a:ahLst/>
                <a:cxnLst>
                  <a:cxn ang="0">
                    <a:pos x="0" y="32"/>
                  </a:cxn>
                  <a:cxn ang="0">
                    <a:pos x="8" y="30"/>
                  </a:cxn>
                  <a:cxn ang="0">
                    <a:pos x="12" y="30"/>
                  </a:cxn>
                  <a:cxn ang="0">
                    <a:pos x="16" y="30"/>
                  </a:cxn>
                  <a:cxn ang="0">
                    <a:pos x="44" y="44"/>
                  </a:cxn>
                  <a:cxn ang="0">
                    <a:pos x="72" y="54"/>
                  </a:cxn>
                  <a:cxn ang="0">
                    <a:pos x="94" y="60"/>
                  </a:cxn>
                  <a:cxn ang="0">
                    <a:pos x="110" y="52"/>
                  </a:cxn>
                  <a:cxn ang="0">
                    <a:pos x="104" y="24"/>
                  </a:cxn>
                  <a:cxn ang="0">
                    <a:pos x="132" y="14"/>
                  </a:cxn>
                  <a:cxn ang="0">
                    <a:pos x="150" y="0"/>
                  </a:cxn>
                  <a:cxn ang="0">
                    <a:pos x="166" y="6"/>
                  </a:cxn>
                  <a:cxn ang="0">
                    <a:pos x="194" y="26"/>
                  </a:cxn>
                  <a:cxn ang="0">
                    <a:pos x="206" y="50"/>
                  </a:cxn>
                  <a:cxn ang="0">
                    <a:pos x="216" y="62"/>
                  </a:cxn>
                  <a:cxn ang="0">
                    <a:pos x="232" y="88"/>
                  </a:cxn>
                  <a:cxn ang="0">
                    <a:pos x="254" y="90"/>
                  </a:cxn>
                  <a:cxn ang="0">
                    <a:pos x="280" y="92"/>
                  </a:cxn>
                  <a:cxn ang="0">
                    <a:pos x="288" y="122"/>
                  </a:cxn>
                  <a:cxn ang="0">
                    <a:pos x="272" y="136"/>
                  </a:cxn>
                  <a:cxn ang="0">
                    <a:pos x="242" y="138"/>
                  </a:cxn>
                  <a:cxn ang="0">
                    <a:pos x="236" y="156"/>
                  </a:cxn>
                  <a:cxn ang="0">
                    <a:pos x="250" y="174"/>
                  </a:cxn>
                  <a:cxn ang="0">
                    <a:pos x="258" y="184"/>
                  </a:cxn>
                  <a:cxn ang="0">
                    <a:pos x="248" y="198"/>
                  </a:cxn>
                  <a:cxn ang="0">
                    <a:pos x="224" y="210"/>
                  </a:cxn>
                  <a:cxn ang="0">
                    <a:pos x="192" y="226"/>
                  </a:cxn>
                  <a:cxn ang="0">
                    <a:pos x="154" y="216"/>
                  </a:cxn>
                  <a:cxn ang="0">
                    <a:pos x="94" y="192"/>
                  </a:cxn>
                  <a:cxn ang="0">
                    <a:pos x="58" y="222"/>
                  </a:cxn>
                  <a:cxn ang="0">
                    <a:pos x="38" y="204"/>
                  </a:cxn>
                  <a:cxn ang="0">
                    <a:pos x="70" y="182"/>
                  </a:cxn>
                  <a:cxn ang="0">
                    <a:pos x="80" y="150"/>
                  </a:cxn>
                  <a:cxn ang="0">
                    <a:pos x="82" y="136"/>
                  </a:cxn>
                  <a:cxn ang="0">
                    <a:pos x="96" y="116"/>
                  </a:cxn>
                  <a:cxn ang="0">
                    <a:pos x="86" y="102"/>
                  </a:cxn>
                  <a:cxn ang="0">
                    <a:pos x="64" y="108"/>
                  </a:cxn>
                  <a:cxn ang="0">
                    <a:pos x="48" y="98"/>
                  </a:cxn>
                  <a:cxn ang="0">
                    <a:pos x="38" y="76"/>
                  </a:cxn>
                  <a:cxn ang="0">
                    <a:pos x="24" y="58"/>
                  </a:cxn>
                  <a:cxn ang="0">
                    <a:pos x="0" y="32"/>
                  </a:cxn>
                </a:cxnLst>
                <a:rect l="0" t="0" r="r" b="b"/>
                <a:pathLst>
                  <a:path w="288" h="226">
                    <a:moveTo>
                      <a:pt x="0" y="32"/>
                    </a:moveTo>
                    <a:lnTo>
                      <a:pt x="8" y="30"/>
                    </a:lnTo>
                    <a:lnTo>
                      <a:pt x="12" y="30"/>
                    </a:lnTo>
                    <a:lnTo>
                      <a:pt x="16" y="30"/>
                    </a:lnTo>
                    <a:lnTo>
                      <a:pt x="44" y="44"/>
                    </a:lnTo>
                    <a:lnTo>
                      <a:pt x="72" y="54"/>
                    </a:lnTo>
                    <a:lnTo>
                      <a:pt x="94" y="60"/>
                    </a:lnTo>
                    <a:lnTo>
                      <a:pt x="110" y="52"/>
                    </a:lnTo>
                    <a:lnTo>
                      <a:pt x="104" y="24"/>
                    </a:lnTo>
                    <a:lnTo>
                      <a:pt x="132" y="14"/>
                    </a:lnTo>
                    <a:lnTo>
                      <a:pt x="150" y="0"/>
                    </a:lnTo>
                    <a:lnTo>
                      <a:pt x="166" y="6"/>
                    </a:lnTo>
                    <a:lnTo>
                      <a:pt x="194" y="26"/>
                    </a:lnTo>
                    <a:lnTo>
                      <a:pt x="206" y="50"/>
                    </a:lnTo>
                    <a:lnTo>
                      <a:pt x="216" y="62"/>
                    </a:lnTo>
                    <a:lnTo>
                      <a:pt x="232" y="88"/>
                    </a:lnTo>
                    <a:lnTo>
                      <a:pt x="254" y="90"/>
                    </a:lnTo>
                    <a:lnTo>
                      <a:pt x="280" y="92"/>
                    </a:lnTo>
                    <a:lnTo>
                      <a:pt x="288" y="122"/>
                    </a:lnTo>
                    <a:lnTo>
                      <a:pt x="272" y="136"/>
                    </a:lnTo>
                    <a:lnTo>
                      <a:pt x="242" y="138"/>
                    </a:lnTo>
                    <a:lnTo>
                      <a:pt x="236" y="156"/>
                    </a:lnTo>
                    <a:lnTo>
                      <a:pt x="250" y="174"/>
                    </a:lnTo>
                    <a:lnTo>
                      <a:pt x="258" y="184"/>
                    </a:lnTo>
                    <a:lnTo>
                      <a:pt x="248" y="198"/>
                    </a:lnTo>
                    <a:lnTo>
                      <a:pt x="224" y="210"/>
                    </a:lnTo>
                    <a:lnTo>
                      <a:pt x="192" y="226"/>
                    </a:lnTo>
                    <a:lnTo>
                      <a:pt x="154" y="216"/>
                    </a:lnTo>
                    <a:lnTo>
                      <a:pt x="94" y="192"/>
                    </a:lnTo>
                    <a:lnTo>
                      <a:pt x="58" y="222"/>
                    </a:lnTo>
                    <a:lnTo>
                      <a:pt x="38" y="204"/>
                    </a:lnTo>
                    <a:lnTo>
                      <a:pt x="70" y="182"/>
                    </a:lnTo>
                    <a:lnTo>
                      <a:pt x="80" y="150"/>
                    </a:lnTo>
                    <a:lnTo>
                      <a:pt x="82" y="136"/>
                    </a:lnTo>
                    <a:lnTo>
                      <a:pt x="96" y="116"/>
                    </a:lnTo>
                    <a:lnTo>
                      <a:pt x="86" y="102"/>
                    </a:lnTo>
                    <a:lnTo>
                      <a:pt x="64" y="108"/>
                    </a:lnTo>
                    <a:lnTo>
                      <a:pt x="48" y="98"/>
                    </a:lnTo>
                    <a:lnTo>
                      <a:pt x="38" y="76"/>
                    </a:lnTo>
                    <a:lnTo>
                      <a:pt x="24" y="58"/>
                    </a:lnTo>
                    <a:lnTo>
                      <a:pt x="0" y="32"/>
                    </a:lnTo>
                    <a:close/>
                  </a:path>
                </a:pathLst>
              </a:custGeom>
              <a:grpFill/>
              <a:ln w="3175" cmpd="sng">
                <a:solidFill>
                  <a:schemeClr val="accent5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 dirty="0"/>
              </a:p>
            </p:txBody>
          </p:sp>
          <p:sp>
            <p:nvSpPr>
              <p:cNvPr id="168" name="Louth"/>
              <p:cNvSpPr>
                <a:spLocks/>
              </p:cNvSpPr>
              <p:nvPr/>
            </p:nvSpPr>
            <p:spPr bwMode="auto">
              <a:xfrm>
                <a:off x="4309299" y="4571547"/>
                <a:ext cx="236212" cy="255897"/>
              </a:xfrm>
              <a:custGeom>
                <a:avLst/>
                <a:gdLst/>
                <a:ahLst/>
                <a:cxnLst>
                  <a:cxn ang="0">
                    <a:pos x="130" y="186"/>
                  </a:cxn>
                  <a:cxn ang="0">
                    <a:pos x="102" y="182"/>
                  </a:cxn>
                  <a:cxn ang="0">
                    <a:pos x="82" y="180"/>
                  </a:cxn>
                  <a:cxn ang="0">
                    <a:pos x="66" y="154"/>
                  </a:cxn>
                  <a:cxn ang="0">
                    <a:pos x="56" y="144"/>
                  </a:cxn>
                  <a:cxn ang="0">
                    <a:pos x="44" y="118"/>
                  </a:cxn>
                  <a:cxn ang="0">
                    <a:pos x="24" y="104"/>
                  </a:cxn>
                  <a:cxn ang="0">
                    <a:pos x="18" y="100"/>
                  </a:cxn>
                  <a:cxn ang="0">
                    <a:pos x="0" y="94"/>
                  </a:cxn>
                  <a:cxn ang="0">
                    <a:pos x="26" y="76"/>
                  </a:cxn>
                  <a:cxn ang="0">
                    <a:pos x="50" y="68"/>
                  </a:cxn>
                  <a:cxn ang="0">
                    <a:pos x="58" y="56"/>
                  </a:cxn>
                  <a:cxn ang="0">
                    <a:pos x="46" y="32"/>
                  </a:cxn>
                  <a:cxn ang="0">
                    <a:pos x="36" y="10"/>
                  </a:cxn>
                  <a:cxn ang="0">
                    <a:pos x="58" y="18"/>
                  </a:cxn>
                  <a:cxn ang="0">
                    <a:pos x="78" y="14"/>
                  </a:cxn>
                  <a:cxn ang="0">
                    <a:pos x="94" y="2"/>
                  </a:cxn>
                  <a:cxn ang="0">
                    <a:pos x="110" y="0"/>
                  </a:cxn>
                  <a:cxn ang="0">
                    <a:pos x="126" y="0"/>
                  </a:cxn>
                  <a:cxn ang="0">
                    <a:pos x="130" y="14"/>
                  </a:cxn>
                  <a:cxn ang="0">
                    <a:pos x="146" y="28"/>
                  </a:cxn>
                  <a:cxn ang="0">
                    <a:pos x="156" y="36"/>
                  </a:cxn>
                  <a:cxn ang="0">
                    <a:pos x="170" y="44"/>
                  </a:cxn>
                  <a:cxn ang="0">
                    <a:pos x="166" y="56"/>
                  </a:cxn>
                  <a:cxn ang="0">
                    <a:pos x="156" y="68"/>
                  </a:cxn>
                  <a:cxn ang="0">
                    <a:pos x="136" y="64"/>
                  </a:cxn>
                  <a:cxn ang="0">
                    <a:pos x="114" y="54"/>
                  </a:cxn>
                  <a:cxn ang="0">
                    <a:pos x="106" y="68"/>
                  </a:cxn>
                  <a:cxn ang="0">
                    <a:pos x="98" y="82"/>
                  </a:cxn>
                  <a:cxn ang="0">
                    <a:pos x="102" y="100"/>
                  </a:cxn>
                  <a:cxn ang="0">
                    <a:pos x="112" y="112"/>
                  </a:cxn>
                  <a:cxn ang="0">
                    <a:pos x="132" y="116"/>
                  </a:cxn>
                  <a:cxn ang="0">
                    <a:pos x="132" y="140"/>
                  </a:cxn>
                  <a:cxn ang="0">
                    <a:pos x="138" y="146"/>
                  </a:cxn>
                  <a:cxn ang="0">
                    <a:pos x="130" y="160"/>
                  </a:cxn>
                  <a:cxn ang="0">
                    <a:pos x="130" y="186"/>
                  </a:cxn>
                </a:cxnLst>
                <a:rect l="0" t="0" r="r" b="b"/>
                <a:pathLst>
                  <a:path w="170" h="186">
                    <a:moveTo>
                      <a:pt x="130" y="186"/>
                    </a:moveTo>
                    <a:lnTo>
                      <a:pt x="102" y="182"/>
                    </a:lnTo>
                    <a:lnTo>
                      <a:pt x="82" y="180"/>
                    </a:lnTo>
                    <a:lnTo>
                      <a:pt x="66" y="154"/>
                    </a:lnTo>
                    <a:lnTo>
                      <a:pt x="56" y="144"/>
                    </a:lnTo>
                    <a:lnTo>
                      <a:pt x="44" y="118"/>
                    </a:lnTo>
                    <a:lnTo>
                      <a:pt x="24" y="104"/>
                    </a:lnTo>
                    <a:lnTo>
                      <a:pt x="18" y="100"/>
                    </a:lnTo>
                    <a:lnTo>
                      <a:pt x="0" y="94"/>
                    </a:lnTo>
                    <a:lnTo>
                      <a:pt x="26" y="76"/>
                    </a:lnTo>
                    <a:lnTo>
                      <a:pt x="50" y="68"/>
                    </a:lnTo>
                    <a:lnTo>
                      <a:pt x="58" y="56"/>
                    </a:lnTo>
                    <a:lnTo>
                      <a:pt x="46" y="32"/>
                    </a:lnTo>
                    <a:lnTo>
                      <a:pt x="36" y="10"/>
                    </a:lnTo>
                    <a:lnTo>
                      <a:pt x="58" y="18"/>
                    </a:lnTo>
                    <a:lnTo>
                      <a:pt x="78" y="14"/>
                    </a:lnTo>
                    <a:lnTo>
                      <a:pt x="94" y="2"/>
                    </a:lnTo>
                    <a:lnTo>
                      <a:pt x="110" y="0"/>
                    </a:lnTo>
                    <a:lnTo>
                      <a:pt x="126" y="0"/>
                    </a:lnTo>
                    <a:lnTo>
                      <a:pt x="130" y="14"/>
                    </a:lnTo>
                    <a:lnTo>
                      <a:pt x="146" y="28"/>
                    </a:lnTo>
                    <a:lnTo>
                      <a:pt x="156" y="36"/>
                    </a:lnTo>
                    <a:lnTo>
                      <a:pt x="170" y="44"/>
                    </a:lnTo>
                    <a:lnTo>
                      <a:pt x="166" y="56"/>
                    </a:lnTo>
                    <a:lnTo>
                      <a:pt x="156" y="68"/>
                    </a:lnTo>
                    <a:lnTo>
                      <a:pt x="136" y="64"/>
                    </a:lnTo>
                    <a:lnTo>
                      <a:pt x="114" y="54"/>
                    </a:lnTo>
                    <a:lnTo>
                      <a:pt x="106" y="68"/>
                    </a:lnTo>
                    <a:lnTo>
                      <a:pt x="98" y="82"/>
                    </a:lnTo>
                    <a:lnTo>
                      <a:pt x="102" y="100"/>
                    </a:lnTo>
                    <a:lnTo>
                      <a:pt x="112" y="112"/>
                    </a:lnTo>
                    <a:lnTo>
                      <a:pt x="132" y="116"/>
                    </a:lnTo>
                    <a:lnTo>
                      <a:pt x="132" y="140"/>
                    </a:lnTo>
                    <a:lnTo>
                      <a:pt x="138" y="146"/>
                    </a:lnTo>
                    <a:lnTo>
                      <a:pt x="130" y="160"/>
                    </a:lnTo>
                    <a:lnTo>
                      <a:pt x="130" y="186"/>
                    </a:lnTo>
                    <a:close/>
                  </a:path>
                </a:pathLst>
              </a:custGeom>
              <a:grpFill/>
              <a:ln w="3175" cmpd="sng">
                <a:solidFill>
                  <a:schemeClr val="accent5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 dirty="0"/>
              </a:p>
            </p:txBody>
          </p:sp>
          <p:sp>
            <p:nvSpPr>
              <p:cNvPr id="169" name="Monaghan"/>
              <p:cNvSpPr>
                <a:spLocks/>
              </p:cNvSpPr>
              <p:nvPr/>
            </p:nvSpPr>
            <p:spPr bwMode="auto">
              <a:xfrm>
                <a:off x="4110487" y="4374704"/>
                <a:ext cx="279518" cy="324792"/>
              </a:xfrm>
              <a:custGeom>
                <a:avLst/>
                <a:gdLst/>
                <a:ahLst/>
                <a:cxnLst>
                  <a:cxn ang="0">
                    <a:pos x="144" y="234"/>
                  </a:cxn>
                  <a:cxn ang="0">
                    <a:pos x="130" y="216"/>
                  </a:cxn>
                  <a:cxn ang="0">
                    <a:pos x="114" y="190"/>
                  </a:cxn>
                  <a:cxn ang="0">
                    <a:pos x="76" y="154"/>
                  </a:cxn>
                  <a:cxn ang="0">
                    <a:pos x="46" y="152"/>
                  </a:cxn>
                  <a:cxn ang="0">
                    <a:pos x="18" y="148"/>
                  </a:cxn>
                  <a:cxn ang="0">
                    <a:pos x="0" y="120"/>
                  </a:cxn>
                  <a:cxn ang="0">
                    <a:pos x="44" y="70"/>
                  </a:cxn>
                  <a:cxn ang="0">
                    <a:pos x="44" y="32"/>
                  </a:cxn>
                  <a:cxn ang="0">
                    <a:pos x="84" y="0"/>
                  </a:cxn>
                  <a:cxn ang="0">
                    <a:pos x="116" y="28"/>
                  </a:cxn>
                  <a:cxn ang="0">
                    <a:pos x="128" y="60"/>
                  </a:cxn>
                  <a:cxn ang="0">
                    <a:pos x="138" y="88"/>
                  </a:cxn>
                  <a:cxn ang="0">
                    <a:pos x="142" y="94"/>
                  </a:cxn>
                  <a:cxn ang="0">
                    <a:pos x="152" y="102"/>
                  </a:cxn>
                  <a:cxn ang="0">
                    <a:pos x="172" y="106"/>
                  </a:cxn>
                  <a:cxn ang="0">
                    <a:pos x="168" y="128"/>
                  </a:cxn>
                  <a:cxn ang="0">
                    <a:pos x="180" y="152"/>
                  </a:cxn>
                  <a:cxn ang="0">
                    <a:pos x="202" y="198"/>
                  </a:cxn>
                  <a:cxn ang="0">
                    <a:pos x="194" y="210"/>
                  </a:cxn>
                  <a:cxn ang="0">
                    <a:pos x="170" y="216"/>
                  </a:cxn>
                  <a:cxn ang="0">
                    <a:pos x="144" y="234"/>
                  </a:cxn>
                </a:cxnLst>
                <a:rect l="0" t="0" r="r" b="b"/>
                <a:pathLst>
                  <a:path w="202" h="234">
                    <a:moveTo>
                      <a:pt x="144" y="234"/>
                    </a:moveTo>
                    <a:lnTo>
                      <a:pt x="130" y="216"/>
                    </a:lnTo>
                    <a:lnTo>
                      <a:pt x="114" y="190"/>
                    </a:lnTo>
                    <a:lnTo>
                      <a:pt x="76" y="154"/>
                    </a:lnTo>
                    <a:lnTo>
                      <a:pt x="46" y="152"/>
                    </a:lnTo>
                    <a:lnTo>
                      <a:pt x="18" y="148"/>
                    </a:lnTo>
                    <a:lnTo>
                      <a:pt x="0" y="120"/>
                    </a:lnTo>
                    <a:lnTo>
                      <a:pt x="44" y="70"/>
                    </a:lnTo>
                    <a:lnTo>
                      <a:pt x="44" y="32"/>
                    </a:lnTo>
                    <a:lnTo>
                      <a:pt x="84" y="0"/>
                    </a:lnTo>
                    <a:lnTo>
                      <a:pt x="116" y="28"/>
                    </a:lnTo>
                    <a:lnTo>
                      <a:pt x="128" y="60"/>
                    </a:lnTo>
                    <a:lnTo>
                      <a:pt x="138" y="88"/>
                    </a:lnTo>
                    <a:lnTo>
                      <a:pt x="142" y="94"/>
                    </a:lnTo>
                    <a:lnTo>
                      <a:pt x="152" y="102"/>
                    </a:lnTo>
                    <a:lnTo>
                      <a:pt x="172" y="106"/>
                    </a:lnTo>
                    <a:lnTo>
                      <a:pt x="168" y="128"/>
                    </a:lnTo>
                    <a:lnTo>
                      <a:pt x="180" y="152"/>
                    </a:lnTo>
                    <a:lnTo>
                      <a:pt x="202" y="198"/>
                    </a:lnTo>
                    <a:lnTo>
                      <a:pt x="194" y="210"/>
                    </a:lnTo>
                    <a:lnTo>
                      <a:pt x="170" y="216"/>
                    </a:lnTo>
                    <a:lnTo>
                      <a:pt x="144" y="234"/>
                    </a:lnTo>
                    <a:close/>
                  </a:path>
                </a:pathLst>
              </a:custGeom>
              <a:grpFill/>
              <a:ln w="3175" cmpd="sng">
                <a:solidFill>
                  <a:schemeClr val="accent5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 dirty="0"/>
              </a:p>
            </p:txBody>
          </p:sp>
          <p:sp>
            <p:nvSpPr>
              <p:cNvPr id="170" name="Cavan"/>
              <p:cNvSpPr>
                <a:spLocks/>
              </p:cNvSpPr>
              <p:nvPr/>
            </p:nvSpPr>
            <p:spPr bwMode="auto">
              <a:xfrm>
                <a:off x="3868370" y="4447536"/>
                <a:ext cx="440929" cy="334634"/>
              </a:xfrm>
              <a:custGeom>
                <a:avLst/>
                <a:gdLst/>
                <a:ahLst/>
                <a:cxnLst>
                  <a:cxn ang="0">
                    <a:pos x="320" y="182"/>
                  </a:cxn>
                  <a:cxn ang="0">
                    <a:pos x="302" y="198"/>
                  </a:cxn>
                  <a:cxn ang="0">
                    <a:pos x="274" y="206"/>
                  </a:cxn>
                  <a:cxn ang="0">
                    <a:pos x="280" y="234"/>
                  </a:cxn>
                  <a:cxn ang="0">
                    <a:pos x="262" y="242"/>
                  </a:cxn>
                  <a:cxn ang="0">
                    <a:pos x="240" y="234"/>
                  </a:cxn>
                  <a:cxn ang="0">
                    <a:pos x="214" y="226"/>
                  </a:cxn>
                  <a:cxn ang="0">
                    <a:pos x="200" y="218"/>
                  </a:cxn>
                  <a:cxn ang="0">
                    <a:pos x="186" y="212"/>
                  </a:cxn>
                  <a:cxn ang="0">
                    <a:pos x="182" y="212"/>
                  </a:cxn>
                  <a:cxn ang="0">
                    <a:pos x="172" y="214"/>
                  </a:cxn>
                  <a:cxn ang="0">
                    <a:pos x="158" y="224"/>
                  </a:cxn>
                  <a:cxn ang="0">
                    <a:pos x="138" y="192"/>
                  </a:cxn>
                  <a:cxn ang="0">
                    <a:pos x="116" y="190"/>
                  </a:cxn>
                  <a:cxn ang="0">
                    <a:pos x="124" y="178"/>
                  </a:cxn>
                  <a:cxn ang="0">
                    <a:pos x="108" y="154"/>
                  </a:cxn>
                  <a:cxn ang="0">
                    <a:pos x="110" y="130"/>
                  </a:cxn>
                  <a:cxn ang="0">
                    <a:pos x="68" y="82"/>
                  </a:cxn>
                  <a:cxn ang="0">
                    <a:pos x="48" y="82"/>
                  </a:cxn>
                  <a:cxn ang="0">
                    <a:pos x="20" y="54"/>
                  </a:cxn>
                  <a:cxn ang="0">
                    <a:pos x="0" y="28"/>
                  </a:cxn>
                  <a:cxn ang="0">
                    <a:pos x="38" y="0"/>
                  </a:cxn>
                  <a:cxn ang="0">
                    <a:pos x="56" y="16"/>
                  </a:cxn>
                  <a:cxn ang="0">
                    <a:pos x="74" y="30"/>
                  </a:cxn>
                  <a:cxn ang="0">
                    <a:pos x="94" y="46"/>
                  </a:cxn>
                  <a:cxn ang="0">
                    <a:pos x="112" y="60"/>
                  </a:cxn>
                  <a:cxn ang="0">
                    <a:pos x="138" y="52"/>
                  </a:cxn>
                  <a:cxn ang="0">
                    <a:pos x="158" y="66"/>
                  </a:cxn>
                  <a:cxn ang="0">
                    <a:pos x="176" y="68"/>
                  </a:cxn>
                  <a:cxn ang="0">
                    <a:pos x="194" y="96"/>
                  </a:cxn>
                  <a:cxn ang="0">
                    <a:pos x="214" y="100"/>
                  </a:cxn>
                  <a:cxn ang="0">
                    <a:pos x="236" y="102"/>
                  </a:cxn>
                  <a:cxn ang="0">
                    <a:pos x="252" y="102"/>
                  </a:cxn>
                  <a:cxn ang="0">
                    <a:pos x="290" y="138"/>
                  </a:cxn>
                  <a:cxn ang="0">
                    <a:pos x="320" y="182"/>
                  </a:cxn>
                </a:cxnLst>
                <a:rect l="0" t="0" r="r" b="b"/>
                <a:pathLst>
                  <a:path w="320" h="242">
                    <a:moveTo>
                      <a:pt x="320" y="182"/>
                    </a:moveTo>
                    <a:lnTo>
                      <a:pt x="302" y="198"/>
                    </a:lnTo>
                    <a:lnTo>
                      <a:pt x="274" y="206"/>
                    </a:lnTo>
                    <a:lnTo>
                      <a:pt x="280" y="234"/>
                    </a:lnTo>
                    <a:lnTo>
                      <a:pt x="262" y="242"/>
                    </a:lnTo>
                    <a:lnTo>
                      <a:pt x="240" y="234"/>
                    </a:lnTo>
                    <a:lnTo>
                      <a:pt x="214" y="226"/>
                    </a:lnTo>
                    <a:lnTo>
                      <a:pt x="200" y="218"/>
                    </a:lnTo>
                    <a:lnTo>
                      <a:pt x="186" y="212"/>
                    </a:lnTo>
                    <a:lnTo>
                      <a:pt x="182" y="212"/>
                    </a:lnTo>
                    <a:lnTo>
                      <a:pt x="172" y="214"/>
                    </a:lnTo>
                    <a:lnTo>
                      <a:pt x="158" y="224"/>
                    </a:lnTo>
                    <a:lnTo>
                      <a:pt x="138" y="192"/>
                    </a:lnTo>
                    <a:lnTo>
                      <a:pt x="116" y="190"/>
                    </a:lnTo>
                    <a:lnTo>
                      <a:pt x="124" y="178"/>
                    </a:lnTo>
                    <a:lnTo>
                      <a:pt x="108" y="154"/>
                    </a:lnTo>
                    <a:lnTo>
                      <a:pt x="110" y="130"/>
                    </a:lnTo>
                    <a:lnTo>
                      <a:pt x="68" y="82"/>
                    </a:lnTo>
                    <a:lnTo>
                      <a:pt x="48" y="82"/>
                    </a:lnTo>
                    <a:lnTo>
                      <a:pt x="20" y="54"/>
                    </a:lnTo>
                    <a:lnTo>
                      <a:pt x="0" y="28"/>
                    </a:lnTo>
                    <a:lnTo>
                      <a:pt x="38" y="0"/>
                    </a:lnTo>
                    <a:lnTo>
                      <a:pt x="56" y="16"/>
                    </a:lnTo>
                    <a:lnTo>
                      <a:pt x="74" y="30"/>
                    </a:lnTo>
                    <a:lnTo>
                      <a:pt x="94" y="46"/>
                    </a:lnTo>
                    <a:lnTo>
                      <a:pt x="112" y="60"/>
                    </a:lnTo>
                    <a:lnTo>
                      <a:pt x="138" y="52"/>
                    </a:lnTo>
                    <a:lnTo>
                      <a:pt x="158" y="66"/>
                    </a:lnTo>
                    <a:lnTo>
                      <a:pt x="176" y="68"/>
                    </a:lnTo>
                    <a:lnTo>
                      <a:pt x="194" y="96"/>
                    </a:lnTo>
                    <a:lnTo>
                      <a:pt x="214" y="100"/>
                    </a:lnTo>
                    <a:lnTo>
                      <a:pt x="236" y="102"/>
                    </a:lnTo>
                    <a:lnTo>
                      <a:pt x="252" y="102"/>
                    </a:lnTo>
                    <a:lnTo>
                      <a:pt x="290" y="138"/>
                    </a:lnTo>
                    <a:lnTo>
                      <a:pt x="320" y="182"/>
                    </a:lnTo>
                    <a:close/>
                  </a:path>
                </a:pathLst>
              </a:custGeom>
              <a:grpFill/>
              <a:ln w="3175" cmpd="sng">
                <a:solidFill>
                  <a:schemeClr val="accent5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 dirty="0"/>
              </a:p>
            </p:txBody>
          </p:sp>
          <p:sp>
            <p:nvSpPr>
              <p:cNvPr id="171" name="Donegal"/>
              <p:cNvSpPr>
                <a:spLocks/>
              </p:cNvSpPr>
              <p:nvPr/>
            </p:nvSpPr>
            <p:spPr bwMode="auto">
              <a:xfrm>
                <a:off x="3598694" y="3782205"/>
                <a:ext cx="679110" cy="545256"/>
              </a:xfrm>
              <a:custGeom>
                <a:avLst/>
                <a:gdLst/>
                <a:ahLst/>
                <a:cxnLst>
                  <a:cxn ang="0">
                    <a:pos x="120" y="383"/>
                  </a:cxn>
                  <a:cxn ang="0">
                    <a:pos x="148" y="343"/>
                  </a:cxn>
                  <a:cxn ang="0">
                    <a:pos x="174" y="318"/>
                  </a:cxn>
                  <a:cxn ang="0">
                    <a:pos x="136" y="324"/>
                  </a:cxn>
                  <a:cxn ang="0">
                    <a:pos x="120" y="312"/>
                  </a:cxn>
                  <a:cxn ang="0">
                    <a:pos x="94" y="334"/>
                  </a:cxn>
                  <a:cxn ang="0">
                    <a:pos x="98" y="312"/>
                  </a:cxn>
                  <a:cxn ang="0">
                    <a:pos x="44" y="306"/>
                  </a:cxn>
                  <a:cxn ang="0">
                    <a:pos x="0" y="276"/>
                  </a:cxn>
                  <a:cxn ang="0">
                    <a:pos x="52" y="242"/>
                  </a:cxn>
                  <a:cxn ang="0">
                    <a:pos x="100" y="240"/>
                  </a:cxn>
                  <a:cxn ang="0">
                    <a:pos x="96" y="214"/>
                  </a:cxn>
                  <a:cxn ang="0">
                    <a:pos x="124" y="206"/>
                  </a:cxn>
                  <a:cxn ang="0">
                    <a:pos x="108" y="192"/>
                  </a:cxn>
                  <a:cxn ang="0">
                    <a:pos x="114" y="164"/>
                  </a:cxn>
                  <a:cxn ang="0">
                    <a:pos x="122" y="128"/>
                  </a:cxn>
                  <a:cxn ang="0">
                    <a:pos x="152" y="86"/>
                  </a:cxn>
                  <a:cxn ang="0">
                    <a:pos x="210" y="74"/>
                  </a:cxn>
                  <a:cxn ang="0">
                    <a:pos x="234" y="72"/>
                  </a:cxn>
                  <a:cxn ang="0">
                    <a:pos x="252" y="100"/>
                  </a:cxn>
                  <a:cxn ang="0">
                    <a:pos x="258" y="66"/>
                  </a:cxn>
                  <a:cxn ang="0">
                    <a:pos x="278" y="76"/>
                  </a:cxn>
                  <a:cxn ang="0">
                    <a:pos x="296" y="114"/>
                  </a:cxn>
                  <a:cxn ang="0">
                    <a:pos x="302" y="78"/>
                  </a:cxn>
                  <a:cxn ang="0">
                    <a:pos x="286" y="58"/>
                  </a:cxn>
                  <a:cxn ang="0">
                    <a:pos x="322" y="66"/>
                  </a:cxn>
                  <a:cxn ang="0">
                    <a:pos x="342" y="112"/>
                  </a:cxn>
                  <a:cxn ang="0">
                    <a:pos x="322" y="148"/>
                  </a:cxn>
                  <a:cxn ang="0">
                    <a:pos x="310" y="178"/>
                  </a:cxn>
                  <a:cxn ang="0">
                    <a:pos x="344" y="138"/>
                  </a:cxn>
                  <a:cxn ang="0">
                    <a:pos x="346" y="78"/>
                  </a:cxn>
                  <a:cxn ang="0">
                    <a:pos x="376" y="38"/>
                  </a:cxn>
                  <a:cxn ang="0">
                    <a:pos x="412" y="40"/>
                  </a:cxn>
                  <a:cxn ang="0">
                    <a:pos x="388" y="0"/>
                  </a:cxn>
                  <a:cxn ang="0">
                    <a:pos x="436" y="20"/>
                  </a:cxn>
                  <a:cxn ang="0">
                    <a:pos x="470" y="54"/>
                  </a:cxn>
                  <a:cxn ang="0">
                    <a:pos x="462" y="90"/>
                  </a:cxn>
                  <a:cxn ang="0">
                    <a:pos x="418" y="126"/>
                  </a:cxn>
                  <a:cxn ang="0">
                    <a:pos x="406" y="154"/>
                  </a:cxn>
                  <a:cxn ang="0">
                    <a:pos x="370" y="202"/>
                  </a:cxn>
                  <a:cxn ang="0">
                    <a:pos x="344" y="256"/>
                  </a:cxn>
                  <a:cxn ang="0">
                    <a:pos x="318" y="288"/>
                  </a:cxn>
                  <a:cxn ang="0">
                    <a:pos x="272" y="290"/>
                  </a:cxn>
                  <a:cxn ang="0">
                    <a:pos x="260" y="284"/>
                  </a:cxn>
                  <a:cxn ang="0">
                    <a:pos x="252" y="296"/>
                  </a:cxn>
                  <a:cxn ang="0">
                    <a:pos x="248" y="312"/>
                  </a:cxn>
                  <a:cxn ang="0">
                    <a:pos x="284" y="320"/>
                  </a:cxn>
                  <a:cxn ang="0">
                    <a:pos x="292" y="310"/>
                  </a:cxn>
                  <a:cxn ang="0">
                    <a:pos x="300" y="322"/>
                  </a:cxn>
                  <a:cxn ang="0">
                    <a:pos x="248" y="363"/>
                  </a:cxn>
                  <a:cxn ang="0">
                    <a:pos x="210" y="363"/>
                  </a:cxn>
                </a:cxnLst>
                <a:rect l="0" t="0" r="r" b="b"/>
                <a:pathLst>
                  <a:path w="490" h="395">
                    <a:moveTo>
                      <a:pt x="156" y="395"/>
                    </a:moveTo>
                    <a:lnTo>
                      <a:pt x="120" y="383"/>
                    </a:lnTo>
                    <a:lnTo>
                      <a:pt x="134" y="359"/>
                    </a:lnTo>
                    <a:lnTo>
                      <a:pt x="148" y="343"/>
                    </a:lnTo>
                    <a:lnTo>
                      <a:pt x="160" y="330"/>
                    </a:lnTo>
                    <a:lnTo>
                      <a:pt x="174" y="318"/>
                    </a:lnTo>
                    <a:lnTo>
                      <a:pt x="164" y="308"/>
                    </a:lnTo>
                    <a:lnTo>
                      <a:pt x="136" y="324"/>
                    </a:lnTo>
                    <a:lnTo>
                      <a:pt x="130" y="310"/>
                    </a:lnTo>
                    <a:lnTo>
                      <a:pt x="120" y="312"/>
                    </a:lnTo>
                    <a:lnTo>
                      <a:pt x="106" y="328"/>
                    </a:lnTo>
                    <a:lnTo>
                      <a:pt x="94" y="334"/>
                    </a:lnTo>
                    <a:lnTo>
                      <a:pt x="90" y="324"/>
                    </a:lnTo>
                    <a:lnTo>
                      <a:pt x="98" y="312"/>
                    </a:lnTo>
                    <a:lnTo>
                      <a:pt x="76" y="312"/>
                    </a:lnTo>
                    <a:lnTo>
                      <a:pt x="44" y="306"/>
                    </a:lnTo>
                    <a:lnTo>
                      <a:pt x="24" y="298"/>
                    </a:lnTo>
                    <a:lnTo>
                      <a:pt x="0" y="276"/>
                    </a:lnTo>
                    <a:lnTo>
                      <a:pt x="24" y="258"/>
                    </a:lnTo>
                    <a:lnTo>
                      <a:pt x="52" y="242"/>
                    </a:lnTo>
                    <a:lnTo>
                      <a:pt x="74" y="242"/>
                    </a:lnTo>
                    <a:lnTo>
                      <a:pt x="100" y="240"/>
                    </a:lnTo>
                    <a:lnTo>
                      <a:pt x="76" y="224"/>
                    </a:lnTo>
                    <a:lnTo>
                      <a:pt x="96" y="214"/>
                    </a:lnTo>
                    <a:lnTo>
                      <a:pt x="128" y="218"/>
                    </a:lnTo>
                    <a:lnTo>
                      <a:pt x="124" y="206"/>
                    </a:lnTo>
                    <a:lnTo>
                      <a:pt x="132" y="194"/>
                    </a:lnTo>
                    <a:lnTo>
                      <a:pt x="108" y="192"/>
                    </a:lnTo>
                    <a:lnTo>
                      <a:pt x="102" y="176"/>
                    </a:lnTo>
                    <a:lnTo>
                      <a:pt x="114" y="164"/>
                    </a:lnTo>
                    <a:lnTo>
                      <a:pt x="106" y="146"/>
                    </a:lnTo>
                    <a:lnTo>
                      <a:pt x="122" y="128"/>
                    </a:lnTo>
                    <a:lnTo>
                      <a:pt x="138" y="118"/>
                    </a:lnTo>
                    <a:lnTo>
                      <a:pt x="152" y="86"/>
                    </a:lnTo>
                    <a:lnTo>
                      <a:pt x="186" y="90"/>
                    </a:lnTo>
                    <a:lnTo>
                      <a:pt x="210" y="74"/>
                    </a:lnTo>
                    <a:lnTo>
                      <a:pt x="220" y="56"/>
                    </a:lnTo>
                    <a:lnTo>
                      <a:pt x="234" y="72"/>
                    </a:lnTo>
                    <a:lnTo>
                      <a:pt x="248" y="76"/>
                    </a:lnTo>
                    <a:lnTo>
                      <a:pt x="252" y="100"/>
                    </a:lnTo>
                    <a:lnTo>
                      <a:pt x="266" y="80"/>
                    </a:lnTo>
                    <a:lnTo>
                      <a:pt x="258" y="66"/>
                    </a:lnTo>
                    <a:lnTo>
                      <a:pt x="272" y="54"/>
                    </a:lnTo>
                    <a:lnTo>
                      <a:pt x="278" y="76"/>
                    </a:lnTo>
                    <a:lnTo>
                      <a:pt x="294" y="88"/>
                    </a:lnTo>
                    <a:lnTo>
                      <a:pt x="296" y="114"/>
                    </a:lnTo>
                    <a:lnTo>
                      <a:pt x="304" y="110"/>
                    </a:lnTo>
                    <a:lnTo>
                      <a:pt x="302" y="78"/>
                    </a:lnTo>
                    <a:lnTo>
                      <a:pt x="290" y="72"/>
                    </a:lnTo>
                    <a:lnTo>
                      <a:pt x="286" y="58"/>
                    </a:lnTo>
                    <a:lnTo>
                      <a:pt x="316" y="46"/>
                    </a:lnTo>
                    <a:lnTo>
                      <a:pt x="322" y="66"/>
                    </a:lnTo>
                    <a:lnTo>
                      <a:pt x="338" y="92"/>
                    </a:lnTo>
                    <a:lnTo>
                      <a:pt x="342" y="112"/>
                    </a:lnTo>
                    <a:lnTo>
                      <a:pt x="318" y="122"/>
                    </a:lnTo>
                    <a:lnTo>
                      <a:pt x="322" y="148"/>
                    </a:lnTo>
                    <a:lnTo>
                      <a:pt x="298" y="172"/>
                    </a:lnTo>
                    <a:lnTo>
                      <a:pt x="310" y="178"/>
                    </a:lnTo>
                    <a:lnTo>
                      <a:pt x="334" y="154"/>
                    </a:lnTo>
                    <a:lnTo>
                      <a:pt x="344" y="138"/>
                    </a:lnTo>
                    <a:lnTo>
                      <a:pt x="356" y="110"/>
                    </a:lnTo>
                    <a:lnTo>
                      <a:pt x="346" y="78"/>
                    </a:lnTo>
                    <a:lnTo>
                      <a:pt x="350" y="52"/>
                    </a:lnTo>
                    <a:lnTo>
                      <a:pt x="376" y="38"/>
                    </a:lnTo>
                    <a:lnTo>
                      <a:pt x="398" y="42"/>
                    </a:lnTo>
                    <a:lnTo>
                      <a:pt x="412" y="40"/>
                    </a:lnTo>
                    <a:lnTo>
                      <a:pt x="400" y="22"/>
                    </a:lnTo>
                    <a:lnTo>
                      <a:pt x="388" y="0"/>
                    </a:lnTo>
                    <a:lnTo>
                      <a:pt x="414" y="4"/>
                    </a:lnTo>
                    <a:lnTo>
                      <a:pt x="436" y="20"/>
                    </a:lnTo>
                    <a:lnTo>
                      <a:pt x="450" y="40"/>
                    </a:lnTo>
                    <a:lnTo>
                      <a:pt x="470" y="54"/>
                    </a:lnTo>
                    <a:lnTo>
                      <a:pt x="490" y="72"/>
                    </a:lnTo>
                    <a:lnTo>
                      <a:pt x="462" y="90"/>
                    </a:lnTo>
                    <a:lnTo>
                      <a:pt x="432" y="108"/>
                    </a:lnTo>
                    <a:lnTo>
                      <a:pt x="418" y="126"/>
                    </a:lnTo>
                    <a:lnTo>
                      <a:pt x="416" y="154"/>
                    </a:lnTo>
                    <a:lnTo>
                      <a:pt x="406" y="154"/>
                    </a:lnTo>
                    <a:lnTo>
                      <a:pt x="388" y="160"/>
                    </a:lnTo>
                    <a:lnTo>
                      <a:pt x="370" y="202"/>
                    </a:lnTo>
                    <a:lnTo>
                      <a:pt x="352" y="240"/>
                    </a:lnTo>
                    <a:lnTo>
                      <a:pt x="344" y="256"/>
                    </a:lnTo>
                    <a:lnTo>
                      <a:pt x="336" y="276"/>
                    </a:lnTo>
                    <a:lnTo>
                      <a:pt x="318" y="288"/>
                    </a:lnTo>
                    <a:lnTo>
                      <a:pt x="282" y="298"/>
                    </a:lnTo>
                    <a:lnTo>
                      <a:pt x="272" y="290"/>
                    </a:lnTo>
                    <a:lnTo>
                      <a:pt x="266" y="284"/>
                    </a:lnTo>
                    <a:lnTo>
                      <a:pt x="260" y="284"/>
                    </a:lnTo>
                    <a:lnTo>
                      <a:pt x="254" y="288"/>
                    </a:lnTo>
                    <a:lnTo>
                      <a:pt x="252" y="296"/>
                    </a:lnTo>
                    <a:lnTo>
                      <a:pt x="246" y="302"/>
                    </a:lnTo>
                    <a:lnTo>
                      <a:pt x="248" y="312"/>
                    </a:lnTo>
                    <a:lnTo>
                      <a:pt x="268" y="320"/>
                    </a:lnTo>
                    <a:lnTo>
                      <a:pt x="284" y="320"/>
                    </a:lnTo>
                    <a:lnTo>
                      <a:pt x="284" y="314"/>
                    </a:lnTo>
                    <a:lnTo>
                      <a:pt x="292" y="310"/>
                    </a:lnTo>
                    <a:lnTo>
                      <a:pt x="298" y="314"/>
                    </a:lnTo>
                    <a:lnTo>
                      <a:pt x="300" y="322"/>
                    </a:lnTo>
                    <a:lnTo>
                      <a:pt x="298" y="341"/>
                    </a:lnTo>
                    <a:lnTo>
                      <a:pt x="248" y="363"/>
                    </a:lnTo>
                    <a:lnTo>
                      <a:pt x="232" y="365"/>
                    </a:lnTo>
                    <a:lnTo>
                      <a:pt x="210" y="363"/>
                    </a:lnTo>
                    <a:lnTo>
                      <a:pt x="156" y="395"/>
                    </a:lnTo>
                    <a:close/>
                  </a:path>
                </a:pathLst>
              </a:custGeom>
              <a:grpFill/>
              <a:ln w="3175" cmpd="sng">
                <a:solidFill>
                  <a:schemeClr val="accent5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 dirty="0"/>
              </a:p>
            </p:txBody>
          </p:sp>
          <p:sp>
            <p:nvSpPr>
              <p:cNvPr id="172" name="Leitrim"/>
              <p:cNvSpPr>
                <a:spLocks/>
              </p:cNvSpPr>
              <p:nvPr/>
            </p:nvSpPr>
            <p:spPr bwMode="auto">
              <a:xfrm>
                <a:off x="3714832" y="4309745"/>
                <a:ext cx="305107" cy="419277"/>
              </a:xfrm>
              <a:custGeom>
                <a:avLst/>
                <a:gdLst/>
                <a:ahLst/>
                <a:cxnLst>
                  <a:cxn ang="0">
                    <a:pos x="78" y="170"/>
                  </a:cxn>
                  <a:cxn ang="0">
                    <a:pos x="40" y="138"/>
                  </a:cxn>
                  <a:cxn ang="0">
                    <a:pos x="40" y="96"/>
                  </a:cxn>
                  <a:cxn ang="0">
                    <a:pos x="22" y="74"/>
                  </a:cxn>
                  <a:cxn ang="0">
                    <a:pos x="6" y="58"/>
                  </a:cxn>
                  <a:cxn ang="0">
                    <a:pos x="2" y="32"/>
                  </a:cxn>
                  <a:cxn ang="0">
                    <a:pos x="0" y="6"/>
                  </a:cxn>
                  <a:cxn ang="0">
                    <a:pos x="16" y="2"/>
                  </a:cxn>
                  <a:cxn ang="0">
                    <a:pos x="34" y="0"/>
                  </a:cxn>
                  <a:cxn ang="0">
                    <a:pos x="70" y="12"/>
                  </a:cxn>
                  <a:cxn ang="0">
                    <a:pos x="100" y="40"/>
                  </a:cxn>
                  <a:cxn ang="0">
                    <a:pos x="110" y="50"/>
                  </a:cxn>
                  <a:cxn ang="0">
                    <a:pos x="126" y="72"/>
                  </a:cxn>
                  <a:cxn ang="0">
                    <a:pos x="148" y="100"/>
                  </a:cxn>
                  <a:cxn ang="0">
                    <a:pos x="110" y="128"/>
                  </a:cxn>
                  <a:cxn ang="0">
                    <a:pos x="122" y="144"/>
                  </a:cxn>
                  <a:cxn ang="0">
                    <a:pos x="142" y="166"/>
                  </a:cxn>
                  <a:cxn ang="0">
                    <a:pos x="158" y="182"/>
                  </a:cxn>
                  <a:cxn ang="0">
                    <a:pos x="178" y="182"/>
                  </a:cxn>
                  <a:cxn ang="0">
                    <a:pos x="200" y="206"/>
                  </a:cxn>
                  <a:cxn ang="0">
                    <a:pos x="220" y="230"/>
                  </a:cxn>
                  <a:cxn ang="0">
                    <a:pos x="218" y="254"/>
                  </a:cxn>
                  <a:cxn ang="0">
                    <a:pos x="206" y="260"/>
                  </a:cxn>
                  <a:cxn ang="0">
                    <a:pos x="196" y="264"/>
                  </a:cxn>
                  <a:cxn ang="0">
                    <a:pos x="166" y="304"/>
                  </a:cxn>
                  <a:cxn ang="0">
                    <a:pos x="130" y="302"/>
                  </a:cxn>
                  <a:cxn ang="0">
                    <a:pos x="128" y="292"/>
                  </a:cxn>
                  <a:cxn ang="0">
                    <a:pos x="126" y="284"/>
                  </a:cxn>
                  <a:cxn ang="0">
                    <a:pos x="110" y="260"/>
                  </a:cxn>
                  <a:cxn ang="0">
                    <a:pos x="90" y="254"/>
                  </a:cxn>
                  <a:cxn ang="0">
                    <a:pos x="90" y="236"/>
                  </a:cxn>
                  <a:cxn ang="0">
                    <a:pos x="98" y="224"/>
                  </a:cxn>
                  <a:cxn ang="0">
                    <a:pos x="94" y="208"/>
                  </a:cxn>
                  <a:cxn ang="0">
                    <a:pos x="96" y="202"/>
                  </a:cxn>
                  <a:cxn ang="0">
                    <a:pos x="102" y="190"/>
                  </a:cxn>
                  <a:cxn ang="0">
                    <a:pos x="78" y="170"/>
                  </a:cxn>
                </a:cxnLst>
                <a:rect l="0" t="0" r="r" b="b"/>
                <a:pathLst>
                  <a:path w="220" h="304">
                    <a:moveTo>
                      <a:pt x="78" y="170"/>
                    </a:moveTo>
                    <a:lnTo>
                      <a:pt x="40" y="138"/>
                    </a:lnTo>
                    <a:lnTo>
                      <a:pt x="40" y="96"/>
                    </a:lnTo>
                    <a:lnTo>
                      <a:pt x="22" y="74"/>
                    </a:lnTo>
                    <a:lnTo>
                      <a:pt x="6" y="58"/>
                    </a:lnTo>
                    <a:lnTo>
                      <a:pt x="2" y="32"/>
                    </a:lnTo>
                    <a:lnTo>
                      <a:pt x="0" y="6"/>
                    </a:lnTo>
                    <a:lnTo>
                      <a:pt x="16" y="2"/>
                    </a:lnTo>
                    <a:lnTo>
                      <a:pt x="34" y="0"/>
                    </a:lnTo>
                    <a:lnTo>
                      <a:pt x="70" y="12"/>
                    </a:lnTo>
                    <a:lnTo>
                      <a:pt x="100" y="40"/>
                    </a:lnTo>
                    <a:lnTo>
                      <a:pt x="110" y="50"/>
                    </a:lnTo>
                    <a:lnTo>
                      <a:pt x="126" y="72"/>
                    </a:lnTo>
                    <a:lnTo>
                      <a:pt x="148" y="100"/>
                    </a:lnTo>
                    <a:lnTo>
                      <a:pt x="110" y="128"/>
                    </a:lnTo>
                    <a:lnTo>
                      <a:pt x="122" y="144"/>
                    </a:lnTo>
                    <a:lnTo>
                      <a:pt x="142" y="166"/>
                    </a:lnTo>
                    <a:lnTo>
                      <a:pt x="158" y="182"/>
                    </a:lnTo>
                    <a:lnTo>
                      <a:pt x="178" y="182"/>
                    </a:lnTo>
                    <a:lnTo>
                      <a:pt x="200" y="206"/>
                    </a:lnTo>
                    <a:lnTo>
                      <a:pt x="220" y="230"/>
                    </a:lnTo>
                    <a:lnTo>
                      <a:pt x="218" y="254"/>
                    </a:lnTo>
                    <a:lnTo>
                      <a:pt x="206" y="260"/>
                    </a:lnTo>
                    <a:lnTo>
                      <a:pt x="196" y="264"/>
                    </a:lnTo>
                    <a:lnTo>
                      <a:pt x="166" y="304"/>
                    </a:lnTo>
                    <a:lnTo>
                      <a:pt x="130" y="302"/>
                    </a:lnTo>
                    <a:lnTo>
                      <a:pt x="128" y="292"/>
                    </a:lnTo>
                    <a:lnTo>
                      <a:pt x="126" y="284"/>
                    </a:lnTo>
                    <a:lnTo>
                      <a:pt x="110" y="260"/>
                    </a:lnTo>
                    <a:lnTo>
                      <a:pt x="90" y="254"/>
                    </a:lnTo>
                    <a:lnTo>
                      <a:pt x="90" y="236"/>
                    </a:lnTo>
                    <a:lnTo>
                      <a:pt x="98" y="224"/>
                    </a:lnTo>
                    <a:lnTo>
                      <a:pt x="94" y="208"/>
                    </a:lnTo>
                    <a:lnTo>
                      <a:pt x="96" y="202"/>
                    </a:lnTo>
                    <a:lnTo>
                      <a:pt x="102" y="190"/>
                    </a:lnTo>
                    <a:lnTo>
                      <a:pt x="78" y="170"/>
                    </a:lnTo>
                    <a:close/>
                  </a:path>
                </a:pathLst>
              </a:custGeom>
              <a:grpFill/>
              <a:ln w="3175" cmpd="sng">
                <a:solidFill>
                  <a:schemeClr val="accent5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 dirty="0"/>
              </a:p>
            </p:txBody>
          </p:sp>
          <p:sp>
            <p:nvSpPr>
              <p:cNvPr id="173" name="Mayo"/>
              <p:cNvSpPr>
                <a:spLocks/>
              </p:cNvSpPr>
              <p:nvPr/>
            </p:nvSpPr>
            <p:spPr bwMode="auto">
              <a:xfrm>
                <a:off x="3153828" y="4378641"/>
                <a:ext cx="517698" cy="513762"/>
              </a:xfrm>
              <a:custGeom>
                <a:avLst/>
                <a:gdLst/>
                <a:ahLst/>
                <a:cxnLst>
                  <a:cxn ang="0">
                    <a:pos x="52" y="302"/>
                  </a:cxn>
                  <a:cxn ang="0">
                    <a:pos x="38" y="244"/>
                  </a:cxn>
                  <a:cxn ang="0">
                    <a:pos x="62" y="228"/>
                  </a:cxn>
                  <a:cxn ang="0">
                    <a:pos x="106" y="236"/>
                  </a:cxn>
                  <a:cxn ang="0">
                    <a:pos x="114" y="222"/>
                  </a:cxn>
                  <a:cxn ang="0">
                    <a:pos x="124" y="198"/>
                  </a:cxn>
                  <a:cxn ang="0">
                    <a:pos x="96" y="184"/>
                  </a:cxn>
                  <a:cxn ang="0">
                    <a:pos x="60" y="186"/>
                  </a:cxn>
                  <a:cxn ang="0">
                    <a:pos x="40" y="184"/>
                  </a:cxn>
                  <a:cxn ang="0">
                    <a:pos x="56" y="162"/>
                  </a:cxn>
                  <a:cxn ang="0">
                    <a:pos x="72" y="170"/>
                  </a:cxn>
                  <a:cxn ang="0">
                    <a:pos x="58" y="140"/>
                  </a:cxn>
                  <a:cxn ang="0">
                    <a:pos x="52" y="116"/>
                  </a:cxn>
                  <a:cxn ang="0">
                    <a:pos x="70" y="98"/>
                  </a:cxn>
                  <a:cxn ang="0">
                    <a:pos x="60" y="90"/>
                  </a:cxn>
                  <a:cxn ang="0">
                    <a:pos x="44" y="108"/>
                  </a:cxn>
                  <a:cxn ang="0">
                    <a:pos x="36" y="90"/>
                  </a:cxn>
                  <a:cxn ang="0">
                    <a:pos x="44" y="60"/>
                  </a:cxn>
                  <a:cxn ang="0">
                    <a:pos x="34" y="48"/>
                  </a:cxn>
                  <a:cxn ang="0">
                    <a:pos x="8" y="94"/>
                  </a:cxn>
                  <a:cxn ang="0">
                    <a:pos x="0" y="84"/>
                  </a:cxn>
                  <a:cxn ang="0">
                    <a:pos x="6" y="48"/>
                  </a:cxn>
                  <a:cxn ang="0">
                    <a:pos x="26" y="18"/>
                  </a:cxn>
                  <a:cxn ang="0">
                    <a:pos x="44" y="20"/>
                  </a:cxn>
                  <a:cxn ang="0">
                    <a:pos x="54" y="40"/>
                  </a:cxn>
                  <a:cxn ang="0">
                    <a:pos x="68" y="30"/>
                  </a:cxn>
                  <a:cxn ang="0">
                    <a:pos x="84" y="32"/>
                  </a:cxn>
                  <a:cxn ang="0">
                    <a:pos x="88" y="22"/>
                  </a:cxn>
                  <a:cxn ang="0">
                    <a:pos x="72" y="8"/>
                  </a:cxn>
                  <a:cxn ang="0">
                    <a:pos x="96" y="4"/>
                  </a:cxn>
                  <a:cxn ang="0">
                    <a:pos x="136" y="12"/>
                  </a:cxn>
                  <a:cxn ang="0">
                    <a:pos x="180" y="24"/>
                  </a:cxn>
                  <a:cxn ang="0">
                    <a:pos x="210" y="18"/>
                  </a:cxn>
                  <a:cxn ang="0">
                    <a:pos x="218" y="28"/>
                  </a:cxn>
                  <a:cxn ang="0">
                    <a:pos x="228" y="54"/>
                  </a:cxn>
                  <a:cxn ang="0">
                    <a:pos x="248" y="90"/>
                  </a:cxn>
                  <a:cxn ang="0">
                    <a:pos x="264" y="138"/>
                  </a:cxn>
                  <a:cxn ang="0">
                    <a:pos x="326" y="176"/>
                  </a:cxn>
                  <a:cxn ang="0">
                    <a:pos x="368" y="164"/>
                  </a:cxn>
                  <a:cxn ang="0">
                    <a:pos x="360" y="180"/>
                  </a:cxn>
                  <a:cxn ang="0">
                    <a:pos x="338" y="222"/>
                  </a:cxn>
                  <a:cxn ang="0">
                    <a:pos x="346" y="252"/>
                  </a:cxn>
                  <a:cxn ang="0">
                    <a:pos x="316" y="288"/>
                  </a:cxn>
                  <a:cxn ang="0">
                    <a:pos x="270" y="314"/>
                  </a:cxn>
                  <a:cxn ang="0">
                    <a:pos x="246" y="332"/>
                  </a:cxn>
                  <a:cxn ang="0">
                    <a:pos x="202" y="372"/>
                  </a:cxn>
                  <a:cxn ang="0">
                    <a:pos x="166" y="336"/>
                  </a:cxn>
                  <a:cxn ang="0">
                    <a:pos x="114" y="322"/>
                  </a:cxn>
                  <a:cxn ang="0">
                    <a:pos x="92" y="310"/>
                  </a:cxn>
                </a:cxnLst>
                <a:rect l="0" t="0" r="r" b="b"/>
                <a:pathLst>
                  <a:path w="374" h="372">
                    <a:moveTo>
                      <a:pt x="76" y="312"/>
                    </a:moveTo>
                    <a:lnTo>
                      <a:pt x="52" y="302"/>
                    </a:lnTo>
                    <a:lnTo>
                      <a:pt x="34" y="280"/>
                    </a:lnTo>
                    <a:lnTo>
                      <a:pt x="38" y="244"/>
                    </a:lnTo>
                    <a:lnTo>
                      <a:pt x="46" y="230"/>
                    </a:lnTo>
                    <a:lnTo>
                      <a:pt x="62" y="228"/>
                    </a:lnTo>
                    <a:lnTo>
                      <a:pt x="84" y="234"/>
                    </a:lnTo>
                    <a:lnTo>
                      <a:pt x="106" y="236"/>
                    </a:lnTo>
                    <a:lnTo>
                      <a:pt x="126" y="232"/>
                    </a:lnTo>
                    <a:lnTo>
                      <a:pt x="114" y="222"/>
                    </a:lnTo>
                    <a:lnTo>
                      <a:pt x="118" y="210"/>
                    </a:lnTo>
                    <a:lnTo>
                      <a:pt x="124" y="198"/>
                    </a:lnTo>
                    <a:lnTo>
                      <a:pt x="112" y="186"/>
                    </a:lnTo>
                    <a:lnTo>
                      <a:pt x="96" y="184"/>
                    </a:lnTo>
                    <a:lnTo>
                      <a:pt x="78" y="184"/>
                    </a:lnTo>
                    <a:lnTo>
                      <a:pt x="60" y="186"/>
                    </a:lnTo>
                    <a:lnTo>
                      <a:pt x="42" y="198"/>
                    </a:lnTo>
                    <a:lnTo>
                      <a:pt x="40" y="184"/>
                    </a:lnTo>
                    <a:lnTo>
                      <a:pt x="44" y="162"/>
                    </a:lnTo>
                    <a:lnTo>
                      <a:pt x="56" y="162"/>
                    </a:lnTo>
                    <a:lnTo>
                      <a:pt x="62" y="168"/>
                    </a:lnTo>
                    <a:lnTo>
                      <a:pt x="72" y="170"/>
                    </a:lnTo>
                    <a:lnTo>
                      <a:pt x="68" y="154"/>
                    </a:lnTo>
                    <a:lnTo>
                      <a:pt x="58" y="140"/>
                    </a:lnTo>
                    <a:lnTo>
                      <a:pt x="50" y="128"/>
                    </a:lnTo>
                    <a:lnTo>
                      <a:pt x="52" y="116"/>
                    </a:lnTo>
                    <a:lnTo>
                      <a:pt x="62" y="108"/>
                    </a:lnTo>
                    <a:lnTo>
                      <a:pt x="70" y="98"/>
                    </a:lnTo>
                    <a:lnTo>
                      <a:pt x="72" y="92"/>
                    </a:lnTo>
                    <a:lnTo>
                      <a:pt x="60" y="90"/>
                    </a:lnTo>
                    <a:lnTo>
                      <a:pt x="50" y="98"/>
                    </a:lnTo>
                    <a:lnTo>
                      <a:pt x="44" y="108"/>
                    </a:lnTo>
                    <a:lnTo>
                      <a:pt x="36" y="102"/>
                    </a:lnTo>
                    <a:lnTo>
                      <a:pt x="36" y="90"/>
                    </a:lnTo>
                    <a:lnTo>
                      <a:pt x="42" y="78"/>
                    </a:lnTo>
                    <a:lnTo>
                      <a:pt x="44" y="60"/>
                    </a:lnTo>
                    <a:lnTo>
                      <a:pt x="42" y="52"/>
                    </a:lnTo>
                    <a:lnTo>
                      <a:pt x="34" y="48"/>
                    </a:lnTo>
                    <a:lnTo>
                      <a:pt x="20" y="66"/>
                    </a:lnTo>
                    <a:lnTo>
                      <a:pt x="8" y="94"/>
                    </a:lnTo>
                    <a:lnTo>
                      <a:pt x="0" y="100"/>
                    </a:lnTo>
                    <a:lnTo>
                      <a:pt x="0" y="84"/>
                    </a:lnTo>
                    <a:lnTo>
                      <a:pt x="0" y="64"/>
                    </a:lnTo>
                    <a:lnTo>
                      <a:pt x="6" y="48"/>
                    </a:lnTo>
                    <a:lnTo>
                      <a:pt x="14" y="26"/>
                    </a:lnTo>
                    <a:lnTo>
                      <a:pt x="26" y="18"/>
                    </a:lnTo>
                    <a:lnTo>
                      <a:pt x="34" y="12"/>
                    </a:lnTo>
                    <a:lnTo>
                      <a:pt x="44" y="20"/>
                    </a:lnTo>
                    <a:lnTo>
                      <a:pt x="58" y="30"/>
                    </a:lnTo>
                    <a:lnTo>
                      <a:pt x="54" y="40"/>
                    </a:lnTo>
                    <a:lnTo>
                      <a:pt x="66" y="42"/>
                    </a:lnTo>
                    <a:lnTo>
                      <a:pt x="68" y="30"/>
                    </a:lnTo>
                    <a:lnTo>
                      <a:pt x="76" y="28"/>
                    </a:lnTo>
                    <a:lnTo>
                      <a:pt x="84" y="32"/>
                    </a:lnTo>
                    <a:lnTo>
                      <a:pt x="92" y="30"/>
                    </a:lnTo>
                    <a:lnTo>
                      <a:pt x="88" y="22"/>
                    </a:lnTo>
                    <a:lnTo>
                      <a:pt x="74" y="20"/>
                    </a:lnTo>
                    <a:lnTo>
                      <a:pt x="72" y="8"/>
                    </a:lnTo>
                    <a:lnTo>
                      <a:pt x="84" y="0"/>
                    </a:lnTo>
                    <a:lnTo>
                      <a:pt x="96" y="4"/>
                    </a:lnTo>
                    <a:lnTo>
                      <a:pt x="116" y="8"/>
                    </a:lnTo>
                    <a:lnTo>
                      <a:pt x="136" y="12"/>
                    </a:lnTo>
                    <a:lnTo>
                      <a:pt x="164" y="18"/>
                    </a:lnTo>
                    <a:lnTo>
                      <a:pt x="180" y="24"/>
                    </a:lnTo>
                    <a:lnTo>
                      <a:pt x="196" y="20"/>
                    </a:lnTo>
                    <a:lnTo>
                      <a:pt x="210" y="18"/>
                    </a:lnTo>
                    <a:lnTo>
                      <a:pt x="214" y="22"/>
                    </a:lnTo>
                    <a:lnTo>
                      <a:pt x="218" y="28"/>
                    </a:lnTo>
                    <a:lnTo>
                      <a:pt x="230" y="38"/>
                    </a:lnTo>
                    <a:lnTo>
                      <a:pt x="228" y="54"/>
                    </a:lnTo>
                    <a:lnTo>
                      <a:pt x="236" y="70"/>
                    </a:lnTo>
                    <a:lnTo>
                      <a:pt x="248" y="90"/>
                    </a:lnTo>
                    <a:lnTo>
                      <a:pt x="284" y="108"/>
                    </a:lnTo>
                    <a:lnTo>
                      <a:pt x="264" y="138"/>
                    </a:lnTo>
                    <a:lnTo>
                      <a:pt x="302" y="168"/>
                    </a:lnTo>
                    <a:lnTo>
                      <a:pt x="326" y="176"/>
                    </a:lnTo>
                    <a:lnTo>
                      <a:pt x="346" y="154"/>
                    </a:lnTo>
                    <a:lnTo>
                      <a:pt x="368" y="164"/>
                    </a:lnTo>
                    <a:lnTo>
                      <a:pt x="374" y="178"/>
                    </a:lnTo>
                    <a:lnTo>
                      <a:pt x="360" y="180"/>
                    </a:lnTo>
                    <a:lnTo>
                      <a:pt x="352" y="202"/>
                    </a:lnTo>
                    <a:lnTo>
                      <a:pt x="338" y="222"/>
                    </a:lnTo>
                    <a:lnTo>
                      <a:pt x="330" y="238"/>
                    </a:lnTo>
                    <a:lnTo>
                      <a:pt x="346" y="252"/>
                    </a:lnTo>
                    <a:lnTo>
                      <a:pt x="338" y="266"/>
                    </a:lnTo>
                    <a:lnTo>
                      <a:pt x="316" y="288"/>
                    </a:lnTo>
                    <a:lnTo>
                      <a:pt x="304" y="296"/>
                    </a:lnTo>
                    <a:lnTo>
                      <a:pt x="270" y="314"/>
                    </a:lnTo>
                    <a:lnTo>
                      <a:pt x="264" y="318"/>
                    </a:lnTo>
                    <a:lnTo>
                      <a:pt x="246" y="332"/>
                    </a:lnTo>
                    <a:lnTo>
                      <a:pt x="230" y="360"/>
                    </a:lnTo>
                    <a:lnTo>
                      <a:pt x="202" y="372"/>
                    </a:lnTo>
                    <a:lnTo>
                      <a:pt x="182" y="354"/>
                    </a:lnTo>
                    <a:lnTo>
                      <a:pt x="166" y="336"/>
                    </a:lnTo>
                    <a:lnTo>
                      <a:pt x="140" y="328"/>
                    </a:lnTo>
                    <a:lnTo>
                      <a:pt x="114" y="322"/>
                    </a:lnTo>
                    <a:lnTo>
                      <a:pt x="110" y="308"/>
                    </a:lnTo>
                    <a:lnTo>
                      <a:pt x="92" y="310"/>
                    </a:lnTo>
                    <a:lnTo>
                      <a:pt x="76" y="312"/>
                    </a:lnTo>
                    <a:close/>
                  </a:path>
                </a:pathLst>
              </a:custGeom>
              <a:grpFill/>
              <a:ln w="3175" cmpd="sng">
                <a:solidFill>
                  <a:schemeClr val="accent5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 dirty="0"/>
              </a:p>
            </p:txBody>
          </p:sp>
          <p:sp>
            <p:nvSpPr>
              <p:cNvPr id="174" name="Kildare"/>
              <p:cNvSpPr>
                <a:spLocks/>
              </p:cNvSpPr>
              <p:nvPr/>
            </p:nvSpPr>
            <p:spPr bwMode="auto">
              <a:xfrm>
                <a:off x="4175446" y="4963266"/>
                <a:ext cx="238181" cy="352350"/>
              </a:xfrm>
              <a:custGeom>
                <a:avLst/>
                <a:gdLst/>
                <a:ahLst/>
                <a:cxnLst>
                  <a:cxn ang="0">
                    <a:pos x="40" y="0"/>
                  </a:cxn>
                  <a:cxn ang="0">
                    <a:pos x="104" y="24"/>
                  </a:cxn>
                  <a:cxn ang="0">
                    <a:pos x="140" y="34"/>
                  </a:cxn>
                  <a:cxn ang="0">
                    <a:pos x="172" y="18"/>
                  </a:cxn>
                  <a:cxn ang="0">
                    <a:pos x="150" y="72"/>
                  </a:cxn>
                  <a:cxn ang="0">
                    <a:pos x="148" y="98"/>
                  </a:cxn>
                  <a:cxn ang="0">
                    <a:pos x="166" y="100"/>
                  </a:cxn>
                  <a:cxn ang="0">
                    <a:pos x="98" y="180"/>
                  </a:cxn>
                  <a:cxn ang="0">
                    <a:pos x="82" y="192"/>
                  </a:cxn>
                  <a:cxn ang="0">
                    <a:pos x="76" y="206"/>
                  </a:cxn>
                  <a:cxn ang="0">
                    <a:pos x="88" y="234"/>
                  </a:cxn>
                  <a:cxn ang="0">
                    <a:pos x="82" y="248"/>
                  </a:cxn>
                  <a:cxn ang="0">
                    <a:pos x="48" y="254"/>
                  </a:cxn>
                  <a:cxn ang="0">
                    <a:pos x="36" y="248"/>
                  </a:cxn>
                  <a:cxn ang="0">
                    <a:pos x="24" y="212"/>
                  </a:cxn>
                  <a:cxn ang="0">
                    <a:pos x="2" y="202"/>
                  </a:cxn>
                  <a:cxn ang="0">
                    <a:pos x="0" y="186"/>
                  </a:cxn>
                  <a:cxn ang="0">
                    <a:pos x="6" y="154"/>
                  </a:cxn>
                  <a:cxn ang="0">
                    <a:pos x="4" y="122"/>
                  </a:cxn>
                  <a:cxn ang="0">
                    <a:pos x="24" y="104"/>
                  </a:cxn>
                  <a:cxn ang="0">
                    <a:pos x="8" y="94"/>
                  </a:cxn>
                  <a:cxn ang="0">
                    <a:pos x="12" y="82"/>
                  </a:cxn>
                  <a:cxn ang="0">
                    <a:pos x="26" y="68"/>
                  </a:cxn>
                  <a:cxn ang="0">
                    <a:pos x="24" y="48"/>
                  </a:cxn>
                  <a:cxn ang="0">
                    <a:pos x="6" y="30"/>
                  </a:cxn>
                  <a:cxn ang="0">
                    <a:pos x="40" y="0"/>
                  </a:cxn>
                </a:cxnLst>
                <a:rect l="0" t="0" r="r" b="b"/>
                <a:pathLst>
                  <a:path w="172" h="254">
                    <a:moveTo>
                      <a:pt x="40" y="0"/>
                    </a:moveTo>
                    <a:lnTo>
                      <a:pt x="104" y="24"/>
                    </a:lnTo>
                    <a:lnTo>
                      <a:pt x="140" y="34"/>
                    </a:lnTo>
                    <a:lnTo>
                      <a:pt x="172" y="18"/>
                    </a:lnTo>
                    <a:lnTo>
                      <a:pt x="150" y="72"/>
                    </a:lnTo>
                    <a:lnTo>
                      <a:pt x="148" y="98"/>
                    </a:lnTo>
                    <a:lnTo>
                      <a:pt x="166" y="100"/>
                    </a:lnTo>
                    <a:lnTo>
                      <a:pt x="98" y="180"/>
                    </a:lnTo>
                    <a:lnTo>
                      <a:pt x="82" y="192"/>
                    </a:lnTo>
                    <a:lnTo>
                      <a:pt x="76" y="206"/>
                    </a:lnTo>
                    <a:lnTo>
                      <a:pt x="88" y="234"/>
                    </a:lnTo>
                    <a:lnTo>
                      <a:pt x="82" y="248"/>
                    </a:lnTo>
                    <a:lnTo>
                      <a:pt x="48" y="254"/>
                    </a:lnTo>
                    <a:lnTo>
                      <a:pt x="36" y="248"/>
                    </a:lnTo>
                    <a:lnTo>
                      <a:pt x="24" y="212"/>
                    </a:lnTo>
                    <a:lnTo>
                      <a:pt x="2" y="202"/>
                    </a:lnTo>
                    <a:lnTo>
                      <a:pt x="0" y="186"/>
                    </a:lnTo>
                    <a:lnTo>
                      <a:pt x="6" y="154"/>
                    </a:lnTo>
                    <a:lnTo>
                      <a:pt x="4" y="122"/>
                    </a:lnTo>
                    <a:lnTo>
                      <a:pt x="24" y="104"/>
                    </a:lnTo>
                    <a:lnTo>
                      <a:pt x="8" y="94"/>
                    </a:lnTo>
                    <a:lnTo>
                      <a:pt x="12" y="82"/>
                    </a:lnTo>
                    <a:lnTo>
                      <a:pt x="26" y="68"/>
                    </a:lnTo>
                    <a:lnTo>
                      <a:pt x="24" y="48"/>
                    </a:lnTo>
                    <a:lnTo>
                      <a:pt x="6" y="30"/>
                    </a:lnTo>
                    <a:lnTo>
                      <a:pt x="40" y="0"/>
                    </a:lnTo>
                    <a:close/>
                  </a:path>
                </a:pathLst>
              </a:custGeom>
              <a:grpFill/>
              <a:ln w="3175" cmpd="sng">
                <a:solidFill>
                  <a:schemeClr val="accent5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 dirty="0"/>
              </a:p>
            </p:txBody>
          </p:sp>
          <p:sp>
            <p:nvSpPr>
              <p:cNvPr id="175" name="Sligo"/>
              <p:cNvSpPr>
                <a:spLocks/>
              </p:cNvSpPr>
              <p:nvPr/>
            </p:nvSpPr>
            <p:spPr bwMode="auto">
              <a:xfrm>
                <a:off x="3496336" y="4317619"/>
                <a:ext cx="326760" cy="334634"/>
              </a:xfrm>
              <a:custGeom>
                <a:avLst/>
                <a:gdLst/>
                <a:ahLst/>
                <a:cxnLst>
                  <a:cxn ang="0">
                    <a:pos x="124" y="216"/>
                  </a:cxn>
                  <a:cxn ang="0">
                    <a:pos x="120" y="208"/>
                  </a:cxn>
                  <a:cxn ang="0">
                    <a:pos x="98" y="198"/>
                  </a:cxn>
                  <a:cxn ang="0">
                    <a:pos x="78" y="220"/>
                  </a:cxn>
                  <a:cxn ang="0">
                    <a:pos x="56" y="212"/>
                  </a:cxn>
                  <a:cxn ang="0">
                    <a:pos x="16" y="182"/>
                  </a:cxn>
                  <a:cxn ang="0">
                    <a:pos x="36" y="152"/>
                  </a:cxn>
                  <a:cxn ang="0">
                    <a:pos x="0" y="134"/>
                  </a:cxn>
                  <a:cxn ang="0">
                    <a:pos x="2" y="116"/>
                  </a:cxn>
                  <a:cxn ang="0">
                    <a:pos x="14" y="102"/>
                  </a:cxn>
                  <a:cxn ang="0">
                    <a:pos x="22" y="82"/>
                  </a:cxn>
                  <a:cxn ang="0">
                    <a:pos x="42" y="80"/>
                  </a:cxn>
                  <a:cxn ang="0">
                    <a:pos x="54" y="86"/>
                  </a:cxn>
                  <a:cxn ang="0">
                    <a:pos x="72" y="92"/>
                  </a:cxn>
                  <a:cxn ang="0">
                    <a:pos x="102" y="92"/>
                  </a:cxn>
                  <a:cxn ang="0">
                    <a:pos x="116" y="102"/>
                  </a:cxn>
                  <a:cxn ang="0">
                    <a:pos x="128" y="112"/>
                  </a:cxn>
                  <a:cxn ang="0">
                    <a:pos x="140" y="126"/>
                  </a:cxn>
                  <a:cxn ang="0">
                    <a:pos x="148" y="120"/>
                  </a:cxn>
                  <a:cxn ang="0">
                    <a:pos x="136" y="108"/>
                  </a:cxn>
                  <a:cxn ang="0">
                    <a:pos x="132" y="96"/>
                  </a:cxn>
                  <a:cxn ang="0">
                    <a:pos x="138" y="90"/>
                  </a:cxn>
                  <a:cxn ang="0">
                    <a:pos x="156" y="98"/>
                  </a:cxn>
                  <a:cxn ang="0">
                    <a:pos x="178" y="110"/>
                  </a:cxn>
                  <a:cxn ang="0">
                    <a:pos x="182" y="98"/>
                  </a:cxn>
                  <a:cxn ang="0">
                    <a:pos x="172" y="94"/>
                  </a:cxn>
                  <a:cxn ang="0">
                    <a:pos x="156" y="88"/>
                  </a:cxn>
                  <a:cxn ang="0">
                    <a:pos x="136" y="82"/>
                  </a:cxn>
                  <a:cxn ang="0">
                    <a:pos x="126" y="88"/>
                  </a:cxn>
                  <a:cxn ang="0">
                    <a:pos x="116" y="78"/>
                  </a:cxn>
                  <a:cxn ang="0">
                    <a:pos x="122" y="68"/>
                  </a:cxn>
                  <a:cxn ang="0">
                    <a:pos x="120" y="60"/>
                  </a:cxn>
                  <a:cxn ang="0">
                    <a:pos x="110" y="60"/>
                  </a:cxn>
                  <a:cxn ang="0">
                    <a:pos x="102" y="66"/>
                  </a:cxn>
                  <a:cxn ang="0">
                    <a:pos x="90" y="68"/>
                  </a:cxn>
                  <a:cxn ang="0">
                    <a:pos x="84" y="58"/>
                  </a:cxn>
                  <a:cxn ang="0">
                    <a:pos x="106" y="34"/>
                  </a:cxn>
                  <a:cxn ang="0">
                    <a:pos x="122" y="34"/>
                  </a:cxn>
                  <a:cxn ang="0">
                    <a:pos x="136" y="12"/>
                  </a:cxn>
                  <a:cxn ang="0">
                    <a:pos x="158" y="0"/>
                  </a:cxn>
                  <a:cxn ang="0">
                    <a:pos x="164" y="52"/>
                  </a:cxn>
                  <a:cxn ang="0">
                    <a:pos x="180" y="68"/>
                  </a:cxn>
                  <a:cxn ang="0">
                    <a:pos x="198" y="90"/>
                  </a:cxn>
                  <a:cxn ang="0">
                    <a:pos x="198" y="102"/>
                  </a:cxn>
                  <a:cxn ang="0">
                    <a:pos x="198" y="132"/>
                  </a:cxn>
                  <a:cxn ang="0">
                    <a:pos x="236" y="164"/>
                  </a:cxn>
                  <a:cxn ang="0">
                    <a:pos x="216" y="186"/>
                  </a:cxn>
                  <a:cxn ang="0">
                    <a:pos x="174" y="218"/>
                  </a:cxn>
                  <a:cxn ang="0">
                    <a:pos x="188" y="232"/>
                  </a:cxn>
                  <a:cxn ang="0">
                    <a:pos x="184" y="242"/>
                  </a:cxn>
                  <a:cxn ang="0">
                    <a:pos x="170" y="240"/>
                  </a:cxn>
                  <a:cxn ang="0">
                    <a:pos x="146" y="238"/>
                  </a:cxn>
                  <a:cxn ang="0">
                    <a:pos x="126" y="222"/>
                  </a:cxn>
                  <a:cxn ang="0">
                    <a:pos x="124" y="216"/>
                  </a:cxn>
                </a:cxnLst>
                <a:rect l="0" t="0" r="r" b="b"/>
                <a:pathLst>
                  <a:path w="236" h="242">
                    <a:moveTo>
                      <a:pt x="124" y="216"/>
                    </a:moveTo>
                    <a:lnTo>
                      <a:pt x="120" y="208"/>
                    </a:lnTo>
                    <a:lnTo>
                      <a:pt x="98" y="198"/>
                    </a:lnTo>
                    <a:lnTo>
                      <a:pt x="78" y="220"/>
                    </a:lnTo>
                    <a:lnTo>
                      <a:pt x="56" y="212"/>
                    </a:lnTo>
                    <a:lnTo>
                      <a:pt x="16" y="182"/>
                    </a:lnTo>
                    <a:lnTo>
                      <a:pt x="36" y="152"/>
                    </a:lnTo>
                    <a:lnTo>
                      <a:pt x="0" y="134"/>
                    </a:lnTo>
                    <a:lnTo>
                      <a:pt x="2" y="116"/>
                    </a:lnTo>
                    <a:lnTo>
                      <a:pt x="14" y="102"/>
                    </a:lnTo>
                    <a:lnTo>
                      <a:pt x="22" y="82"/>
                    </a:lnTo>
                    <a:lnTo>
                      <a:pt x="42" y="80"/>
                    </a:lnTo>
                    <a:lnTo>
                      <a:pt x="54" y="86"/>
                    </a:lnTo>
                    <a:lnTo>
                      <a:pt x="72" y="92"/>
                    </a:lnTo>
                    <a:lnTo>
                      <a:pt x="102" y="92"/>
                    </a:lnTo>
                    <a:lnTo>
                      <a:pt x="116" y="102"/>
                    </a:lnTo>
                    <a:lnTo>
                      <a:pt x="128" y="112"/>
                    </a:lnTo>
                    <a:lnTo>
                      <a:pt x="140" y="126"/>
                    </a:lnTo>
                    <a:lnTo>
                      <a:pt x="148" y="120"/>
                    </a:lnTo>
                    <a:lnTo>
                      <a:pt x="136" y="108"/>
                    </a:lnTo>
                    <a:lnTo>
                      <a:pt x="132" y="96"/>
                    </a:lnTo>
                    <a:lnTo>
                      <a:pt x="138" y="90"/>
                    </a:lnTo>
                    <a:lnTo>
                      <a:pt x="156" y="98"/>
                    </a:lnTo>
                    <a:lnTo>
                      <a:pt x="178" y="110"/>
                    </a:lnTo>
                    <a:lnTo>
                      <a:pt x="182" y="98"/>
                    </a:lnTo>
                    <a:lnTo>
                      <a:pt x="172" y="94"/>
                    </a:lnTo>
                    <a:lnTo>
                      <a:pt x="156" y="88"/>
                    </a:lnTo>
                    <a:lnTo>
                      <a:pt x="136" y="82"/>
                    </a:lnTo>
                    <a:lnTo>
                      <a:pt x="126" y="88"/>
                    </a:lnTo>
                    <a:lnTo>
                      <a:pt x="116" y="78"/>
                    </a:lnTo>
                    <a:lnTo>
                      <a:pt x="122" y="68"/>
                    </a:lnTo>
                    <a:lnTo>
                      <a:pt x="120" y="60"/>
                    </a:lnTo>
                    <a:lnTo>
                      <a:pt x="110" y="60"/>
                    </a:lnTo>
                    <a:lnTo>
                      <a:pt x="102" y="66"/>
                    </a:lnTo>
                    <a:lnTo>
                      <a:pt x="90" y="68"/>
                    </a:lnTo>
                    <a:lnTo>
                      <a:pt x="84" y="58"/>
                    </a:lnTo>
                    <a:lnTo>
                      <a:pt x="106" y="34"/>
                    </a:lnTo>
                    <a:lnTo>
                      <a:pt x="122" y="34"/>
                    </a:lnTo>
                    <a:lnTo>
                      <a:pt x="136" y="12"/>
                    </a:lnTo>
                    <a:lnTo>
                      <a:pt x="158" y="0"/>
                    </a:lnTo>
                    <a:lnTo>
                      <a:pt x="164" y="52"/>
                    </a:lnTo>
                    <a:lnTo>
                      <a:pt x="180" y="68"/>
                    </a:lnTo>
                    <a:lnTo>
                      <a:pt x="198" y="90"/>
                    </a:lnTo>
                    <a:lnTo>
                      <a:pt x="198" y="102"/>
                    </a:lnTo>
                    <a:lnTo>
                      <a:pt x="198" y="132"/>
                    </a:lnTo>
                    <a:lnTo>
                      <a:pt x="236" y="164"/>
                    </a:lnTo>
                    <a:lnTo>
                      <a:pt x="216" y="186"/>
                    </a:lnTo>
                    <a:lnTo>
                      <a:pt x="174" y="218"/>
                    </a:lnTo>
                    <a:lnTo>
                      <a:pt x="188" y="232"/>
                    </a:lnTo>
                    <a:lnTo>
                      <a:pt x="184" y="242"/>
                    </a:lnTo>
                    <a:lnTo>
                      <a:pt x="170" y="240"/>
                    </a:lnTo>
                    <a:lnTo>
                      <a:pt x="146" y="238"/>
                    </a:lnTo>
                    <a:lnTo>
                      <a:pt x="126" y="222"/>
                    </a:lnTo>
                    <a:lnTo>
                      <a:pt x="124" y="216"/>
                    </a:lnTo>
                    <a:close/>
                  </a:path>
                </a:pathLst>
              </a:custGeom>
              <a:grpFill/>
              <a:ln w="3175" cmpd="sng">
                <a:solidFill>
                  <a:schemeClr val="accent5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 dirty="0"/>
              </a:p>
            </p:txBody>
          </p:sp>
          <p:sp>
            <p:nvSpPr>
              <p:cNvPr id="176" name="Achill Island"/>
              <p:cNvSpPr>
                <a:spLocks/>
              </p:cNvSpPr>
              <p:nvPr/>
            </p:nvSpPr>
            <p:spPr bwMode="auto">
              <a:xfrm>
                <a:off x="3118396" y="4555800"/>
                <a:ext cx="88580" cy="82674"/>
              </a:xfrm>
              <a:custGeom>
                <a:avLst/>
                <a:gdLst/>
                <a:ahLst/>
                <a:cxnLst>
                  <a:cxn ang="0">
                    <a:pos x="8" y="0"/>
                  </a:cxn>
                  <a:cxn ang="0">
                    <a:pos x="26" y="6"/>
                  </a:cxn>
                  <a:cxn ang="0">
                    <a:pos x="46" y="0"/>
                  </a:cxn>
                  <a:cxn ang="0">
                    <a:pos x="64" y="0"/>
                  </a:cxn>
                  <a:cxn ang="0">
                    <a:pos x="60" y="16"/>
                  </a:cxn>
                  <a:cxn ang="0">
                    <a:pos x="58" y="34"/>
                  </a:cxn>
                  <a:cxn ang="0">
                    <a:pos x="56" y="60"/>
                  </a:cxn>
                  <a:cxn ang="0">
                    <a:pos x="42" y="54"/>
                  </a:cxn>
                  <a:cxn ang="0">
                    <a:pos x="34" y="42"/>
                  </a:cxn>
                  <a:cxn ang="0">
                    <a:pos x="34" y="28"/>
                  </a:cxn>
                  <a:cxn ang="0">
                    <a:pos x="26" y="24"/>
                  </a:cxn>
                  <a:cxn ang="0">
                    <a:pos x="6" y="16"/>
                  </a:cxn>
                  <a:cxn ang="0">
                    <a:pos x="0" y="10"/>
                  </a:cxn>
                  <a:cxn ang="0">
                    <a:pos x="8" y="0"/>
                  </a:cxn>
                </a:cxnLst>
                <a:rect l="0" t="0" r="r" b="b"/>
                <a:pathLst>
                  <a:path w="64" h="60">
                    <a:moveTo>
                      <a:pt x="8" y="0"/>
                    </a:moveTo>
                    <a:lnTo>
                      <a:pt x="26" y="6"/>
                    </a:lnTo>
                    <a:lnTo>
                      <a:pt x="46" y="0"/>
                    </a:lnTo>
                    <a:lnTo>
                      <a:pt x="64" y="0"/>
                    </a:lnTo>
                    <a:lnTo>
                      <a:pt x="60" y="16"/>
                    </a:lnTo>
                    <a:lnTo>
                      <a:pt x="58" y="34"/>
                    </a:lnTo>
                    <a:lnTo>
                      <a:pt x="56" y="60"/>
                    </a:lnTo>
                    <a:lnTo>
                      <a:pt x="42" y="54"/>
                    </a:lnTo>
                    <a:lnTo>
                      <a:pt x="34" y="42"/>
                    </a:lnTo>
                    <a:lnTo>
                      <a:pt x="34" y="28"/>
                    </a:lnTo>
                    <a:lnTo>
                      <a:pt x="26" y="24"/>
                    </a:lnTo>
                    <a:lnTo>
                      <a:pt x="6" y="16"/>
                    </a:lnTo>
                    <a:lnTo>
                      <a:pt x="0" y="10"/>
                    </a:lnTo>
                    <a:lnTo>
                      <a:pt x="8" y="0"/>
                    </a:lnTo>
                    <a:close/>
                  </a:path>
                </a:pathLst>
              </a:custGeom>
              <a:grpFill/>
              <a:ln w="3175" cmpd="sng">
                <a:solidFill>
                  <a:schemeClr val="accent3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 dirty="0"/>
              </a:p>
            </p:txBody>
          </p:sp>
          <p:sp>
            <p:nvSpPr>
              <p:cNvPr id="177" name="Inishmore"/>
              <p:cNvSpPr>
                <a:spLocks/>
              </p:cNvSpPr>
              <p:nvPr/>
            </p:nvSpPr>
            <p:spPr bwMode="auto">
              <a:xfrm>
                <a:off x="3201071" y="5069561"/>
                <a:ext cx="68895" cy="51179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32" y="8"/>
                  </a:cxn>
                  <a:cxn ang="0">
                    <a:pos x="44" y="20"/>
                  </a:cxn>
                  <a:cxn ang="0">
                    <a:pos x="50" y="30"/>
                  </a:cxn>
                  <a:cxn ang="0">
                    <a:pos x="42" y="38"/>
                  </a:cxn>
                  <a:cxn ang="0">
                    <a:pos x="26" y="28"/>
                  </a:cxn>
                  <a:cxn ang="0">
                    <a:pos x="12" y="18"/>
                  </a:cxn>
                  <a:cxn ang="0">
                    <a:pos x="2" y="14"/>
                  </a:cxn>
                  <a:cxn ang="0">
                    <a:pos x="0" y="2"/>
                  </a:cxn>
                  <a:cxn ang="0">
                    <a:pos x="12" y="0"/>
                  </a:cxn>
                </a:cxnLst>
                <a:rect l="0" t="0" r="r" b="b"/>
                <a:pathLst>
                  <a:path w="50" h="38">
                    <a:moveTo>
                      <a:pt x="12" y="0"/>
                    </a:moveTo>
                    <a:lnTo>
                      <a:pt x="32" y="8"/>
                    </a:lnTo>
                    <a:lnTo>
                      <a:pt x="44" y="20"/>
                    </a:lnTo>
                    <a:lnTo>
                      <a:pt x="50" y="30"/>
                    </a:lnTo>
                    <a:lnTo>
                      <a:pt x="42" y="38"/>
                    </a:lnTo>
                    <a:lnTo>
                      <a:pt x="26" y="28"/>
                    </a:lnTo>
                    <a:lnTo>
                      <a:pt x="12" y="18"/>
                    </a:lnTo>
                    <a:lnTo>
                      <a:pt x="2" y="14"/>
                    </a:lnTo>
                    <a:lnTo>
                      <a:pt x="0" y="2"/>
                    </a:lnTo>
                    <a:lnTo>
                      <a:pt x="12" y="0"/>
                    </a:lnTo>
                    <a:close/>
                  </a:path>
                </a:pathLst>
              </a:custGeom>
              <a:grpFill/>
              <a:ln w="3175" cmpd="sng">
                <a:solidFill>
                  <a:schemeClr val="accent3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 dirty="0"/>
              </a:p>
            </p:txBody>
          </p:sp>
          <p:sp>
            <p:nvSpPr>
              <p:cNvPr id="178" name="Carlow"/>
              <p:cNvSpPr>
                <a:spLocks/>
              </p:cNvSpPr>
              <p:nvPr/>
            </p:nvSpPr>
            <p:spPr bwMode="auto">
              <a:xfrm>
                <a:off x="4157730" y="5286089"/>
                <a:ext cx="216528" cy="287392"/>
              </a:xfrm>
              <a:custGeom>
                <a:avLst/>
                <a:gdLst/>
                <a:ahLst/>
                <a:cxnLst>
                  <a:cxn ang="0">
                    <a:pos x="12" y="42"/>
                  </a:cxn>
                  <a:cxn ang="0">
                    <a:pos x="36" y="46"/>
                  </a:cxn>
                  <a:cxn ang="0">
                    <a:pos x="46" y="14"/>
                  </a:cxn>
                  <a:cxn ang="0">
                    <a:pos x="60" y="20"/>
                  </a:cxn>
                  <a:cxn ang="0">
                    <a:pos x="92" y="14"/>
                  </a:cxn>
                  <a:cxn ang="0">
                    <a:pos x="100" y="0"/>
                  </a:cxn>
                  <a:cxn ang="0">
                    <a:pos x="156" y="18"/>
                  </a:cxn>
                  <a:cxn ang="0">
                    <a:pos x="150" y="42"/>
                  </a:cxn>
                  <a:cxn ang="0">
                    <a:pos x="118" y="44"/>
                  </a:cxn>
                  <a:cxn ang="0">
                    <a:pos x="108" y="54"/>
                  </a:cxn>
                  <a:cxn ang="0">
                    <a:pos x="124" y="86"/>
                  </a:cxn>
                  <a:cxn ang="0">
                    <a:pos x="82" y="142"/>
                  </a:cxn>
                  <a:cxn ang="0">
                    <a:pos x="32" y="208"/>
                  </a:cxn>
                  <a:cxn ang="0">
                    <a:pos x="46" y="144"/>
                  </a:cxn>
                  <a:cxn ang="0">
                    <a:pos x="32" y="128"/>
                  </a:cxn>
                  <a:cxn ang="0">
                    <a:pos x="28" y="106"/>
                  </a:cxn>
                  <a:cxn ang="0">
                    <a:pos x="0" y="80"/>
                  </a:cxn>
                  <a:cxn ang="0">
                    <a:pos x="12" y="42"/>
                  </a:cxn>
                </a:cxnLst>
                <a:rect l="0" t="0" r="r" b="b"/>
                <a:pathLst>
                  <a:path w="156" h="208">
                    <a:moveTo>
                      <a:pt x="12" y="42"/>
                    </a:moveTo>
                    <a:lnTo>
                      <a:pt x="36" y="46"/>
                    </a:lnTo>
                    <a:lnTo>
                      <a:pt x="46" y="14"/>
                    </a:lnTo>
                    <a:lnTo>
                      <a:pt x="60" y="20"/>
                    </a:lnTo>
                    <a:lnTo>
                      <a:pt x="92" y="14"/>
                    </a:lnTo>
                    <a:lnTo>
                      <a:pt x="100" y="0"/>
                    </a:lnTo>
                    <a:lnTo>
                      <a:pt x="156" y="18"/>
                    </a:lnTo>
                    <a:lnTo>
                      <a:pt x="150" y="42"/>
                    </a:lnTo>
                    <a:lnTo>
                      <a:pt x="118" y="44"/>
                    </a:lnTo>
                    <a:lnTo>
                      <a:pt x="108" y="54"/>
                    </a:lnTo>
                    <a:lnTo>
                      <a:pt x="124" y="86"/>
                    </a:lnTo>
                    <a:lnTo>
                      <a:pt x="82" y="142"/>
                    </a:lnTo>
                    <a:lnTo>
                      <a:pt x="32" y="208"/>
                    </a:lnTo>
                    <a:lnTo>
                      <a:pt x="46" y="144"/>
                    </a:lnTo>
                    <a:lnTo>
                      <a:pt x="32" y="128"/>
                    </a:lnTo>
                    <a:lnTo>
                      <a:pt x="28" y="106"/>
                    </a:lnTo>
                    <a:lnTo>
                      <a:pt x="0" y="80"/>
                    </a:lnTo>
                    <a:lnTo>
                      <a:pt x="12" y="42"/>
                    </a:lnTo>
                    <a:close/>
                  </a:path>
                </a:pathLst>
              </a:custGeom>
              <a:grpFill/>
              <a:ln w="3175" cmpd="sng">
                <a:solidFill>
                  <a:schemeClr val="accent5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 dirty="0"/>
              </a:p>
            </p:txBody>
          </p:sp>
          <p:sp>
            <p:nvSpPr>
              <p:cNvPr id="179" name="Laois"/>
              <p:cNvSpPr>
                <a:spLocks/>
              </p:cNvSpPr>
              <p:nvPr/>
            </p:nvSpPr>
            <p:spPr bwMode="auto">
              <a:xfrm>
                <a:off x="3933328" y="5106962"/>
                <a:ext cx="291328" cy="246054"/>
              </a:xfrm>
              <a:custGeom>
                <a:avLst/>
                <a:gdLst/>
                <a:ahLst/>
                <a:cxnLst>
                  <a:cxn ang="0">
                    <a:pos x="0" y="96"/>
                  </a:cxn>
                  <a:cxn ang="0">
                    <a:pos x="42" y="36"/>
                  </a:cxn>
                  <a:cxn ang="0">
                    <a:pos x="34" y="14"/>
                  </a:cxn>
                  <a:cxn ang="0">
                    <a:pos x="48" y="8"/>
                  </a:cxn>
                  <a:cxn ang="0">
                    <a:pos x="108" y="0"/>
                  </a:cxn>
                  <a:cxn ang="0">
                    <a:pos x="118" y="28"/>
                  </a:cxn>
                  <a:cxn ang="0">
                    <a:pos x="166" y="16"/>
                  </a:cxn>
                  <a:cxn ang="0">
                    <a:pos x="178" y="18"/>
                  </a:cxn>
                  <a:cxn ang="0">
                    <a:pos x="180" y="48"/>
                  </a:cxn>
                  <a:cxn ang="0">
                    <a:pos x="174" y="82"/>
                  </a:cxn>
                  <a:cxn ang="0">
                    <a:pos x="176" y="98"/>
                  </a:cxn>
                  <a:cxn ang="0">
                    <a:pos x="198" y="108"/>
                  </a:cxn>
                  <a:cxn ang="0">
                    <a:pos x="210" y="144"/>
                  </a:cxn>
                  <a:cxn ang="0">
                    <a:pos x="198" y="176"/>
                  </a:cxn>
                  <a:cxn ang="0">
                    <a:pos x="174" y="172"/>
                  </a:cxn>
                  <a:cxn ang="0">
                    <a:pos x="156" y="160"/>
                  </a:cxn>
                  <a:cxn ang="0">
                    <a:pos x="146" y="142"/>
                  </a:cxn>
                  <a:cxn ang="0">
                    <a:pos x="136" y="140"/>
                  </a:cxn>
                  <a:cxn ang="0">
                    <a:pos x="84" y="174"/>
                  </a:cxn>
                  <a:cxn ang="0">
                    <a:pos x="54" y="170"/>
                  </a:cxn>
                  <a:cxn ang="0">
                    <a:pos x="14" y="178"/>
                  </a:cxn>
                  <a:cxn ang="0">
                    <a:pos x="6" y="164"/>
                  </a:cxn>
                  <a:cxn ang="0">
                    <a:pos x="2" y="148"/>
                  </a:cxn>
                  <a:cxn ang="0">
                    <a:pos x="16" y="124"/>
                  </a:cxn>
                  <a:cxn ang="0">
                    <a:pos x="18" y="118"/>
                  </a:cxn>
                  <a:cxn ang="0">
                    <a:pos x="20" y="114"/>
                  </a:cxn>
                  <a:cxn ang="0">
                    <a:pos x="0" y="96"/>
                  </a:cxn>
                </a:cxnLst>
                <a:rect l="0" t="0" r="r" b="b"/>
                <a:pathLst>
                  <a:path w="210" h="178">
                    <a:moveTo>
                      <a:pt x="0" y="96"/>
                    </a:moveTo>
                    <a:lnTo>
                      <a:pt x="42" y="36"/>
                    </a:lnTo>
                    <a:lnTo>
                      <a:pt x="34" y="14"/>
                    </a:lnTo>
                    <a:lnTo>
                      <a:pt x="48" y="8"/>
                    </a:lnTo>
                    <a:lnTo>
                      <a:pt x="108" y="0"/>
                    </a:lnTo>
                    <a:lnTo>
                      <a:pt x="118" y="28"/>
                    </a:lnTo>
                    <a:lnTo>
                      <a:pt x="166" y="16"/>
                    </a:lnTo>
                    <a:lnTo>
                      <a:pt x="178" y="18"/>
                    </a:lnTo>
                    <a:lnTo>
                      <a:pt x="180" y="48"/>
                    </a:lnTo>
                    <a:lnTo>
                      <a:pt x="174" y="82"/>
                    </a:lnTo>
                    <a:lnTo>
                      <a:pt x="176" y="98"/>
                    </a:lnTo>
                    <a:lnTo>
                      <a:pt x="198" y="108"/>
                    </a:lnTo>
                    <a:lnTo>
                      <a:pt x="210" y="144"/>
                    </a:lnTo>
                    <a:lnTo>
                      <a:pt x="198" y="176"/>
                    </a:lnTo>
                    <a:lnTo>
                      <a:pt x="174" y="172"/>
                    </a:lnTo>
                    <a:lnTo>
                      <a:pt x="156" y="160"/>
                    </a:lnTo>
                    <a:lnTo>
                      <a:pt x="146" y="142"/>
                    </a:lnTo>
                    <a:lnTo>
                      <a:pt x="136" y="140"/>
                    </a:lnTo>
                    <a:lnTo>
                      <a:pt x="84" y="174"/>
                    </a:lnTo>
                    <a:lnTo>
                      <a:pt x="54" y="170"/>
                    </a:lnTo>
                    <a:lnTo>
                      <a:pt x="14" y="178"/>
                    </a:lnTo>
                    <a:lnTo>
                      <a:pt x="6" y="164"/>
                    </a:lnTo>
                    <a:lnTo>
                      <a:pt x="2" y="148"/>
                    </a:lnTo>
                    <a:lnTo>
                      <a:pt x="16" y="124"/>
                    </a:lnTo>
                    <a:lnTo>
                      <a:pt x="18" y="118"/>
                    </a:lnTo>
                    <a:lnTo>
                      <a:pt x="20" y="114"/>
                    </a:lnTo>
                    <a:lnTo>
                      <a:pt x="0" y="96"/>
                    </a:lnTo>
                    <a:close/>
                  </a:path>
                </a:pathLst>
              </a:custGeom>
              <a:grpFill/>
              <a:ln w="3175" cmpd="sng">
                <a:solidFill>
                  <a:schemeClr val="accent5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 dirty="0"/>
              </a:p>
            </p:txBody>
          </p:sp>
          <p:sp>
            <p:nvSpPr>
              <p:cNvPr id="180" name="Wicklow"/>
              <p:cNvSpPr>
                <a:spLocks/>
              </p:cNvSpPr>
              <p:nvPr/>
            </p:nvSpPr>
            <p:spPr bwMode="auto">
              <a:xfrm>
                <a:off x="4279773" y="5101056"/>
                <a:ext cx="281486" cy="324792"/>
              </a:xfrm>
              <a:custGeom>
                <a:avLst/>
                <a:gdLst/>
                <a:ahLst/>
                <a:cxnLst>
                  <a:cxn ang="0">
                    <a:pos x="12" y="134"/>
                  </a:cxn>
                  <a:cxn ang="0">
                    <a:pos x="0" y="106"/>
                  </a:cxn>
                  <a:cxn ang="0">
                    <a:pos x="4" y="92"/>
                  </a:cxn>
                  <a:cxn ang="0">
                    <a:pos x="20" y="82"/>
                  </a:cxn>
                  <a:cxn ang="0">
                    <a:pos x="90" y="0"/>
                  </a:cxn>
                  <a:cxn ang="0">
                    <a:pos x="182" y="14"/>
                  </a:cxn>
                  <a:cxn ang="0">
                    <a:pos x="196" y="50"/>
                  </a:cxn>
                  <a:cxn ang="0">
                    <a:pos x="190" y="92"/>
                  </a:cxn>
                  <a:cxn ang="0">
                    <a:pos x="192" y="106"/>
                  </a:cxn>
                  <a:cxn ang="0">
                    <a:pos x="204" y="122"/>
                  </a:cxn>
                  <a:cxn ang="0">
                    <a:pos x="184" y="168"/>
                  </a:cxn>
                  <a:cxn ang="0">
                    <a:pos x="166" y="180"/>
                  </a:cxn>
                  <a:cxn ang="0">
                    <a:pos x="160" y="220"/>
                  </a:cxn>
                  <a:cxn ang="0">
                    <a:pos x="150" y="204"/>
                  </a:cxn>
                  <a:cxn ang="0">
                    <a:pos x="98" y="196"/>
                  </a:cxn>
                  <a:cxn ang="0">
                    <a:pos x="82" y="222"/>
                  </a:cxn>
                  <a:cxn ang="0">
                    <a:pos x="56" y="234"/>
                  </a:cxn>
                  <a:cxn ang="0">
                    <a:pos x="36" y="220"/>
                  </a:cxn>
                  <a:cxn ang="0">
                    <a:pos x="20" y="188"/>
                  </a:cxn>
                  <a:cxn ang="0">
                    <a:pos x="30" y="178"/>
                  </a:cxn>
                  <a:cxn ang="0">
                    <a:pos x="62" y="176"/>
                  </a:cxn>
                  <a:cxn ang="0">
                    <a:pos x="68" y="152"/>
                  </a:cxn>
                  <a:cxn ang="0">
                    <a:pos x="12" y="134"/>
                  </a:cxn>
                </a:cxnLst>
                <a:rect l="0" t="0" r="r" b="b"/>
                <a:pathLst>
                  <a:path w="204" h="234">
                    <a:moveTo>
                      <a:pt x="12" y="134"/>
                    </a:moveTo>
                    <a:lnTo>
                      <a:pt x="0" y="106"/>
                    </a:lnTo>
                    <a:lnTo>
                      <a:pt x="4" y="92"/>
                    </a:lnTo>
                    <a:lnTo>
                      <a:pt x="20" y="82"/>
                    </a:lnTo>
                    <a:lnTo>
                      <a:pt x="90" y="0"/>
                    </a:lnTo>
                    <a:lnTo>
                      <a:pt x="182" y="14"/>
                    </a:lnTo>
                    <a:lnTo>
                      <a:pt x="196" y="50"/>
                    </a:lnTo>
                    <a:lnTo>
                      <a:pt x="190" y="92"/>
                    </a:lnTo>
                    <a:lnTo>
                      <a:pt x="192" y="106"/>
                    </a:lnTo>
                    <a:lnTo>
                      <a:pt x="204" y="122"/>
                    </a:lnTo>
                    <a:lnTo>
                      <a:pt x="184" y="168"/>
                    </a:lnTo>
                    <a:lnTo>
                      <a:pt x="166" y="180"/>
                    </a:lnTo>
                    <a:lnTo>
                      <a:pt x="160" y="220"/>
                    </a:lnTo>
                    <a:lnTo>
                      <a:pt x="150" y="204"/>
                    </a:lnTo>
                    <a:lnTo>
                      <a:pt x="98" y="196"/>
                    </a:lnTo>
                    <a:lnTo>
                      <a:pt x="82" y="222"/>
                    </a:lnTo>
                    <a:lnTo>
                      <a:pt x="56" y="234"/>
                    </a:lnTo>
                    <a:lnTo>
                      <a:pt x="36" y="220"/>
                    </a:lnTo>
                    <a:lnTo>
                      <a:pt x="20" y="188"/>
                    </a:lnTo>
                    <a:lnTo>
                      <a:pt x="30" y="178"/>
                    </a:lnTo>
                    <a:lnTo>
                      <a:pt x="62" y="176"/>
                    </a:lnTo>
                    <a:lnTo>
                      <a:pt x="68" y="152"/>
                    </a:lnTo>
                    <a:lnTo>
                      <a:pt x="12" y="134"/>
                    </a:lnTo>
                    <a:close/>
                  </a:path>
                </a:pathLst>
              </a:custGeom>
              <a:grpFill/>
              <a:ln w="3175" cmpd="sng">
                <a:solidFill>
                  <a:schemeClr val="accent5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30183846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TextBox 51"/>
          <p:cNvSpPr txBox="1"/>
          <p:nvPr/>
        </p:nvSpPr>
        <p:spPr>
          <a:xfrm>
            <a:off x="451100" y="533400"/>
            <a:ext cx="6705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002060"/>
                </a:solidFill>
              </a:rPr>
              <a:t>Maps – Map of the World</a:t>
            </a:r>
            <a:endParaRPr lang="en-US" sz="2400" b="1" dirty="0">
              <a:solidFill>
                <a:srgbClr val="002060"/>
              </a:solidFill>
            </a:endParaRPr>
          </a:p>
        </p:txBody>
      </p:sp>
      <p:sp>
        <p:nvSpPr>
          <p:cNvPr id="53" name="Rectangle 52"/>
          <p:cNvSpPr/>
          <p:nvPr/>
        </p:nvSpPr>
        <p:spPr>
          <a:xfrm>
            <a:off x="381000" y="1039368"/>
            <a:ext cx="8071376" cy="27432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54" name="Rectangle 53"/>
          <p:cNvSpPr/>
          <p:nvPr/>
        </p:nvSpPr>
        <p:spPr>
          <a:xfrm rot="5400000">
            <a:off x="211836" y="870204"/>
            <a:ext cx="365760" cy="27432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2060"/>
              </a:solidFill>
            </a:endParaRPr>
          </a:p>
        </p:txBody>
      </p:sp>
      <p:pic>
        <p:nvPicPr>
          <p:cNvPr id="55" name="Picture 5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22990" y="565158"/>
            <a:ext cx="1987610" cy="540747"/>
          </a:xfrm>
          <a:prstGeom prst="rect">
            <a:avLst/>
          </a:prstGeom>
        </p:spPr>
      </p:pic>
      <p:grpSp>
        <p:nvGrpSpPr>
          <p:cNvPr id="139" name="Group 3"/>
          <p:cNvGrpSpPr>
            <a:grpSpLocks noChangeAspect="1"/>
          </p:cNvGrpSpPr>
          <p:nvPr/>
        </p:nvGrpSpPr>
        <p:grpSpPr bwMode="auto">
          <a:xfrm>
            <a:off x="451100" y="1694015"/>
            <a:ext cx="7847341" cy="3990823"/>
            <a:chOff x="111" y="1126"/>
            <a:chExt cx="5526" cy="3239"/>
          </a:xfrm>
          <a:solidFill>
            <a:srgbClr val="002060"/>
          </a:solidFill>
        </p:grpSpPr>
        <p:grpSp>
          <p:nvGrpSpPr>
            <p:cNvPr id="140" name="Group 4"/>
            <p:cNvGrpSpPr>
              <a:grpSpLocks/>
            </p:cNvGrpSpPr>
            <p:nvPr/>
          </p:nvGrpSpPr>
          <p:grpSpPr bwMode="auto">
            <a:xfrm>
              <a:off x="898" y="1126"/>
              <a:ext cx="4551" cy="3018"/>
              <a:chOff x="898" y="1126"/>
              <a:chExt cx="4551" cy="3018"/>
            </a:xfrm>
            <a:grpFill/>
          </p:grpSpPr>
          <p:sp>
            <p:nvSpPr>
              <p:cNvPr id="371" name="Freeform 5"/>
              <p:cNvSpPr>
                <a:spLocks/>
              </p:cNvSpPr>
              <p:nvPr/>
            </p:nvSpPr>
            <p:spPr bwMode="auto">
              <a:xfrm>
                <a:off x="1560" y="2255"/>
                <a:ext cx="35" cy="17"/>
              </a:xfrm>
              <a:custGeom>
                <a:avLst/>
                <a:gdLst/>
                <a:ahLst/>
                <a:cxnLst>
                  <a:cxn ang="0">
                    <a:pos x="1" y="7"/>
                  </a:cxn>
                  <a:cxn ang="0">
                    <a:pos x="1" y="6"/>
                  </a:cxn>
                  <a:cxn ang="0">
                    <a:pos x="4" y="4"/>
                  </a:cxn>
                  <a:cxn ang="0">
                    <a:pos x="8" y="4"/>
                  </a:cxn>
                  <a:cxn ang="0">
                    <a:pos x="12" y="2"/>
                  </a:cxn>
                  <a:cxn ang="0">
                    <a:pos x="14" y="2"/>
                  </a:cxn>
                  <a:cxn ang="0">
                    <a:pos x="14" y="4"/>
                  </a:cxn>
                  <a:cxn ang="0">
                    <a:pos x="17" y="2"/>
                  </a:cxn>
                  <a:cxn ang="0">
                    <a:pos x="17" y="2"/>
                  </a:cxn>
                  <a:cxn ang="0">
                    <a:pos x="11" y="6"/>
                  </a:cxn>
                  <a:cxn ang="0">
                    <a:pos x="8" y="7"/>
                  </a:cxn>
                  <a:cxn ang="0">
                    <a:pos x="4" y="7"/>
                  </a:cxn>
                  <a:cxn ang="0">
                    <a:pos x="1" y="9"/>
                  </a:cxn>
                  <a:cxn ang="0">
                    <a:pos x="1" y="7"/>
                  </a:cxn>
                </a:cxnLst>
                <a:rect l="0" t="0" r="r" b="b"/>
                <a:pathLst>
                  <a:path w="18" h="9">
                    <a:moveTo>
                      <a:pt x="1" y="7"/>
                    </a:moveTo>
                    <a:cubicBezTo>
                      <a:pt x="0" y="7"/>
                      <a:pt x="0" y="7"/>
                      <a:pt x="1" y="6"/>
                    </a:cubicBezTo>
                    <a:cubicBezTo>
                      <a:pt x="4" y="4"/>
                      <a:pt x="3" y="4"/>
                      <a:pt x="4" y="4"/>
                    </a:cubicBezTo>
                    <a:cubicBezTo>
                      <a:pt x="6" y="4"/>
                      <a:pt x="6" y="4"/>
                      <a:pt x="8" y="4"/>
                    </a:cubicBezTo>
                    <a:cubicBezTo>
                      <a:pt x="9" y="2"/>
                      <a:pt x="11" y="4"/>
                      <a:pt x="12" y="2"/>
                    </a:cubicBezTo>
                    <a:cubicBezTo>
                      <a:pt x="15" y="0"/>
                      <a:pt x="17" y="0"/>
                      <a:pt x="14" y="2"/>
                    </a:cubicBezTo>
                    <a:cubicBezTo>
                      <a:pt x="12" y="4"/>
                      <a:pt x="12" y="4"/>
                      <a:pt x="14" y="4"/>
                    </a:cubicBezTo>
                    <a:cubicBezTo>
                      <a:pt x="15" y="2"/>
                      <a:pt x="15" y="4"/>
                      <a:pt x="17" y="2"/>
                    </a:cubicBezTo>
                    <a:cubicBezTo>
                      <a:pt x="18" y="2"/>
                      <a:pt x="18" y="2"/>
                      <a:pt x="17" y="2"/>
                    </a:cubicBezTo>
                    <a:cubicBezTo>
                      <a:pt x="15" y="4"/>
                      <a:pt x="12" y="6"/>
                      <a:pt x="11" y="6"/>
                    </a:cubicBezTo>
                    <a:cubicBezTo>
                      <a:pt x="9" y="6"/>
                      <a:pt x="9" y="7"/>
                      <a:pt x="8" y="7"/>
                    </a:cubicBezTo>
                    <a:cubicBezTo>
                      <a:pt x="6" y="7"/>
                      <a:pt x="4" y="7"/>
                      <a:pt x="4" y="7"/>
                    </a:cubicBezTo>
                    <a:cubicBezTo>
                      <a:pt x="4" y="9"/>
                      <a:pt x="1" y="9"/>
                      <a:pt x="1" y="9"/>
                    </a:cubicBezTo>
                    <a:cubicBezTo>
                      <a:pt x="3" y="7"/>
                      <a:pt x="3" y="7"/>
                      <a:pt x="1" y="7"/>
                    </a:cubicBezTo>
                  </a:path>
                </a:pathLst>
              </a:custGeom>
              <a:grpFill/>
              <a:ln w="6350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lIns="45720" tIns="27432" rIns="45720" bIns="27432"/>
              <a:lstStyle/>
              <a:p>
                <a:endParaRPr lang="en-GB" sz="900" dirty="0"/>
              </a:p>
            </p:txBody>
          </p:sp>
          <p:sp>
            <p:nvSpPr>
              <p:cNvPr id="372" name="Freeform 6"/>
              <p:cNvSpPr>
                <a:spLocks/>
              </p:cNvSpPr>
              <p:nvPr/>
            </p:nvSpPr>
            <p:spPr bwMode="auto">
              <a:xfrm>
                <a:off x="3040" y="1999"/>
                <a:ext cx="279" cy="190"/>
              </a:xfrm>
              <a:custGeom>
                <a:avLst/>
                <a:gdLst/>
                <a:ahLst/>
                <a:cxnLst>
                  <a:cxn ang="0">
                    <a:pos x="14" y="19"/>
                  </a:cxn>
                  <a:cxn ang="0">
                    <a:pos x="14" y="27"/>
                  </a:cxn>
                  <a:cxn ang="0">
                    <a:pos x="6" y="41"/>
                  </a:cxn>
                  <a:cxn ang="0">
                    <a:pos x="3" y="46"/>
                  </a:cxn>
                  <a:cxn ang="0">
                    <a:pos x="5" y="53"/>
                  </a:cxn>
                  <a:cxn ang="0">
                    <a:pos x="6" y="55"/>
                  </a:cxn>
                  <a:cxn ang="0">
                    <a:pos x="12" y="55"/>
                  </a:cxn>
                  <a:cxn ang="0">
                    <a:pos x="24" y="58"/>
                  </a:cxn>
                  <a:cxn ang="0">
                    <a:pos x="37" y="52"/>
                  </a:cxn>
                  <a:cxn ang="0">
                    <a:pos x="52" y="53"/>
                  </a:cxn>
                  <a:cxn ang="0">
                    <a:pos x="56" y="58"/>
                  </a:cxn>
                  <a:cxn ang="0">
                    <a:pos x="61" y="67"/>
                  </a:cxn>
                  <a:cxn ang="0">
                    <a:pos x="62" y="74"/>
                  </a:cxn>
                  <a:cxn ang="0">
                    <a:pos x="55" y="75"/>
                  </a:cxn>
                  <a:cxn ang="0">
                    <a:pos x="49" y="84"/>
                  </a:cxn>
                  <a:cxn ang="0">
                    <a:pos x="56" y="86"/>
                  </a:cxn>
                  <a:cxn ang="0">
                    <a:pos x="59" y="83"/>
                  </a:cxn>
                  <a:cxn ang="0">
                    <a:pos x="68" y="74"/>
                  </a:cxn>
                  <a:cxn ang="0">
                    <a:pos x="78" y="70"/>
                  </a:cxn>
                  <a:cxn ang="0">
                    <a:pos x="82" y="72"/>
                  </a:cxn>
                  <a:cxn ang="0">
                    <a:pos x="81" y="77"/>
                  </a:cxn>
                  <a:cxn ang="0">
                    <a:pos x="91" y="78"/>
                  </a:cxn>
                  <a:cxn ang="0">
                    <a:pos x="91" y="91"/>
                  </a:cxn>
                  <a:cxn ang="0">
                    <a:pos x="100" y="92"/>
                  </a:cxn>
                  <a:cxn ang="0">
                    <a:pos x="113" y="89"/>
                  </a:cxn>
                  <a:cxn ang="0">
                    <a:pos x="111" y="84"/>
                  </a:cxn>
                  <a:cxn ang="0">
                    <a:pos x="102" y="75"/>
                  </a:cxn>
                  <a:cxn ang="0">
                    <a:pos x="111" y="70"/>
                  </a:cxn>
                  <a:cxn ang="0">
                    <a:pos x="128" y="66"/>
                  </a:cxn>
                  <a:cxn ang="0">
                    <a:pos x="141" y="55"/>
                  </a:cxn>
                  <a:cxn ang="0">
                    <a:pos x="141" y="46"/>
                  </a:cxn>
                  <a:cxn ang="0">
                    <a:pos x="143" y="41"/>
                  </a:cxn>
                  <a:cxn ang="0">
                    <a:pos x="138" y="35"/>
                  </a:cxn>
                  <a:cxn ang="0">
                    <a:pos x="125" y="30"/>
                  </a:cxn>
                  <a:cxn ang="0">
                    <a:pos x="108" y="27"/>
                  </a:cxn>
                  <a:cxn ang="0">
                    <a:pos x="99" y="16"/>
                  </a:cxn>
                  <a:cxn ang="0">
                    <a:pos x="97" y="8"/>
                  </a:cxn>
                  <a:cxn ang="0">
                    <a:pos x="88" y="3"/>
                  </a:cxn>
                  <a:cxn ang="0">
                    <a:pos x="76" y="5"/>
                  </a:cxn>
                  <a:cxn ang="0">
                    <a:pos x="65" y="14"/>
                  </a:cxn>
                  <a:cxn ang="0">
                    <a:pos x="53" y="13"/>
                  </a:cxn>
                  <a:cxn ang="0">
                    <a:pos x="38" y="10"/>
                  </a:cxn>
                  <a:cxn ang="0">
                    <a:pos x="15" y="11"/>
                  </a:cxn>
                </a:cxnLst>
                <a:rect l="0" t="0" r="r" b="b"/>
                <a:pathLst>
                  <a:path w="144" h="98">
                    <a:moveTo>
                      <a:pt x="12" y="13"/>
                    </a:moveTo>
                    <a:cubicBezTo>
                      <a:pt x="14" y="16"/>
                      <a:pt x="11" y="14"/>
                      <a:pt x="14" y="19"/>
                    </a:cubicBezTo>
                    <a:cubicBezTo>
                      <a:pt x="20" y="24"/>
                      <a:pt x="14" y="21"/>
                      <a:pt x="15" y="22"/>
                    </a:cubicBezTo>
                    <a:cubicBezTo>
                      <a:pt x="17" y="24"/>
                      <a:pt x="18" y="25"/>
                      <a:pt x="14" y="27"/>
                    </a:cubicBezTo>
                    <a:cubicBezTo>
                      <a:pt x="12" y="27"/>
                      <a:pt x="8" y="32"/>
                      <a:pt x="6" y="35"/>
                    </a:cubicBezTo>
                    <a:cubicBezTo>
                      <a:pt x="3" y="38"/>
                      <a:pt x="6" y="39"/>
                      <a:pt x="6" y="41"/>
                    </a:cubicBezTo>
                    <a:cubicBezTo>
                      <a:pt x="5" y="42"/>
                      <a:pt x="9" y="44"/>
                      <a:pt x="3" y="42"/>
                    </a:cubicBezTo>
                    <a:cubicBezTo>
                      <a:pt x="5" y="44"/>
                      <a:pt x="3" y="44"/>
                      <a:pt x="3" y="46"/>
                    </a:cubicBezTo>
                    <a:cubicBezTo>
                      <a:pt x="3" y="47"/>
                      <a:pt x="2" y="46"/>
                      <a:pt x="0" y="50"/>
                    </a:cubicBezTo>
                    <a:cubicBezTo>
                      <a:pt x="5" y="52"/>
                      <a:pt x="3" y="55"/>
                      <a:pt x="5" y="53"/>
                    </a:cubicBezTo>
                    <a:cubicBezTo>
                      <a:pt x="6" y="53"/>
                      <a:pt x="6" y="55"/>
                      <a:pt x="6" y="55"/>
                    </a:cubicBezTo>
                    <a:cubicBezTo>
                      <a:pt x="6" y="55"/>
                      <a:pt x="6" y="55"/>
                      <a:pt x="6" y="55"/>
                    </a:cubicBezTo>
                    <a:cubicBezTo>
                      <a:pt x="8" y="55"/>
                      <a:pt x="8" y="56"/>
                      <a:pt x="8" y="55"/>
                    </a:cubicBezTo>
                    <a:cubicBezTo>
                      <a:pt x="9" y="53"/>
                      <a:pt x="9" y="55"/>
                      <a:pt x="12" y="55"/>
                    </a:cubicBezTo>
                    <a:cubicBezTo>
                      <a:pt x="17" y="55"/>
                      <a:pt x="17" y="56"/>
                      <a:pt x="18" y="56"/>
                    </a:cubicBezTo>
                    <a:cubicBezTo>
                      <a:pt x="21" y="55"/>
                      <a:pt x="21" y="60"/>
                      <a:pt x="24" y="58"/>
                    </a:cubicBezTo>
                    <a:cubicBezTo>
                      <a:pt x="26" y="56"/>
                      <a:pt x="24" y="56"/>
                      <a:pt x="29" y="56"/>
                    </a:cubicBezTo>
                    <a:cubicBezTo>
                      <a:pt x="34" y="55"/>
                      <a:pt x="32" y="53"/>
                      <a:pt x="37" y="52"/>
                    </a:cubicBezTo>
                    <a:cubicBezTo>
                      <a:pt x="38" y="50"/>
                      <a:pt x="41" y="50"/>
                      <a:pt x="43" y="50"/>
                    </a:cubicBezTo>
                    <a:cubicBezTo>
                      <a:pt x="44" y="49"/>
                      <a:pt x="50" y="53"/>
                      <a:pt x="52" y="53"/>
                    </a:cubicBezTo>
                    <a:cubicBezTo>
                      <a:pt x="53" y="52"/>
                      <a:pt x="53" y="56"/>
                      <a:pt x="56" y="55"/>
                    </a:cubicBezTo>
                    <a:cubicBezTo>
                      <a:pt x="58" y="55"/>
                      <a:pt x="58" y="56"/>
                      <a:pt x="56" y="58"/>
                    </a:cubicBezTo>
                    <a:cubicBezTo>
                      <a:pt x="55" y="61"/>
                      <a:pt x="58" y="63"/>
                      <a:pt x="59" y="63"/>
                    </a:cubicBezTo>
                    <a:cubicBezTo>
                      <a:pt x="61" y="63"/>
                      <a:pt x="58" y="66"/>
                      <a:pt x="61" y="67"/>
                    </a:cubicBezTo>
                    <a:cubicBezTo>
                      <a:pt x="64" y="69"/>
                      <a:pt x="61" y="72"/>
                      <a:pt x="62" y="74"/>
                    </a:cubicBezTo>
                    <a:cubicBezTo>
                      <a:pt x="65" y="74"/>
                      <a:pt x="62" y="75"/>
                      <a:pt x="62" y="74"/>
                    </a:cubicBezTo>
                    <a:cubicBezTo>
                      <a:pt x="61" y="74"/>
                      <a:pt x="58" y="75"/>
                      <a:pt x="56" y="74"/>
                    </a:cubicBezTo>
                    <a:cubicBezTo>
                      <a:pt x="55" y="72"/>
                      <a:pt x="53" y="74"/>
                      <a:pt x="55" y="75"/>
                    </a:cubicBezTo>
                    <a:cubicBezTo>
                      <a:pt x="56" y="78"/>
                      <a:pt x="50" y="81"/>
                      <a:pt x="52" y="83"/>
                    </a:cubicBezTo>
                    <a:cubicBezTo>
                      <a:pt x="52" y="84"/>
                      <a:pt x="50" y="84"/>
                      <a:pt x="49" y="84"/>
                    </a:cubicBezTo>
                    <a:cubicBezTo>
                      <a:pt x="52" y="88"/>
                      <a:pt x="53" y="88"/>
                      <a:pt x="53" y="88"/>
                    </a:cubicBezTo>
                    <a:cubicBezTo>
                      <a:pt x="53" y="86"/>
                      <a:pt x="55" y="88"/>
                      <a:pt x="56" y="86"/>
                    </a:cubicBezTo>
                    <a:cubicBezTo>
                      <a:pt x="56" y="84"/>
                      <a:pt x="59" y="84"/>
                      <a:pt x="61" y="88"/>
                    </a:cubicBezTo>
                    <a:cubicBezTo>
                      <a:pt x="61" y="84"/>
                      <a:pt x="61" y="86"/>
                      <a:pt x="59" y="83"/>
                    </a:cubicBezTo>
                    <a:cubicBezTo>
                      <a:pt x="59" y="80"/>
                      <a:pt x="61" y="83"/>
                      <a:pt x="64" y="81"/>
                    </a:cubicBezTo>
                    <a:cubicBezTo>
                      <a:pt x="67" y="78"/>
                      <a:pt x="68" y="77"/>
                      <a:pt x="68" y="74"/>
                    </a:cubicBezTo>
                    <a:cubicBezTo>
                      <a:pt x="68" y="70"/>
                      <a:pt x="73" y="72"/>
                      <a:pt x="75" y="70"/>
                    </a:cubicBezTo>
                    <a:cubicBezTo>
                      <a:pt x="76" y="70"/>
                      <a:pt x="78" y="72"/>
                      <a:pt x="78" y="70"/>
                    </a:cubicBezTo>
                    <a:cubicBezTo>
                      <a:pt x="78" y="67"/>
                      <a:pt x="78" y="64"/>
                      <a:pt x="79" y="67"/>
                    </a:cubicBezTo>
                    <a:cubicBezTo>
                      <a:pt x="79" y="70"/>
                      <a:pt x="78" y="72"/>
                      <a:pt x="82" y="72"/>
                    </a:cubicBezTo>
                    <a:cubicBezTo>
                      <a:pt x="79" y="74"/>
                      <a:pt x="76" y="70"/>
                      <a:pt x="76" y="72"/>
                    </a:cubicBezTo>
                    <a:cubicBezTo>
                      <a:pt x="75" y="74"/>
                      <a:pt x="81" y="75"/>
                      <a:pt x="81" y="77"/>
                    </a:cubicBezTo>
                    <a:cubicBezTo>
                      <a:pt x="81" y="78"/>
                      <a:pt x="87" y="77"/>
                      <a:pt x="88" y="77"/>
                    </a:cubicBezTo>
                    <a:cubicBezTo>
                      <a:pt x="90" y="78"/>
                      <a:pt x="91" y="75"/>
                      <a:pt x="91" y="78"/>
                    </a:cubicBezTo>
                    <a:cubicBezTo>
                      <a:pt x="93" y="81"/>
                      <a:pt x="82" y="83"/>
                      <a:pt x="82" y="86"/>
                    </a:cubicBezTo>
                    <a:cubicBezTo>
                      <a:pt x="84" y="88"/>
                      <a:pt x="91" y="86"/>
                      <a:pt x="91" y="91"/>
                    </a:cubicBezTo>
                    <a:cubicBezTo>
                      <a:pt x="91" y="95"/>
                      <a:pt x="88" y="92"/>
                      <a:pt x="91" y="95"/>
                    </a:cubicBezTo>
                    <a:cubicBezTo>
                      <a:pt x="94" y="98"/>
                      <a:pt x="97" y="94"/>
                      <a:pt x="100" y="92"/>
                    </a:cubicBezTo>
                    <a:cubicBezTo>
                      <a:pt x="103" y="91"/>
                      <a:pt x="102" y="94"/>
                      <a:pt x="105" y="91"/>
                    </a:cubicBezTo>
                    <a:cubicBezTo>
                      <a:pt x="108" y="86"/>
                      <a:pt x="108" y="91"/>
                      <a:pt x="113" y="89"/>
                    </a:cubicBezTo>
                    <a:cubicBezTo>
                      <a:pt x="117" y="88"/>
                      <a:pt x="113" y="89"/>
                      <a:pt x="114" y="86"/>
                    </a:cubicBezTo>
                    <a:cubicBezTo>
                      <a:pt x="116" y="84"/>
                      <a:pt x="114" y="83"/>
                      <a:pt x="111" y="84"/>
                    </a:cubicBezTo>
                    <a:cubicBezTo>
                      <a:pt x="106" y="86"/>
                      <a:pt x="106" y="89"/>
                      <a:pt x="103" y="83"/>
                    </a:cubicBezTo>
                    <a:cubicBezTo>
                      <a:pt x="99" y="77"/>
                      <a:pt x="100" y="77"/>
                      <a:pt x="102" y="75"/>
                    </a:cubicBezTo>
                    <a:cubicBezTo>
                      <a:pt x="106" y="74"/>
                      <a:pt x="102" y="78"/>
                      <a:pt x="105" y="77"/>
                    </a:cubicBezTo>
                    <a:cubicBezTo>
                      <a:pt x="106" y="75"/>
                      <a:pt x="110" y="70"/>
                      <a:pt x="111" y="70"/>
                    </a:cubicBezTo>
                    <a:cubicBezTo>
                      <a:pt x="116" y="72"/>
                      <a:pt x="123" y="66"/>
                      <a:pt x="125" y="66"/>
                    </a:cubicBezTo>
                    <a:cubicBezTo>
                      <a:pt x="128" y="66"/>
                      <a:pt x="126" y="67"/>
                      <a:pt x="128" y="66"/>
                    </a:cubicBezTo>
                    <a:cubicBezTo>
                      <a:pt x="126" y="56"/>
                      <a:pt x="132" y="61"/>
                      <a:pt x="132" y="58"/>
                    </a:cubicBezTo>
                    <a:cubicBezTo>
                      <a:pt x="134" y="55"/>
                      <a:pt x="140" y="58"/>
                      <a:pt x="141" y="55"/>
                    </a:cubicBezTo>
                    <a:cubicBezTo>
                      <a:pt x="143" y="53"/>
                      <a:pt x="141" y="50"/>
                      <a:pt x="140" y="49"/>
                    </a:cubicBezTo>
                    <a:cubicBezTo>
                      <a:pt x="138" y="47"/>
                      <a:pt x="140" y="46"/>
                      <a:pt x="141" y="46"/>
                    </a:cubicBezTo>
                    <a:cubicBezTo>
                      <a:pt x="144" y="46"/>
                      <a:pt x="143" y="44"/>
                      <a:pt x="141" y="44"/>
                    </a:cubicBezTo>
                    <a:cubicBezTo>
                      <a:pt x="140" y="44"/>
                      <a:pt x="140" y="42"/>
                      <a:pt x="143" y="41"/>
                    </a:cubicBezTo>
                    <a:cubicBezTo>
                      <a:pt x="144" y="39"/>
                      <a:pt x="143" y="39"/>
                      <a:pt x="143" y="36"/>
                    </a:cubicBezTo>
                    <a:cubicBezTo>
                      <a:pt x="143" y="35"/>
                      <a:pt x="140" y="38"/>
                      <a:pt x="138" y="35"/>
                    </a:cubicBezTo>
                    <a:cubicBezTo>
                      <a:pt x="137" y="32"/>
                      <a:pt x="134" y="35"/>
                      <a:pt x="132" y="33"/>
                    </a:cubicBezTo>
                    <a:cubicBezTo>
                      <a:pt x="129" y="28"/>
                      <a:pt x="128" y="33"/>
                      <a:pt x="125" y="30"/>
                    </a:cubicBezTo>
                    <a:cubicBezTo>
                      <a:pt x="122" y="28"/>
                      <a:pt x="123" y="24"/>
                      <a:pt x="119" y="27"/>
                    </a:cubicBezTo>
                    <a:cubicBezTo>
                      <a:pt x="113" y="30"/>
                      <a:pt x="113" y="25"/>
                      <a:pt x="108" y="27"/>
                    </a:cubicBezTo>
                    <a:cubicBezTo>
                      <a:pt x="105" y="28"/>
                      <a:pt x="108" y="22"/>
                      <a:pt x="105" y="19"/>
                    </a:cubicBezTo>
                    <a:cubicBezTo>
                      <a:pt x="102" y="14"/>
                      <a:pt x="102" y="17"/>
                      <a:pt x="99" y="16"/>
                    </a:cubicBezTo>
                    <a:cubicBezTo>
                      <a:pt x="96" y="16"/>
                      <a:pt x="99" y="16"/>
                      <a:pt x="96" y="13"/>
                    </a:cubicBezTo>
                    <a:cubicBezTo>
                      <a:pt x="94" y="11"/>
                      <a:pt x="100" y="10"/>
                      <a:pt x="97" y="8"/>
                    </a:cubicBezTo>
                    <a:cubicBezTo>
                      <a:pt x="93" y="7"/>
                      <a:pt x="96" y="0"/>
                      <a:pt x="93" y="3"/>
                    </a:cubicBezTo>
                    <a:cubicBezTo>
                      <a:pt x="90" y="5"/>
                      <a:pt x="91" y="0"/>
                      <a:pt x="88" y="3"/>
                    </a:cubicBezTo>
                    <a:cubicBezTo>
                      <a:pt x="85" y="5"/>
                      <a:pt x="82" y="2"/>
                      <a:pt x="82" y="5"/>
                    </a:cubicBezTo>
                    <a:cubicBezTo>
                      <a:pt x="81" y="8"/>
                      <a:pt x="78" y="7"/>
                      <a:pt x="76" y="5"/>
                    </a:cubicBezTo>
                    <a:cubicBezTo>
                      <a:pt x="70" y="5"/>
                      <a:pt x="68" y="8"/>
                      <a:pt x="68" y="13"/>
                    </a:cubicBezTo>
                    <a:cubicBezTo>
                      <a:pt x="68" y="17"/>
                      <a:pt x="67" y="17"/>
                      <a:pt x="65" y="14"/>
                    </a:cubicBezTo>
                    <a:cubicBezTo>
                      <a:pt x="64" y="14"/>
                      <a:pt x="61" y="14"/>
                      <a:pt x="59" y="14"/>
                    </a:cubicBezTo>
                    <a:cubicBezTo>
                      <a:pt x="56" y="16"/>
                      <a:pt x="58" y="10"/>
                      <a:pt x="53" y="13"/>
                    </a:cubicBezTo>
                    <a:cubicBezTo>
                      <a:pt x="50" y="16"/>
                      <a:pt x="55" y="11"/>
                      <a:pt x="46" y="11"/>
                    </a:cubicBezTo>
                    <a:cubicBezTo>
                      <a:pt x="40" y="11"/>
                      <a:pt x="43" y="10"/>
                      <a:pt x="38" y="10"/>
                    </a:cubicBezTo>
                    <a:cubicBezTo>
                      <a:pt x="35" y="11"/>
                      <a:pt x="34" y="7"/>
                      <a:pt x="23" y="8"/>
                    </a:cubicBezTo>
                    <a:cubicBezTo>
                      <a:pt x="14" y="10"/>
                      <a:pt x="18" y="13"/>
                      <a:pt x="15" y="11"/>
                    </a:cubicBezTo>
                    <a:cubicBezTo>
                      <a:pt x="14" y="11"/>
                      <a:pt x="12" y="13"/>
                      <a:pt x="12" y="13"/>
                    </a:cubicBezTo>
                  </a:path>
                </a:pathLst>
              </a:custGeom>
              <a:grpFill/>
              <a:ln w="6350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lIns="45720" tIns="27432" rIns="45720" bIns="27432"/>
              <a:lstStyle/>
              <a:p>
                <a:endParaRPr lang="en-GB" sz="900" dirty="0"/>
              </a:p>
            </p:txBody>
          </p:sp>
          <p:sp>
            <p:nvSpPr>
              <p:cNvPr id="373" name="Freeform 7"/>
              <p:cNvSpPr>
                <a:spLocks/>
              </p:cNvSpPr>
              <p:nvPr/>
            </p:nvSpPr>
            <p:spPr bwMode="auto">
              <a:xfrm>
                <a:off x="2318" y="1644"/>
                <a:ext cx="175" cy="91"/>
              </a:xfrm>
              <a:custGeom>
                <a:avLst/>
                <a:gdLst/>
                <a:ahLst/>
                <a:cxnLst>
                  <a:cxn ang="0">
                    <a:pos x="81" y="13"/>
                  </a:cxn>
                  <a:cxn ang="0">
                    <a:pos x="86" y="16"/>
                  </a:cxn>
                  <a:cxn ang="0">
                    <a:pos x="89" y="25"/>
                  </a:cxn>
                  <a:cxn ang="0">
                    <a:pos x="83" y="30"/>
                  </a:cxn>
                  <a:cxn ang="0">
                    <a:pos x="72" y="34"/>
                  </a:cxn>
                  <a:cxn ang="0">
                    <a:pos x="60" y="41"/>
                  </a:cxn>
                  <a:cxn ang="0">
                    <a:pos x="51" y="45"/>
                  </a:cxn>
                  <a:cxn ang="0">
                    <a:pos x="40" y="44"/>
                  </a:cxn>
                  <a:cxn ang="0">
                    <a:pos x="26" y="39"/>
                  </a:cxn>
                  <a:cxn ang="0">
                    <a:pos x="17" y="37"/>
                  </a:cxn>
                  <a:cxn ang="0">
                    <a:pos x="22" y="36"/>
                  </a:cxn>
                  <a:cxn ang="0">
                    <a:pos x="20" y="30"/>
                  </a:cxn>
                  <a:cxn ang="0">
                    <a:pos x="17" y="27"/>
                  </a:cxn>
                  <a:cxn ang="0">
                    <a:pos x="7" y="25"/>
                  </a:cxn>
                  <a:cxn ang="0">
                    <a:pos x="14" y="24"/>
                  </a:cxn>
                  <a:cxn ang="0">
                    <a:pos x="22" y="24"/>
                  </a:cxn>
                  <a:cxn ang="0">
                    <a:pos x="19" y="20"/>
                  </a:cxn>
                  <a:cxn ang="0">
                    <a:pos x="20" y="17"/>
                  </a:cxn>
                  <a:cxn ang="0">
                    <a:pos x="10" y="17"/>
                  </a:cxn>
                  <a:cxn ang="0">
                    <a:pos x="2" y="16"/>
                  </a:cxn>
                  <a:cxn ang="0">
                    <a:pos x="5" y="14"/>
                  </a:cxn>
                  <a:cxn ang="0">
                    <a:pos x="8" y="11"/>
                  </a:cxn>
                  <a:cxn ang="0">
                    <a:pos x="13" y="8"/>
                  </a:cxn>
                  <a:cxn ang="0">
                    <a:pos x="20" y="10"/>
                  </a:cxn>
                  <a:cxn ang="0">
                    <a:pos x="13" y="6"/>
                  </a:cxn>
                  <a:cxn ang="0">
                    <a:pos x="19" y="3"/>
                  </a:cxn>
                  <a:cxn ang="0">
                    <a:pos x="26" y="8"/>
                  </a:cxn>
                  <a:cxn ang="0">
                    <a:pos x="28" y="16"/>
                  </a:cxn>
                  <a:cxn ang="0">
                    <a:pos x="34" y="14"/>
                  </a:cxn>
                  <a:cxn ang="0">
                    <a:pos x="36" y="11"/>
                  </a:cxn>
                  <a:cxn ang="0">
                    <a:pos x="39" y="10"/>
                  </a:cxn>
                  <a:cxn ang="0">
                    <a:pos x="43" y="11"/>
                  </a:cxn>
                  <a:cxn ang="0">
                    <a:pos x="49" y="8"/>
                  </a:cxn>
                  <a:cxn ang="0">
                    <a:pos x="52" y="10"/>
                  </a:cxn>
                  <a:cxn ang="0">
                    <a:pos x="57" y="10"/>
                  </a:cxn>
                  <a:cxn ang="0">
                    <a:pos x="63" y="6"/>
                  </a:cxn>
                  <a:cxn ang="0">
                    <a:pos x="66" y="5"/>
                  </a:cxn>
                  <a:cxn ang="0">
                    <a:pos x="72" y="3"/>
                  </a:cxn>
                  <a:cxn ang="0">
                    <a:pos x="78" y="5"/>
                  </a:cxn>
                  <a:cxn ang="0">
                    <a:pos x="80" y="6"/>
                  </a:cxn>
                  <a:cxn ang="0">
                    <a:pos x="81" y="11"/>
                  </a:cxn>
                  <a:cxn ang="0">
                    <a:pos x="81" y="13"/>
                  </a:cxn>
                </a:cxnLst>
                <a:rect l="0" t="0" r="r" b="b"/>
                <a:pathLst>
                  <a:path w="90" h="47">
                    <a:moveTo>
                      <a:pt x="81" y="13"/>
                    </a:moveTo>
                    <a:cubicBezTo>
                      <a:pt x="84" y="13"/>
                      <a:pt x="83" y="14"/>
                      <a:pt x="86" y="16"/>
                    </a:cubicBezTo>
                    <a:cubicBezTo>
                      <a:pt x="90" y="16"/>
                      <a:pt x="90" y="22"/>
                      <a:pt x="89" y="25"/>
                    </a:cubicBezTo>
                    <a:cubicBezTo>
                      <a:pt x="86" y="28"/>
                      <a:pt x="86" y="25"/>
                      <a:pt x="83" y="30"/>
                    </a:cubicBezTo>
                    <a:cubicBezTo>
                      <a:pt x="80" y="34"/>
                      <a:pt x="77" y="31"/>
                      <a:pt x="72" y="34"/>
                    </a:cubicBezTo>
                    <a:cubicBezTo>
                      <a:pt x="66" y="37"/>
                      <a:pt x="64" y="41"/>
                      <a:pt x="60" y="41"/>
                    </a:cubicBezTo>
                    <a:cubicBezTo>
                      <a:pt x="54" y="41"/>
                      <a:pt x="57" y="44"/>
                      <a:pt x="51" y="45"/>
                    </a:cubicBezTo>
                    <a:cubicBezTo>
                      <a:pt x="45" y="47"/>
                      <a:pt x="46" y="44"/>
                      <a:pt x="40" y="44"/>
                    </a:cubicBezTo>
                    <a:cubicBezTo>
                      <a:pt x="34" y="44"/>
                      <a:pt x="34" y="39"/>
                      <a:pt x="26" y="39"/>
                    </a:cubicBezTo>
                    <a:cubicBezTo>
                      <a:pt x="19" y="39"/>
                      <a:pt x="17" y="41"/>
                      <a:pt x="17" y="37"/>
                    </a:cubicBezTo>
                    <a:cubicBezTo>
                      <a:pt x="16" y="34"/>
                      <a:pt x="20" y="39"/>
                      <a:pt x="22" y="36"/>
                    </a:cubicBezTo>
                    <a:cubicBezTo>
                      <a:pt x="23" y="34"/>
                      <a:pt x="23" y="31"/>
                      <a:pt x="20" y="30"/>
                    </a:cubicBezTo>
                    <a:cubicBezTo>
                      <a:pt x="19" y="30"/>
                      <a:pt x="22" y="27"/>
                      <a:pt x="17" y="27"/>
                    </a:cubicBezTo>
                    <a:cubicBezTo>
                      <a:pt x="10" y="25"/>
                      <a:pt x="7" y="28"/>
                      <a:pt x="7" y="25"/>
                    </a:cubicBezTo>
                    <a:cubicBezTo>
                      <a:pt x="7" y="24"/>
                      <a:pt x="11" y="25"/>
                      <a:pt x="14" y="24"/>
                    </a:cubicBezTo>
                    <a:cubicBezTo>
                      <a:pt x="16" y="22"/>
                      <a:pt x="17" y="25"/>
                      <a:pt x="22" y="24"/>
                    </a:cubicBezTo>
                    <a:cubicBezTo>
                      <a:pt x="26" y="20"/>
                      <a:pt x="19" y="24"/>
                      <a:pt x="19" y="20"/>
                    </a:cubicBezTo>
                    <a:cubicBezTo>
                      <a:pt x="19" y="19"/>
                      <a:pt x="26" y="17"/>
                      <a:pt x="20" y="17"/>
                    </a:cubicBezTo>
                    <a:cubicBezTo>
                      <a:pt x="14" y="16"/>
                      <a:pt x="14" y="16"/>
                      <a:pt x="10" y="17"/>
                    </a:cubicBezTo>
                    <a:cubicBezTo>
                      <a:pt x="5" y="19"/>
                      <a:pt x="0" y="16"/>
                      <a:pt x="2" y="16"/>
                    </a:cubicBezTo>
                    <a:cubicBezTo>
                      <a:pt x="4" y="14"/>
                      <a:pt x="7" y="16"/>
                      <a:pt x="5" y="14"/>
                    </a:cubicBezTo>
                    <a:cubicBezTo>
                      <a:pt x="5" y="11"/>
                      <a:pt x="8" y="14"/>
                      <a:pt x="8" y="11"/>
                    </a:cubicBezTo>
                    <a:cubicBezTo>
                      <a:pt x="8" y="8"/>
                      <a:pt x="10" y="5"/>
                      <a:pt x="13" y="8"/>
                    </a:cubicBezTo>
                    <a:cubicBezTo>
                      <a:pt x="16" y="10"/>
                      <a:pt x="22" y="13"/>
                      <a:pt x="20" y="10"/>
                    </a:cubicBezTo>
                    <a:cubicBezTo>
                      <a:pt x="19" y="8"/>
                      <a:pt x="14" y="8"/>
                      <a:pt x="13" y="6"/>
                    </a:cubicBezTo>
                    <a:cubicBezTo>
                      <a:pt x="11" y="5"/>
                      <a:pt x="14" y="2"/>
                      <a:pt x="19" y="3"/>
                    </a:cubicBezTo>
                    <a:cubicBezTo>
                      <a:pt x="23" y="5"/>
                      <a:pt x="20" y="5"/>
                      <a:pt x="26" y="8"/>
                    </a:cubicBezTo>
                    <a:cubicBezTo>
                      <a:pt x="31" y="11"/>
                      <a:pt x="26" y="11"/>
                      <a:pt x="28" y="16"/>
                    </a:cubicBezTo>
                    <a:cubicBezTo>
                      <a:pt x="31" y="22"/>
                      <a:pt x="31" y="11"/>
                      <a:pt x="34" y="14"/>
                    </a:cubicBezTo>
                    <a:cubicBezTo>
                      <a:pt x="36" y="17"/>
                      <a:pt x="37" y="14"/>
                      <a:pt x="36" y="11"/>
                    </a:cubicBezTo>
                    <a:cubicBezTo>
                      <a:pt x="34" y="10"/>
                      <a:pt x="37" y="5"/>
                      <a:pt x="39" y="10"/>
                    </a:cubicBezTo>
                    <a:cubicBezTo>
                      <a:pt x="42" y="14"/>
                      <a:pt x="43" y="14"/>
                      <a:pt x="43" y="11"/>
                    </a:cubicBezTo>
                    <a:cubicBezTo>
                      <a:pt x="43" y="8"/>
                      <a:pt x="49" y="5"/>
                      <a:pt x="49" y="8"/>
                    </a:cubicBezTo>
                    <a:cubicBezTo>
                      <a:pt x="51" y="11"/>
                      <a:pt x="52" y="13"/>
                      <a:pt x="52" y="10"/>
                    </a:cubicBezTo>
                    <a:cubicBezTo>
                      <a:pt x="52" y="6"/>
                      <a:pt x="54" y="5"/>
                      <a:pt x="57" y="10"/>
                    </a:cubicBezTo>
                    <a:cubicBezTo>
                      <a:pt x="60" y="13"/>
                      <a:pt x="60" y="5"/>
                      <a:pt x="63" y="6"/>
                    </a:cubicBezTo>
                    <a:cubicBezTo>
                      <a:pt x="66" y="8"/>
                      <a:pt x="68" y="6"/>
                      <a:pt x="66" y="5"/>
                    </a:cubicBezTo>
                    <a:cubicBezTo>
                      <a:pt x="64" y="2"/>
                      <a:pt x="71" y="0"/>
                      <a:pt x="72" y="3"/>
                    </a:cubicBezTo>
                    <a:cubicBezTo>
                      <a:pt x="75" y="10"/>
                      <a:pt x="75" y="5"/>
                      <a:pt x="78" y="5"/>
                    </a:cubicBezTo>
                    <a:cubicBezTo>
                      <a:pt x="81" y="3"/>
                      <a:pt x="83" y="3"/>
                      <a:pt x="80" y="6"/>
                    </a:cubicBezTo>
                    <a:cubicBezTo>
                      <a:pt x="75" y="10"/>
                      <a:pt x="84" y="6"/>
                      <a:pt x="81" y="11"/>
                    </a:cubicBezTo>
                    <a:cubicBezTo>
                      <a:pt x="80" y="11"/>
                      <a:pt x="80" y="13"/>
                      <a:pt x="81" y="13"/>
                    </a:cubicBezTo>
                  </a:path>
                </a:pathLst>
              </a:custGeom>
              <a:grpFill/>
              <a:ln w="6350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lIns="45720" tIns="27432" rIns="45720" bIns="27432"/>
              <a:lstStyle/>
              <a:p>
                <a:endParaRPr lang="en-GB" sz="900" dirty="0"/>
              </a:p>
            </p:txBody>
          </p:sp>
          <p:sp>
            <p:nvSpPr>
              <p:cNvPr id="374" name="Freeform 8"/>
              <p:cNvSpPr>
                <a:spLocks/>
              </p:cNvSpPr>
              <p:nvPr/>
            </p:nvSpPr>
            <p:spPr bwMode="auto">
              <a:xfrm>
                <a:off x="2536" y="1931"/>
                <a:ext cx="71" cy="99"/>
              </a:xfrm>
              <a:custGeom>
                <a:avLst/>
                <a:gdLst/>
                <a:ahLst/>
                <a:cxnLst>
                  <a:cxn ang="0">
                    <a:pos x="24" y="9"/>
                  </a:cxn>
                  <a:cxn ang="0">
                    <a:pos x="22" y="12"/>
                  </a:cxn>
                  <a:cxn ang="0">
                    <a:pos x="28" y="16"/>
                  </a:cxn>
                  <a:cxn ang="0">
                    <a:pos x="30" y="14"/>
                  </a:cxn>
                  <a:cxn ang="0">
                    <a:pos x="31" y="17"/>
                  </a:cxn>
                  <a:cxn ang="0">
                    <a:pos x="34" y="17"/>
                  </a:cxn>
                  <a:cxn ang="0">
                    <a:pos x="34" y="19"/>
                  </a:cxn>
                  <a:cxn ang="0">
                    <a:pos x="36" y="23"/>
                  </a:cxn>
                  <a:cxn ang="0">
                    <a:pos x="36" y="36"/>
                  </a:cxn>
                  <a:cxn ang="0">
                    <a:pos x="33" y="40"/>
                  </a:cxn>
                  <a:cxn ang="0">
                    <a:pos x="28" y="40"/>
                  </a:cxn>
                  <a:cxn ang="0">
                    <a:pos x="19" y="45"/>
                  </a:cxn>
                  <a:cxn ang="0">
                    <a:pos x="18" y="47"/>
                  </a:cxn>
                  <a:cxn ang="0">
                    <a:pos x="7" y="48"/>
                  </a:cxn>
                  <a:cxn ang="0">
                    <a:pos x="6" y="47"/>
                  </a:cxn>
                  <a:cxn ang="0">
                    <a:pos x="4" y="44"/>
                  </a:cxn>
                  <a:cxn ang="0">
                    <a:pos x="3" y="40"/>
                  </a:cxn>
                  <a:cxn ang="0">
                    <a:pos x="7" y="39"/>
                  </a:cxn>
                  <a:cxn ang="0">
                    <a:pos x="12" y="36"/>
                  </a:cxn>
                  <a:cxn ang="0">
                    <a:pos x="13" y="34"/>
                  </a:cxn>
                  <a:cxn ang="0">
                    <a:pos x="7" y="34"/>
                  </a:cxn>
                  <a:cxn ang="0">
                    <a:pos x="12" y="30"/>
                  </a:cxn>
                  <a:cxn ang="0">
                    <a:pos x="10" y="28"/>
                  </a:cxn>
                  <a:cxn ang="0">
                    <a:pos x="6" y="23"/>
                  </a:cxn>
                  <a:cxn ang="0">
                    <a:pos x="9" y="20"/>
                  </a:cxn>
                  <a:cxn ang="0">
                    <a:pos x="6" y="17"/>
                  </a:cxn>
                  <a:cxn ang="0">
                    <a:pos x="4" y="16"/>
                  </a:cxn>
                  <a:cxn ang="0">
                    <a:pos x="12" y="16"/>
                  </a:cxn>
                  <a:cxn ang="0">
                    <a:pos x="15" y="16"/>
                  </a:cxn>
                  <a:cxn ang="0">
                    <a:pos x="19" y="12"/>
                  </a:cxn>
                  <a:cxn ang="0">
                    <a:pos x="15" y="11"/>
                  </a:cxn>
                  <a:cxn ang="0">
                    <a:pos x="18" y="6"/>
                  </a:cxn>
                  <a:cxn ang="0">
                    <a:pos x="24" y="3"/>
                  </a:cxn>
                  <a:cxn ang="0">
                    <a:pos x="28" y="1"/>
                  </a:cxn>
                  <a:cxn ang="0">
                    <a:pos x="28" y="5"/>
                  </a:cxn>
                  <a:cxn ang="0">
                    <a:pos x="24" y="9"/>
                  </a:cxn>
                </a:cxnLst>
                <a:rect l="0" t="0" r="r" b="b"/>
                <a:pathLst>
                  <a:path w="37" h="51">
                    <a:moveTo>
                      <a:pt x="24" y="9"/>
                    </a:moveTo>
                    <a:cubicBezTo>
                      <a:pt x="21" y="9"/>
                      <a:pt x="25" y="11"/>
                      <a:pt x="22" y="12"/>
                    </a:cubicBezTo>
                    <a:cubicBezTo>
                      <a:pt x="18" y="14"/>
                      <a:pt x="28" y="19"/>
                      <a:pt x="28" y="16"/>
                    </a:cubicBezTo>
                    <a:cubicBezTo>
                      <a:pt x="28" y="14"/>
                      <a:pt x="30" y="12"/>
                      <a:pt x="30" y="14"/>
                    </a:cubicBezTo>
                    <a:cubicBezTo>
                      <a:pt x="31" y="17"/>
                      <a:pt x="31" y="16"/>
                      <a:pt x="31" y="17"/>
                    </a:cubicBezTo>
                    <a:cubicBezTo>
                      <a:pt x="33" y="19"/>
                      <a:pt x="33" y="17"/>
                      <a:pt x="34" y="17"/>
                    </a:cubicBezTo>
                    <a:cubicBezTo>
                      <a:pt x="36" y="17"/>
                      <a:pt x="36" y="19"/>
                      <a:pt x="34" y="19"/>
                    </a:cubicBezTo>
                    <a:cubicBezTo>
                      <a:pt x="34" y="19"/>
                      <a:pt x="34" y="20"/>
                      <a:pt x="36" y="23"/>
                    </a:cubicBezTo>
                    <a:cubicBezTo>
                      <a:pt x="37" y="26"/>
                      <a:pt x="37" y="31"/>
                      <a:pt x="36" y="36"/>
                    </a:cubicBezTo>
                    <a:cubicBezTo>
                      <a:pt x="33" y="40"/>
                      <a:pt x="36" y="40"/>
                      <a:pt x="33" y="40"/>
                    </a:cubicBezTo>
                    <a:cubicBezTo>
                      <a:pt x="30" y="40"/>
                      <a:pt x="31" y="40"/>
                      <a:pt x="28" y="40"/>
                    </a:cubicBezTo>
                    <a:cubicBezTo>
                      <a:pt x="24" y="42"/>
                      <a:pt x="21" y="47"/>
                      <a:pt x="19" y="45"/>
                    </a:cubicBezTo>
                    <a:cubicBezTo>
                      <a:pt x="19" y="42"/>
                      <a:pt x="19" y="45"/>
                      <a:pt x="18" y="47"/>
                    </a:cubicBezTo>
                    <a:cubicBezTo>
                      <a:pt x="18" y="48"/>
                      <a:pt x="4" y="51"/>
                      <a:pt x="7" y="48"/>
                    </a:cubicBezTo>
                    <a:cubicBezTo>
                      <a:pt x="12" y="44"/>
                      <a:pt x="3" y="50"/>
                      <a:pt x="6" y="47"/>
                    </a:cubicBezTo>
                    <a:cubicBezTo>
                      <a:pt x="7" y="44"/>
                      <a:pt x="0" y="47"/>
                      <a:pt x="4" y="44"/>
                    </a:cubicBezTo>
                    <a:cubicBezTo>
                      <a:pt x="7" y="39"/>
                      <a:pt x="0" y="44"/>
                      <a:pt x="3" y="40"/>
                    </a:cubicBezTo>
                    <a:cubicBezTo>
                      <a:pt x="6" y="37"/>
                      <a:pt x="9" y="40"/>
                      <a:pt x="7" y="39"/>
                    </a:cubicBezTo>
                    <a:cubicBezTo>
                      <a:pt x="6" y="37"/>
                      <a:pt x="7" y="36"/>
                      <a:pt x="12" y="36"/>
                    </a:cubicBezTo>
                    <a:cubicBezTo>
                      <a:pt x="16" y="36"/>
                      <a:pt x="15" y="34"/>
                      <a:pt x="13" y="34"/>
                    </a:cubicBezTo>
                    <a:cubicBezTo>
                      <a:pt x="12" y="34"/>
                      <a:pt x="3" y="37"/>
                      <a:pt x="7" y="34"/>
                    </a:cubicBezTo>
                    <a:cubicBezTo>
                      <a:pt x="12" y="31"/>
                      <a:pt x="7" y="30"/>
                      <a:pt x="12" y="30"/>
                    </a:cubicBezTo>
                    <a:cubicBezTo>
                      <a:pt x="16" y="28"/>
                      <a:pt x="12" y="26"/>
                      <a:pt x="10" y="28"/>
                    </a:cubicBezTo>
                    <a:cubicBezTo>
                      <a:pt x="9" y="28"/>
                      <a:pt x="3" y="25"/>
                      <a:pt x="6" y="23"/>
                    </a:cubicBezTo>
                    <a:cubicBezTo>
                      <a:pt x="7" y="22"/>
                      <a:pt x="6" y="22"/>
                      <a:pt x="9" y="20"/>
                    </a:cubicBezTo>
                    <a:cubicBezTo>
                      <a:pt x="12" y="19"/>
                      <a:pt x="3" y="20"/>
                      <a:pt x="6" y="17"/>
                    </a:cubicBezTo>
                    <a:cubicBezTo>
                      <a:pt x="7" y="16"/>
                      <a:pt x="4" y="17"/>
                      <a:pt x="4" y="16"/>
                    </a:cubicBezTo>
                    <a:cubicBezTo>
                      <a:pt x="6" y="14"/>
                      <a:pt x="9" y="14"/>
                      <a:pt x="12" y="16"/>
                    </a:cubicBezTo>
                    <a:cubicBezTo>
                      <a:pt x="13" y="16"/>
                      <a:pt x="13" y="14"/>
                      <a:pt x="15" y="16"/>
                    </a:cubicBezTo>
                    <a:cubicBezTo>
                      <a:pt x="18" y="16"/>
                      <a:pt x="16" y="14"/>
                      <a:pt x="19" y="12"/>
                    </a:cubicBezTo>
                    <a:cubicBezTo>
                      <a:pt x="22" y="9"/>
                      <a:pt x="16" y="11"/>
                      <a:pt x="15" y="11"/>
                    </a:cubicBezTo>
                    <a:cubicBezTo>
                      <a:pt x="15" y="9"/>
                      <a:pt x="19" y="9"/>
                      <a:pt x="18" y="6"/>
                    </a:cubicBezTo>
                    <a:cubicBezTo>
                      <a:pt x="18" y="5"/>
                      <a:pt x="22" y="3"/>
                      <a:pt x="24" y="3"/>
                    </a:cubicBezTo>
                    <a:cubicBezTo>
                      <a:pt x="27" y="3"/>
                      <a:pt x="25" y="0"/>
                      <a:pt x="28" y="1"/>
                    </a:cubicBezTo>
                    <a:cubicBezTo>
                      <a:pt x="31" y="3"/>
                      <a:pt x="28" y="3"/>
                      <a:pt x="28" y="5"/>
                    </a:cubicBezTo>
                    <a:cubicBezTo>
                      <a:pt x="25" y="6"/>
                      <a:pt x="27" y="9"/>
                      <a:pt x="24" y="9"/>
                    </a:cubicBezTo>
                  </a:path>
                </a:pathLst>
              </a:custGeom>
              <a:grpFill/>
              <a:ln w="6350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lIns="45720" tIns="27432" rIns="45720" bIns="27432"/>
              <a:lstStyle/>
              <a:p>
                <a:endParaRPr lang="en-GB" sz="900" dirty="0"/>
              </a:p>
            </p:txBody>
          </p:sp>
          <p:sp>
            <p:nvSpPr>
              <p:cNvPr id="375" name="Freeform 9"/>
              <p:cNvSpPr>
                <a:spLocks/>
              </p:cNvSpPr>
              <p:nvPr/>
            </p:nvSpPr>
            <p:spPr bwMode="auto">
              <a:xfrm>
                <a:off x="4051" y="2009"/>
                <a:ext cx="498" cy="240"/>
              </a:xfrm>
              <a:custGeom>
                <a:avLst/>
                <a:gdLst/>
                <a:ahLst/>
                <a:cxnLst>
                  <a:cxn ang="0">
                    <a:pos x="230" y="28"/>
                  </a:cxn>
                  <a:cxn ang="0">
                    <a:pos x="222" y="48"/>
                  </a:cxn>
                  <a:cxn ang="0">
                    <a:pos x="225" y="53"/>
                  </a:cxn>
                  <a:cxn ang="0">
                    <a:pos x="234" y="53"/>
                  </a:cxn>
                  <a:cxn ang="0">
                    <a:pos x="240" y="50"/>
                  </a:cxn>
                  <a:cxn ang="0">
                    <a:pos x="251" y="56"/>
                  </a:cxn>
                  <a:cxn ang="0">
                    <a:pos x="255" y="65"/>
                  </a:cxn>
                  <a:cxn ang="0">
                    <a:pos x="246" y="65"/>
                  </a:cxn>
                  <a:cxn ang="0">
                    <a:pos x="239" y="65"/>
                  </a:cxn>
                  <a:cxn ang="0">
                    <a:pos x="228" y="70"/>
                  </a:cxn>
                  <a:cxn ang="0">
                    <a:pos x="225" y="76"/>
                  </a:cxn>
                  <a:cxn ang="0">
                    <a:pos x="216" y="80"/>
                  </a:cxn>
                  <a:cxn ang="0">
                    <a:pos x="207" y="87"/>
                  </a:cxn>
                  <a:cxn ang="0">
                    <a:pos x="192" y="84"/>
                  </a:cxn>
                  <a:cxn ang="0">
                    <a:pos x="189" y="92"/>
                  </a:cxn>
                  <a:cxn ang="0">
                    <a:pos x="192" y="100"/>
                  </a:cxn>
                  <a:cxn ang="0">
                    <a:pos x="181" y="107"/>
                  </a:cxn>
                  <a:cxn ang="0">
                    <a:pos x="173" y="114"/>
                  </a:cxn>
                  <a:cxn ang="0">
                    <a:pos x="169" y="114"/>
                  </a:cxn>
                  <a:cxn ang="0">
                    <a:pos x="160" y="114"/>
                  </a:cxn>
                  <a:cxn ang="0">
                    <a:pos x="154" y="115"/>
                  </a:cxn>
                  <a:cxn ang="0">
                    <a:pos x="138" y="123"/>
                  </a:cxn>
                  <a:cxn ang="0">
                    <a:pos x="134" y="123"/>
                  </a:cxn>
                  <a:cxn ang="0">
                    <a:pos x="131" y="120"/>
                  </a:cxn>
                  <a:cxn ang="0">
                    <a:pos x="117" y="117"/>
                  </a:cxn>
                  <a:cxn ang="0">
                    <a:pos x="100" y="111"/>
                  </a:cxn>
                  <a:cxn ang="0">
                    <a:pos x="75" y="111"/>
                  </a:cxn>
                  <a:cxn ang="0">
                    <a:pos x="69" y="109"/>
                  </a:cxn>
                  <a:cxn ang="0">
                    <a:pos x="64" y="100"/>
                  </a:cxn>
                  <a:cxn ang="0">
                    <a:pos x="55" y="92"/>
                  </a:cxn>
                  <a:cxn ang="0">
                    <a:pos x="38" y="84"/>
                  </a:cxn>
                  <a:cxn ang="0">
                    <a:pos x="27" y="83"/>
                  </a:cxn>
                  <a:cxn ang="0">
                    <a:pos x="24" y="76"/>
                  </a:cxn>
                  <a:cxn ang="0">
                    <a:pos x="26" y="67"/>
                  </a:cxn>
                  <a:cxn ang="0">
                    <a:pos x="18" y="52"/>
                  </a:cxn>
                  <a:cxn ang="0">
                    <a:pos x="15" y="50"/>
                  </a:cxn>
                  <a:cxn ang="0">
                    <a:pos x="9" y="48"/>
                  </a:cxn>
                  <a:cxn ang="0">
                    <a:pos x="2" y="36"/>
                  </a:cxn>
                  <a:cxn ang="0">
                    <a:pos x="12" y="31"/>
                  </a:cxn>
                  <a:cxn ang="0">
                    <a:pos x="21" y="24"/>
                  </a:cxn>
                  <a:cxn ang="0">
                    <a:pos x="41" y="19"/>
                  </a:cxn>
                  <a:cxn ang="0">
                    <a:pos x="53" y="22"/>
                  </a:cxn>
                  <a:cxn ang="0">
                    <a:pos x="84" y="24"/>
                  </a:cxn>
                  <a:cxn ang="0">
                    <a:pos x="82" y="10"/>
                  </a:cxn>
                  <a:cxn ang="0">
                    <a:pos x="99" y="5"/>
                  </a:cxn>
                  <a:cxn ang="0">
                    <a:pos x="116" y="13"/>
                  </a:cxn>
                  <a:cxn ang="0">
                    <a:pos x="131" y="24"/>
                  </a:cxn>
                  <a:cxn ang="0">
                    <a:pos x="152" y="25"/>
                  </a:cxn>
                  <a:cxn ang="0">
                    <a:pos x="170" y="35"/>
                  </a:cxn>
                  <a:cxn ang="0">
                    <a:pos x="195" y="33"/>
                  </a:cxn>
                  <a:cxn ang="0">
                    <a:pos x="214" y="24"/>
                  </a:cxn>
                  <a:cxn ang="0">
                    <a:pos x="230" y="28"/>
                  </a:cxn>
                </a:cxnLst>
                <a:rect l="0" t="0" r="r" b="b"/>
                <a:pathLst>
                  <a:path w="257" h="124">
                    <a:moveTo>
                      <a:pt x="230" y="28"/>
                    </a:moveTo>
                    <a:cubicBezTo>
                      <a:pt x="219" y="50"/>
                      <a:pt x="225" y="45"/>
                      <a:pt x="222" y="48"/>
                    </a:cubicBezTo>
                    <a:cubicBezTo>
                      <a:pt x="219" y="50"/>
                      <a:pt x="223" y="55"/>
                      <a:pt x="225" y="53"/>
                    </a:cubicBezTo>
                    <a:cubicBezTo>
                      <a:pt x="227" y="52"/>
                      <a:pt x="231" y="52"/>
                      <a:pt x="234" y="53"/>
                    </a:cubicBezTo>
                    <a:cubicBezTo>
                      <a:pt x="237" y="56"/>
                      <a:pt x="234" y="50"/>
                      <a:pt x="240" y="50"/>
                    </a:cubicBezTo>
                    <a:cubicBezTo>
                      <a:pt x="246" y="50"/>
                      <a:pt x="248" y="53"/>
                      <a:pt x="251" y="56"/>
                    </a:cubicBezTo>
                    <a:cubicBezTo>
                      <a:pt x="254" y="59"/>
                      <a:pt x="257" y="64"/>
                      <a:pt x="255" y="65"/>
                    </a:cubicBezTo>
                    <a:cubicBezTo>
                      <a:pt x="252" y="67"/>
                      <a:pt x="248" y="64"/>
                      <a:pt x="246" y="65"/>
                    </a:cubicBezTo>
                    <a:cubicBezTo>
                      <a:pt x="245" y="67"/>
                      <a:pt x="243" y="64"/>
                      <a:pt x="239" y="65"/>
                    </a:cubicBezTo>
                    <a:cubicBezTo>
                      <a:pt x="236" y="69"/>
                      <a:pt x="231" y="67"/>
                      <a:pt x="228" y="70"/>
                    </a:cubicBezTo>
                    <a:cubicBezTo>
                      <a:pt x="225" y="75"/>
                      <a:pt x="228" y="75"/>
                      <a:pt x="225" y="76"/>
                    </a:cubicBezTo>
                    <a:cubicBezTo>
                      <a:pt x="222" y="80"/>
                      <a:pt x="219" y="81"/>
                      <a:pt x="216" y="80"/>
                    </a:cubicBezTo>
                    <a:cubicBezTo>
                      <a:pt x="211" y="80"/>
                      <a:pt x="213" y="84"/>
                      <a:pt x="207" y="87"/>
                    </a:cubicBezTo>
                    <a:cubicBezTo>
                      <a:pt x="199" y="90"/>
                      <a:pt x="196" y="83"/>
                      <a:pt x="192" y="84"/>
                    </a:cubicBezTo>
                    <a:cubicBezTo>
                      <a:pt x="189" y="84"/>
                      <a:pt x="189" y="87"/>
                      <a:pt x="189" y="92"/>
                    </a:cubicBezTo>
                    <a:cubicBezTo>
                      <a:pt x="189" y="95"/>
                      <a:pt x="195" y="98"/>
                      <a:pt x="192" y="100"/>
                    </a:cubicBezTo>
                    <a:cubicBezTo>
                      <a:pt x="187" y="103"/>
                      <a:pt x="185" y="103"/>
                      <a:pt x="181" y="107"/>
                    </a:cubicBezTo>
                    <a:cubicBezTo>
                      <a:pt x="178" y="112"/>
                      <a:pt x="175" y="111"/>
                      <a:pt x="173" y="114"/>
                    </a:cubicBezTo>
                    <a:cubicBezTo>
                      <a:pt x="172" y="115"/>
                      <a:pt x="170" y="112"/>
                      <a:pt x="169" y="114"/>
                    </a:cubicBezTo>
                    <a:cubicBezTo>
                      <a:pt x="166" y="115"/>
                      <a:pt x="166" y="114"/>
                      <a:pt x="160" y="114"/>
                    </a:cubicBezTo>
                    <a:cubicBezTo>
                      <a:pt x="155" y="114"/>
                      <a:pt x="158" y="112"/>
                      <a:pt x="154" y="115"/>
                    </a:cubicBezTo>
                    <a:cubicBezTo>
                      <a:pt x="151" y="118"/>
                      <a:pt x="151" y="115"/>
                      <a:pt x="138" y="123"/>
                    </a:cubicBezTo>
                    <a:cubicBezTo>
                      <a:pt x="137" y="124"/>
                      <a:pt x="137" y="121"/>
                      <a:pt x="134" y="123"/>
                    </a:cubicBezTo>
                    <a:cubicBezTo>
                      <a:pt x="132" y="123"/>
                      <a:pt x="135" y="118"/>
                      <a:pt x="131" y="120"/>
                    </a:cubicBezTo>
                    <a:cubicBezTo>
                      <a:pt x="126" y="123"/>
                      <a:pt x="120" y="117"/>
                      <a:pt x="117" y="117"/>
                    </a:cubicBezTo>
                    <a:cubicBezTo>
                      <a:pt x="114" y="117"/>
                      <a:pt x="111" y="111"/>
                      <a:pt x="100" y="111"/>
                    </a:cubicBezTo>
                    <a:cubicBezTo>
                      <a:pt x="90" y="112"/>
                      <a:pt x="88" y="112"/>
                      <a:pt x="75" y="111"/>
                    </a:cubicBezTo>
                    <a:cubicBezTo>
                      <a:pt x="72" y="109"/>
                      <a:pt x="69" y="112"/>
                      <a:pt x="69" y="109"/>
                    </a:cubicBezTo>
                    <a:cubicBezTo>
                      <a:pt x="67" y="104"/>
                      <a:pt x="65" y="107"/>
                      <a:pt x="64" y="100"/>
                    </a:cubicBezTo>
                    <a:cubicBezTo>
                      <a:pt x="62" y="93"/>
                      <a:pt x="64" y="100"/>
                      <a:pt x="55" y="92"/>
                    </a:cubicBezTo>
                    <a:cubicBezTo>
                      <a:pt x="47" y="84"/>
                      <a:pt x="43" y="84"/>
                      <a:pt x="38" y="84"/>
                    </a:cubicBezTo>
                    <a:cubicBezTo>
                      <a:pt x="34" y="84"/>
                      <a:pt x="31" y="83"/>
                      <a:pt x="27" y="83"/>
                    </a:cubicBezTo>
                    <a:cubicBezTo>
                      <a:pt x="23" y="83"/>
                      <a:pt x="23" y="78"/>
                      <a:pt x="24" y="76"/>
                    </a:cubicBezTo>
                    <a:cubicBezTo>
                      <a:pt x="27" y="72"/>
                      <a:pt x="24" y="73"/>
                      <a:pt x="26" y="67"/>
                    </a:cubicBezTo>
                    <a:cubicBezTo>
                      <a:pt x="27" y="61"/>
                      <a:pt x="20" y="55"/>
                      <a:pt x="18" y="52"/>
                    </a:cubicBezTo>
                    <a:cubicBezTo>
                      <a:pt x="18" y="50"/>
                      <a:pt x="17" y="53"/>
                      <a:pt x="15" y="50"/>
                    </a:cubicBezTo>
                    <a:cubicBezTo>
                      <a:pt x="14" y="47"/>
                      <a:pt x="12" y="52"/>
                      <a:pt x="9" y="48"/>
                    </a:cubicBezTo>
                    <a:cubicBezTo>
                      <a:pt x="5" y="47"/>
                      <a:pt x="0" y="41"/>
                      <a:pt x="2" y="36"/>
                    </a:cubicBezTo>
                    <a:cubicBezTo>
                      <a:pt x="6" y="30"/>
                      <a:pt x="5" y="35"/>
                      <a:pt x="12" y="31"/>
                    </a:cubicBezTo>
                    <a:cubicBezTo>
                      <a:pt x="18" y="30"/>
                      <a:pt x="12" y="28"/>
                      <a:pt x="21" y="24"/>
                    </a:cubicBezTo>
                    <a:cubicBezTo>
                      <a:pt x="31" y="19"/>
                      <a:pt x="37" y="16"/>
                      <a:pt x="41" y="19"/>
                    </a:cubicBezTo>
                    <a:cubicBezTo>
                      <a:pt x="46" y="22"/>
                      <a:pt x="52" y="16"/>
                      <a:pt x="53" y="22"/>
                    </a:cubicBezTo>
                    <a:cubicBezTo>
                      <a:pt x="55" y="27"/>
                      <a:pt x="81" y="31"/>
                      <a:pt x="84" y="24"/>
                    </a:cubicBezTo>
                    <a:cubicBezTo>
                      <a:pt x="85" y="17"/>
                      <a:pt x="76" y="17"/>
                      <a:pt x="82" y="10"/>
                    </a:cubicBezTo>
                    <a:cubicBezTo>
                      <a:pt x="88" y="0"/>
                      <a:pt x="85" y="0"/>
                      <a:pt x="99" y="5"/>
                    </a:cubicBezTo>
                    <a:cubicBezTo>
                      <a:pt x="111" y="11"/>
                      <a:pt x="116" y="5"/>
                      <a:pt x="116" y="13"/>
                    </a:cubicBezTo>
                    <a:cubicBezTo>
                      <a:pt x="116" y="21"/>
                      <a:pt x="123" y="27"/>
                      <a:pt x="131" y="24"/>
                    </a:cubicBezTo>
                    <a:cubicBezTo>
                      <a:pt x="140" y="21"/>
                      <a:pt x="141" y="21"/>
                      <a:pt x="152" y="25"/>
                    </a:cubicBezTo>
                    <a:cubicBezTo>
                      <a:pt x="163" y="28"/>
                      <a:pt x="157" y="31"/>
                      <a:pt x="170" y="35"/>
                    </a:cubicBezTo>
                    <a:cubicBezTo>
                      <a:pt x="190" y="39"/>
                      <a:pt x="182" y="31"/>
                      <a:pt x="195" y="33"/>
                    </a:cubicBezTo>
                    <a:cubicBezTo>
                      <a:pt x="207" y="33"/>
                      <a:pt x="204" y="17"/>
                      <a:pt x="214" y="24"/>
                    </a:cubicBezTo>
                    <a:cubicBezTo>
                      <a:pt x="223" y="30"/>
                      <a:pt x="223" y="24"/>
                      <a:pt x="230" y="28"/>
                    </a:cubicBezTo>
                  </a:path>
                </a:pathLst>
              </a:custGeom>
              <a:grpFill/>
              <a:ln w="6350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lIns="45720" tIns="27432" rIns="45720" bIns="27432"/>
              <a:lstStyle/>
              <a:p>
                <a:endParaRPr lang="en-GB" sz="900" dirty="0"/>
              </a:p>
            </p:txBody>
          </p:sp>
          <p:sp>
            <p:nvSpPr>
              <p:cNvPr id="376" name="Freeform 10"/>
              <p:cNvSpPr>
                <a:spLocks/>
              </p:cNvSpPr>
              <p:nvPr/>
            </p:nvSpPr>
            <p:spPr bwMode="auto">
              <a:xfrm>
                <a:off x="3829" y="1976"/>
                <a:ext cx="951" cy="711"/>
              </a:xfrm>
              <a:custGeom>
                <a:avLst/>
                <a:gdLst/>
                <a:ahLst/>
                <a:cxnLst>
                  <a:cxn ang="0">
                    <a:pos x="441" y="136"/>
                  </a:cxn>
                  <a:cxn ang="0">
                    <a:pos x="427" y="142"/>
                  </a:cxn>
                  <a:cxn ang="0">
                    <a:pos x="414" y="150"/>
                  </a:cxn>
                  <a:cxn ang="0">
                    <a:pos x="398" y="160"/>
                  </a:cxn>
                  <a:cxn ang="0">
                    <a:pos x="383" y="171"/>
                  </a:cxn>
                  <a:cxn ang="0">
                    <a:pos x="382" y="160"/>
                  </a:cxn>
                  <a:cxn ang="0">
                    <a:pos x="376" y="151"/>
                  </a:cxn>
                  <a:cxn ang="0">
                    <a:pos x="351" y="168"/>
                  </a:cxn>
                  <a:cxn ang="0">
                    <a:pos x="365" y="190"/>
                  </a:cxn>
                  <a:cxn ang="0">
                    <a:pos x="383" y="187"/>
                  </a:cxn>
                  <a:cxn ang="0">
                    <a:pos x="385" y="193"/>
                  </a:cxn>
                  <a:cxn ang="0">
                    <a:pos x="371" y="204"/>
                  </a:cxn>
                  <a:cxn ang="0">
                    <a:pos x="379" y="240"/>
                  </a:cxn>
                  <a:cxn ang="0">
                    <a:pos x="371" y="246"/>
                  </a:cxn>
                  <a:cxn ang="0">
                    <a:pos x="383" y="257"/>
                  </a:cxn>
                  <a:cxn ang="0">
                    <a:pos x="386" y="268"/>
                  </a:cxn>
                  <a:cxn ang="0">
                    <a:pos x="380" y="285"/>
                  </a:cxn>
                  <a:cxn ang="0">
                    <a:pos x="368" y="300"/>
                  </a:cxn>
                  <a:cxn ang="0">
                    <a:pos x="365" y="313"/>
                  </a:cxn>
                  <a:cxn ang="0">
                    <a:pos x="357" y="322"/>
                  </a:cxn>
                  <a:cxn ang="0">
                    <a:pos x="345" y="333"/>
                  </a:cxn>
                  <a:cxn ang="0">
                    <a:pos x="335" y="342"/>
                  </a:cxn>
                  <a:cxn ang="0">
                    <a:pos x="325" y="345"/>
                  </a:cxn>
                  <a:cxn ang="0">
                    <a:pos x="316" y="347"/>
                  </a:cxn>
                  <a:cxn ang="0">
                    <a:pos x="303" y="353"/>
                  </a:cxn>
                  <a:cxn ang="0">
                    <a:pos x="290" y="364"/>
                  </a:cxn>
                  <a:cxn ang="0">
                    <a:pos x="287" y="353"/>
                  </a:cxn>
                  <a:cxn ang="0">
                    <a:pos x="277" y="353"/>
                  </a:cxn>
                  <a:cxn ang="0">
                    <a:pos x="265" y="342"/>
                  </a:cxn>
                  <a:cxn ang="0">
                    <a:pos x="245" y="341"/>
                  </a:cxn>
                  <a:cxn ang="0">
                    <a:pos x="233" y="341"/>
                  </a:cxn>
                  <a:cxn ang="0">
                    <a:pos x="220" y="353"/>
                  </a:cxn>
                  <a:cxn ang="0">
                    <a:pos x="205" y="345"/>
                  </a:cxn>
                  <a:cxn ang="0">
                    <a:pos x="195" y="328"/>
                  </a:cxn>
                  <a:cxn ang="0">
                    <a:pos x="201" y="310"/>
                  </a:cxn>
                  <a:cxn ang="0">
                    <a:pos x="190" y="285"/>
                  </a:cxn>
                  <a:cxn ang="0">
                    <a:pos x="176" y="274"/>
                  </a:cxn>
                  <a:cxn ang="0">
                    <a:pos x="144" y="289"/>
                  </a:cxn>
                  <a:cxn ang="0">
                    <a:pos x="126" y="289"/>
                  </a:cxn>
                  <a:cxn ang="0">
                    <a:pos x="105" y="286"/>
                  </a:cxn>
                  <a:cxn ang="0">
                    <a:pos x="93" y="280"/>
                  </a:cxn>
                  <a:cxn ang="0">
                    <a:pos x="67" y="261"/>
                  </a:cxn>
                  <a:cxn ang="0">
                    <a:pos x="41" y="241"/>
                  </a:cxn>
                  <a:cxn ang="0">
                    <a:pos x="47" y="223"/>
                  </a:cxn>
                  <a:cxn ang="0">
                    <a:pos x="45" y="202"/>
                  </a:cxn>
                  <a:cxn ang="0">
                    <a:pos x="21" y="196"/>
                  </a:cxn>
                  <a:cxn ang="0">
                    <a:pos x="12" y="179"/>
                  </a:cxn>
                  <a:cxn ang="0">
                    <a:pos x="7" y="157"/>
                  </a:cxn>
                  <a:cxn ang="0">
                    <a:pos x="39" y="143"/>
                  </a:cxn>
                  <a:cxn ang="0">
                    <a:pos x="56" y="106"/>
                  </a:cxn>
                  <a:cxn ang="0">
                    <a:pos x="76" y="78"/>
                  </a:cxn>
                  <a:cxn ang="0">
                    <a:pos x="111" y="55"/>
                  </a:cxn>
                  <a:cxn ang="0">
                    <a:pos x="140" y="84"/>
                  </a:cxn>
                  <a:cxn ang="0">
                    <a:pos x="178" y="117"/>
                  </a:cxn>
                  <a:cxn ang="0">
                    <a:pos x="245" y="137"/>
                  </a:cxn>
                  <a:cxn ang="0">
                    <a:pos x="283" y="131"/>
                  </a:cxn>
                  <a:cxn ang="0">
                    <a:pos x="306" y="101"/>
                  </a:cxn>
                  <a:cxn ang="0">
                    <a:pos x="353" y="83"/>
                  </a:cxn>
                  <a:cxn ang="0">
                    <a:pos x="348" y="70"/>
                  </a:cxn>
                  <a:cxn ang="0">
                    <a:pos x="373" y="24"/>
                  </a:cxn>
                  <a:cxn ang="0">
                    <a:pos x="441" y="50"/>
                  </a:cxn>
                  <a:cxn ang="0">
                    <a:pos x="481" y="64"/>
                  </a:cxn>
                  <a:cxn ang="0">
                    <a:pos x="458" y="123"/>
                  </a:cxn>
                </a:cxnLst>
                <a:rect l="0" t="0" r="r" b="b"/>
                <a:pathLst>
                  <a:path w="490" h="367">
                    <a:moveTo>
                      <a:pt x="453" y="131"/>
                    </a:moveTo>
                    <a:cubicBezTo>
                      <a:pt x="453" y="128"/>
                      <a:pt x="453" y="131"/>
                      <a:pt x="452" y="129"/>
                    </a:cubicBezTo>
                    <a:cubicBezTo>
                      <a:pt x="450" y="128"/>
                      <a:pt x="452" y="126"/>
                      <a:pt x="449" y="125"/>
                    </a:cubicBezTo>
                    <a:cubicBezTo>
                      <a:pt x="446" y="125"/>
                      <a:pt x="449" y="132"/>
                      <a:pt x="446" y="131"/>
                    </a:cubicBezTo>
                    <a:cubicBezTo>
                      <a:pt x="443" y="131"/>
                      <a:pt x="444" y="134"/>
                      <a:pt x="441" y="136"/>
                    </a:cubicBezTo>
                    <a:cubicBezTo>
                      <a:pt x="440" y="137"/>
                      <a:pt x="441" y="136"/>
                      <a:pt x="438" y="136"/>
                    </a:cubicBezTo>
                    <a:cubicBezTo>
                      <a:pt x="436" y="137"/>
                      <a:pt x="433" y="134"/>
                      <a:pt x="433" y="137"/>
                    </a:cubicBezTo>
                    <a:cubicBezTo>
                      <a:pt x="433" y="140"/>
                      <a:pt x="436" y="140"/>
                      <a:pt x="435" y="142"/>
                    </a:cubicBezTo>
                    <a:cubicBezTo>
                      <a:pt x="433" y="143"/>
                      <a:pt x="433" y="142"/>
                      <a:pt x="432" y="142"/>
                    </a:cubicBezTo>
                    <a:cubicBezTo>
                      <a:pt x="430" y="143"/>
                      <a:pt x="429" y="142"/>
                      <a:pt x="427" y="142"/>
                    </a:cubicBezTo>
                    <a:cubicBezTo>
                      <a:pt x="426" y="142"/>
                      <a:pt x="426" y="137"/>
                      <a:pt x="424" y="139"/>
                    </a:cubicBezTo>
                    <a:cubicBezTo>
                      <a:pt x="423" y="140"/>
                      <a:pt x="424" y="139"/>
                      <a:pt x="423" y="140"/>
                    </a:cubicBezTo>
                    <a:cubicBezTo>
                      <a:pt x="421" y="142"/>
                      <a:pt x="423" y="142"/>
                      <a:pt x="421" y="143"/>
                    </a:cubicBezTo>
                    <a:cubicBezTo>
                      <a:pt x="420" y="145"/>
                      <a:pt x="418" y="148"/>
                      <a:pt x="417" y="148"/>
                    </a:cubicBezTo>
                    <a:cubicBezTo>
                      <a:pt x="414" y="148"/>
                      <a:pt x="415" y="150"/>
                      <a:pt x="414" y="150"/>
                    </a:cubicBezTo>
                    <a:cubicBezTo>
                      <a:pt x="412" y="150"/>
                      <a:pt x="414" y="151"/>
                      <a:pt x="412" y="151"/>
                    </a:cubicBezTo>
                    <a:cubicBezTo>
                      <a:pt x="409" y="153"/>
                      <a:pt x="411" y="153"/>
                      <a:pt x="409" y="153"/>
                    </a:cubicBezTo>
                    <a:cubicBezTo>
                      <a:pt x="408" y="153"/>
                      <a:pt x="406" y="156"/>
                      <a:pt x="405" y="157"/>
                    </a:cubicBezTo>
                    <a:cubicBezTo>
                      <a:pt x="405" y="159"/>
                      <a:pt x="405" y="159"/>
                      <a:pt x="405" y="159"/>
                    </a:cubicBezTo>
                    <a:cubicBezTo>
                      <a:pt x="401" y="162"/>
                      <a:pt x="400" y="159"/>
                      <a:pt x="398" y="160"/>
                    </a:cubicBezTo>
                    <a:cubicBezTo>
                      <a:pt x="397" y="162"/>
                      <a:pt x="397" y="159"/>
                      <a:pt x="395" y="162"/>
                    </a:cubicBezTo>
                    <a:cubicBezTo>
                      <a:pt x="395" y="164"/>
                      <a:pt x="392" y="162"/>
                      <a:pt x="391" y="164"/>
                    </a:cubicBezTo>
                    <a:cubicBezTo>
                      <a:pt x="389" y="165"/>
                      <a:pt x="388" y="165"/>
                      <a:pt x="386" y="168"/>
                    </a:cubicBezTo>
                    <a:cubicBezTo>
                      <a:pt x="386" y="171"/>
                      <a:pt x="383" y="170"/>
                      <a:pt x="383" y="170"/>
                    </a:cubicBezTo>
                    <a:cubicBezTo>
                      <a:pt x="383" y="170"/>
                      <a:pt x="385" y="171"/>
                      <a:pt x="383" y="171"/>
                    </a:cubicBezTo>
                    <a:cubicBezTo>
                      <a:pt x="380" y="171"/>
                      <a:pt x="379" y="174"/>
                      <a:pt x="379" y="171"/>
                    </a:cubicBezTo>
                    <a:cubicBezTo>
                      <a:pt x="379" y="168"/>
                      <a:pt x="379" y="171"/>
                      <a:pt x="380" y="170"/>
                    </a:cubicBezTo>
                    <a:cubicBezTo>
                      <a:pt x="382" y="167"/>
                      <a:pt x="382" y="170"/>
                      <a:pt x="383" y="168"/>
                    </a:cubicBezTo>
                    <a:cubicBezTo>
                      <a:pt x="383" y="165"/>
                      <a:pt x="380" y="164"/>
                      <a:pt x="380" y="164"/>
                    </a:cubicBezTo>
                    <a:cubicBezTo>
                      <a:pt x="379" y="164"/>
                      <a:pt x="382" y="162"/>
                      <a:pt x="382" y="160"/>
                    </a:cubicBezTo>
                    <a:cubicBezTo>
                      <a:pt x="380" y="160"/>
                      <a:pt x="383" y="160"/>
                      <a:pt x="386" y="156"/>
                    </a:cubicBezTo>
                    <a:cubicBezTo>
                      <a:pt x="388" y="153"/>
                      <a:pt x="388" y="153"/>
                      <a:pt x="386" y="151"/>
                    </a:cubicBezTo>
                    <a:cubicBezTo>
                      <a:pt x="383" y="148"/>
                      <a:pt x="385" y="148"/>
                      <a:pt x="383" y="148"/>
                    </a:cubicBezTo>
                    <a:cubicBezTo>
                      <a:pt x="382" y="150"/>
                      <a:pt x="380" y="146"/>
                      <a:pt x="379" y="148"/>
                    </a:cubicBezTo>
                    <a:cubicBezTo>
                      <a:pt x="376" y="150"/>
                      <a:pt x="379" y="150"/>
                      <a:pt x="376" y="151"/>
                    </a:cubicBezTo>
                    <a:cubicBezTo>
                      <a:pt x="374" y="154"/>
                      <a:pt x="376" y="156"/>
                      <a:pt x="373" y="156"/>
                    </a:cubicBezTo>
                    <a:cubicBezTo>
                      <a:pt x="371" y="157"/>
                      <a:pt x="363" y="160"/>
                      <a:pt x="363" y="164"/>
                    </a:cubicBezTo>
                    <a:cubicBezTo>
                      <a:pt x="363" y="167"/>
                      <a:pt x="362" y="168"/>
                      <a:pt x="359" y="168"/>
                    </a:cubicBezTo>
                    <a:cubicBezTo>
                      <a:pt x="357" y="167"/>
                      <a:pt x="357" y="171"/>
                      <a:pt x="356" y="168"/>
                    </a:cubicBezTo>
                    <a:cubicBezTo>
                      <a:pt x="354" y="167"/>
                      <a:pt x="351" y="167"/>
                      <a:pt x="351" y="168"/>
                    </a:cubicBezTo>
                    <a:cubicBezTo>
                      <a:pt x="351" y="170"/>
                      <a:pt x="350" y="171"/>
                      <a:pt x="351" y="174"/>
                    </a:cubicBezTo>
                    <a:cubicBezTo>
                      <a:pt x="351" y="178"/>
                      <a:pt x="353" y="178"/>
                      <a:pt x="354" y="178"/>
                    </a:cubicBezTo>
                    <a:cubicBezTo>
                      <a:pt x="354" y="179"/>
                      <a:pt x="357" y="179"/>
                      <a:pt x="359" y="179"/>
                    </a:cubicBezTo>
                    <a:cubicBezTo>
                      <a:pt x="360" y="178"/>
                      <a:pt x="363" y="182"/>
                      <a:pt x="362" y="184"/>
                    </a:cubicBezTo>
                    <a:cubicBezTo>
                      <a:pt x="360" y="185"/>
                      <a:pt x="362" y="190"/>
                      <a:pt x="365" y="190"/>
                    </a:cubicBezTo>
                    <a:cubicBezTo>
                      <a:pt x="370" y="190"/>
                      <a:pt x="370" y="190"/>
                      <a:pt x="370" y="188"/>
                    </a:cubicBezTo>
                    <a:cubicBezTo>
                      <a:pt x="368" y="187"/>
                      <a:pt x="371" y="187"/>
                      <a:pt x="373" y="185"/>
                    </a:cubicBezTo>
                    <a:cubicBezTo>
                      <a:pt x="373" y="182"/>
                      <a:pt x="377" y="182"/>
                      <a:pt x="379" y="184"/>
                    </a:cubicBezTo>
                    <a:cubicBezTo>
                      <a:pt x="379" y="184"/>
                      <a:pt x="379" y="185"/>
                      <a:pt x="380" y="185"/>
                    </a:cubicBezTo>
                    <a:cubicBezTo>
                      <a:pt x="382" y="184"/>
                      <a:pt x="380" y="185"/>
                      <a:pt x="383" y="187"/>
                    </a:cubicBezTo>
                    <a:cubicBezTo>
                      <a:pt x="388" y="187"/>
                      <a:pt x="385" y="184"/>
                      <a:pt x="388" y="185"/>
                    </a:cubicBezTo>
                    <a:cubicBezTo>
                      <a:pt x="388" y="187"/>
                      <a:pt x="392" y="187"/>
                      <a:pt x="391" y="188"/>
                    </a:cubicBezTo>
                    <a:cubicBezTo>
                      <a:pt x="388" y="192"/>
                      <a:pt x="392" y="192"/>
                      <a:pt x="389" y="193"/>
                    </a:cubicBezTo>
                    <a:cubicBezTo>
                      <a:pt x="386" y="195"/>
                      <a:pt x="388" y="192"/>
                      <a:pt x="386" y="192"/>
                    </a:cubicBezTo>
                    <a:cubicBezTo>
                      <a:pt x="385" y="193"/>
                      <a:pt x="386" y="190"/>
                      <a:pt x="385" y="193"/>
                    </a:cubicBezTo>
                    <a:cubicBezTo>
                      <a:pt x="382" y="195"/>
                      <a:pt x="382" y="193"/>
                      <a:pt x="380" y="195"/>
                    </a:cubicBezTo>
                    <a:cubicBezTo>
                      <a:pt x="377" y="196"/>
                      <a:pt x="377" y="198"/>
                      <a:pt x="377" y="198"/>
                    </a:cubicBezTo>
                    <a:cubicBezTo>
                      <a:pt x="376" y="198"/>
                      <a:pt x="376" y="201"/>
                      <a:pt x="374" y="201"/>
                    </a:cubicBezTo>
                    <a:cubicBezTo>
                      <a:pt x="371" y="202"/>
                      <a:pt x="373" y="199"/>
                      <a:pt x="371" y="199"/>
                    </a:cubicBezTo>
                    <a:cubicBezTo>
                      <a:pt x="370" y="201"/>
                      <a:pt x="373" y="202"/>
                      <a:pt x="371" y="204"/>
                    </a:cubicBezTo>
                    <a:cubicBezTo>
                      <a:pt x="370" y="204"/>
                      <a:pt x="371" y="206"/>
                      <a:pt x="368" y="206"/>
                    </a:cubicBezTo>
                    <a:cubicBezTo>
                      <a:pt x="366" y="207"/>
                      <a:pt x="360" y="216"/>
                      <a:pt x="363" y="215"/>
                    </a:cubicBezTo>
                    <a:cubicBezTo>
                      <a:pt x="368" y="215"/>
                      <a:pt x="365" y="218"/>
                      <a:pt x="370" y="220"/>
                    </a:cubicBezTo>
                    <a:cubicBezTo>
                      <a:pt x="374" y="221"/>
                      <a:pt x="373" y="227"/>
                      <a:pt x="376" y="232"/>
                    </a:cubicBezTo>
                    <a:cubicBezTo>
                      <a:pt x="379" y="237"/>
                      <a:pt x="376" y="237"/>
                      <a:pt x="379" y="240"/>
                    </a:cubicBezTo>
                    <a:cubicBezTo>
                      <a:pt x="382" y="241"/>
                      <a:pt x="380" y="241"/>
                      <a:pt x="382" y="244"/>
                    </a:cubicBezTo>
                    <a:cubicBezTo>
                      <a:pt x="385" y="246"/>
                      <a:pt x="386" y="249"/>
                      <a:pt x="383" y="247"/>
                    </a:cubicBezTo>
                    <a:cubicBezTo>
                      <a:pt x="379" y="246"/>
                      <a:pt x="379" y="247"/>
                      <a:pt x="377" y="246"/>
                    </a:cubicBezTo>
                    <a:cubicBezTo>
                      <a:pt x="376" y="246"/>
                      <a:pt x="377" y="244"/>
                      <a:pt x="376" y="244"/>
                    </a:cubicBezTo>
                    <a:cubicBezTo>
                      <a:pt x="374" y="243"/>
                      <a:pt x="373" y="246"/>
                      <a:pt x="371" y="246"/>
                    </a:cubicBezTo>
                    <a:cubicBezTo>
                      <a:pt x="370" y="244"/>
                      <a:pt x="368" y="240"/>
                      <a:pt x="368" y="241"/>
                    </a:cubicBezTo>
                    <a:cubicBezTo>
                      <a:pt x="366" y="243"/>
                      <a:pt x="371" y="247"/>
                      <a:pt x="374" y="244"/>
                    </a:cubicBezTo>
                    <a:cubicBezTo>
                      <a:pt x="374" y="244"/>
                      <a:pt x="377" y="246"/>
                      <a:pt x="376" y="246"/>
                    </a:cubicBezTo>
                    <a:cubicBezTo>
                      <a:pt x="376" y="247"/>
                      <a:pt x="377" y="247"/>
                      <a:pt x="380" y="251"/>
                    </a:cubicBezTo>
                    <a:cubicBezTo>
                      <a:pt x="383" y="254"/>
                      <a:pt x="386" y="257"/>
                      <a:pt x="383" y="257"/>
                    </a:cubicBezTo>
                    <a:cubicBezTo>
                      <a:pt x="382" y="257"/>
                      <a:pt x="377" y="260"/>
                      <a:pt x="377" y="261"/>
                    </a:cubicBezTo>
                    <a:cubicBezTo>
                      <a:pt x="377" y="263"/>
                      <a:pt x="374" y="260"/>
                      <a:pt x="373" y="263"/>
                    </a:cubicBezTo>
                    <a:cubicBezTo>
                      <a:pt x="373" y="265"/>
                      <a:pt x="374" y="261"/>
                      <a:pt x="374" y="263"/>
                    </a:cubicBezTo>
                    <a:cubicBezTo>
                      <a:pt x="376" y="268"/>
                      <a:pt x="379" y="260"/>
                      <a:pt x="382" y="265"/>
                    </a:cubicBezTo>
                    <a:cubicBezTo>
                      <a:pt x="385" y="268"/>
                      <a:pt x="388" y="266"/>
                      <a:pt x="386" y="268"/>
                    </a:cubicBezTo>
                    <a:cubicBezTo>
                      <a:pt x="382" y="271"/>
                      <a:pt x="385" y="268"/>
                      <a:pt x="385" y="272"/>
                    </a:cubicBezTo>
                    <a:cubicBezTo>
                      <a:pt x="386" y="277"/>
                      <a:pt x="380" y="274"/>
                      <a:pt x="383" y="275"/>
                    </a:cubicBezTo>
                    <a:cubicBezTo>
                      <a:pt x="385" y="277"/>
                      <a:pt x="382" y="277"/>
                      <a:pt x="383" y="279"/>
                    </a:cubicBezTo>
                    <a:cubicBezTo>
                      <a:pt x="383" y="280"/>
                      <a:pt x="380" y="279"/>
                      <a:pt x="382" y="282"/>
                    </a:cubicBezTo>
                    <a:cubicBezTo>
                      <a:pt x="383" y="285"/>
                      <a:pt x="382" y="283"/>
                      <a:pt x="380" y="285"/>
                    </a:cubicBezTo>
                    <a:cubicBezTo>
                      <a:pt x="380" y="286"/>
                      <a:pt x="380" y="280"/>
                      <a:pt x="379" y="285"/>
                    </a:cubicBezTo>
                    <a:cubicBezTo>
                      <a:pt x="377" y="289"/>
                      <a:pt x="374" y="289"/>
                      <a:pt x="374" y="291"/>
                    </a:cubicBezTo>
                    <a:cubicBezTo>
                      <a:pt x="376" y="293"/>
                      <a:pt x="373" y="297"/>
                      <a:pt x="371" y="299"/>
                    </a:cubicBezTo>
                    <a:cubicBezTo>
                      <a:pt x="370" y="299"/>
                      <a:pt x="373" y="300"/>
                      <a:pt x="370" y="302"/>
                    </a:cubicBezTo>
                    <a:cubicBezTo>
                      <a:pt x="368" y="302"/>
                      <a:pt x="370" y="299"/>
                      <a:pt x="368" y="300"/>
                    </a:cubicBezTo>
                    <a:cubicBezTo>
                      <a:pt x="365" y="300"/>
                      <a:pt x="368" y="300"/>
                      <a:pt x="368" y="302"/>
                    </a:cubicBezTo>
                    <a:cubicBezTo>
                      <a:pt x="370" y="305"/>
                      <a:pt x="371" y="303"/>
                      <a:pt x="368" y="303"/>
                    </a:cubicBezTo>
                    <a:cubicBezTo>
                      <a:pt x="366" y="305"/>
                      <a:pt x="365" y="308"/>
                      <a:pt x="366" y="307"/>
                    </a:cubicBezTo>
                    <a:cubicBezTo>
                      <a:pt x="370" y="307"/>
                      <a:pt x="365" y="310"/>
                      <a:pt x="366" y="313"/>
                    </a:cubicBezTo>
                    <a:cubicBezTo>
                      <a:pt x="368" y="314"/>
                      <a:pt x="366" y="316"/>
                      <a:pt x="365" y="313"/>
                    </a:cubicBezTo>
                    <a:cubicBezTo>
                      <a:pt x="363" y="311"/>
                      <a:pt x="362" y="313"/>
                      <a:pt x="363" y="314"/>
                    </a:cubicBezTo>
                    <a:cubicBezTo>
                      <a:pt x="363" y="314"/>
                      <a:pt x="366" y="314"/>
                      <a:pt x="363" y="316"/>
                    </a:cubicBezTo>
                    <a:cubicBezTo>
                      <a:pt x="362" y="317"/>
                      <a:pt x="362" y="314"/>
                      <a:pt x="360" y="316"/>
                    </a:cubicBezTo>
                    <a:cubicBezTo>
                      <a:pt x="360" y="317"/>
                      <a:pt x="363" y="317"/>
                      <a:pt x="362" y="319"/>
                    </a:cubicBezTo>
                    <a:cubicBezTo>
                      <a:pt x="359" y="320"/>
                      <a:pt x="359" y="324"/>
                      <a:pt x="357" y="322"/>
                    </a:cubicBezTo>
                    <a:cubicBezTo>
                      <a:pt x="356" y="320"/>
                      <a:pt x="356" y="324"/>
                      <a:pt x="356" y="322"/>
                    </a:cubicBezTo>
                    <a:cubicBezTo>
                      <a:pt x="354" y="320"/>
                      <a:pt x="354" y="324"/>
                      <a:pt x="354" y="324"/>
                    </a:cubicBezTo>
                    <a:cubicBezTo>
                      <a:pt x="356" y="325"/>
                      <a:pt x="353" y="328"/>
                      <a:pt x="351" y="330"/>
                    </a:cubicBezTo>
                    <a:cubicBezTo>
                      <a:pt x="350" y="331"/>
                      <a:pt x="351" y="328"/>
                      <a:pt x="348" y="330"/>
                    </a:cubicBezTo>
                    <a:cubicBezTo>
                      <a:pt x="347" y="333"/>
                      <a:pt x="347" y="330"/>
                      <a:pt x="345" y="333"/>
                    </a:cubicBezTo>
                    <a:cubicBezTo>
                      <a:pt x="344" y="335"/>
                      <a:pt x="342" y="335"/>
                      <a:pt x="344" y="335"/>
                    </a:cubicBezTo>
                    <a:cubicBezTo>
                      <a:pt x="345" y="336"/>
                      <a:pt x="342" y="336"/>
                      <a:pt x="342" y="338"/>
                    </a:cubicBezTo>
                    <a:cubicBezTo>
                      <a:pt x="342" y="339"/>
                      <a:pt x="341" y="339"/>
                      <a:pt x="338" y="341"/>
                    </a:cubicBezTo>
                    <a:cubicBezTo>
                      <a:pt x="336" y="342"/>
                      <a:pt x="336" y="339"/>
                      <a:pt x="335" y="339"/>
                    </a:cubicBezTo>
                    <a:cubicBezTo>
                      <a:pt x="335" y="339"/>
                      <a:pt x="336" y="342"/>
                      <a:pt x="335" y="342"/>
                    </a:cubicBezTo>
                    <a:cubicBezTo>
                      <a:pt x="333" y="341"/>
                      <a:pt x="331" y="339"/>
                      <a:pt x="330" y="342"/>
                    </a:cubicBezTo>
                    <a:cubicBezTo>
                      <a:pt x="328" y="344"/>
                      <a:pt x="328" y="339"/>
                      <a:pt x="327" y="341"/>
                    </a:cubicBezTo>
                    <a:cubicBezTo>
                      <a:pt x="325" y="341"/>
                      <a:pt x="328" y="342"/>
                      <a:pt x="327" y="344"/>
                    </a:cubicBezTo>
                    <a:cubicBezTo>
                      <a:pt x="325" y="344"/>
                      <a:pt x="325" y="341"/>
                      <a:pt x="325" y="342"/>
                    </a:cubicBezTo>
                    <a:cubicBezTo>
                      <a:pt x="324" y="344"/>
                      <a:pt x="325" y="344"/>
                      <a:pt x="325" y="345"/>
                    </a:cubicBezTo>
                    <a:cubicBezTo>
                      <a:pt x="324" y="345"/>
                      <a:pt x="324" y="345"/>
                      <a:pt x="322" y="345"/>
                    </a:cubicBezTo>
                    <a:cubicBezTo>
                      <a:pt x="321" y="344"/>
                      <a:pt x="322" y="344"/>
                      <a:pt x="321" y="342"/>
                    </a:cubicBezTo>
                    <a:cubicBezTo>
                      <a:pt x="319" y="341"/>
                      <a:pt x="319" y="338"/>
                      <a:pt x="318" y="339"/>
                    </a:cubicBezTo>
                    <a:cubicBezTo>
                      <a:pt x="318" y="339"/>
                      <a:pt x="319" y="344"/>
                      <a:pt x="319" y="345"/>
                    </a:cubicBezTo>
                    <a:cubicBezTo>
                      <a:pt x="318" y="348"/>
                      <a:pt x="318" y="345"/>
                      <a:pt x="316" y="347"/>
                    </a:cubicBezTo>
                    <a:cubicBezTo>
                      <a:pt x="316" y="348"/>
                      <a:pt x="315" y="345"/>
                      <a:pt x="315" y="348"/>
                    </a:cubicBezTo>
                    <a:cubicBezTo>
                      <a:pt x="315" y="352"/>
                      <a:pt x="313" y="347"/>
                      <a:pt x="312" y="350"/>
                    </a:cubicBezTo>
                    <a:cubicBezTo>
                      <a:pt x="310" y="352"/>
                      <a:pt x="310" y="348"/>
                      <a:pt x="309" y="350"/>
                    </a:cubicBezTo>
                    <a:cubicBezTo>
                      <a:pt x="307" y="353"/>
                      <a:pt x="309" y="352"/>
                      <a:pt x="307" y="350"/>
                    </a:cubicBezTo>
                    <a:cubicBezTo>
                      <a:pt x="304" y="350"/>
                      <a:pt x="307" y="352"/>
                      <a:pt x="303" y="353"/>
                    </a:cubicBezTo>
                    <a:cubicBezTo>
                      <a:pt x="298" y="355"/>
                      <a:pt x="300" y="353"/>
                      <a:pt x="296" y="355"/>
                    </a:cubicBezTo>
                    <a:cubicBezTo>
                      <a:pt x="293" y="356"/>
                      <a:pt x="292" y="358"/>
                      <a:pt x="292" y="359"/>
                    </a:cubicBezTo>
                    <a:cubicBezTo>
                      <a:pt x="292" y="361"/>
                      <a:pt x="293" y="358"/>
                      <a:pt x="293" y="361"/>
                    </a:cubicBezTo>
                    <a:cubicBezTo>
                      <a:pt x="293" y="364"/>
                      <a:pt x="296" y="364"/>
                      <a:pt x="292" y="366"/>
                    </a:cubicBezTo>
                    <a:cubicBezTo>
                      <a:pt x="289" y="367"/>
                      <a:pt x="290" y="366"/>
                      <a:pt x="290" y="364"/>
                    </a:cubicBezTo>
                    <a:cubicBezTo>
                      <a:pt x="289" y="363"/>
                      <a:pt x="287" y="363"/>
                      <a:pt x="289" y="361"/>
                    </a:cubicBezTo>
                    <a:cubicBezTo>
                      <a:pt x="289" y="359"/>
                      <a:pt x="287" y="361"/>
                      <a:pt x="287" y="358"/>
                    </a:cubicBezTo>
                    <a:cubicBezTo>
                      <a:pt x="289" y="355"/>
                      <a:pt x="290" y="355"/>
                      <a:pt x="289" y="353"/>
                    </a:cubicBezTo>
                    <a:cubicBezTo>
                      <a:pt x="289" y="353"/>
                      <a:pt x="289" y="355"/>
                      <a:pt x="287" y="353"/>
                    </a:cubicBezTo>
                    <a:cubicBezTo>
                      <a:pt x="286" y="350"/>
                      <a:pt x="286" y="352"/>
                      <a:pt x="287" y="353"/>
                    </a:cubicBezTo>
                    <a:cubicBezTo>
                      <a:pt x="287" y="355"/>
                      <a:pt x="286" y="353"/>
                      <a:pt x="284" y="355"/>
                    </a:cubicBezTo>
                    <a:cubicBezTo>
                      <a:pt x="281" y="355"/>
                      <a:pt x="286" y="352"/>
                      <a:pt x="283" y="352"/>
                    </a:cubicBezTo>
                    <a:cubicBezTo>
                      <a:pt x="280" y="352"/>
                      <a:pt x="280" y="348"/>
                      <a:pt x="278" y="350"/>
                    </a:cubicBezTo>
                    <a:cubicBezTo>
                      <a:pt x="278" y="352"/>
                      <a:pt x="280" y="352"/>
                      <a:pt x="278" y="353"/>
                    </a:cubicBezTo>
                    <a:cubicBezTo>
                      <a:pt x="278" y="353"/>
                      <a:pt x="277" y="350"/>
                      <a:pt x="277" y="353"/>
                    </a:cubicBezTo>
                    <a:cubicBezTo>
                      <a:pt x="277" y="355"/>
                      <a:pt x="275" y="353"/>
                      <a:pt x="275" y="353"/>
                    </a:cubicBezTo>
                    <a:cubicBezTo>
                      <a:pt x="272" y="352"/>
                      <a:pt x="271" y="353"/>
                      <a:pt x="269" y="352"/>
                    </a:cubicBezTo>
                    <a:cubicBezTo>
                      <a:pt x="269" y="350"/>
                      <a:pt x="268" y="352"/>
                      <a:pt x="268" y="350"/>
                    </a:cubicBezTo>
                    <a:cubicBezTo>
                      <a:pt x="266" y="347"/>
                      <a:pt x="265" y="348"/>
                      <a:pt x="265" y="347"/>
                    </a:cubicBezTo>
                    <a:cubicBezTo>
                      <a:pt x="265" y="344"/>
                      <a:pt x="262" y="345"/>
                      <a:pt x="265" y="342"/>
                    </a:cubicBezTo>
                    <a:cubicBezTo>
                      <a:pt x="266" y="339"/>
                      <a:pt x="265" y="339"/>
                      <a:pt x="263" y="339"/>
                    </a:cubicBezTo>
                    <a:cubicBezTo>
                      <a:pt x="260" y="341"/>
                      <a:pt x="262" y="338"/>
                      <a:pt x="258" y="339"/>
                    </a:cubicBezTo>
                    <a:cubicBezTo>
                      <a:pt x="255" y="339"/>
                      <a:pt x="254" y="333"/>
                      <a:pt x="252" y="335"/>
                    </a:cubicBezTo>
                    <a:cubicBezTo>
                      <a:pt x="251" y="338"/>
                      <a:pt x="249" y="336"/>
                      <a:pt x="249" y="338"/>
                    </a:cubicBezTo>
                    <a:cubicBezTo>
                      <a:pt x="251" y="339"/>
                      <a:pt x="246" y="342"/>
                      <a:pt x="245" y="341"/>
                    </a:cubicBezTo>
                    <a:cubicBezTo>
                      <a:pt x="245" y="339"/>
                      <a:pt x="243" y="339"/>
                      <a:pt x="243" y="342"/>
                    </a:cubicBezTo>
                    <a:cubicBezTo>
                      <a:pt x="243" y="345"/>
                      <a:pt x="242" y="342"/>
                      <a:pt x="240" y="341"/>
                    </a:cubicBezTo>
                    <a:cubicBezTo>
                      <a:pt x="240" y="341"/>
                      <a:pt x="240" y="342"/>
                      <a:pt x="239" y="341"/>
                    </a:cubicBezTo>
                    <a:cubicBezTo>
                      <a:pt x="237" y="338"/>
                      <a:pt x="237" y="344"/>
                      <a:pt x="236" y="344"/>
                    </a:cubicBezTo>
                    <a:cubicBezTo>
                      <a:pt x="234" y="344"/>
                      <a:pt x="236" y="342"/>
                      <a:pt x="233" y="341"/>
                    </a:cubicBezTo>
                    <a:cubicBezTo>
                      <a:pt x="230" y="339"/>
                      <a:pt x="231" y="344"/>
                      <a:pt x="228" y="344"/>
                    </a:cubicBezTo>
                    <a:cubicBezTo>
                      <a:pt x="227" y="344"/>
                      <a:pt x="222" y="344"/>
                      <a:pt x="225" y="348"/>
                    </a:cubicBezTo>
                    <a:cubicBezTo>
                      <a:pt x="227" y="355"/>
                      <a:pt x="225" y="353"/>
                      <a:pt x="225" y="355"/>
                    </a:cubicBezTo>
                    <a:cubicBezTo>
                      <a:pt x="227" y="356"/>
                      <a:pt x="225" y="358"/>
                      <a:pt x="225" y="356"/>
                    </a:cubicBezTo>
                    <a:cubicBezTo>
                      <a:pt x="223" y="355"/>
                      <a:pt x="222" y="359"/>
                      <a:pt x="220" y="353"/>
                    </a:cubicBezTo>
                    <a:cubicBezTo>
                      <a:pt x="220" y="352"/>
                      <a:pt x="220" y="348"/>
                      <a:pt x="217" y="352"/>
                    </a:cubicBezTo>
                    <a:cubicBezTo>
                      <a:pt x="214" y="356"/>
                      <a:pt x="214" y="353"/>
                      <a:pt x="213" y="353"/>
                    </a:cubicBezTo>
                    <a:cubicBezTo>
                      <a:pt x="211" y="355"/>
                      <a:pt x="213" y="352"/>
                      <a:pt x="211" y="352"/>
                    </a:cubicBezTo>
                    <a:cubicBezTo>
                      <a:pt x="210" y="350"/>
                      <a:pt x="211" y="348"/>
                      <a:pt x="210" y="347"/>
                    </a:cubicBezTo>
                    <a:cubicBezTo>
                      <a:pt x="208" y="347"/>
                      <a:pt x="204" y="348"/>
                      <a:pt x="205" y="345"/>
                    </a:cubicBezTo>
                    <a:cubicBezTo>
                      <a:pt x="207" y="341"/>
                      <a:pt x="205" y="342"/>
                      <a:pt x="205" y="339"/>
                    </a:cubicBezTo>
                    <a:cubicBezTo>
                      <a:pt x="207" y="338"/>
                      <a:pt x="210" y="338"/>
                      <a:pt x="205" y="338"/>
                    </a:cubicBezTo>
                    <a:cubicBezTo>
                      <a:pt x="201" y="338"/>
                      <a:pt x="202" y="335"/>
                      <a:pt x="201" y="331"/>
                    </a:cubicBezTo>
                    <a:cubicBezTo>
                      <a:pt x="199" y="328"/>
                      <a:pt x="204" y="325"/>
                      <a:pt x="201" y="327"/>
                    </a:cubicBezTo>
                    <a:cubicBezTo>
                      <a:pt x="199" y="328"/>
                      <a:pt x="198" y="325"/>
                      <a:pt x="195" y="328"/>
                    </a:cubicBezTo>
                    <a:cubicBezTo>
                      <a:pt x="192" y="330"/>
                      <a:pt x="192" y="328"/>
                      <a:pt x="193" y="327"/>
                    </a:cubicBezTo>
                    <a:cubicBezTo>
                      <a:pt x="195" y="325"/>
                      <a:pt x="188" y="322"/>
                      <a:pt x="193" y="320"/>
                    </a:cubicBezTo>
                    <a:cubicBezTo>
                      <a:pt x="195" y="319"/>
                      <a:pt x="192" y="316"/>
                      <a:pt x="195" y="314"/>
                    </a:cubicBezTo>
                    <a:cubicBezTo>
                      <a:pt x="198" y="314"/>
                      <a:pt x="196" y="311"/>
                      <a:pt x="198" y="311"/>
                    </a:cubicBezTo>
                    <a:cubicBezTo>
                      <a:pt x="199" y="313"/>
                      <a:pt x="198" y="310"/>
                      <a:pt x="201" y="310"/>
                    </a:cubicBezTo>
                    <a:cubicBezTo>
                      <a:pt x="202" y="310"/>
                      <a:pt x="199" y="307"/>
                      <a:pt x="201" y="302"/>
                    </a:cubicBezTo>
                    <a:cubicBezTo>
                      <a:pt x="202" y="297"/>
                      <a:pt x="199" y="296"/>
                      <a:pt x="201" y="294"/>
                    </a:cubicBezTo>
                    <a:cubicBezTo>
                      <a:pt x="202" y="293"/>
                      <a:pt x="201" y="289"/>
                      <a:pt x="199" y="291"/>
                    </a:cubicBezTo>
                    <a:cubicBezTo>
                      <a:pt x="196" y="293"/>
                      <a:pt x="199" y="286"/>
                      <a:pt x="195" y="283"/>
                    </a:cubicBezTo>
                    <a:cubicBezTo>
                      <a:pt x="190" y="279"/>
                      <a:pt x="192" y="283"/>
                      <a:pt x="190" y="285"/>
                    </a:cubicBezTo>
                    <a:cubicBezTo>
                      <a:pt x="188" y="283"/>
                      <a:pt x="188" y="282"/>
                      <a:pt x="184" y="283"/>
                    </a:cubicBezTo>
                    <a:cubicBezTo>
                      <a:pt x="178" y="283"/>
                      <a:pt x="185" y="282"/>
                      <a:pt x="184" y="277"/>
                    </a:cubicBezTo>
                    <a:cubicBezTo>
                      <a:pt x="184" y="274"/>
                      <a:pt x="179" y="279"/>
                      <a:pt x="182" y="275"/>
                    </a:cubicBezTo>
                    <a:cubicBezTo>
                      <a:pt x="184" y="272"/>
                      <a:pt x="182" y="275"/>
                      <a:pt x="181" y="272"/>
                    </a:cubicBezTo>
                    <a:cubicBezTo>
                      <a:pt x="181" y="271"/>
                      <a:pt x="176" y="272"/>
                      <a:pt x="176" y="274"/>
                    </a:cubicBezTo>
                    <a:cubicBezTo>
                      <a:pt x="175" y="275"/>
                      <a:pt x="173" y="275"/>
                      <a:pt x="170" y="274"/>
                    </a:cubicBezTo>
                    <a:cubicBezTo>
                      <a:pt x="169" y="272"/>
                      <a:pt x="167" y="274"/>
                      <a:pt x="164" y="277"/>
                    </a:cubicBezTo>
                    <a:cubicBezTo>
                      <a:pt x="161" y="280"/>
                      <a:pt x="158" y="279"/>
                      <a:pt x="157" y="282"/>
                    </a:cubicBezTo>
                    <a:cubicBezTo>
                      <a:pt x="157" y="285"/>
                      <a:pt x="153" y="283"/>
                      <a:pt x="153" y="286"/>
                    </a:cubicBezTo>
                    <a:cubicBezTo>
                      <a:pt x="153" y="288"/>
                      <a:pt x="150" y="289"/>
                      <a:pt x="144" y="289"/>
                    </a:cubicBezTo>
                    <a:cubicBezTo>
                      <a:pt x="146" y="286"/>
                      <a:pt x="144" y="286"/>
                      <a:pt x="143" y="286"/>
                    </a:cubicBezTo>
                    <a:cubicBezTo>
                      <a:pt x="141" y="285"/>
                      <a:pt x="141" y="288"/>
                      <a:pt x="140" y="286"/>
                    </a:cubicBezTo>
                    <a:cubicBezTo>
                      <a:pt x="138" y="285"/>
                      <a:pt x="134" y="286"/>
                      <a:pt x="135" y="285"/>
                    </a:cubicBezTo>
                    <a:cubicBezTo>
                      <a:pt x="137" y="283"/>
                      <a:pt x="131" y="282"/>
                      <a:pt x="129" y="286"/>
                    </a:cubicBezTo>
                    <a:cubicBezTo>
                      <a:pt x="128" y="289"/>
                      <a:pt x="126" y="286"/>
                      <a:pt x="126" y="289"/>
                    </a:cubicBezTo>
                    <a:cubicBezTo>
                      <a:pt x="125" y="293"/>
                      <a:pt x="125" y="291"/>
                      <a:pt x="123" y="294"/>
                    </a:cubicBezTo>
                    <a:cubicBezTo>
                      <a:pt x="122" y="289"/>
                      <a:pt x="128" y="282"/>
                      <a:pt x="117" y="288"/>
                    </a:cubicBezTo>
                    <a:cubicBezTo>
                      <a:pt x="117" y="288"/>
                      <a:pt x="115" y="288"/>
                      <a:pt x="114" y="288"/>
                    </a:cubicBezTo>
                    <a:cubicBezTo>
                      <a:pt x="114" y="289"/>
                      <a:pt x="114" y="288"/>
                      <a:pt x="111" y="288"/>
                    </a:cubicBezTo>
                    <a:cubicBezTo>
                      <a:pt x="109" y="289"/>
                      <a:pt x="106" y="283"/>
                      <a:pt x="105" y="286"/>
                    </a:cubicBezTo>
                    <a:cubicBezTo>
                      <a:pt x="105" y="288"/>
                      <a:pt x="103" y="288"/>
                      <a:pt x="102" y="286"/>
                    </a:cubicBezTo>
                    <a:cubicBezTo>
                      <a:pt x="100" y="283"/>
                      <a:pt x="102" y="288"/>
                      <a:pt x="100" y="288"/>
                    </a:cubicBezTo>
                    <a:cubicBezTo>
                      <a:pt x="99" y="288"/>
                      <a:pt x="99" y="283"/>
                      <a:pt x="97" y="283"/>
                    </a:cubicBezTo>
                    <a:cubicBezTo>
                      <a:pt x="94" y="283"/>
                      <a:pt x="93" y="285"/>
                      <a:pt x="94" y="282"/>
                    </a:cubicBezTo>
                    <a:cubicBezTo>
                      <a:pt x="94" y="280"/>
                      <a:pt x="94" y="280"/>
                      <a:pt x="93" y="280"/>
                    </a:cubicBezTo>
                    <a:cubicBezTo>
                      <a:pt x="91" y="282"/>
                      <a:pt x="87" y="279"/>
                      <a:pt x="87" y="275"/>
                    </a:cubicBezTo>
                    <a:cubicBezTo>
                      <a:pt x="87" y="272"/>
                      <a:pt x="85" y="274"/>
                      <a:pt x="82" y="274"/>
                    </a:cubicBezTo>
                    <a:cubicBezTo>
                      <a:pt x="80" y="275"/>
                      <a:pt x="79" y="269"/>
                      <a:pt x="77" y="269"/>
                    </a:cubicBezTo>
                    <a:cubicBezTo>
                      <a:pt x="74" y="269"/>
                      <a:pt x="74" y="266"/>
                      <a:pt x="71" y="266"/>
                    </a:cubicBezTo>
                    <a:cubicBezTo>
                      <a:pt x="68" y="265"/>
                      <a:pt x="73" y="263"/>
                      <a:pt x="67" y="261"/>
                    </a:cubicBezTo>
                    <a:cubicBezTo>
                      <a:pt x="62" y="260"/>
                      <a:pt x="64" y="269"/>
                      <a:pt x="61" y="263"/>
                    </a:cubicBezTo>
                    <a:cubicBezTo>
                      <a:pt x="61" y="261"/>
                      <a:pt x="56" y="260"/>
                      <a:pt x="53" y="257"/>
                    </a:cubicBezTo>
                    <a:cubicBezTo>
                      <a:pt x="50" y="254"/>
                      <a:pt x="50" y="258"/>
                      <a:pt x="47" y="252"/>
                    </a:cubicBezTo>
                    <a:cubicBezTo>
                      <a:pt x="45" y="249"/>
                      <a:pt x="42" y="255"/>
                      <a:pt x="42" y="251"/>
                    </a:cubicBezTo>
                    <a:cubicBezTo>
                      <a:pt x="44" y="246"/>
                      <a:pt x="42" y="243"/>
                      <a:pt x="41" y="241"/>
                    </a:cubicBezTo>
                    <a:cubicBezTo>
                      <a:pt x="39" y="238"/>
                      <a:pt x="42" y="238"/>
                      <a:pt x="44" y="240"/>
                    </a:cubicBezTo>
                    <a:cubicBezTo>
                      <a:pt x="45" y="243"/>
                      <a:pt x="45" y="240"/>
                      <a:pt x="47" y="240"/>
                    </a:cubicBezTo>
                    <a:cubicBezTo>
                      <a:pt x="52" y="238"/>
                      <a:pt x="47" y="235"/>
                      <a:pt x="48" y="234"/>
                    </a:cubicBezTo>
                    <a:cubicBezTo>
                      <a:pt x="48" y="232"/>
                      <a:pt x="42" y="232"/>
                      <a:pt x="44" y="227"/>
                    </a:cubicBezTo>
                    <a:cubicBezTo>
                      <a:pt x="45" y="226"/>
                      <a:pt x="41" y="224"/>
                      <a:pt x="47" y="223"/>
                    </a:cubicBezTo>
                    <a:cubicBezTo>
                      <a:pt x="52" y="223"/>
                      <a:pt x="47" y="221"/>
                      <a:pt x="53" y="216"/>
                    </a:cubicBezTo>
                    <a:cubicBezTo>
                      <a:pt x="56" y="213"/>
                      <a:pt x="53" y="213"/>
                      <a:pt x="55" y="210"/>
                    </a:cubicBezTo>
                    <a:cubicBezTo>
                      <a:pt x="58" y="207"/>
                      <a:pt x="55" y="206"/>
                      <a:pt x="55" y="207"/>
                    </a:cubicBezTo>
                    <a:cubicBezTo>
                      <a:pt x="53" y="210"/>
                      <a:pt x="53" y="206"/>
                      <a:pt x="52" y="207"/>
                    </a:cubicBezTo>
                    <a:cubicBezTo>
                      <a:pt x="50" y="207"/>
                      <a:pt x="52" y="202"/>
                      <a:pt x="45" y="202"/>
                    </a:cubicBezTo>
                    <a:cubicBezTo>
                      <a:pt x="39" y="204"/>
                      <a:pt x="41" y="206"/>
                      <a:pt x="36" y="207"/>
                    </a:cubicBezTo>
                    <a:cubicBezTo>
                      <a:pt x="35" y="207"/>
                      <a:pt x="35" y="207"/>
                      <a:pt x="35" y="207"/>
                    </a:cubicBezTo>
                    <a:cubicBezTo>
                      <a:pt x="32" y="207"/>
                      <a:pt x="27" y="206"/>
                      <a:pt x="26" y="204"/>
                    </a:cubicBezTo>
                    <a:cubicBezTo>
                      <a:pt x="26" y="202"/>
                      <a:pt x="24" y="206"/>
                      <a:pt x="21" y="202"/>
                    </a:cubicBezTo>
                    <a:cubicBezTo>
                      <a:pt x="20" y="199"/>
                      <a:pt x="23" y="201"/>
                      <a:pt x="21" y="196"/>
                    </a:cubicBezTo>
                    <a:cubicBezTo>
                      <a:pt x="18" y="192"/>
                      <a:pt x="17" y="196"/>
                      <a:pt x="17" y="193"/>
                    </a:cubicBezTo>
                    <a:cubicBezTo>
                      <a:pt x="15" y="190"/>
                      <a:pt x="12" y="193"/>
                      <a:pt x="9" y="190"/>
                    </a:cubicBezTo>
                    <a:cubicBezTo>
                      <a:pt x="7" y="190"/>
                      <a:pt x="7" y="188"/>
                      <a:pt x="10" y="188"/>
                    </a:cubicBezTo>
                    <a:cubicBezTo>
                      <a:pt x="13" y="188"/>
                      <a:pt x="15" y="187"/>
                      <a:pt x="13" y="185"/>
                    </a:cubicBezTo>
                    <a:cubicBezTo>
                      <a:pt x="10" y="184"/>
                      <a:pt x="13" y="181"/>
                      <a:pt x="12" y="179"/>
                    </a:cubicBezTo>
                    <a:cubicBezTo>
                      <a:pt x="10" y="178"/>
                      <a:pt x="12" y="176"/>
                      <a:pt x="12" y="174"/>
                    </a:cubicBezTo>
                    <a:cubicBezTo>
                      <a:pt x="10" y="173"/>
                      <a:pt x="6" y="171"/>
                      <a:pt x="6" y="174"/>
                    </a:cubicBezTo>
                    <a:cubicBezTo>
                      <a:pt x="6" y="176"/>
                      <a:pt x="3" y="173"/>
                      <a:pt x="4" y="170"/>
                    </a:cubicBezTo>
                    <a:cubicBezTo>
                      <a:pt x="4" y="168"/>
                      <a:pt x="1" y="168"/>
                      <a:pt x="3" y="165"/>
                    </a:cubicBezTo>
                    <a:cubicBezTo>
                      <a:pt x="9" y="164"/>
                      <a:pt x="0" y="159"/>
                      <a:pt x="7" y="157"/>
                    </a:cubicBezTo>
                    <a:cubicBezTo>
                      <a:pt x="13" y="156"/>
                      <a:pt x="10" y="153"/>
                      <a:pt x="13" y="153"/>
                    </a:cubicBezTo>
                    <a:cubicBezTo>
                      <a:pt x="18" y="154"/>
                      <a:pt x="17" y="148"/>
                      <a:pt x="18" y="153"/>
                    </a:cubicBezTo>
                    <a:cubicBezTo>
                      <a:pt x="20" y="157"/>
                      <a:pt x="21" y="153"/>
                      <a:pt x="23" y="154"/>
                    </a:cubicBezTo>
                    <a:cubicBezTo>
                      <a:pt x="26" y="156"/>
                      <a:pt x="26" y="153"/>
                      <a:pt x="27" y="148"/>
                    </a:cubicBezTo>
                    <a:cubicBezTo>
                      <a:pt x="29" y="145"/>
                      <a:pt x="38" y="150"/>
                      <a:pt x="39" y="143"/>
                    </a:cubicBezTo>
                    <a:cubicBezTo>
                      <a:pt x="41" y="140"/>
                      <a:pt x="48" y="139"/>
                      <a:pt x="52" y="137"/>
                    </a:cubicBezTo>
                    <a:cubicBezTo>
                      <a:pt x="53" y="136"/>
                      <a:pt x="53" y="137"/>
                      <a:pt x="56" y="134"/>
                    </a:cubicBezTo>
                    <a:cubicBezTo>
                      <a:pt x="56" y="132"/>
                      <a:pt x="53" y="128"/>
                      <a:pt x="56" y="126"/>
                    </a:cubicBezTo>
                    <a:cubicBezTo>
                      <a:pt x="59" y="126"/>
                      <a:pt x="55" y="125"/>
                      <a:pt x="58" y="123"/>
                    </a:cubicBezTo>
                    <a:cubicBezTo>
                      <a:pt x="62" y="122"/>
                      <a:pt x="55" y="109"/>
                      <a:pt x="56" y="106"/>
                    </a:cubicBezTo>
                    <a:cubicBezTo>
                      <a:pt x="58" y="103"/>
                      <a:pt x="47" y="103"/>
                      <a:pt x="55" y="101"/>
                    </a:cubicBezTo>
                    <a:cubicBezTo>
                      <a:pt x="59" y="100"/>
                      <a:pt x="65" y="98"/>
                      <a:pt x="67" y="98"/>
                    </a:cubicBezTo>
                    <a:cubicBezTo>
                      <a:pt x="70" y="100"/>
                      <a:pt x="73" y="101"/>
                      <a:pt x="74" y="98"/>
                    </a:cubicBezTo>
                    <a:cubicBezTo>
                      <a:pt x="74" y="95"/>
                      <a:pt x="70" y="97"/>
                      <a:pt x="71" y="94"/>
                    </a:cubicBezTo>
                    <a:cubicBezTo>
                      <a:pt x="74" y="91"/>
                      <a:pt x="76" y="81"/>
                      <a:pt x="76" y="78"/>
                    </a:cubicBezTo>
                    <a:cubicBezTo>
                      <a:pt x="77" y="73"/>
                      <a:pt x="82" y="80"/>
                      <a:pt x="87" y="80"/>
                    </a:cubicBezTo>
                    <a:cubicBezTo>
                      <a:pt x="91" y="78"/>
                      <a:pt x="90" y="81"/>
                      <a:pt x="93" y="80"/>
                    </a:cubicBezTo>
                    <a:cubicBezTo>
                      <a:pt x="97" y="78"/>
                      <a:pt x="99" y="76"/>
                      <a:pt x="97" y="73"/>
                    </a:cubicBezTo>
                    <a:cubicBezTo>
                      <a:pt x="96" y="70"/>
                      <a:pt x="94" y="64"/>
                      <a:pt x="103" y="61"/>
                    </a:cubicBezTo>
                    <a:cubicBezTo>
                      <a:pt x="111" y="59"/>
                      <a:pt x="102" y="53"/>
                      <a:pt x="111" y="55"/>
                    </a:cubicBezTo>
                    <a:cubicBezTo>
                      <a:pt x="115" y="53"/>
                      <a:pt x="115" y="53"/>
                      <a:pt x="115" y="53"/>
                    </a:cubicBezTo>
                    <a:cubicBezTo>
                      <a:pt x="114" y="58"/>
                      <a:pt x="118" y="64"/>
                      <a:pt x="123" y="66"/>
                    </a:cubicBezTo>
                    <a:cubicBezTo>
                      <a:pt x="126" y="69"/>
                      <a:pt x="128" y="64"/>
                      <a:pt x="129" y="67"/>
                    </a:cubicBezTo>
                    <a:cubicBezTo>
                      <a:pt x="131" y="70"/>
                      <a:pt x="132" y="67"/>
                      <a:pt x="132" y="69"/>
                    </a:cubicBezTo>
                    <a:cubicBezTo>
                      <a:pt x="134" y="72"/>
                      <a:pt x="141" y="78"/>
                      <a:pt x="140" y="84"/>
                    </a:cubicBezTo>
                    <a:cubicBezTo>
                      <a:pt x="138" y="91"/>
                      <a:pt x="141" y="89"/>
                      <a:pt x="138" y="94"/>
                    </a:cubicBezTo>
                    <a:cubicBezTo>
                      <a:pt x="137" y="95"/>
                      <a:pt x="137" y="100"/>
                      <a:pt x="141" y="100"/>
                    </a:cubicBezTo>
                    <a:cubicBezTo>
                      <a:pt x="144" y="100"/>
                      <a:pt x="147" y="101"/>
                      <a:pt x="152" y="101"/>
                    </a:cubicBezTo>
                    <a:cubicBezTo>
                      <a:pt x="157" y="101"/>
                      <a:pt x="161" y="101"/>
                      <a:pt x="169" y="109"/>
                    </a:cubicBezTo>
                    <a:cubicBezTo>
                      <a:pt x="178" y="117"/>
                      <a:pt x="176" y="111"/>
                      <a:pt x="178" y="117"/>
                    </a:cubicBezTo>
                    <a:cubicBezTo>
                      <a:pt x="179" y="125"/>
                      <a:pt x="181" y="122"/>
                      <a:pt x="182" y="126"/>
                    </a:cubicBezTo>
                    <a:cubicBezTo>
                      <a:pt x="182" y="129"/>
                      <a:pt x="185" y="126"/>
                      <a:pt x="188" y="128"/>
                    </a:cubicBezTo>
                    <a:cubicBezTo>
                      <a:pt x="202" y="129"/>
                      <a:pt x="204" y="129"/>
                      <a:pt x="214" y="128"/>
                    </a:cubicBezTo>
                    <a:cubicBezTo>
                      <a:pt x="225" y="128"/>
                      <a:pt x="228" y="134"/>
                      <a:pt x="231" y="134"/>
                    </a:cubicBezTo>
                    <a:cubicBezTo>
                      <a:pt x="234" y="134"/>
                      <a:pt x="240" y="140"/>
                      <a:pt x="245" y="137"/>
                    </a:cubicBezTo>
                    <a:cubicBezTo>
                      <a:pt x="249" y="136"/>
                      <a:pt x="246" y="140"/>
                      <a:pt x="248" y="140"/>
                    </a:cubicBezTo>
                    <a:cubicBezTo>
                      <a:pt x="251" y="139"/>
                      <a:pt x="251" y="142"/>
                      <a:pt x="252" y="140"/>
                    </a:cubicBezTo>
                    <a:cubicBezTo>
                      <a:pt x="265" y="132"/>
                      <a:pt x="265" y="136"/>
                      <a:pt x="268" y="132"/>
                    </a:cubicBezTo>
                    <a:cubicBezTo>
                      <a:pt x="272" y="129"/>
                      <a:pt x="269" y="131"/>
                      <a:pt x="274" y="131"/>
                    </a:cubicBezTo>
                    <a:cubicBezTo>
                      <a:pt x="280" y="131"/>
                      <a:pt x="280" y="132"/>
                      <a:pt x="283" y="131"/>
                    </a:cubicBezTo>
                    <a:cubicBezTo>
                      <a:pt x="284" y="129"/>
                      <a:pt x="286" y="132"/>
                      <a:pt x="287" y="131"/>
                    </a:cubicBezTo>
                    <a:cubicBezTo>
                      <a:pt x="289" y="128"/>
                      <a:pt x="292" y="129"/>
                      <a:pt x="295" y="125"/>
                    </a:cubicBezTo>
                    <a:cubicBezTo>
                      <a:pt x="300" y="120"/>
                      <a:pt x="301" y="120"/>
                      <a:pt x="306" y="117"/>
                    </a:cubicBezTo>
                    <a:cubicBezTo>
                      <a:pt x="309" y="115"/>
                      <a:pt x="303" y="112"/>
                      <a:pt x="303" y="109"/>
                    </a:cubicBezTo>
                    <a:cubicBezTo>
                      <a:pt x="303" y="104"/>
                      <a:pt x="303" y="101"/>
                      <a:pt x="306" y="101"/>
                    </a:cubicBezTo>
                    <a:cubicBezTo>
                      <a:pt x="310" y="100"/>
                      <a:pt x="313" y="108"/>
                      <a:pt x="321" y="104"/>
                    </a:cubicBezTo>
                    <a:cubicBezTo>
                      <a:pt x="327" y="101"/>
                      <a:pt x="325" y="97"/>
                      <a:pt x="330" y="97"/>
                    </a:cubicBezTo>
                    <a:cubicBezTo>
                      <a:pt x="333" y="98"/>
                      <a:pt x="336" y="97"/>
                      <a:pt x="339" y="94"/>
                    </a:cubicBezTo>
                    <a:cubicBezTo>
                      <a:pt x="342" y="92"/>
                      <a:pt x="339" y="92"/>
                      <a:pt x="342" y="87"/>
                    </a:cubicBezTo>
                    <a:cubicBezTo>
                      <a:pt x="345" y="84"/>
                      <a:pt x="350" y="86"/>
                      <a:pt x="353" y="83"/>
                    </a:cubicBezTo>
                    <a:cubicBezTo>
                      <a:pt x="357" y="81"/>
                      <a:pt x="359" y="84"/>
                      <a:pt x="360" y="83"/>
                    </a:cubicBezTo>
                    <a:cubicBezTo>
                      <a:pt x="362" y="81"/>
                      <a:pt x="366" y="84"/>
                      <a:pt x="370" y="83"/>
                    </a:cubicBezTo>
                    <a:cubicBezTo>
                      <a:pt x="371" y="81"/>
                      <a:pt x="368" y="76"/>
                      <a:pt x="365" y="73"/>
                    </a:cubicBezTo>
                    <a:cubicBezTo>
                      <a:pt x="362" y="70"/>
                      <a:pt x="360" y="67"/>
                      <a:pt x="354" y="67"/>
                    </a:cubicBezTo>
                    <a:cubicBezTo>
                      <a:pt x="348" y="67"/>
                      <a:pt x="351" y="73"/>
                      <a:pt x="348" y="70"/>
                    </a:cubicBezTo>
                    <a:cubicBezTo>
                      <a:pt x="345" y="69"/>
                      <a:pt x="341" y="69"/>
                      <a:pt x="339" y="70"/>
                    </a:cubicBezTo>
                    <a:cubicBezTo>
                      <a:pt x="338" y="72"/>
                      <a:pt x="333" y="67"/>
                      <a:pt x="336" y="66"/>
                    </a:cubicBezTo>
                    <a:cubicBezTo>
                      <a:pt x="339" y="63"/>
                      <a:pt x="333" y="67"/>
                      <a:pt x="344" y="46"/>
                    </a:cubicBezTo>
                    <a:cubicBezTo>
                      <a:pt x="351" y="50"/>
                      <a:pt x="354" y="50"/>
                      <a:pt x="360" y="44"/>
                    </a:cubicBezTo>
                    <a:cubicBezTo>
                      <a:pt x="366" y="38"/>
                      <a:pt x="365" y="33"/>
                      <a:pt x="373" y="24"/>
                    </a:cubicBezTo>
                    <a:cubicBezTo>
                      <a:pt x="379" y="16"/>
                      <a:pt x="376" y="13"/>
                      <a:pt x="371" y="13"/>
                    </a:cubicBezTo>
                    <a:cubicBezTo>
                      <a:pt x="366" y="13"/>
                      <a:pt x="373" y="3"/>
                      <a:pt x="388" y="2"/>
                    </a:cubicBezTo>
                    <a:cubicBezTo>
                      <a:pt x="401" y="0"/>
                      <a:pt x="406" y="5"/>
                      <a:pt x="411" y="5"/>
                    </a:cubicBezTo>
                    <a:cubicBezTo>
                      <a:pt x="415" y="5"/>
                      <a:pt x="424" y="18"/>
                      <a:pt x="427" y="33"/>
                    </a:cubicBezTo>
                    <a:cubicBezTo>
                      <a:pt x="429" y="50"/>
                      <a:pt x="432" y="49"/>
                      <a:pt x="441" y="50"/>
                    </a:cubicBezTo>
                    <a:cubicBezTo>
                      <a:pt x="450" y="52"/>
                      <a:pt x="447" y="56"/>
                      <a:pt x="452" y="56"/>
                    </a:cubicBezTo>
                    <a:cubicBezTo>
                      <a:pt x="456" y="58"/>
                      <a:pt x="452" y="61"/>
                      <a:pt x="455" y="63"/>
                    </a:cubicBezTo>
                    <a:cubicBezTo>
                      <a:pt x="458" y="64"/>
                      <a:pt x="452" y="66"/>
                      <a:pt x="456" y="69"/>
                    </a:cubicBezTo>
                    <a:cubicBezTo>
                      <a:pt x="461" y="73"/>
                      <a:pt x="467" y="72"/>
                      <a:pt x="471" y="67"/>
                    </a:cubicBezTo>
                    <a:cubicBezTo>
                      <a:pt x="476" y="64"/>
                      <a:pt x="476" y="69"/>
                      <a:pt x="481" y="64"/>
                    </a:cubicBezTo>
                    <a:cubicBezTo>
                      <a:pt x="485" y="59"/>
                      <a:pt x="490" y="67"/>
                      <a:pt x="485" y="73"/>
                    </a:cubicBezTo>
                    <a:cubicBezTo>
                      <a:pt x="481" y="81"/>
                      <a:pt x="478" y="104"/>
                      <a:pt x="471" y="101"/>
                    </a:cubicBezTo>
                    <a:cubicBezTo>
                      <a:pt x="465" y="98"/>
                      <a:pt x="464" y="97"/>
                      <a:pt x="462" y="100"/>
                    </a:cubicBezTo>
                    <a:cubicBezTo>
                      <a:pt x="461" y="104"/>
                      <a:pt x="455" y="100"/>
                      <a:pt x="458" y="106"/>
                    </a:cubicBezTo>
                    <a:cubicBezTo>
                      <a:pt x="459" y="112"/>
                      <a:pt x="461" y="119"/>
                      <a:pt x="458" y="123"/>
                    </a:cubicBezTo>
                    <a:cubicBezTo>
                      <a:pt x="456" y="129"/>
                      <a:pt x="455" y="123"/>
                      <a:pt x="453" y="129"/>
                    </a:cubicBezTo>
                    <a:cubicBezTo>
                      <a:pt x="453" y="131"/>
                      <a:pt x="453" y="131"/>
                      <a:pt x="453" y="131"/>
                    </a:cubicBezTo>
                    <a:close/>
                  </a:path>
                </a:pathLst>
              </a:custGeom>
              <a:grpFill/>
              <a:ln w="6350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lIns="45720" tIns="27432" rIns="45720" bIns="27432"/>
              <a:lstStyle/>
              <a:p>
                <a:endParaRPr lang="en-GB" sz="900" dirty="0"/>
              </a:p>
            </p:txBody>
          </p:sp>
          <p:sp>
            <p:nvSpPr>
              <p:cNvPr id="377" name="Freeform 11"/>
              <p:cNvSpPr>
                <a:spLocks noEditPoints="1"/>
              </p:cNvSpPr>
              <p:nvPr/>
            </p:nvSpPr>
            <p:spPr bwMode="auto">
              <a:xfrm>
                <a:off x="5259" y="3746"/>
                <a:ext cx="190" cy="266"/>
              </a:xfrm>
              <a:custGeom>
                <a:avLst/>
                <a:gdLst/>
                <a:ahLst/>
                <a:cxnLst>
                  <a:cxn ang="0">
                    <a:pos x="47" y="68"/>
                  </a:cxn>
                  <a:cxn ang="0">
                    <a:pos x="53" y="68"/>
                  </a:cxn>
                  <a:cxn ang="0">
                    <a:pos x="53" y="70"/>
                  </a:cxn>
                  <a:cxn ang="0">
                    <a:pos x="56" y="74"/>
                  </a:cxn>
                  <a:cxn ang="0">
                    <a:pos x="62" y="76"/>
                  </a:cxn>
                  <a:cxn ang="0">
                    <a:pos x="62" y="82"/>
                  </a:cxn>
                  <a:cxn ang="0">
                    <a:pos x="53" y="95"/>
                  </a:cxn>
                  <a:cxn ang="0">
                    <a:pos x="53" y="101"/>
                  </a:cxn>
                  <a:cxn ang="0">
                    <a:pos x="51" y="104"/>
                  </a:cxn>
                  <a:cxn ang="0">
                    <a:pos x="39" y="113"/>
                  </a:cxn>
                  <a:cxn ang="0">
                    <a:pos x="36" y="126"/>
                  </a:cxn>
                  <a:cxn ang="0">
                    <a:pos x="30" y="132"/>
                  </a:cxn>
                  <a:cxn ang="0">
                    <a:pos x="18" y="135"/>
                  </a:cxn>
                  <a:cxn ang="0">
                    <a:pos x="13" y="132"/>
                  </a:cxn>
                  <a:cxn ang="0">
                    <a:pos x="9" y="130"/>
                  </a:cxn>
                  <a:cxn ang="0">
                    <a:pos x="1" y="129"/>
                  </a:cxn>
                  <a:cxn ang="0">
                    <a:pos x="4" y="124"/>
                  </a:cxn>
                  <a:cxn ang="0">
                    <a:pos x="9" y="115"/>
                  </a:cxn>
                  <a:cxn ang="0">
                    <a:pos x="19" y="105"/>
                  </a:cxn>
                  <a:cxn ang="0">
                    <a:pos x="24" y="101"/>
                  </a:cxn>
                  <a:cxn ang="0">
                    <a:pos x="35" y="95"/>
                  </a:cxn>
                  <a:cxn ang="0">
                    <a:pos x="44" y="79"/>
                  </a:cxn>
                  <a:cxn ang="0">
                    <a:pos x="47" y="68"/>
                  </a:cxn>
                  <a:cxn ang="0">
                    <a:pos x="74" y="78"/>
                  </a:cxn>
                  <a:cxn ang="0">
                    <a:pos x="85" y="56"/>
                  </a:cxn>
                  <a:cxn ang="0">
                    <a:pos x="91" y="53"/>
                  </a:cxn>
                  <a:cxn ang="0">
                    <a:pos x="94" y="47"/>
                  </a:cxn>
                  <a:cxn ang="0">
                    <a:pos x="97" y="37"/>
                  </a:cxn>
                  <a:cxn ang="0">
                    <a:pos x="91" y="36"/>
                  </a:cxn>
                  <a:cxn ang="0">
                    <a:pos x="80" y="36"/>
                  </a:cxn>
                  <a:cxn ang="0">
                    <a:pos x="74" y="23"/>
                  </a:cxn>
                  <a:cxn ang="0">
                    <a:pos x="74" y="28"/>
                  </a:cxn>
                  <a:cxn ang="0">
                    <a:pos x="68" y="22"/>
                  </a:cxn>
                  <a:cxn ang="0">
                    <a:pos x="65" y="16"/>
                  </a:cxn>
                  <a:cxn ang="0">
                    <a:pos x="63" y="9"/>
                  </a:cxn>
                  <a:cxn ang="0">
                    <a:pos x="57" y="5"/>
                  </a:cxn>
                  <a:cxn ang="0">
                    <a:pos x="51" y="0"/>
                  </a:cxn>
                  <a:cxn ang="0">
                    <a:pos x="53" y="5"/>
                  </a:cxn>
                  <a:cxn ang="0">
                    <a:pos x="56" y="9"/>
                  </a:cxn>
                  <a:cxn ang="0">
                    <a:pos x="62" y="20"/>
                  </a:cxn>
                  <a:cxn ang="0">
                    <a:pos x="63" y="23"/>
                  </a:cxn>
                  <a:cxn ang="0">
                    <a:pos x="66" y="31"/>
                  </a:cxn>
                  <a:cxn ang="0">
                    <a:pos x="66" y="43"/>
                  </a:cxn>
                  <a:cxn ang="0">
                    <a:pos x="59" y="53"/>
                  </a:cxn>
                  <a:cxn ang="0">
                    <a:pos x="68" y="60"/>
                  </a:cxn>
                  <a:cxn ang="0">
                    <a:pos x="68" y="73"/>
                  </a:cxn>
                  <a:cxn ang="0">
                    <a:pos x="68" y="76"/>
                  </a:cxn>
                  <a:cxn ang="0">
                    <a:pos x="74" y="78"/>
                  </a:cxn>
                </a:cxnLst>
                <a:rect l="0" t="0" r="r" b="b"/>
                <a:pathLst>
                  <a:path w="98" h="137">
                    <a:moveTo>
                      <a:pt x="47" y="68"/>
                    </a:moveTo>
                    <a:cubicBezTo>
                      <a:pt x="51" y="64"/>
                      <a:pt x="54" y="67"/>
                      <a:pt x="53" y="68"/>
                    </a:cubicBezTo>
                    <a:cubicBezTo>
                      <a:pt x="50" y="68"/>
                      <a:pt x="51" y="70"/>
                      <a:pt x="53" y="70"/>
                    </a:cubicBezTo>
                    <a:cubicBezTo>
                      <a:pt x="54" y="70"/>
                      <a:pt x="51" y="79"/>
                      <a:pt x="56" y="74"/>
                    </a:cubicBezTo>
                    <a:cubicBezTo>
                      <a:pt x="62" y="70"/>
                      <a:pt x="65" y="71"/>
                      <a:pt x="62" y="76"/>
                    </a:cubicBezTo>
                    <a:cubicBezTo>
                      <a:pt x="60" y="79"/>
                      <a:pt x="66" y="78"/>
                      <a:pt x="62" y="82"/>
                    </a:cubicBezTo>
                    <a:cubicBezTo>
                      <a:pt x="57" y="88"/>
                      <a:pt x="56" y="95"/>
                      <a:pt x="53" y="95"/>
                    </a:cubicBezTo>
                    <a:cubicBezTo>
                      <a:pt x="51" y="95"/>
                      <a:pt x="50" y="101"/>
                      <a:pt x="53" y="101"/>
                    </a:cubicBezTo>
                    <a:cubicBezTo>
                      <a:pt x="56" y="102"/>
                      <a:pt x="54" y="105"/>
                      <a:pt x="51" y="104"/>
                    </a:cubicBezTo>
                    <a:cubicBezTo>
                      <a:pt x="50" y="104"/>
                      <a:pt x="39" y="105"/>
                      <a:pt x="39" y="113"/>
                    </a:cubicBezTo>
                    <a:cubicBezTo>
                      <a:pt x="39" y="120"/>
                      <a:pt x="33" y="123"/>
                      <a:pt x="36" y="126"/>
                    </a:cubicBezTo>
                    <a:cubicBezTo>
                      <a:pt x="38" y="129"/>
                      <a:pt x="33" y="126"/>
                      <a:pt x="30" y="132"/>
                    </a:cubicBezTo>
                    <a:cubicBezTo>
                      <a:pt x="25" y="137"/>
                      <a:pt x="22" y="137"/>
                      <a:pt x="18" y="135"/>
                    </a:cubicBezTo>
                    <a:cubicBezTo>
                      <a:pt x="13" y="135"/>
                      <a:pt x="16" y="132"/>
                      <a:pt x="13" y="132"/>
                    </a:cubicBezTo>
                    <a:cubicBezTo>
                      <a:pt x="10" y="133"/>
                      <a:pt x="12" y="129"/>
                      <a:pt x="9" y="130"/>
                    </a:cubicBezTo>
                    <a:cubicBezTo>
                      <a:pt x="6" y="133"/>
                      <a:pt x="3" y="132"/>
                      <a:pt x="1" y="129"/>
                    </a:cubicBezTo>
                    <a:cubicBezTo>
                      <a:pt x="0" y="126"/>
                      <a:pt x="6" y="127"/>
                      <a:pt x="4" y="124"/>
                    </a:cubicBezTo>
                    <a:cubicBezTo>
                      <a:pt x="3" y="121"/>
                      <a:pt x="6" y="118"/>
                      <a:pt x="9" y="115"/>
                    </a:cubicBezTo>
                    <a:cubicBezTo>
                      <a:pt x="13" y="112"/>
                      <a:pt x="15" y="105"/>
                      <a:pt x="19" y="105"/>
                    </a:cubicBezTo>
                    <a:cubicBezTo>
                      <a:pt x="22" y="105"/>
                      <a:pt x="22" y="102"/>
                      <a:pt x="24" y="101"/>
                    </a:cubicBezTo>
                    <a:cubicBezTo>
                      <a:pt x="27" y="101"/>
                      <a:pt x="30" y="96"/>
                      <a:pt x="35" y="95"/>
                    </a:cubicBezTo>
                    <a:cubicBezTo>
                      <a:pt x="38" y="92"/>
                      <a:pt x="39" y="81"/>
                      <a:pt x="44" y="79"/>
                    </a:cubicBezTo>
                    <a:cubicBezTo>
                      <a:pt x="48" y="78"/>
                      <a:pt x="44" y="71"/>
                      <a:pt x="47" y="68"/>
                    </a:cubicBezTo>
                    <a:close/>
                    <a:moveTo>
                      <a:pt x="74" y="78"/>
                    </a:moveTo>
                    <a:cubicBezTo>
                      <a:pt x="76" y="76"/>
                      <a:pt x="88" y="59"/>
                      <a:pt x="85" y="56"/>
                    </a:cubicBezTo>
                    <a:cubicBezTo>
                      <a:pt x="83" y="54"/>
                      <a:pt x="86" y="48"/>
                      <a:pt x="91" y="53"/>
                    </a:cubicBezTo>
                    <a:cubicBezTo>
                      <a:pt x="95" y="56"/>
                      <a:pt x="89" y="47"/>
                      <a:pt x="94" y="47"/>
                    </a:cubicBezTo>
                    <a:cubicBezTo>
                      <a:pt x="97" y="45"/>
                      <a:pt x="95" y="39"/>
                      <a:pt x="97" y="37"/>
                    </a:cubicBezTo>
                    <a:cubicBezTo>
                      <a:pt x="98" y="34"/>
                      <a:pt x="92" y="33"/>
                      <a:pt x="91" y="36"/>
                    </a:cubicBezTo>
                    <a:cubicBezTo>
                      <a:pt x="89" y="40"/>
                      <a:pt x="85" y="39"/>
                      <a:pt x="80" y="36"/>
                    </a:cubicBezTo>
                    <a:cubicBezTo>
                      <a:pt x="76" y="33"/>
                      <a:pt x="77" y="26"/>
                      <a:pt x="74" y="23"/>
                    </a:cubicBezTo>
                    <a:cubicBezTo>
                      <a:pt x="71" y="19"/>
                      <a:pt x="71" y="23"/>
                      <a:pt x="74" y="28"/>
                    </a:cubicBezTo>
                    <a:cubicBezTo>
                      <a:pt x="76" y="33"/>
                      <a:pt x="66" y="26"/>
                      <a:pt x="68" y="22"/>
                    </a:cubicBezTo>
                    <a:cubicBezTo>
                      <a:pt x="68" y="19"/>
                      <a:pt x="65" y="19"/>
                      <a:pt x="65" y="16"/>
                    </a:cubicBezTo>
                    <a:cubicBezTo>
                      <a:pt x="65" y="12"/>
                      <a:pt x="65" y="12"/>
                      <a:pt x="63" y="9"/>
                    </a:cubicBezTo>
                    <a:cubicBezTo>
                      <a:pt x="62" y="6"/>
                      <a:pt x="60" y="6"/>
                      <a:pt x="57" y="5"/>
                    </a:cubicBezTo>
                    <a:cubicBezTo>
                      <a:pt x="54" y="5"/>
                      <a:pt x="56" y="0"/>
                      <a:pt x="51" y="0"/>
                    </a:cubicBezTo>
                    <a:cubicBezTo>
                      <a:pt x="48" y="0"/>
                      <a:pt x="50" y="0"/>
                      <a:pt x="53" y="5"/>
                    </a:cubicBezTo>
                    <a:cubicBezTo>
                      <a:pt x="56" y="8"/>
                      <a:pt x="53" y="6"/>
                      <a:pt x="56" y="9"/>
                    </a:cubicBezTo>
                    <a:cubicBezTo>
                      <a:pt x="57" y="14"/>
                      <a:pt x="60" y="23"/>
                      <a:pt x="62" y="20"/>
                    </a:cubicBezTo>
                    <a:cubicBezTo>
                      <a:pt x="63" y="17"/>
                      <a:pt x="65" y="25"/>
                      <a:pt x="63" y="23"/>
                    </a:cubicBezTo>
                    <a:cubicBezTo>
                      <a:pt x="62" y="22"/>
                      <a:pt x="62" y="23"/>
                      <a:pt x="66" y="31"/>
                    </a:cubicBezTo>
                    <a:cubicBezTo>
                      <a:pt x="70" y="39"/>
                      <a:pt x="66" y="39"/>
                      <a:pt x="66" y="43"/>
                    </a:cubicBezTo>
                    <a:cubicBezTo>
                      <a:pt x="66" y="50"/>
                      <a:pt x="60" y="50"/>
                      <a:pt x="59" y="53"/>
                    </a:cubicBezTo>
                    <a:cubicBezTo>
                      <a:pt x="59" y="56"/>
                      <a:pt x="65" y="59"/>
                      <a:pt x="68" y="60"/>
                    </a:cubicBezTo>
                    <a:cubicBezTo>
                      <a:pt x="73" y="62"/>
                      <a:pt x="70" y="71"/>
                      <a:pt x="68" y="73"/>
                    </a:cubicBezTo>
                    <a:cubicBezTo>
                      <a:pt x="66" y="74"/>
                      <a:pt x="63" y="74"/>
                      <a:pt x="68" y="76"/>
                    </a:cubicBezTo>
                    <a:cubicBezTo>
                      <a:pt x="71" y="76"/>
                      <a:pt x="70" y="81"/>
                      <a:pt x="74" y="78"/>
                    </a:cubicBezTo>
                    <a:close/>
                  </a:path>
                </a:pathLst>
              </a:custGeom>
              <a:grpFill/>
              <a:ln w="6350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lIns="45720" tIns="27432" rIns="45720" bIns="27432"/>
              <a:lstStyle/>
              <a:p>
                <a:endParaRPr lang="en-GB" sz="900" dirty="0"/>
              </a:p>
            </p:txBody>
          </p:sp>
          <p:sp>
            <p:nvSpPr>
              <p:cNvPr id="378" name="Freeform 12"/>
              <p:cNvSpPr>
                <a:spLocks/>
              </p:cNvSpPr>
              <p:nvPr/>
            </p:nvSpPr>
            <p:spPr bwMode="auto">
              <a:xfrm>
                <a:off x="1575" y="1126"/>
                <a:ext cx="949" cy="696"/>
              </a:xfrm>
              <a:custGeom>
                <a:avLst/>
                <a:gdLst/>
                <a:ahLst/>
                <a:cxnLst>
                  <a:cxn ang="0">
                    <a:pos x="394" y="224"/>
                  </a:cxn>
                  <a:cxn ang="0">
                    <a:pos x="343" y="245"/>
                  </a:cxn>
                  <a:cxn ang="0">
                    <a:pos x="315" y="259"/>
                  </a:cxn>
                  <a:cxn ang="0">
                    <a:pos x="291" y="276"/>
                  </a:cxn>
                  <a:cxn ang="0">
                    <a:pos x="280" y="283"/>
                  </a:cxn>
                  <a:cxn ang="0">
                    <a:pos x="279" y="272"/>
                  </a:cxn>
                  <a:cxn ang="0">
                    <a:pos x="273" y="283"/>
                  </a:cxn>
                  <a:cxn ang="0">
                    <a:pos x="260" y="290"/>
                  </a:cxn>
                  <a:cxn ang="0">
                    <a:pos x="256" y="303"/>
                  </a:cxn>
                  <a:cxn ang="0">
                    <a:pos x="244" y="321"/>
                  </a:cxn>
                  <a:cxn ang="0">
                    <a:pos x="241" y="346"/>
                  </a:cxn>
                  <a:cxn ang="0">
                    <a:pos x="227" y="356"/>
                  </a:cxn>
                  <a:cxn ang="0">
                    <a:pos x="215" y="342"/>
                  </a:cxn>
                  <a:cxn ang="0">
                    <a:pos x="198" y="343"/>
                  </a:cxn>
                  <a:cxn ang="0">
                    <a:pos x="187" y="331"/>
                  </a:cxn>
                  <a:cxn ang="0">
                    <a:pos x="175" y="314"/>
                  </a:cxn>
                  <a:cxn ang="0">
                    <a:pos x="178" y="298"/>
                  </a:cxn>
                  <a:cxn ang="0">
                    <a:pos x="172" y="297"/>
                  </a:cxn>
                  <a:cxn ang="0">
                    <a:pos x="160" y="281"/>
                  </a:cxn>
                  <a:cxn ang="0">
                    <a:pos x="155" y="252"/>
                  </a:cxn>
                  <a:cxn ang="0">
                    <a:pos x="174" y="241"/>
                  </a:cxn>
                  <a:cxn ang="0">
                    <a:pos x="169" y="220"/>
                  </a:cxn>
                  <a:cxn ang="0">
                    <a:pos x="175" y="213"/>
                  </a:cxn>
                  <a:cxn ang="0">
                    <a:pos x="152" y="197"/>
                  </a:cxn>
                  <a:cxn ang="0">
                    <a:pos x="142" y="183"/>
                  </a:cxn>
                  <a:cxn ang="0">
                    <a:pos x="129" y="158"/>
                  </a:cxn>
                  <a:cxn ang="0">
                    <a:pos x="97" y="127"/>
                  </a:cxn>
                  <a:cxn ang="0">
                    <a:pos x="56" y="126"/>
                  </a:cxn>
                  <a:cxn ang="0">
                    <a:pos x="17" y="115"/>
                  </a:cxn>
                  <a:cxn ang="0">
                    <a:pos x="21" y="102"/>
                  </a:cxn>
                  <a:cxn ang="0">
                    <a:pos x="39" y="79"/>
                  </a:cxn>
                  <a:cxn ang="0">
                    <a:pos x="62" y="49"/>
                  </a:cxn>
                  <a:cxn ang="0">
                    <a:pos x="154" y="26"/>
                  </a:cxn>
                  <a:cxn ang="0">
                    <a:pos x="183" y="21"/>
                  </a:cxn>
                  <a:cxn ang="0">
                    <a:pos x="221" y="17"/>
                  </a:cxn>
                  <a:cxn ang="0">
                    <a:pos x="209" y="14"/>
                  </a:cxn>
                  <a:cxn ang="0">
                    <a:pos x="279" y="10"/>
                  </a:cxn>
                  <a:cxn ang="0">
                    <a:pos x="343" y="3"/>
                  </a:cxn>
                  <a:cxn ang="0">
                    <a:pos x="355" y="10"/>
                  </a:cxn>
                  <a:cxn ang="0">
                    <a:pos x="393" y="26"/>
                  </a:cxn>
                  <a:cxn ang="0">
                    <a:pos x="375" y="35"/>
                  </a:cxn>
                  <a:cxn ang="0">
                    <a:pos x="407" y="43"/>
                  </a:cxn>
                  <a:cxn ang="0">
                    <a:pos x="483" y="38"/>
                  </a:cxn>
                  <a:cxn ang="0">
                    <a:pos x="426" y="54"/>
                  </a:cxn>
                  <a:cxn ang="0">
                    <a:pos x="420" y="65"/>
                  </a:cxn>
                  <a:cxn ang="0">
                    <a:pos x="422" y="82"/>
                  </a:cxn>
                  <a:cxn ang="0">
                    <a:pos x="425" y="102"/>
                  </a:cxn>
                  <a:cxn ang="0">
                    <a:pos x="413" y="116"/>
                  </a:cxn>
                  <a:cxn ang="0">
                    <a:pos x="425" y="132"/>
                  </a:cxn>
                  <a:cxn ang="0">
                    <a:pos x="426" y="155"/>
                  </a:cxn>
                  <a:cxn ang="0">
                    <a:pos x="408" y="169"/>
                  </a:cxn>
                  <a:cxn ang="0">
                    <a:pos x="391" y="188"/>
                  </a:cxn>
                  <a:cxn ang="0">
                    <a:pos x="408" y="199"/>
                  </a:cxn>
                  <a:cxn ang="0">
                    <a:pos x="382" y="199"/>
                  </a:cxn>
                  <a:cxn ang="0">
                    <a:pos x="362" y="205"/>
                  </a:cxn>
                  <a:cxn ang="0">
                    <a:pos x="362" y="216"/>
                  </a:cxn>
                </a:cxnLst>
                <a:rect l="0" t="0" r="r" b="b"/>
                <a:pathLst>
                  <a:path w="489" h="359">
                    <a:moveTo>
                      <a:pt x="375" y="216"/>
                    </a:moveTo>
                    <a:cubicBezTo>
                      <a:pt x="382" y="210"/>
                      <a:pt x="387" y="219"/>
                      <a:pt x="396" y="219"/>
                    </a:cubicBezTo>
                    <a:cubicBezTo>
                      <a:pt x="405" y="217"/>
                      <a:pt x="408" y="217"/>
                      <a:pt x="402" y="220"/>
                    </a:cubicBezTo>
                    <a:cubicBezTo>
                      <a:pt x="396" y="222"/>
                      <a:pt x="401" y="224"/>
                      <a:pt x="394" y="224"/>
                    </a:cubicBezTo>
                    <a:cubicBezTo>
                      <a:pt x="390" y="224"/>
                      <a:pt x="396" y="227"/>
                      <a:pt x="390" y="228"/>
                    </a:cubicBezTo>
                    <a:cubicBezTo>
                      <a:pt x="384" y="228"/>
                      <a:pt x="381" y="231"/>
                      <a:pt x="378" y="236"/>
                    </a:cubicBezTo>
                    <a:cubicBezTo>
                      <a:pt x="375" y="239"/>
                      <a:pt x="362" y="239"/>
                      <a:pt x="353" y="242"/>
                    </a:cubicBezTo>
                    <a:cubicBezTo>
                      <a:pt x="344" y="247"/>
                      <a:pt x="344" y="241"/>
                      <a:pt x="343" y="245"/>
                    </a:cubicBezTo>
                    <a:cubicBezTo>
                      <a:pt x="341" y="248"/>
                      <a:pt x="335" y="248"/>
                      <a:pt x="332" y="247"/>
                    </a:cubicBezTo>
                    <a:cubicBezTo>
                      <a:pt x="327" y="245"/>
                      <a:pt x="318" y="238"/>
                      <a:pt x="324" y="244"/>
                    </a:cubicBezTo>
                    <a:cubicBezTo>
                      <a:pt x="329" y="248"/>
                      <a:pt x="327" y="250"/>
                      <a:pt x="324" y="250"/>
                    </a:cubicBezTo>
                    <a:cubicBezTo>
                      <a:pt x="321" y="250"/>
                      <a:pt x="317" y="253"/>
                      <a:pt x="315" y="259"/>
                    </a:cubicBezTo>
                    <a:cubicBezTo>
                      <a:pt x="315" y="264"/>
                      <a:pt x="305" y="273"/>
                      <a:pt x="300" y="273"/>
                    </a:cubicBezTo>
                    <a:cubicBezTo>
                      <a:pt x="300" y="273"/>
                      <a:pt x="300" y="272"/>
                      <a:pt x="298" y="272"/>
                    </a:cubicBezTo>
                    <a:cubicBezTo>
                      <a:pt x="297" y="272"/>
                      <a:pt x="298" y="275"/>
                      <a:pt x="297" y="275"/>
                    </a:cubicBezTo>
                    <a:cubicBezTo>
                      <a:pt x="295" y="275"/>
                      <a:pt x="292" y="278"/>
                      <a:pt x="291" y="276"/>
                    </a:cubicBezTo>
                    <a:cubicBezTo>
                      <a:pt x="288" y="278"/>
                      <a:pt x="288" y="278"/>
                      <a:pt x="288" y="278"/>
                    </a:cubicBezTo>
                    <a:cubicBezTo>
                      <a:pt x="289" y="280"/>
                      <a:pt x="289" y="281"/>
                      <a:pt x="288" y="280"/>
                    </a:cubicBezTo>
                    <a:cubicBezTo>
                      <a:pt x="286" y="278"/>
                      <a:pt x="286" y="280"/>
                      <a:pt x="285" y="281"/>
                    </a:cubicBezTo>
                    <a:cubicBezTo>
                      <a:pt x="283" y="283"/>
                      <a:pt x="282" y="283"/>
                      <a:pt x="280" y="283"/>
                    </a:cubicBezTo>
                    <a:cubicBezTo>
                      <a:pt x="279" y="281"/>
                      <a:pt x="280" y="278"/>
                      <a:pt x="280" y="276"/>
                    </a:cubicBezTo>
                    <a:cubicBezTo>
                      <a:pt x="280" y="275"/>
                      <a:pt x="283" y="275"/>
                      <a:pt x="283" y="273"/>
                    </a:cubicBezTo>
                    <a:cubicBezTo>
                      <a:pt x="283" y="272"/>
                      <a:pt x="286" y="272"/>
                      <a:pt x="283" y="272"/>
                    </a:cubicBezTo>
                    <a:cubicBezTo>
                      <a:pt x="280" y="272"/>
                      <a:pt x="280" y="270"/>
                      <a:pt x="279" y="272"/>
                    </a:cubicBezTo>
                    <a:cubicBezTo>
                      <a:pt x="279" y="272"/>
                      <a:pt x="283" y="273"/>
                      <a:pt x="280" y="275"/>
                    </a:cubicBezTo>
                    <a:cubicBezTo>
                      <a:pt x="277" y="276"/>
                      <a:pt x="280" y="276"/>
                      <a:pt x="279" y="278"/>
                    </a:cubicBezTo>
                    <a:cubicBezTo>
                      <a:pt x="276" y="280"/>
                      <a:pt x="279" y="280"/>
                      <a:pt x="277" y="281"/>
                    </a:cubicBezTo>
                    <a:cubicBezTo>
                      <a:pt x="277" y="283"/>
                      <a:pt x="276" y="281"/>
                      <a:pt x="273" y="283"/>
                    </a:cubicBezTo>
                    <a:cubicBezTo>
                      <a:pt x="270" y="283"/>
                      <a:pt x="268" y="281"/>
                      <a:pt x="266" y="283"/>
                    </a:cubicBezTo>
                    <a:cubicBezTo>
                      <a:pt x="263" y="284"/>
                      <a:pt x="262" y="283"/>
                      <a:pt x="265" y="284"/>
                    </a:cubicBezTo>
                    <a:cubicBezTo>
                      <a:pt x="268" y="286"/>
                      <a:pt x="268" y="287"/>
                      <a:pt x="266" y="286"/>
                    </a:cubicBezTo>
                    <a:cubicBezTo>
                      <a:pt x="263" y="286"/>
                      <a:pt x="263" y="292"/>
                      <a:pt x="260" y="290"/>
                    </a:cubicBezTo>
                    <a:cubicBezTo>
                      <a:pt x="257" y="289"/>
                      <a:pt x="251" y="289"/>
                      <a:pt x="256" y="293"/>
                    </a:cubicBezTo>
                    <a:cubicBezTo>
                      <a:pt x="260" y="298"/>
                      <a:pt x="260" y="300"/>
                      <a:pt x="259" y="300"/>
                    </a:cubicBezTo>
                    <a:cubicBezTo>
                      <a:pt x="256" y="298"/>
                      <a:pt x="256" y="301"/>
                      <a:pt x="253" y="300"/>
                    </a:cubicBezTo>
                    <a:cubicBezTo>
                      <a:pt x="250" y="298"/>
                      <a:pt x="251" y="303"/>
                      <a:pt x="256" y="303"/>
                    </a:cubicBezTo>
                    <a:cubicBezTo>
                      <a:pt x="260" y="303"/>
                      <a:pt x="257" y="303"/>
                      <a:pt x="259" y="306"/>
                    </a:cubicBezTo>
                    <a:cubicBezTo>
                      <a:pt x="259" y="311"/>
                      <a:pt x="254" y="311"/>
                      <a:pt x="254" y="314"/>
                    </a:cubicBezTo>
                    <a:cubicBezTo>
                      <a:pt x="254" y="318"/>
                      <a:pt x="251" y="311"/>
                      <a:pt x="251" y="315"/>
                    </a:cubicBezTo>
                    <a:cubicBezTo>
                      <a:pt x="250" y="321"/>
                      <a:pt x="244" y="318"/>
                      <a:pt x="244" y="321"/>
                    </a:cubicBezTo>
                    <a:cubicBezTo>
                      <a:pt x="242" y="323"/>
                      <a:pt x="245" y="321"/>
                      <a:pt x="245" y="325"/>
                    </a:cubicBezTo>
                    <a:cubicBezTo>
                      <a:pt x="247" y="328"/>
                      <a:pt x="239" y="321"/>
                      <a:pt x="242" y="326"/>
                    </a:cubicBezTo>
                    <a:cubicBezTo>
                      <a:pt x="244" y="329"/>
                      <a:pt x="245" y="325"/>
                      <a:pt x="245" y="329"/>
                    </a:cubicBezTo>
                    <a:cubicBezTo>
                      <a:pt x="247" y="334"/>
                      <a:pt x="239" y="343"/>
                      <a:pt x="241" y="346"/>
                    </a:cubicBezTo>
                    <a:cubicBezTo>
                      <a:pt x="242" y="350"/>
                      <a:pt x="237" y="350"/>
                      <a:pt x="236" y="351"/>
                    </a:cubicBezTo>
                    <a:cubicBezTo>
                      <a:pt x="234" y="354"/>
                      <a:pt x="239" y="350"/>
                      <a:pt x="239" y="354"/>
                    </a:cubicBezTo>
                    <a:cubicBezTo>
                      <a:pt x="239" y="359"/>
                      <a:pt x="236" y="359"/>
                      <a:pt x="233" y="357"/>
                    </a:cubicBezTo>
                    <a:cubicBezTo>
                      <a:pt x="230" y="354"/>
                      <a:pt x="230" y="353"/>
                      <a:pt x="227" y="356"/>
                    </a:cubicBezTo>
                    <a:cubicBezTo>
                      <a:pt x="225" y="357"/>
                      <a:pt x="221" y="357"/>
                      <a:pt x="222" y="353"/>
                    </a:cubicBezTo>
                    <a:cubicBezTo>
                      <a:pt x="227" y="348"/>
                      <a:pt x="221" y="353"/>
                      <a:pt x="218" y="351"/>
                    </a:cubicBezTo>
                    <a:cubicBezTo>
                      <a:pt x="213" y="348"/>
                      <a:pt x="213" y="348"/>
                      <a:pt x="216" y="345"/>
                    </a:cubicBezTo>
                    <a:cubicBezTo>
                      <a:pt x="219" y="342"/>
                      <a:pt x="215" y="339"/>
                      <a:pt x="215" y="342"/>
                    </a:cubicBezTo>
                    <a:cubicBezTo>
                      <a:pt x="216" y="343"/>
                      <a:pt x="212" y="343"/>
                      <a:pt x="210" y="346"/>
                    </a:cubicBezTo>
                    <a:cubicBezTo>
                      <a:pt x="207" y="348"/>
                      <a:pt x="209" y="343"/>
                      <a:pt x="204" y="346"/>
                    </a:cubicBezTo>
                    <a:cubicBezTo>
                      <a:pt x="199" y="350"/>
                      <a:pt x="198" y="348"/>
                      <a:pt x="198" y="345"/>
                    </a:cubicBezTo>
                    <a:cubicBezTo>
                      <a:pt x="196" y="343"/>
                      <a:pt x="199" y="345"/>
                      <a:pt x="198" y="343"/>
                    </a:cubicBezTo>
                    <a:cubicBezTo>
                      <a:pt x="198" y="340"/>
                      <a:pt x="193" y="343"/>
                      <a:pt x="195" y="340"/>
                    </a:cubicBezTo>
                    <a:cubicBezTo>
                      <a:pt x="196" y="337"/>
                      <a:pt x="189" y="340"/>
                      <a:pt x="190" y="337"/>
                    </a:cubicBezTo>
                    <a:cubicBezTo>
                      <a:pt x="192" y="334"/>
                      <a:pt x="192" y="334"/>
                      <a:pt x="189" y="334"/>
                    </a:cubicBezTo>
                    <a:cubicBezTo>
                      <a:pt x="187" y="336"/>
                      <a:pt x="190" y="329"/>
                      <a:pt x="187" y="331"/>
                    </a:cubicBezTo>
                    <a:cubicBezTo>
                      <a:pt x="184" y="332"/>
                      <a:pt x="189" y="328"/>
                      <a:pt x="184" y="326"/>
                    </a:cubicBezTo>
                    <a:cubicBezTo>
                      <a:pt x="181" y="325"/>
                      <a:pt x="181" y="325"/>
                      <a:pt x="181" y="323"/>
                    </a:cubicBezTo>
                    <a:cubicBezTo>
                      <a:pt x="181" y="320"/>
                      <a:pt x="178" y="318"/>
                      <a:pt x="180" y="317"/>
                    </a:cubicBezTo>
                    <a:cubicBezTo>
                      <a:pt x="180" y="314"/>
                      <a:pt x="177" y="317"/>
                      <a:pt x="175" y="314"/>
                    </a:cubicBezTo>
                    <a:cubicBezTo>
                      <a:pt x="174" y="311"/>
                      <a:pt x="170" y="307"/>
                      <a:pt x="172" y="306"/>
                    </a:cubicBezTo>
                    <a:cubicBezTo>
                      <a:pt x="174" y="304"/>
                      <a:pt x="169" y="304"/>
                      <a:pt x="172" y="303"/>
                    </a:cubicBezTo>
                    <a:cubicBezTo>
                      <a:pt x="174" y="303"/>
                      <a:pt x="167" y="301"/>
                      <a:pt x="174" y="301"/>
                    </a:cubicBezTo>
                    <a:cubicBezTo>
                      <a:pt x="178" y="301"/>
                      <a:pt x="172" y="298"/>
                      <a:pt x="178" y="298"/>
                    </a:cubicBezTo>
                    <a:cubicBezTo>
                      <a:pt x="183" y="298"/>
                      <a:pt x="175" y="297"/>
                      <a:pt x="178" y="295"/>
                    </a:cubicBezTo>
                    <a:cubicBezTo>
                      <a:pt x="181" y="293"/>
                      <a:pt x="184" y="300"/>
                      <a:pt x="184" y="297"/>
                    </a:cubicBezTo>
                    <a:cubicBezTo>
                      <a:pt x="183" y="293"/>
                      <a:pt x="180" y="292"/>
                      <a:pt x="177" y="295"/>
                    </a:cubicBezTo>
                    <a:cubicBezTo>
                      <a:pt x="174" y="297"/>
                      <a:pt x="177" y="289"/>
                      <a:pt x="172" y="297"/>
                    </a:cubicBezTo>
                    <a:cubicBezTo>
                      <a:pt x="167" y="304"/>
                      <a:pt x="166" y="298"/>
                      <a:pt x="167" y="295"/>
                    </a:cubicBezTo>
                    <a:cubicBezTo>
                      <a:pt x="167" y="292"/>
                      <a:pt x="166" y="295"/>
                      <a:pt x="166" y="290"/>
                    </a:cubicBezTo>
                    <a:cubicBezTo>
                      <a:pt x="166" y="287"/>
                      <a:pt x="163" y="289"/>
                      <a:pt x="163" y="286"/>
                    </a:cubicBezTo>
                    <a:cubicBezTo>
                      <a:pt x="164" y="283"/>
                      <a:pt x="161" y="281"/>
                      <a:pt x="160" y="281"/>
                    </a:cubicBezTo>
                    <a:cubicBezTo>
                      <a:pt x="157" y="281"/>
                      <a:pt x="160" y="280"/>
                      <a:pt x="155" y="276"/>
                    </a:cubicBezTo>
                    <a:cubicBezTo>
                      <a:pt x="152" y="273"/>
                      <a:pt x="155" y="267"/>
                      <a:pt x="161" y="264"/>
                    </a:cubicBezTo>
                    <a:cubicBezTo>
                      <a:pt x="155" y="264"/>
                      <a:pt x="151" y="264"/>
                      <a:pt x="152" y="259"/>
                    </a:cubicBezTo>
                    <a:cubicBezTo>
                      <a:pt x="154" y="255"/>
                      <a:pt x="155" y="253"/>
                      <a:pt x="155" y="252"/>
                    </a:cubicBezTo>
                    <a:cubicBezTo>
                      <a:pt x="154" y="250"/>
                      <a:pt x="161" y="248"/>
                      <a:pt x="158" y="247"/>
                    </a:cubicBezTo>
                    <a:cubicBezTo>
                      <a:pt x="155" y="244"/>
                      <a:pt x="158" y="245"/>
                      <a:pt x="157" y="244"/>
                    </a:cubicBezTo>
                    <a:cubicBezTo>
                      <a:pt x="157" y="242"/>
                      <a:pt x="161" y="244"/>
                      <a:pt x="163" y="241"/>
                    </a:cubicBezTo>
                    <a:cubicBezTo>
                      <a:pt x="166" y="239"/>
                      <a:pt x="169" y="242"/>
                      <a:pt x="174" y="241"/>
                    </a:cubicBezTo>
                    <a:cubicBezTo>
                      <a:pt x="178" y="239"/>
                      <a:pt x="174" y="239"/>
                      <a:pt x="174" y="234"/>
                    </a:cubicBezTo>
                    <a:cubicBezTo>
                      <a:pt x="175" y="231"/>
                      <a:pt x="178" y="227"/>
                      <a:pt x="178" y="224"/>
                    </a:cubicBezTo>
                    <a:cubicBezTo>
                      <a:pt x="177" y="220"/>
                      <a:pt x="175" y="228"/>
                      <a:pt x="174" y="225"/>
                    </a:cubicBezTo>
                    <a:cubicBezTo>
                      <a:pt x="172" y="224"/>
                      <a:pt x="178" y="220"/>
                      <a:pt x="169" y="220"/>
                    </a:cubicBezTo>
                    <a:cubicBezTo>
                      <a:pt x="161" y="219"/>
                      <a:pt x="164" y="214"/>
                      <a:pt x="157" y="214"/>
                    </a:cubicBezTo>
                    <a:cubicBezTo>
                      <a:pt x="152" y="214"/>
                      <a:pt x="146" y="211"/>
                      <a:pt x="148" y="210"/>
                    </a:cubicBezTo>
                    <a:cubicBezTo>
                      <a:pt x="151" y="206"/>
                      <a:pt x="163" y="208"/>
                      <a:pt x="166" y="210"/>
                    </a:cubicBezTo>
                    <a:cubicBezTo>
                      <a:pt x="170" y="213"/>
                      <a:pt x="177" y="214"/>
                      <a:pt x="175" y="213"/>
                    </a:cubicBezTo>
                    <a:cubicBezTo>
                      <a:pt x="174" y="211"/>
                      <a:pt x="172" y="210"/>
                      <a:pt x="175" y="206"/>
                    </a:cubicBezTo>
                    <a:cubicBezTo>
                      <a:pt x="175" y="206"/>
                      <a:pt x="163" y="205"/>
                      <a:pt x="164" y="202"/>
                    </a:cubicBezTo>
                    <a:cubicBezTo>
                      <a:pt x="167" y="197"/>
                      <a:pt x="158" y="200"/>
                      <a:pt x="163" y="197"/>
                    </a:cubicBezTo>
                    <a:cubicBezTo>
                      <a:pt x="166" y="196"/>
                      <a:pt x="155" y="191"/>
                      <a:pt x="152" y="197"/>
                    </a:cubicBezTo>
                    <a:cubicBezTo>
                      <a:pt x="151" y="203"/>
                      <a:pt x="145" y="197"/>
                      <a:pt x="142" y="199"/>
                    </a:cubicBezTo>
                    <a:cubicBezTo>
                      <a:pt x="140" y="200"/>
                      <a:pt x="138" y="197"/>
                      <a:pt x="137" y="196"/>
                    </a:cubicBezTo>
                    <a:cubicBezTo>
                      <a:pt x="135" y="192"/>
                      <a:pt x="145" y="194"/>
                      <a:pt x="142" y="191"/>
                    </a:cubicBezTo>
                    <a:cubicBezTo>
                      <a:pt x="137" y="186"/>
                      <a:pt x="137" y="183"/>
                      <a:pt x="142" y="183"/>
                    </a:cubicBezTo>
                    <a:cubicBezTo>
                      <a:pt x="146" y="182"/>
                      <a:pt x="149" y="175"/>
                      <a:pt x="142" y="174"/>
                    </a:cubicBezTo>
                    <a:cubicBezTo>
                      <a:pt x="135" y="172"/>
                      <a:pt x="146" y="169"/>
                      <a:pt x="140" y="166"/>
                    </a:cubicBezTo>
                    <a:cubicBezTo>
                      <a:pt x="131" y="163"/>
                      <a:pt x="142" y="163"/>
                      <a:pt x="135" y="160"/>
                    </a:cubicBezTo>
                    <a:cubicBezTo>
                      <a:pt x="132" y="158"/>
                      <a:pt x="135" y="155"/>
                      <a:pt x="129" y="158"/>
                    </a:cubicBezTo>
                    <a:cubicBezTo>
                      <a:pt x="122" y="160"/>
                      <a:pt x="129" y="155"/>
                      <a:pt x="131" y="152"/>
                    </a:cubicBezTo>
                    <a:cubicBezTo>
                      <a:pt x="132" y="149"/>
                      <a:pt x="113" y="141"/>
                      <a:pt x="116" y="138"/>
                    </a:cubicBezTo>
                    <a:cubicBezTo>
                      <a:pt x="120" y="135"/>
                      <a:pt x="116" y="135"/>
                      <a:pt x="108" y="130"/>
                    </a:cubicBezTo>
                    <a:cubicBezTo>
                      <a:pt x="100" y="127"/>
                      <a:pt x="100" y="130"/>
                      <a:pt x="97" y="127"/>
                    </a:cubicBezTo>
                    <a:cubicBezTo>
                      <a:pt x="94" y="124"/>
                      <a:pt x="87" y="127"/>
                      <a:pt x="81" y="124"/>
                    </a:cubicBezTo>
                    <a:cubicBezTo>
                      <a:pt x="75" y="122"/>
                      <a:pt x="76" y="130"/>
                      <a:pt x="71" y="126"/>
                    </a:cubicBezTo>
                    <a:cubicBezTo>
                      <a:pt x="67" y="122"/>
                      <a:pt x="68" y="129"/>
                      <a:pt x="61" y="129"/>
                    </a:cubicBezTo>
                    <a:cubicBezTo>
                      <a:pt x="55" y="127"/>
                      <a:pt x="62" y="122"/>
                      <a:pt x="56" y="126"/>
                    </a:cubicBezTo>
                    <a:cubicBezTo>
                      <a:pt x="49" y="129"/>
                      <a:pt x="52" y="122"/>
                      <a:pt x="49" y="124"/>
                    </a:cubicBezTo>
                    <a:cubicBezTo>
                      <a:pt x="44" y="126"/>
                      <a:pt x="58" y="133"/>
                      <a:pt x="47" y="129"/>
                    </a:cubicBezTo>
                    <a:cubicBezTo>
                      <a:pt x="35" y="126"/>
                      <a:pt x="23" y="124"/>
                      <a:pt x="32" y="121"/>
                    </a:cubicBezTo>
                    <a:cubicBezTo>
                      <a:pt x="41" y="118"/>
                      <a:pt x="23" y="118"/>
                      <a:pt x="17" y="115"/>
                    </a:cubicBezTo>
                    <a:cubicBezTo>
                      <a:pt x="9" y="112"/>
                      <a:pt x="24" y="108"/>
                      <a:pt x="36" y="107"/>
                    </a:cubicBezTo>
                    <a:cubicBezTo>
                      <a:pt x="49" y="107"/>
                      <a:pt x="58" y="107"/>
                      <a:pt x="56" y="104"/>
                    </a:cubicBezTo>
                    <a:cubicBezTo>
                      <a:pt x="55" y="101"/>
                      <a:pt x="46" y="105"/>
                      <a:pt x="36" y="105"/>
                    </a:cubicBezTo>
                    <a:cubicBezTo>
                      <a:pt x="27" y="105"/>
                      <a:pt x="24" y="105"/>
                      <a:pt x="21" y="102"/>
                    </a:cubicBezTo>
                    <a:cubicBezTo>
                      <a:pt x="18" y="99"/>
                      <a:pt x="17" y="102"/>
                      <a:pt x="14" y="99"/>
                    </a:cubicBezTo>
                    <a:cubicBezTo>
                      <a:pt x="10" y="98"/>
                      <a:pt x="9" y="101"/>
                      <a:pt x="4" y="96"/>
                    </a:cubicBezTo>
                    <a:cubicBezTo>
                      <a:pt x="0" y="91"/>
                      <a:pt x="1" y="88"/>
                      <a:pt x="20" y="85"/>
                    </a:cubicBezTo>
                    <a:cubicBezTo>
                      <a:pt x="36" y="82"/>
                      <a:pt x="29" y="80"/>
                      <a:pt x="39" y="79"/>
                    </a:cubicBezTo>
                    <a:cubicBezTo>
                      <a:pt x="50" y="77"/>
                      <a:pt x="56" y="82"/>
                      <a:pt x="61" y="76"/>
                    </a:cubicBezTo>
                    <a:cubicBezTo>
                      <a:pt x="67" y="70"/>
                      <a:pt x="67" y="62"/>
                      <a:pt x="62" y="63"/>
                    </a:cubicBezTo>
                    <a:cubicBezTo>
                      <a:pt x="58" y="63"/>
                      <a:pt x="49" y="63"/>
                      <a:pt x="46" y="60"/>
                    </a:cubicBezTo>
                    <a:cubicBezTo>
                      <a:pt x="44" y="57"/>
                      <a:pt x="55" y="54"/>
                      <a:pt x="62" y="49"/>
                    </a:cubicBezTo>
                    <a:cubicBezTo>
                      <a:pt x="70" y="45"/>
                      <a:pt x="79" y="42"/>
                      <a:pt x="90" y="45"/>
                    </a:cubicBezTo>
                    <a:cubicBezTo>
                      <a:pt x="97" y="46"/>
                      <a:pt x="99" y="42"/>
                      <a:pt x="94" y="37"/>
                    </a:cubicBezTo>
                    <a:cubicBezTo>
                      <a:pt x="91" y="32"/>
                      <a:pt x="97" y="29"/>
                      <a:pt x="120" y="28"/>
                    </a:cubicBezTo>
                    <a:cubicBezTo>
                      <a:pt x="145" y="24"/>
                      <a:pt x="148" y="20"/>
                      <a:pt x="154" y="26"/>
                    </a:cubicBezTo>
                    <a:cubicBezTo>
                      <a:pt x="160" y="34"/>
                      <a:pt x="149" y="46"/>
                      <a:pt x="157" y="35"/>
                    </a:cubicBezTo>
                    <a:cubicBezTo>
                      <a:pt x="163" y="24"/>
                      <a:pt x="178" y="37"/>
                      <a:pt x="177" y="34"/>
                    </a:cubicBezTo>
                    <a:cubicBezTo>
                      <a:pt x="174" y="28"/>
                      <a:pt x="192" y="35"/>
                      <a:pt x="183" y="29"/>
                    </a:cubicBezTo>
                    <a:cubicBezTo>
                      <a:pt x="172" y="23"/>
                      <a:pt x="170" y="20"/>
                      <a:pt x="183" y="21"/>
                    </a:cubicBezTo>
                    <a:cubicBezTo>
                      <a:pt x="195" y="21"/>
                      <a:pt x="199" y="26"/>
                      <a:pt x="210" y="28"/>
                    </a:cubicBezTo>
                    <a:cubicBezTo>
                      <a:pt x="221" y="29"/>
                      <a:pt x="219" y="35"/>
                      <a:pt x="225" y="34"/>
                    </a:cubicBezTo>
                    <a:cubicBezTo>
                      <a:pt x="231" y="34"/>
                      <a:pt x="221" y="26"/>
                      <a:pt x="230" y="24"/>
                    </a:cubicBezTo>
                    <a:cubicBezTo>
                      <a:pt x="244" y="23"/>
                      <a:pt x="206" y="15"/>
                      <a:pt x="221" y="17"/>
                    </a:cubicBezTo>
                    <a:cubicBezTo>
                      <a:pt x="237" y="17"/>
                      <a:pt x="248" y="17"/>
                      <a:pt x="254" y="18"/>
                    </a:cubicBezTo>
                    <a:cubicBezTo>
                      <a:pt x="262" y="21"/>
                      <a:pt x="270" y="20"/>
                      <a:pt x="260" y="18"/>
                    </a:cubicBezTo>
                    <a:cubicBezTo>
                      <a:pt x="253" y="17"/>
                      <a:pt x="244" y="15"/>
                      <a:pt x="233" y="15"/>
                    </a:cubicBezTo>
                    <a:cubicBezTo>
                      <a:pt x="222" y="14"/>
                      <a:pt x="210" y="15"/>
                      <a:pt x="209" y="14"/>
                    </a:cubicBezTo>
                    <a:cubicBezTo>
                      <a:pt x="207" y="10"/>
                      <a:pt x="219" y="10"/>
                      <a:pt x="230" y="9"/>
                    </a:cubicBezTo>
                    <a:cubicBezTo>
                      <a:pt x="241" y="7"/>
                      <a:pt x="248" y="9"/>
                      <a:pt x="254" y="12"/>
                    </a:cubicBezTo>
                    <a:cubicBezTo>
                      <a:pt x="260" y="15"/>
                      <a:pt x="271" y="14"/>
                      <a:pt x="273" y="12"/>
                    </a:cubicBezTo>
                    <a:cubicBezTo>
                      <a:pt x="274" y="12"/>
                      <a:pt x="286" y="10"/>
                      <a:pt x="279" y="10"/>
                    </a:cubicBezTo>
                    <a:cubicBezTo>
                      <a:pt x="271" y="9"/>
                      <a:pt x="270" y="4"/>
                      <a:pt x="274" y="4"/>
                    </a:cubicBezTo>
                    <a:cubicBezTo>
                      <a:pt x="280" y="4"/>
                      <a:pt x="279" y="3"/>
                      <a:pt x="286" y="4"/>
                    </a:cubicBezTo>
                    <a:cubicBezTo>
                      <a:pt x="294" y="6"/>
                      <a:pt x="283" y="1"/>
                      <a:pt x="298" y="3"/>
                    </a:cubicBezTo>
                    <a:cubicBezTo>
                      <a:pt x="314" y="3"/>
                      <a:pt x="317" y="0"/>
                      <a:pt x="343" y="3"/>
                    </a:cubicBezTo>
                    <a:cubicBezTo>
                      <a:pt x="359" y="4"/>
                      <a:pt x="384" y="7"/>
                      <a:pt x="376" y="7"/>
                    </a:cubicBezTo>
                    <a:cubicBezTo>
                      <a:pt x="369" y="9"/>
                      <a:pt x="343" y="9"/>
                      <a:pt x="335" y="10"/>
                    </a:cubicBezTo>
                    <a:cubicBezTo>
                      <a:pt x="327" y="12"/>
                      <a:pt x="314" y="12"/>
                      <a:pt x="324" y="14"/>
                    </a:cubicBezTo>
                    <a:cubicBezTo>
                      <a:pt x="337" y="15"/>
                      <a:pt x="340" y="9"/>
                      <a:pt x="355" y="10"/>
                    </a:cubicBezTo>
                    <a:cubicBezTo>
                      <a:pt x="372" y="14"/>
                      <a:pt x="378" y="7"/>
                      <a:pt x="382" y="10"/>
                    </a:cubicBezTo>
                    <a:cubicBezTo>
                      <a:pt x="388" y="14"/>
                      <a:pt x="372" y="18"/>
                      <a:pt x="382" y="15"/>
                    </a:cubicBezTo>
                    <a:cubicBezTo>
                      <a:pt x="393" y="14"/>
                      <a:pt x="401" y="17"/>
                      <a:pt x="408" y="18"/>
                    </a:cubicBezTo>
                    <a:cubicBezTo>
                      <a:pt x="416" y="20"/>
                      <a:pt x="402" y="24"/>
                      <a:pt x="393" y="26"/>
                    </a:cubicBezTo>
                    <a:cubicBezTo>
                      <a:pt x="379" y="29"/>
                      <a:pt x="361" y="26"/>
                      <a:pt x="346" y="28"/>
                    </a:cubicBezTo>
                    <a:cubicBezTo>
                      <a:pt x="330" y="31"/>
                      <a:pt x="314" y="32"/>
                      <a:pt x="318" y="37"/>
                    </a:cubicBezTo>
                    <a:cubicBezTo>
                      <a:pt x="321" y="38"/>
                      <a:pt x="346" y="29"/>
                      <a:pt x="367" y="29"/>
                    </a:cubicBezTo>
                    <a:cubicBezTo>
                      <a:pt x="387" y="31"/>
                      <a:pt x="382" y="32"/>
                      <a:pt x="375" y="35"/>
                    </a:cubicBezTo>
                    <a:cubicBezTo>
                      <a:pt x="367" y="38"/>
                      <a:pt x="376" y="38"/>
                      <a:pt x="384" y="35"/>
                    </a:cubicBezTo>
                    <a:cubicBezTo>
                      <a:pt x="393" y="34"/>
                      <a:pt x="384" y="29"/>
                      <a:pt x="397" y="29"/>
                    </a:cubicBezTo>
                    <a:cubicBezTo>
                      <a:pt x="411" y="29"/>
                      <a:pt x="408" y="37"/>
                      <a:pt x="397" y="45"/>
                    </a:cubicBezTo>
                    <a:cubicBezTo>
                      <a:pt x="387" y="52"/>
                      <a:pt x="394" y="52"/>
                      <a:pt x="407" y="43"/>
                    </a:cubicBezTo>
                    <a:cubicBezTo>
                      <a:pt x="419" y="35"/>
                      <a:pt x="425" y="34"/>
                      <a:pt x="422" y="37"/>
                    </a:cubicBezTo>
                    <a:cubicBezTo>
                      <a:pt x="419" y="40"/>
                      <a:pt x="426" y="37"/>
                      <a:pt x="432" y="38"/>
                    </a:cubicBezTo>
                    <a:cubicBezTo>
                      <a:pt x="439" y="40"/>
                      <a:pt x="436" y="32"/>
                      <a:pt x="448" y="31"/>
                    </a:cubicBezTo>
                    <a:cubicBezTo>
                      <a:pt x="460" y="31"/>
                      <a:pt x="489" y="35"/>
                      <a:pt x="483" y="38"/>
                    </a:cubicBezTo>
                    <a:cubicBezTo>
                      <a:pt x="475" y="42"/>
                      <a:pt x="472" y="45"/>
                      <a:pt x="464" y="45"/>
                    </a:cubicBezTo>
                    <a:cubicBezTo>
                      <a:pt x="454" y="45"/>
                      <a:pt x="471" y="49"/>
                      <a:pt x="461" y="49"/>
                    </a:cubicBezTo>
                    <a:cubicBezTo>
                      <a:pt x="452" y="51"/>
                      <a:pt x="448" y="52"/>
                      <a:pt x="442" y="51"/>
                    </a:cubicBezTo>
                    <a:cubicBezTo>
                      <a:pt x="436" y="49"/>
                      <a:pt x="437" y="54"/>
                      <a:pt x="426" y="54"/>
                    </a:cubicBezTo>
                    <a:cubicBezTo>
                      <a:pt x="416" y="52"/>
                      <a:pt x="434" y="56"/>
                      <a:pt x="440" y="54"/>
                    </a:cubicBezTo>
                    <a:cubicBezTo>
                      <a:pt x="445" y="52"/>
                      <a:pt x="457" y="54"/>
                      <a:pt x="451" y="57"/>
                    </a:cubicBezTo>
                    <a:cubicBezTo>
                      <a:pt x="446" y="59"/>
                      <a:pt x="437" y="62"/>
                      <a:pt x="429" y="59"/>
                    </a:cubicBezTo>
                    <a:cubicBezTo>
                      <a:pt x="422" y="57"/>
                      <a:pt x="411" y="68"/>
                      <a:pt x="420" y="65"/>
                    </a:cubicBezTo>
                    <a:cubicBezTo>
                      <a:pt x="429" y="62"/>
                      <a:pt x="445" y="60"/>
                      <a:pt x="442" y="63"/>
                    </a:cubicBezTo>
                    <a:cubicBezTo>
                      <a:pt x="437" y="68"/>
                      <a:pt x="436" y="68"/>
                      <a:pt x="429" y="68"/>
                    </a:cubicBezTo>
                    <a:cubicBezTo>
                      <a:pt x="423" y="68"/>
                      <a:pt x="423" y="74"/>
                      <a:pt x="428" y="74"/>
                    </a:cubicBezTo>
                    <a:cubicBezTo>
                      <a:pt x="432" y="76"/>
                      <a:pt x="425" y="80"/>
                      <a:pt x="422" y="82"/>
                    </a:cubicBezTo>
                    <a:cubicBezTo>
                      <a:pt x="420" y="84"/>
                      <a:pt x="416" y="79"/>
                      <a:pt x="413" y="87"/>
                    </a:cubicBezTo>
                    <a:cubicBezTo>
                      <a:pt x="411" y="94"/>
                      <a:pt x="404" y="102"/>
                      <a:pt x="408" y="102"/>
                    </a:cubicBezTo>
                    <a:cubicBezTo>
                      <a:pt x="413" y="102"/>
                      <a:pt x="407" y="93"/>
                      <a:pt x="420" y="98"/>
                    </a:cubicBezTo>
                    <a:cubicBezTo>
                      <a:pt x="432" y="102"/>
                      <a:pt x="434" y="105"/>
                      <a:pt x="425" y="102"/>
                    </a:cubicBezTo>
                    <a:cubicBezTo>
                      <a:pt x="416" y="101"/>
                      <a:pt x="413" y="101"/>
                      <a:pt x="422" y="107"/>
                    </a:cubicBezTo>
                    <a:cubicBezTo>
                      <a:pt x="431" y="112"/>
                      <a:pt x="429" y="104"/>
                      <a:pt x="434" y="107"/>
                    </a:cubicBezTo>
                    <a:cubicBezTo>
                      <a:pt x="440" y="112"/>
                      <a:pt x="437" y="119"/>
                      <a:pt x="431" y="116"/>
                    </a:cubicBezTo>
                    <a:cubicBezTo>
                      <a:pt x="426" y="115"/>
                      <a:pt x="419" y="112"/>
                      <a:pt x="413" y="116"/>
                    </a:cubicBezTo>
                    <a:cubicBezTo>
                      <a:pt x="405" y="121"/>
                      <a:pt x="407" y="112"/>
                      <a:pt x="402" y="116"/>
                    </a:cubicBezTo>
                    <a:cubicBezTo>
                      <a:pt x="397" y="119"/>
                      <a:pt x="408" y="118"/>
                      <a:pt x="408" y="122"/>
                    </a:cubicBezTo>
                    <a:cubicBezTo>
                      <a:pt x="408" y="127"/>
                      <a:pt x="422" y="122"/>
                      <a:pt x="423" y="126"/>
                    </a:cubicBezTo>
                    <a:cubicBezTo>
                      <a:pt x="426" y="129"/>
                      <a:pt x="416" y="127"/>
                      <a:pt x="425" y="132"/>
                    </a:cubicBezTo>
                    <a:cubicBezTo>
                      <a:pt x="432" y="135"/>
                      <a:pt x="423" y="130"/>
                      <a:pt x="426" y="136"/>
                    </a:cubicBezTo>
                    <a:cubicBezTo>
                      <a:pt x="431" y="141"/>
                      <a:pt x="423" y="144"/>
                      <a:pt x="422" y="141"/>
                    </a:cubicBezTo>
                    <a:cubicBezTo>
                      <a:pt x="419" y="136"/>
                      <a:pt x="411" y="149"/>
                      <a:pt x="420" y="149"/>
                    </a:cubicBezTo>
                    <a:cubicBezTo>
                      <a:pt x="428" y="150"/>
                      <a:pt x="431" y="154"/>
                      <a:pt x="426" y="155"/>
                    </a:cubicBezTo>
                    <a:cubicBezTo>
                      <a:pt x="419" y="158"/>
                      <a:pt x="422" y="154"/>
                      <a:pt x="414" y="152"/>
                    </a:cubicBezTo>
                    <a:cubicBezTo>
                      <a:pt x="407" y="152"/>
                      <a:pt x="399" y="160"/>
                      <a:pt x="407" y="160"/>
                    </a:cubicBezTo>
                    <a:cubicBezTo>
                      <a:pt x="414" y="160"/>
                      <a:pt x="422" y="160"/>
                      <a:pt x="419" y="166"/>
                    </a:cubicBezTo>
                    <a:cubicBezTo>
                      <a:pt x="414" y="171"/>
                      <a:pt x="414" y="164"/>
                      <a:pt x="408" y="169"/>
                    </a:cubicBezTo>
                    <a:cubicBezTo>
                      <a:pt x="401" y="175"/>
                      <a:pt x="393" y="163"/>
                      <a:pt x="385" y="166"/>
                    </a:cubicBezTo>
                    <a:cubicBezTo>
                      <a:pt x="379" y="168"/>
                      <a:pt x="378" y="172"/>
                      <a:pt x="372" y="171"/>
                    </a:cubicBezTo>
                    <a:cubicBezTo>
                      <a:pt x="388" y="175"/>
                      <a:pt x="376" y="175"/>
                      <a:pt x="382" y="178"/>
                    </a:cubicBezTo>
                    <a:cubicBezTo>
                      <a:pt x="390" y="183"/>
                      <a:pt x="379" y="183"/>
                      <a:pt x="391" y="188"/>
                    </a:cubicBezTo>
                    <a:cubicBezTo>
                      <a:pt x="399" y="189"/>
                      <a:pt x="404" y="189"/>
                      <a:pt x="402" y="194"/>
                    </a:cubicBezTo>
                    <a:cubicBezTo>
                      <a:pt x="401" y="197"/>
                      <a:pt x="410" y="191"/>
                      <a:pt x="407" y="194"/>
                    </a:cubicBezTo>
                    <a:cubicBezTo>
                      <a:pt x="402" y="199"/>
                      <a:pt x="401" y="196"/>
                      <a:pt x="402" y="199"/>
                    </a:cubicBezTo>
                    <a:cubicBezTo>
                      <a:pt x="404" y="203"/>
                      <a:pt x="410" y="192"/>
                      <a:pt x="408" y="199"/>
                    </a:cubicBezTo>
                    <a:cubicBezTo>
                      <a:pt x="408" y="205"/>
                      <a:pt x="413" y="214"/>
                      <a:pt x="408" y="213"/>
                    </a:cubicBezTo>
                    <a:cubicBezTo>
                      <a:pt x="404" y="213"/>
                      <a:pt x="404" y="211"/>
                      <a:pt x="401" y="213"/>
                    </a:cubicBezTo>
                    <a:cubicBezTo>
                      <a:pt x="397" y="214"/>
                      <a:pt x="388" y="211"/>
                      <a:pt x="388" y="206"/>
                    </a:cubicBezTo>
                    <a:cubicBezTo>
                      <a:pt x="388" y="202"/>
                      <a:pt x="387" y="200"/>
                      <a:pt x="382" y="199"/>
                    </a:cubicBezTo>
                    <a:cubicBezTo>
                      <a:pt x="379" y="199"/>
                      <a:pt x="378" y="196"/>
                      <a:pt x="370" y="196"/>
                    </a:cubicBezTo>
                    <a:cubicBezTo>
                      <a:pt x="364" y="196"/>
                      <a:pt x="364" y="197"/>
                      <a:pt x="372" y="197"/>
                    </a:cubicBezTo>
                    <a:cubicBezTo>
                      <a:pt x="379" y="199"/>
                      <a:pt x="381" y="202"/>
                      <a:pt x="373" y="205"/>
                    </a:cubicBezTo>
                    <a:cubicBezTo>
                      <a:pt x="365" y="206"/>
                      <a:pt x="364" y="208"/>
                      <a:pt x="362" y="205"/>
                    </a:cubicBezTo>
                    <a:cubicBezTo>
                      <a:pt x="361" y="203"/>
                      <a:pt x="361" y="205"/>
                      <a:pt x="358" y="210"/>
                    </a:cubicBezTo>
                    <a:cubicBezTo>
                      <a:pt x="353" y="216"/>
                      <a:pt x="356" y="214"/>
                      <a:pt x="365" y="213"/>
                    </a:cubicBezTo>
                    <a:cubicBezTo>
                      <a:pt x="373" y="211"/>
                      <a:pt x="373" y="213"/>
                      <a:pt x="370" y="214"/>
                    </a:cubicBezTo>
                    <a:cubicBezTo>
                      <a:pt x="369" y="216"/>
                      <a:pt x="369" y="213"/>
                      <a:pt x="362" y="216"/>
                    </a:cubicBezTo>
                    <a:cubicBezTo>
                      <a:pt x="358" y="220"/>
                      <a:pt x="361" y="222"/>
                      <a:pt x="364" y="219"/>
                    </a:cubicBezTo>
                    <a:cubicBezTo>
                      <a:pt x="369" y="214"/>
                      <a:pt x="370" y="217"/>
                      <a:pt x="375" y="216"/>
                    </a:cubicBezTo>
                  </a:path>
                </a:pathLst>
              </a:custGeom>
              <a:grpFill/>
              <a:ln w="6350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lIns="45720" tIns="27432" rIns="45720" bIns="27432"/>
              <a:lstStyle/>
              <a:p>
                <a:endParaRPr lang="en-GB" sz="900" dirty="0"/>
              </a:p>
            </p:txBody>
          </p:sp>
          <p:sp>
            <p:nvSpPr>
              <p:cNvPr id="379" name="Freeform 13"/>
              <p:cNvSpPr>
                <a:spLocks/>
              </p:cNvSpPr>
              <p:nvPr/>
            </p:nvSpPr>
            <p:spPr bwMode="auto">
              <a:xfrm>
                <a:off x="3364" y="3294"/>
                <a:ext cx="116" cy="276"/>
              </a:xfrm>
              <a:custGeom>
                <a:avLst/>
                <a:gdLst/>
                <a:ahLst/>
                <a:cxnLst>
                  <a:cxn ang="0">
                    <a:pos x="46" y="12"/>
                  </a:cxn>
                  <a:cxn ang="0">
                    <a:pos x="48" y="4"/>
                  </a:cxn>
                  <a:cxn ang="0">
                    <a:pos x="54" y="11"/>
                  </a:cxn>
                  <a:cxn ang="0">
                    <a:pos x="58" y="32"/>
                  </a:cxn>
                  <a:cxn ang="0">
                    <a:pos x="55" y="42"/>
                  </a:cxn>
                  <a:cxn ang="0">
                    <a:pos x="52" y="43"/>
                  </a:cxn>
                  <a:cxn ang="0">
                    <a:pos x="54" y="51"/>
                  </a:cxn>
                  <a:cxn ang="0">
                    <a:pos x="51" y="59"/>
                  </a:cxn>
                  <a:cxn ang="0">
                    <a:pos x="45" y="83"/>
                  </a:cxn>
                  <a:cxn ang="0">
                    <a:pos x="29" y="135"/>
                  </a:cxn>
                  <a:cxn ang="0">
                    <a:pos x="16" y="138"/>
                  </a:cxn>
                  <a:cxn ang="0">
                    <a:pos x="7" y="130"/>
                  </a:cxn>
                  <a:cxn ang="0">
                    <a:pos x="5" y="116"/>
                  </a:cxn>
                  <a:cxn ang="0">
                    <a:pos x="2" y="101"/>
                  </a:cxn>
                  <a:cxn ang="0">
                    <a:pos x="7" y="93"/>
                  </a:cxn>
                  <a:cxn ang="0">
                    <a:pos x="11" y="80"/>
                  </a:cxn>
                  <a:cxn ang="0">
                    <a:pos x="10" y="71"/>
                  </a:cxn>
                  <a:cxn ang="0">
                    <a:pos x="8" y="63"/>
                  </a:cxn>
                  <a:cxn ang="0">
                    <a:pos x="10" y="53"/>
                  </a:cxn>
                  <a:cxn ang="0">
                    <a:pos x="13" y="45"/>
                  </a:cxn>
                  <a:cxn ang="0">
                    <a:pos x="19" y="42"/>
                  </a:cxn>
                  <a:cxn ang="0">
                    <a:pos x="32" y="31"/>
                  </a:cxn>
                  <a:cxn ang="0">
                    <a:pos x="39" y="21"/>
                  </a:cxn>
                  <a:cxn ang="0">
                    <a:pos x="46" y="12"/>
                  </a:cxn>
                </a:cxnLst>
                <a:rect l="0" t="0" r="r" b="b"/>
                <a:pathLst>
                  <a:path w="60" h="142">
                    <a:moveTo>
                      <a:pt x="46" y="12"/>
                    </a:moveTo>
                    <a:cubicBezTo>
                      <a:pt x="46" y="6"/>
                      <a:pt x="46" y="8"/>
                      <a:pt x="48" y="4"/>
                    </a:cubicBezTo>
                    <a:cubicBezTo>
                      <a:pt x="51" y="0"/>
                      <a:pt x="51" y="9"/>
                      <a:pt x="54" y="11"/>
                    </a:cubicBezTo>
                    <a:cubicBezTo>
                      <a:pt x="57" y="12"/>
                      <a:pt x="57" y="29"/>
                      <a:pt x="58" y="32"/>
                    </a:cubicBezTo>
                    <a:cubicBezTo>
                      <a:pt x="60" y="37"/>
                      <a:pt x="57" y="45"/>
                      <a:pt x="55" y="42"/>
                    </a:cubicBezTo>
                    <a:cubicBezTo>
                      <a:pt x="52" y="34"/>
                      <a:pt x="51" y="39"/>
                      <a:pt x="52" y="43"/>
                    </a:cubicBezTo>
                    <a:cubicBezTo>
                      <a:pt x="55" y="46"/>
                      <a:pt x="52" y="46"/>
                      <a:pt x="54" y="51"/>
                    </a:cubicBezTo>
                    <a:cubicBezTo>
                      <a:pt x="54" y="54"/>
                      <a:pt x="49" y="51"/>
                      <a:pt x="51" y="59"/>
                    </a:cubicBezTo>
                    <a:cubicBezTo>
                      <a:pt x="52" y="66"/>
                      <a:pt x="49" y="68"/>
                      <a:pt x="45" y="83"/>
                    </a:cubicBezTo>
                    <a:cubicBezTo>
                      <a:pt x="40" y="105"/>
                      <a:pt x="34" y="135"/>
                      <a:pt x="29" y="135"/>
                    </a:cubicBezTo>
                    <a:cubicBezTo>
                      <a:pt x="26" y="135"/>
                      <a:pt x="19" y="142"/>
                      <a:pt x="16" y="138"/>
                    </a:cubicBezTo>
                    <a:cubicBezTo>
                      <a:pt x="13" y="135"/>
                      <a:pt x="10" y="138"/>
                      <a:pt x="7" y="130"/>
                    </a:cubicBezTo>
                    <a:cubicBezTo>
                      <a:pt x="2" y="121"/>
                      <a:pt x="7" y="119"/>
                      <a:pt x="5" y="116"/>
                    </a:cubicBezTo>
                    <a:cubicBezTo>
                      <a:pt x="2" y="111"/>
                      <a:pt x="0" y="110"/>
                      <a:pt x="2" y="101"/>
                    </a:cubicBezTo>
                    <a:cubicBezTo>
                      <a:pt x="3" y="93"/>
                      <a:pt x="5" y="99"/>
                      <a:pt x="7" y="93"/>
                    </a:cubicBezTo>
                    <a:cubicBezTo>
                      <a:pt x="8" y="88"/>
                      <a:pt x="13" y="87"/>
                      <a:pt x="11" y="80"/>
                    </a:cubicBezTo>
                    <a:cubicBezTo>
                      <a:pt x="10" y="74"/>
                      <a:pt x="8" y="74"/>
                      <a:pt x="10" y="71"/>
                    </a:cubicBezTo>
                    <a:cubicBezTo>
                      <a:pt x="10" y="68"/>
                      <a:pt x="7" y="68"/>
                      <a:pt x="8" y="63"/>
                    </a:cubicBezTo>
                    <a:cubicBezTo>
                      <a:pt x="10" y="57"/>
                      <a:pt x="5" y="60"/>
                      <a:pt x="10" y="53"/>
                    </a:cubicBezTo>
                    <a:cubicBezTo>
                      <a:pt x="13" y="45"/>
                      <a:pt x="8" y="43"/>
                      <a:pt x="13" y="45"/>
                    </a:cubicBezTo>
                    <a:cubicBezTo>
                      <a:pt x="17" y="45"/>
                      <a:pt x="14" y="42"/>
                      <a:pt x="19" y="42"/>
                    </a:cubicBezTo>
                    <a:cubicBezTo>
                      <a:pt x="29" y="40"/>
                      <a:pt x="26" y="37"/>
                      <a:pt x="32" y="31"/>
                    </a:cubicBezTo>
                    <a:cubicBezTo>
                      <a:pt x="39" y="25"/>
                      <a:pt x="40" y="25"/>
                      <a:pt x="39" y="21"/>
                    </a:cubicBezTo>
                    <a:cubicBezTo>
                      <a:pt x="36" y="17"/>
                      <a:pt x="45" y="23"/>
                      <a:pt x="46" y="12"/>
                    </a:cubicBezTo>
                  </a:path>
                </a:pathLst>
              </a:custGeom>
              <a:grpFill/>
              <a:ln w="6350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lIns="45720" tIns="27432" rIns="45720" bIns="27432"/>
              <a:lstStyle/>
              <a:p>
                <a:endParaRPr lang="en-GB" sz="900" dirty="0"/>
              </a:p>
            </p:txBody>
          </p:sp>
          <p:sp>
            <p:nvSpPr>
              <p:cNvPr id="380" name="Freeform 14"/>
              <p:cNvSpPr>
                <a:spLocks/>
              </p:cNvSpPr>
              <p:nvPr/>
            </p:nvSpPr>
            <p:spPr bwMode="auto">
              <a:xfrm>
                <a:off x="898" y="2433"/>
                <a:ext cx="470" cy="363"/>
              </a:xfrm>
              <a:custGeom>
                <a:avLst/>
                <a:gdLst/>
                <a:ahLst/>
                <a:cxnLst>
                  <a:cxn ang="0">
                    <a:pos x="207" y="154"/>
                  </a:cxn>
                  <a:cxn ang="0">
                    <a:pos x="204" y="161"/>
                  </a:cxn>
                  <a:cxn ang="0">
                    <a:pos x="210" y="167"/>
                  </a:cxn>
                  <a:cxn ang="0">
                    <a:pos x="201" y="172"/>
                  </a:cxn>
                  <a:cxn ang="0">
                    <a:pos x="199" y="181"/>
                  </a:cxn>
                  <a:cxn ang="0">
                    <a:pos x="198" y="187"/>
                  </a:cxn>
                  <a:cxn ang="0">
                    <a:pos x="160" y="175"/>
                  </a:cxn>
                  <a:cxn ang="0">
                    <a:pos x="106" y="147"/>
                  </a:cxn>
                  <a:cxn ang="0">
                    <a:pos x="93" y="117"/>
                  </a:cxn>
                  <a:cxn ang="0">
                    <a:pos x="64" y="77"/>
                  </a:cxn>
                  <a:cxn ang="0">
                    <a:pos x="48" y="52"/>
                  </a:cxn>
                  <a:cxn ang="0">
                    <a:pos x="27" y="15"/>
                  </a:cxn>
                  <a:cxn ang="0">
                    <a:pos x="23" y="32"/>
                  </a:cxn>
                  <a:cxn ang="0">
                    <a:pos x="44" y="64"/>
                  </a:cxn>
                  <a:cxn ang="0">
                    <a:pos x="52" y="89"/>
                  </a:cxn>
                  <a:cxn ang="0">
                    <a:pos x="59" y="102"/>
                  </a:cxn>
                  <a:cxn ang="0">
                    <a:pos x="36" y="69"/>
                  </a:cxn>
                  <a:cxn ang="0">
                    <a:pos x="23" y="49"/>
                  </a:cxn>
                  <a:cxn ang="0">
                    <a:pos x="0" y="4"/>
                  </a:cxn>
                  <a:cxn ang="0">
                    <a:pos x="18" y="4"/>
                  </a:cxn>
                  <a:cxn ang="0">
                    <a:pos x="71" y="16"/>
                  </a:cxn>
                  <a:cxn ang="0">
                    <a:pos x="84" y="11"/>
                  </a:cxn>
                  <a:cxn ang="0">
                    <a:pos x="106" y="39"/>
                  </a:cxn>
                  <a:cxn ang="0">
                    <a:pos x="137" y="52"/>
                  </a:cxn>
                  <a:cxn ang="0">
                    <a:pos x="157" y="72"/>
                  </a:cxn>
                  <a:cxn ang="0">
                    <a:pos x="154" y="89"/>
                  </a:cxn>
                  <a:cxn ang="0">
                    <a:pos x="154" y="108"/>
                  </a:cxn>
                  <a:cxn ang="0">
                    <a:pos x="160" y="128"/>
                  </a:cxn>
                  <a:cxn ang="0">
                    <a:pos x="181" y="151"/>
                  </a:cxn>
                  <a:cxn ang="0">
                    <a:pos x="196" y="145"/>
                  </a:cxn>
                  <a:cxn ang="0">
                    <a:pos x="204" y="147"/>
                  </a:cxn>
                  <a:cxn ang="0">
                    <a:pos x="210" y="137"/>
                  </a:cxn>
                  <a:cxn ang="0">
                    <a:pos x="212" y="123"/>
                  </a:cxn>
                  <a:cxn ang="0">
                    <a:pos x="228" y="117"/>
                  </a:cxn>
                  <a:cxn ang="0">
                    <a:pos x="236" y="117"/>
                  </a:cxn>
                  <a:cxn ang="0">
                    <a:pos x="240" y="119"/>
                  </a:cxn>
                  <a:cxn ang="0">
                    <a:pos x="234" y="134"/>
                  </a:cxn>
                  <a:cxn ang="0">
                    <a:pos x="234" y="139"/>
                  </a:cxn>
                  <a:cxn ang="0">
                    <a:pos x="231" y="150"/>
                  </a:cxn>
                  <a:cxn ang="0">
                    <a:pos x="230" y="145"/>
                  </a:cxn>
                  <a:cxn ang="0">
                    <a:pos x="224" y="153"/>
                  </a:cxn>
                </a:cxnLst>
                <a:rect l="0" t="0" r="r" b="b"/>
                <a:pathLst>
                  <a:path w="242" h="187">
                    <a:moveTo>
                      <a:pt x="222" y="154"/>
                    </a:moveTo>
                    <a:cubicBezTo>
                      <a:pt x="207" y="154"/>
                      <a:pt x="207" y="154"/>
                      <a:pt x="207" y="154"/>
                    </a:cubicBezTo>
                    <a:cubicBezTo>
                      <a:pt x="207" y="161"/>
                      <a:pt x="207" y="161"/>
                      <a:pt x="207" y="161"/>
                    </a:cubicBezTo>
                    <a:cubicBezTo>
                      <a:pt x="204" y="161"/>
                      <a:pt x="204" y="161"/>
                      <a:pt x="204" y="161"/>
                    </a:cubicBezTo>
                    <a:cubicBezTo>
                      <a:pt x="204" y="161"/>
                      <a:pt x="205" y="161"/>
                      <a:pt x="205" y="162"/>
                    </a:cubicBezTo>
                    <a:cubicBezTo>
                      <a:pt x="207" y="164"/>
                      <a:pt x="208" y="164"/>
                      <a:pt x="210" y="167"/>
                    </a:cubicBezTo>
                    <a:cubicBezTo>
                      <a:pt x="210" y="170"/>
                      <a:pt x="213" y="165"/>
                      <a:pt x="212" y="172"/>
                    </a:cubicBezTo>
                    <a:cubicBezTo>
                      <a:pt x="201" y="172"/>
                      <a:pt x="201" y="172"/>
                      <a:pt x="201" y="172"/>
                    </a:cubicBezTo>
                    <a:cubicBezTo>
                      <a:pt x="198" y="179"/>
                      <a:pt x="198" y="179"/>
                      <a:pt x="198" y="179"/>
                    </a:cubicBezTo>
                    <a:cubicBezTo>
                      <a:pt x="199" y="181"/>
                      <a:pt x="199" y="181"/>
                      <a:pt x="199" y="181"/>
                    </a:cubicBezTo>
                    <a:cubicBezTo>
                      <a:pt x="199" y="181"/>
                      <a:pt x="198" y="182"/>
                      <a:pt x="198" y="184"/>
                    </a:cubicBezTo>
                    <a:cubicBezTo>
                      <a:pt x="198" y="186"/>
                      <a:pt x="198" y="187"/>
                      <a:pt x="198" y="187"/>
                    </a:cubicBezTo>
                    <a:cubicBezTo>
                      <a:pt x="190" y="181"/>
                      <a:pt x="190" y="173"/>
                      <a:pt x="179" y="172"/>
                    </a:cubicBezTo>
                    <a:cubicBezTo>
                      <a:pt x="170" y="168"/>
                      <a:pt x="170" y="179"/>
                      <a:pt x="160" y="175"/>
                    </a:cubicBezTo>
                    <a:cubicBezTo>
                      <a:pt x="149" y="172"/>
                      <a:pt x="129" y="162"/>
                      <a:pt x="123" y="156"/>
                    </a:cubicBezTo>
                    <a:cubicBezTo>
                      <a:pt x="117" y="150"/>
                      <a:pt x="114" y="154"/>
                      <a:pt x="106" y="147"/>
                    </a:cubicBezTo>
                    <a:cubicBezTo>
                      <a:pt x="100" y="140"/>
                      <a:pt x="96" y="140"/>
                      <a:pt x="93" y="134"/>
                    </a:cubicBezTo>
                    <a:cubicBezTo>
                      <a:pt x="88" y="127"/>
                      <a:pt x="97" y="123"/>
                      <a:pt x="93" y="117"/>
                    </a:cubicBezTo>
                    <a:cubicBezTo>
                      <a:pt x="90" y="109"/>
                      <a:pt x="94" y="108"/>
                      <a:pt x="79" y="92"/>
                    </a:cubicBezTo>
                    <a:cubicBezTo>
                      <a:pt x="67" y="81"/>
                      <a:pt x="73" y="81"/>
                      <a:pt x="64" y="77"/>
                    </a:cubicBezTo>
                    <a:cubicBezTo>
                      <a:pt x="56" y="72"/>
                      <a:pt x="68" y="67"/>
                      <a:pt x="59" y="63"/>
                    </a:cubicBezTo>
                    <a:cubicBezTo>
                      <a:pt x="50" y="60"/>
                      <a:pt x="55" y="55"/>
                      <a:pt x="48" y="52"/>
                    </a:cubicBezTo>
                    <a:cubicBezTo>
                      <a:pt x="42" y="47"/>
                      <a:pt x="36" y="36"/>
                      <a:pt x="33" y="25"/>
                    </a:cubicBezTo>
                    <a:cubicBezTo>
                      <a:pt x="30" y="16"/>
                      <a:pt x="30" y="16"/>
                      <a:pt x="27" y="15"/>
                    </a:cubicBezTo>
                    <a:cubicBezTo>
                      <a:pt x="23" y="13"/>
                      <a:pt x="26" y="15"/>
                      <a:pt x="20" y="11"/>
                    </a:cubicBezTo>
                    <a:cubicBezTo>
                      <a:pt x="15" y="8"/>
                      <a:pt x="20" y="25"/>
                      <a:pt x="23" y="32"/>
                    </a:cubicBezTo>
                    <a:cubicBezTo>
                      <a:pt x="26" y="38"/>
                      <a:pt x="32" y="41"/>
                      <a:pt x="33" y="49"/>
                    </a:cubicBezTo>
                    <a:cubicBezTo>
                      <a:pt x="36" y="57"/>
                      <a:pt x="41" y="58"/>
                      <a:pt x="44" y="64"/>
                    </a:cubicBezTo>
                    <a:cubicBezTo>
                      <a:pt x="47" y="72"/>
                      <a:pt x="45" y="70"/>
                      <a:pt x="48" y="78"/>
                    </a:cubicBezTo>
                    <a:cubicBezTo>
                      <a:pt x="53" y="86"/>
                      <a:pt x="50" y="86"/>
                      <a:pt x="52" y="89"/>
                    </a:cubicBezTo>
                    <a:cubicBezTo>
                      <a:pt x="55" y="92"/>
                      <a:pt x="55" y="86"/>
                      <a:pt x="58" y="92"/>
                    </a:cubicBezTo>
                    <a:cubicBezTo>
                      <a:pt x="61" y="98"/>
                      <a:pt x="64" y="98"/>
                      <a:pt x="59" y="102"/>
                    </a:cubicBezTo>
                    <a:cubicBezTo>
                      <a:pt x="55" y="105"/>
                      <a:pt x="58" y="98"/>
                      <a:pt x="45" y="89"/>
                    </a:cubicBezTo>
                    <a:cubicBezTo>
                      <a:pt x="32" y="81"/>
                      <a:pt x="44" y="74"/>
                      <a:pt x="36" y="69"/>
                    </a:cubicBezTo>
                    <a:cubicBezTo>
                      <a:pt x="30" y="63"/>
                      <a:pt x="24" y="61"/>
                      <a:pt x="18" y="55"/>
                    </a:cubicBezTo>
                    <a:cubicBezTo>
                      <a:pt x="13" y="49"/>
                      <a:pt x="23" y="57"/>
                      <a:pt x="23" y="49"/>
                    </a:cubicBezTo>
                    <a:cubicBezTo>
                      <a:pt x="24" y="41"/>
                      <a:pt x="15" y="38"/>
                      <a:pt x="12" y="32"/>
                    </a:cubicBezTo>
                    <a:cubicBezTo>
                      <a:pt x="7" y="27"/>
                      <a:pt x="9" y="21"/>
                      <a:pt x="0" y="4"/>
                    </a:cubicBezTo>
                    <a:cubicBezTo>
                      <a:pt x="4" y="2"/>
                      <a:pt x="15" y="2"/>
                      <a:pt x="18" y="0"/>
                    </a:cubicBezTo>
                    <a:cubicBezTo>
                      <a:pt x="18" y="4"/>
                      <a:pt x="18" y="4"/>
                      <a:pt x="18" y="4"/>
                    </a:cubicBezTo>
                    <a:cubicBezTo>
                      <a:pt x="23" y="5"/>
                      <a:pt x="45" y="15"/>
                      <a:pt x="48" y="16"/>
                    </a:cubicBezTo>
                    <a:cubicBezTo>
                      <a:pt x="71" y="16"/>
                      <a:pt x="71" y="16"/>
                      <a:pt x="71" y="16"/>
                    </a:cubicBezTo>
                    <a:cubicBezTo>
                      <a:pt x="71" y="11"/>
                      <a:pt x="71" y="11"/>
                      <a:pt x="71" y="11"/>
                    </a:cubicBezTo>
                    <a:cubicBezTo>
                      <a:pt x="84" y="11"/>
                      <a:pt x="84" y="11"/>
                      <a:pt x="84" y="11"/>
                    </a:cubicBezTo>
                    <a:cubicBezTo>
                      <a:pt x="84" y="11"/>
                      <a:pt x="93" y="21"/>
                      <a:pt x="96" y="24"/>
                    </a:cubicBezTo>
                    <a:cubicBezTo>
                      <a:pt x="100" y="27"/>
                      <a:pt x="99" y="35"/>
                      <a:pt x="106" y="39"/>
                    </a:cubicBezTo>
                    <a:cubicBezTo>
                      <a:pt x="115" y="43"/>
                      <a:pt x="109" y="29"/>
                      <a:pt x="120" y="30"/>
                    </a:cubicBezTo>
                    <a:cubicBezTo>
                      <a:pt x="129" y="32"/>
                      <a:pt x="131" y="44"/>
                      <a:pt x="137" y="52"/>
                    </a:cubicBezTo>
                    <a:cubicBezTo>
                      <a:pt x="143" y="60"/>
                      <a:pt x="138" y="69"/>
                      <a:pt x="152" y="70"/>
                    </a:cubicBezTo>
                    <a:cubicBezTo>
                      <a:pt x="154" y="70"/>
                      <a:pt x="157" y="74"/>
                      <a:pt x="157" y="72"/>
                    </a:cubicBezTo>
                    <a:cubicBezTo>
                      <a:pt x="157" y="72"/>
                      <a:pt x="157" y="72"/>
                      <a:pt x="158" y="72"/>
                    </a:cubicBezTo>
                    <a:cubicBezTo>
                      <a:pt x="158" y="78"/>
                      <a:pt x="155" y="78"/>
                      <a:pt x="154" y="89"/>
                    </a:cubicBezTo>
                    <a:cubicBezTo>
                      <a:pt x="152" y="102"/>
                      <a:pt x="154" y="102"/>
                      <a:pt x="154" y="105"/>
                    </a:cubicBezTo>
                    <a:cubicBezTo>
                      <a:pt x="152" y="106"/>
                      <a:pt x="152" y="105"/>
                      <a:pt x="154" y="108"/>
                    </a:cubicBezTo>
                    <a:cubicBezTo>
                      <a:pt x="154" y="112"/>
                      <a:pt x="154" y="117"/>
                      <a:pt x="155" y="117"/>
                    </a:cubicBezTo>
                    <a:cubicBezTo>
                      <a:pt x="157" y="117"/>
                      <a:pt x="155" y="123"/>
                      <a:pt x="160" y="128"/>
                    </a:cubicBezTo>
                    <a:cubicBezTo>
                      <a:pt x="167" y="136"/>
                      <a:pt x="164" y="144"/>
                      <a:pt x="172" y="145"/>
                    </a:cubicBezTo>
                    <a:cubicBezTo>
                      <a:pt x="179" y="147"/>
                      <a:pt x="178" y="151"/>
                      <a:pt x="181" y="151"/>
                    </a:cubicBezTo>
                    <a:cubicBezTo>
                      <a:pt x="184" y="150"/>
                      <a:pt x="184" y="148"/>
                      <a:pt x="189" y="148"/>
                    </a:cubicBezTo>
                    <a:cubicBezTo>
                      <a:pt x="196" y="147"/>
                      <a:pt x="192" y="147"/>
                      <a:pt x="196" y="145"/>
                    </a:cubicBezTo>
                    <a:cubicBezTo>
                      <a:pt x="199" y="145"/>
                      <a:pt x="201" y="145"/>
                      <a:pt x="201" y="147"/>
                    </a:cubicBezTo>
                    <a:cubicBezTo>
                      <a:pt x="201" y="150"/>
                      <a:pt x="204" y="148"/>
                      <a:pt x="204" y="147"/>
                    </a:cubicBezTo>
                    <a:cubicBezTo>
                      <a:pt x="205" y="144"/>
                      <a:pt x="202" y="145"/>
                      <a:pt x="204" y="144"/>
                    </a:cubicBezTo>
                    <a:cubicBezTo>
                      <a:pt x="205" y="142"/>
                      <a:pt x="208" y="142"/>
                      <a:pt x="210" y="137"/>
                    </a:cubicBezTo>
                    <a:cubicBezTo>
                      <a:pt x="210" y="131"/>
                      <a:pt x="212" y="136"/>
                      <a:pt x="212" y="130"/>
                    </a:cubicBezTo>
                    <a:cubicBezTo>
                      <a:pt x="210" y="125"/>
                      <a:pt x="212" y="127"/>
                      <a:pt x="212" y="123"/>
                    </a:cubicBezTo>
                    <a:cubicBezTo>
                      <a:pt x="212" y="120"/>
                      <a:pt x="218" y="119"/>
                      <a:pt x="222" y="119"/>
                    </a:cubicBezTo>
                    <a:cubicBezTo>
                      <a:pt x="227" y="119"/>
                      <a:pt x="224" y="117"/>
                      <a:pt x="228" y="117"/>
                    </a:cubicBezTo>
                    <a:cubicBezTo>
                      <a:pt x="233" y="116"/>
                      <a:pt x="236" y="119"/>
                      <a:pt x="237" y="117"/>
                    </a:cubicBezTo>
                    <a:cubicBezTo>
                      <a:pt x="239" y="117"/>
                      <a:pt x="237" y="117"/>
                      <a:pt x="236" y="117"/>
                    </a:cubicBezTo>
                    <a:cubicBezTo>
                      <a:pt x="236" y="117"/>
                      <a:pt x="237" y="116"/>
                      <a:pt x="239" y="117"/>
                    </a:cubicBezTo>
                    <a:cubicBezTo>
                      <a:pt x="240" y="119"/>
                      <a:pt x="240" y="117"/>
                      <a:pt x="240" y="119"/>
                    </a:cubicBezTo>
                    <a:cubicBezTo>
                      <a:pt x="240" y="122"/>
                      <a:pt x="242" y="120"/>
                      <a:pt x="239" y="125"/>
                    </a:cubicBezTo>
                    <a:cubicBezTo>
                      <a:pt x="234" y="131"/>
                      <a:pt x="236" y="134"/>
                      <a:pt x="234" y="134"/>
                    </a:cubicBezTo>
                    <a:cubicBezTo>
                      <a:pt x="231" y="136"/>
                      <a:pt x="233" y="137"/>
                      <a:pt x="234" y="137"/>
                    </a:cubicBezTo>
                    <a:cubicBezTo>
                      <a:pt x="236" y="136"/>
                      <a:pt x="236" y="137"/>
                      <a:pt x="234" y="139"/>
                    </a:cubicBezTo>
                    <a:cubicBezTo>
                      <a:pt x="231" y="140"/>
                      <a:pt x="236" y="139"/>
                      <a:pt x="234" y="140"/>
                    </a:cubicBezTo>
                    <a:cubicBezTo>
                      <a:pt x="234" y="142"/>
                      <a:pt x="233" y="153"/>
                      <a:pt x="231" y="150"/>
                    </a:cubicBezTo>
                    <a:cubicBezTo>
                      <a:pt x="231" y="148"/>
                      <a:pt x="230" y="148"/>
                      <a:pt x="230" y="147"/>
                    </a:cubicBezTo>
                    <a:cubicBezTo>
                      <a:pt x="231" y="144"/>
                      <a:pt x="231" y="144"/>
                      <a:pt x="230" y="145"/>
                    </a:cubicBezTo>
                    <a:cubicBezTo>
                      <a:pt x="230" y="147"/>
                      <a:pt x="228" y="147"/>
                      <a:pt x="228" y="148"/>
                    </a:cubicBezTo>
                    <a:cubicBezTo>
                      <a:pt x="225" y="147"/>
                      <a:pt x="225" y="153"/>
                      <a:pt x="224" y="153"/>
                    </a:cubicBezTo>
                    <a:cubicBezTo>
                      <a:pt x="224" y="154"/>
                      <a:pt x="222" y="151"/>
                      <a:pt x="222" y="154"/>
                    </a:cubicBezTo>
                  </a:path>
                </a:pathLst>
              </a:custGeom>
              <a:grpFill/>
              <a:ln w="6350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lIns="45720" tIns="27432" rIns="45720" bIns="27432"/>
              <a:lstStyle/>
              <a:p>
                <a:endParaRPr lang="en-GB" sz="900" dirty="0"/>
              </a:p>
            </p:txBody>
          </p:sp>
          <p:sp>
            <p:nvSpPr>
              <p:cNvPr id="381" name="Freeform 15"/>
              <p:cNvSpPr>
                <a:spLocks/>
              </p:cNvSpPr>
              <p:nvPr/>
            </p:nvSpPr>
            <p:spPr bwMode="auto">
              <a:xfrm>
                <a:off x="1329" y="2718"/>
                <a:ext cx="17" cy="51"/>
              </a:xfrm>
              <a:custGeom>
                <a:avLst/>
                <a:gdLst/>
                <a:ahLst/>
                <a:cxnLst>
                  <a:cxn ang="0">
                    <a:pos x="6" y="1"/>
                  </a:cxn>
                  <a:cxn ang="0">
                    <a:pos x="2" y="6"/>
                  </a:cxn>
                  <a:cxn ang="0">
                    <a:pos x="0" y="7"/>
                  </a:cxn>
                  <a:cxn ang="0">
                    <a:pos x="0" y="26"/>
                  </a:cxn>
                  <a:cxn ang="0">
                    <a:pos x="2" y="26"/>
                  </a:cxn>
                  <a:cxn ang="0">
                    <a:pos x="6" y="20"/>
                  </a:cxn>
                  <a:cxn ang="0">
                    <a:pos x="8" y="4"/>
                  </a:cxn>
                  <a:cxn ang="0">
                    <a:pos x="8" y="1"/>
                  </a:cxn>
                  <a:cxn ang="0">
                    <a:pos x="6" y="1"/>
                  </a:cxn>
                </a:cxnLst>
                <a:rect l="0" t="0" r="r" b="b"/>
                <a:pathLst>
                  <a:path w="9" h="26">
                    <a:moveTo>
                      <a:pt x="6" y="1"/>
                    </a:moveTo>
                    <a:cubicBezTo>
                      <a:pt x="3" y="0"/>
                      <a:pt x="3" y="6"/>
                      <a:pt x="2" y="6"/>
                    </a:cubicBezTo>
                    <a:cubicBezTo>
                      <a:pt x="2" y="7"/>
                      <a:pt x="0" y="4"/>
                      <a:pt x="0" y="7"/>
                    </a:cubicBezTo>
                    <a:cubicBezTo>
                      <a:pt x="0" y="26"/>
                      <a:pt x="0" y="26"/>
                      <a:pt x="0" y="26"/>
                    </a:cubicBezTo>
                    <a:cubicBezTo>
                      <a:pt x="2" y="26"/>
                      <a:pt x="2" y="26"/>
                      <a:pt x="2" y="26"/>
                    </a:cubicBezTo>
                    <a:cubicBezTo>
                      <a:pt x="2" y="25"/>
                      <a:pt x="5" y="23"/>
                      <a:pt x="6" y="20"/>
                    </a:cubicBezTo>
                    <a:cubicBezTo>
                      <a:pt x="8" y="18"/>
                      <a:pt x="6" y="9"/>
                      <a:pt x="8" y="4"/>
                    </a:cubicBezTo>
                    <a:cubicBezTo>
                      <a:pt x="9" y="3"/>
                      <a:pt x="8" y="1"/>
                      <a:pt x="8" y="1"/>
                    </a:cubicBezTo>
                    <a:cubicBezTo>
                      <a:pt x="6" y="3"/>
                      <a:pt x="6" y="3"/>
                      <a:pt x="6" y="1"/>
                    </a:cubicBezTo>
                  </a:path>
                </a:pathLst>
              </a:custGeom>
              <a:grpFill/>
              <a:ln w="6350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lIns="45720" tIns="27432" rIns="45720" bIns="27432"/>
              <a:lstStyle/>
              <a:p>
                <a:endParaRPr lang="en-GB" sz="900" dirty="0"/>
              </a:p>
            </p:txBody>
          </p:sp>
          <p:sp>
            <p:nvSpPr>
              <p:cNvPr id="382" name="Freeform 16"/>
              <p:cNvSpPr>
                <a:spLocks/>
              </p:cNvSpPr>
              <p:nvPr/>
            </p:nvSpPr>
            <p:spPr bwMode="auto">
              <a:xfrm>
                <a:off x="1626" y="3252"/>
                <a:ext cx="198" cy="262"/>
              </a:xfrm>
              <a:custGeom>
                <a:avLst/>
                <a:gdLst/>
                <a:ahLst/>
                <a:cxnLst>
                  <a:cxn ang="0">
                    <a:pos x="3" y="16"/>
                  </a:cxn>
                  <a:cxn ang="0">
                    <a:pos x="20" y="10"/>
                  </a:cxn>
                  <a:cxn ang="0">
                    <a:pos x="36" y="6"/>
                  </a:cxn>
                  <a:cxn ang="0">
                    <a:pos x="41" y="27"/>
                  </a:cxn>
                  <a:cxn ang="0">
                    <a:pos x="56" y="34"/>
                  </a:cxn>
                  <a:cxn ang="0">
                    <a:pos x="62" y="39"/>
                  </a:cxn>
                  <a:cxn ang="0">
                    <a:pos x="73" y="42"/>
                  </a:cxn>
                  <a:cxn ang="0">
                    <a:pos x="79" y="69"/>
                  </a:cxn>
                  <a:cxn ang="0">
                    <a:pos x="91" y="70"/>
                  </a:cxn>
                  <a:cxn ang="0">
                    <a:pos x="94" y="79"/>
                  </a:cxn>
                  <a:cxn ang="0">
                    <a:pos x="96" y="95"/>
                  </a:cxn>
                  <a:cxn ang="0">
                    <a:pos x="94" y="103"/>
                  </a:cxn>
                  <a:cxn ang="0">
                    <a:pos x="93" y="107"/>
                  </a:cxn>
                  <a:cxn ang="0">
                    <a:pos x="90" y="103"/>
                  </a:cxn>
                  <a:cxn ang="0">
                    <a:pos x="76" y="100"/>
                  </a:cxn>
                  <a:cxn ang="0">
                    <a:pos x="64" y="104"/>
                  </a:cxn>
                  <a:cxn ang="0">
                    <a:pos x="61" y="115"/>
                  </a:cxn>
                  <a:cxn ang="0">
                    <a:pos x="58" y="129"/>
                  </a:cxn>
                  <a:cxn ang="0">
                    <a:pos x="55" y="126"/>
                  </a:cxn>
                  <a:cxn ang="0">
                    <a:pos x="49" y="126"/>
                  </a:cxn>
                  <a:cxn ang="0">
                    <a:pos x="44" y="134"/>
                  </a:cxn>
                  <a:cxn ang="0">
                    <a:pos x="35" y="128"/>
                  </a:cxn>
                  <a:cxn ang="0">
                    <a:pos x="29" y="123"/>
                  </a:cxn>
                  <a:cxn ang="0">
                    <a:pos x="26" y="128"/>
                  </a:cxn>
                  <a:cxn ang="0">
                    <a:pos x="21" y="134"/>
                  </a:cxn>
                  <a:cxn ang="0">
                    <a:pos x="15" y="131"/>
                  </a:cxn>
                  <a:cxn ang="0">
                    <a:pos x="12" y="115"/>
                  </a:cxn>
                  <a:cxn ang="0">
                    <a:pos x="10" y="111"/>
                  </a:cxn>
                  <a:cxn ang="0">
                    <a:pos x="10" y="106"/>
                  </a:cxn>
                  <a:cxn ang="0">
                    <a:pos x="10" y="101"/>
                  </a:cxn>
                  <a:cxn ang="0">
                    <a:pos x="9" y="97"/>
                  </a:cxn>
                  <a:cxn ang="0">
                    <a:pos x="6" y="87"/>
                  </a:cxn>
                  <a:cxn ang="0">
                    <a:pos x="3" y="79"/>
                  </a:cxn>
                  <a:cxn ang="0">
                    <a:pos x="4" y="67"/>
                  </a:cxn>
                  <a:cxn ang="0">
                    <a:pos x="4" y="56"/>
                  </a:cxn>
                  <a:cxn ang="0">
                    <a:pos x="7" y="45"/>
                  </a:cxn>
                  <a:cxn ang="0">
                    <a:pos x="9" y="31"/>
                  </a:cxn>
                  <a:cxn ang="0">
                    <a:pos x="3" y="16"/>
                  </a:cxn>
                </a:cxnLst>
                <a:rect l="0" t="0" r="r" b="b"/>
                <a:pathLst>
                  <a:path w="102" h="135">
                    <a:moveTo>
                      <a:pt x="3" y="16"/>
                    </a:moveTo>
                    <a:cubicBezTo>
                      <a:pt x="12" y="19"/>
                      <a:pt x="10" y="17"/>
                      <a:pt x="20" y="10"/>
                    </a:cubicBezTo>
                    <a:cubicBezTo>
                      <a:pt x="27" y="3"/>
                      <a:pt x="39" y="0"/>
                      <a:pt x="36" y="6"/>
                    </a:cubicBezTo>
                    <a:cubicBezTo>
                      <a:pt x="35" y="14"/>
                      <a:pt x="35" y="20"/>
                      <a:pt x="41" y="27"/>
                    </a:cubicBezTo>
                    <a:cubicBezTo>
                      <a:pt x="47" y="33"/>
                      <a:pt x="50" y="30"/>
                      <a:pt x="56" y="34"/>
                    </a:cubicBezTo>
                    <a:cubicBezTo>
                      <a:pt x="61" y="39"/>
                      <a:pt x="59" y="36"/>
                      <a:pt x="62" y="39"/>
                    </a:cubicBezTo>
                    <a:cubicBezTo>
                      <a:pt x="67" y="44"/>
                      <a:pt x="68" y="38"/>
                      <a:pt x="73" y="42"/>
                    </a:cubicBezTo>
                    <a:cubicBezTo>
                      <a:pt x="77" y="47"/>
                      <a:pt x="74" y="67"/>
                      <a:pt x="79" y="69"/>
                    </a:cubicBezTo>
                    <a:cubicBezTo>
                      <a:pt x="83" y="69"/>
                      <a:pt x="93" y="67"/>
                      <a:pt x="91" y="70"/>
                    </a:cubicBezTo>
                    <a:cubicBezTo>
                      <a:pt x="90" y="73"/>
                      <a:pt x="90" y="78"/>
                      <a:pt x="94" y="79"/>
                    </a:cubicBezTo>
                    <a:cubicBezTo>
                      <a:pt x="102" y="83"/>
                      <a:pt x="96" y="93"/>
                      <a:pt x="96" y="95"/>
                    </a:cubicBezTo>
                    <a:cubicBezTo>
                      <a:pt x="97" y="98"/>
                      <a:pt x="94" y="101"/>
                      <a:pt x="94" y="103"/>
                    </a:cubicBezTo>
                    <a:cubicBezTo>
                      <a:pt x="96" y="106"/>
                      <a:pt x="96" y="106"/>
                      <a:pt x="93" y="107"/>
                    </a:cubicBezTo>
                    <a:cubicBezTo>
                      <a:pt x="93" y="104"/>
                      <a:pt x="94" y="104"/>
                      <a:pt x="90" y="103"/>
                    </a:cubicBezTo>
                    <a:cubicBezTo>
                      <a:pt x="87" y="100"/>
                      <a:pt x="85" y="97"/>
                      <a:pt x="76" y="100"/>
                    </a:cubicBezTo>
                    <a:cubicBezTo>
                      <a:pt x="67" y="101"/>
                      <a:pt x="65" y="100"/>
                      <a:pt x="64" y="104"/>
                    </a:cubicBezTo>
                    <a:cubicBezTo>
                      <a:pt x="62" y="109"/>
                      <a:pt x="61" y="109"/>
                      <a:pt x="61" y="115"/>
                    </a:cubicBezTo>
                    <a:cubicBezTo>
                      <a:pt x="61" y="120"/>
                      <a:pt x="58" y="126"/>
                      <a:pt x="58" y="129"/>
                    </a:cubicBezTo>
                    <a:cubicBezTo>
                      <a:pt x="56" y="128"/>
                      <a:pt x="56" y="126"/>
                      <a:pt x="55" y="126"/>
                    </a:cubicBezTo>
                    <a:cubicBezTo>
                      <a:pt x="53" y="126"/>
                      <a:pt x="52" y="126"/>
                      <a:pt x="49" y="126"/>
                    </a:cubicBezTo>
                    <a:cubicBezTo>
                      <a:pt x="47" y="126"/>
                      <a:pt x="45" y="128"/>
                      <a:pt x="44" y="134"/>
                    </a:cubicBezTo>
                    <a:cubicBezTo>
                      <a:pt x="42" y="126"/>
                      <a:pt x="39" y="126"/>
                      <a:pt x="35" y="128"/>
                    </a:cubicBezTo>
                    <a:cubicBezTo>
                      <a:pt x="30" y="128"/>
                      <a:pt x="30" y="123"/>
                      <a:pt x="29" y="123"/>
                    </a:cubicBezTo>
                    <a:cubicBezTo>
                      <a:pt x="27" y="124"/>
                      <a:pt x="29" y="126"/>
                      <a:pt x="26" y="128"/>
                    </a:cubicBezTo>
                    <a:cubicBezTo>
                      <a:pt x="24" y="129"/>
                      <a:pt x="24" y="132"/>
                      <a:pt x="21" y="134"/>
                    </a:cubicBezTo>
                    <a:cubicBezTo>
                      <a:pt x="18" y="135"/>
                      <a:pt x="17" y="135"/>
                      <a:pt x="15" y="131"/>
                    </a:cubicBezTo>
                    <a:cubicBezTo>
                      <a:pt x="15" y="124"/>
                      <a:pt x="14" y="115"/>
                      <a:pt x="12" y="115"/>
                    </a:cubicBezTo>
                    <a:cubicBezTo>
                      <a:pt x="9" y="115"/>
                      <a:pt x="12" y="112"/>
                      <a:pt x="10" y="111"/>
                    </a:cubicBezTo>
                    <a:cubicBezTo>
                      <a:pt x="9" y="111"/>
                      <a:pt x="9" y="109"/>
                      <a:pt x="10" y="106"/>
                    </a:cubicBezTo>
                    <a:cubicBezTo>
                      <a:pt x="12" y="104"/>
                      <a:pt x="7" y="104"/>
                      <a:pt x="10" y="101"/>
                    </a:cubicBezTo>
                    <a:cubicBezTo>
                      <a:pt x="12" y="100"/>
                      <a:pt x="10" y="100"/>
                      <a:pt x="9" y="97"/>
                    </a:cubicBezTo>
                    <a:cubicBezTo>
                      <a:pt x="7" y="97"/>
                      <a:pt x="6" y="89"/>
                      <a:pt x="6" y="87"/>
                    </a:cubicBezTo>
                    <a:cubicBezTo>
                      <a:pt x="6" y="86"/>
                      <a:pt x="4" y="86"/>
                      <a:pt x="3" y="79"/>
                    </a:cubicBezTo>
                    <a:cubicBezTo>
                      <a:pt x="3" y="76"/>
                      <a:pt x="10" y="70"/>
                      <a:pt x="4" y="67"/>
                    </a:cubicBezTo>
                    <a:cubicBezTo>
                      <a:pt x="0" y="64"/>
                      <a:pt x="7" y="61"/>
                      <a:pt x="4" y="56"/>
                    </a:cubicBezTo>
                    <a:cubicBezTo>
                      <a:pt x="1" y="52"/>
                      <a:pt x="9" y="50"/>
                      <a:pt x="7" y="45"/>
                    </a:cubicBezTo>
                    <a:cubicBezTo>
                      <a:pt x="6" y="39"/>
                      <a:pt x="9" y="31"/>
                      <a:pt x="9" y="31"/>
                    </a:cubicBezTo>
                    <a:cubicBezTo>
                      <a:pt x="3" y="16"/>
                      <a:pt x="3" y="16"/>
                      <a:pt x="3" y="16"/>
                    </a:cubicBezTo>
                    <a:close/>
                  </a:path>
                </a:pathLst>
              </a:custGeom>
              <a:grpFill/>
              <a:ln w="6350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lIns="45720" tIns="27432" rIns="45720" bIns="27432"/>
              <a:lstStyle/>
              <a:p>
                <a:endParaRPr lang="en-GB" sz="900" dirty="0"/>
              </a:p>
            </p:txBody>
          </p:sp>
          <p:sp>
            <p:nvSpPr>
              <p:cNvPr id="383" name="Freeform 17"/>
              <p:cNvSpPr>
                <a:spLocks/>
              </p:cNvSpPr>
              <p:nvPr/>
            </p:nvSpPr>
            <p:spPr bwMode="auto">
              <a:xfrm>
                <a:off x="1738" y="3438"/>
                <a:ext cx="130" cy="173"/>
              </a:xfrm>
              <a:custGeom>
                <a:avLst/>
                <a:gdLst/>
                <a:ahLst/>
                <a:cxnLst>
                  <a:cxn ang="0">
                    <a:pos x="62" y="66"/>
                  </a:cxn>
                  <a:cxn ang="0">
                    <a:pos x="62" y="75"/>
                  </a:cxn>
                  <a:cxn ang="0">
                    <a:pos x="56" y="84"/>
                  </a:cxn>
                  <a:cxn ang="0">
                    <a:pos x="50" y="86"/>
                  </a:cxn>
                  <a:cxn ang="0">
                    <a:pos x="36" y="84"/>
                  </a:cxn>
                  <a:cxn ang="0">
                    <a:pos x="32" y="83"/>
                  </a:cxn>
                  <a:cxn ang="0">
                    <a:pos x="35" y="78"/>
                  </a:cxn>
                  <a:cxn ang="0">
                    <a:pos x="36" y="72"/>
                  </a:cxn>
                  <a:cxn ang="0">
                    <a:pos x="39" y="66"/>
                  </a:cxn>
                  <a:cxn ang="0">
                    <a:pos x="35" y="59"/>
                  </a:cxn>
                  <a:cxn ang="0">
                    <a:pos x="23" y="53"/>
                  </a:cxn>
                  <a:cxn ang="0">
                    <a:pos x="12" y="47"/>
                  </a:cxn>
                  <a:cxn ang="0">
                    <a:pos x="3" y="38"/>
                  </a:cxn>
                  <a:cxn ang="0">
                    <a:pos x="0" y="33"/>
                  </a:cxn>
                  <a:cxn ang="0">
                    <a:pos x="3" y="19"/>
                  </a:cxn>
                  <a:cxn ang="0">
                    <a:pos x="6" y="8"/>
                  </a:cxn>
                  <a:cxn ang="0">
                    <a:pos x="18" y="3"/>
                  </a:cxn>
                  <a:cxn ang="0">
                    <a:pos x="32" y="7"/>
                  </a:cxn>
                  <a:cxn ang="0">
                    <a:pos x="35" y="11"/>
                  </a:cxn>
                  <a:cxn ang="0">
                    <a:pos x="38" y="22"/>
                  </a:cxn>
                  <a:cxn ang="0">
                    <a:pos x="36" y="30"/>
                  </a:cxn>
                  <a:cxn ang="0">
                    <a:pos x="47" y="31"/>
                  </a:cxn>
                  <a:cxn ang="0">
                    <a:pos x="55" y="35"/>
                  </a:cxn>
                  <a:cxn ang="0">
                    <a:pos x="58" y="50"/>
                  </a:cxn>
                  <a:cxn ang="0">
                    <a:pos x="64" y="49"/>
                  </a:cxn>
                  <a:cxn ang="0">
                    <a:pos x="62" y="66"/>
                  </a:cxn>
                </a:cxnLst>
                <a:rect l="0" t="0" r="r" b="b"/>
                <a:pathLst>
                  <a:path w="67" h="89">
                    <a:moveTo>
                      <a:pt x="62" y="66"/>
                    </a:moveTo>
                    <a:cubicBezTo>
                      <a:pt x="64" y="72"/>
                      <a:pt x="62" y="70"/>
                      <a:pt x="62" y="75"/>
                    </a:cubicBezTo>
                    <a:cubicBezTo>
                      <a:pt x="61" y="80"/>
                      <a:pt x="56" y="80"/>
                      <a:pt x="56" y="84"/>
                    </a:cubicBezTo>
                    <a:cubicBezTo>
                      <a:pt x="55" y="89"/>
                      <a:pt x="53" y="81"/>
                      <a:pt x="50" y="86"/>
                    </a:cubicBezTo>
                    <a:cubicBezTo>
                      <a:pt x="45" y="89"/>
                      <a:pt x="42" y="84"/>
                      <a:pt x="36" y="84"/>
                    </a:cubicBezTo>
                    <a:cubicBezTo>
                      <a:pt x="32" y="84"/>
                      <a:pt x="32" y="86"/>
                      <a:pt x="32" y="83"/>
                    </a:cubicBezTo>
                    <a:cubicBezTo>
                      <a:pt x="30" y="81"/>
                      <a:pt x="33" y="81"/>
                      <a:pt x="35" y="78"/>
                    </a:cubicBezTo>
                    <a:cubicBezTo>
                      <a:pt x="36" y="75"/>
                      <a:pt x="33" y="73"/>
                      <a:pt x="36" y="72"/>
                    </a:cubicBezTo>
                    <a:cubicBezTo>
                      <a:pt x="39" y="70"/>
                      <a:pt x="36" y="70"/>
                      <a:pt x="39" y="66"/>
                    </a:cubicBezTo>
                    <a:cubicBezTo>
                      <a:pt x="41" y="64"/>
                      <a:pt x="36" y="59"/>
                      <a:pt x="35" y="59"/>
                    </a:cubicBezTo>
                    <a:cubicBezTo>
                      <a:pt x="32" y="59"/>
                      <a:pt x="29" y="58"/>
                      <a:pt x="23" y="53"/>
                    </a:cubicBezTo>
                    <a:cubicBezTo>
                      <a:pt x="18" y="49"/>
                      <a:pt x="13" y="50"/>
                      <a:pt x="12" y="47"/>
                    </a:cubicBezTo>
                    <a:cubicBezTo>
                      <a:pt x="10" y="44"/>
                      <a:pt x="6" y="44"/>
                      <a:pt x="3" y="38"/>
                    </a:cubicBezTo>
                    <a:cubicBezTo>
                      <a:pt x="1" y="33"/>
                      <a:pt x="1" y="35"/>
                      <a:pt x="0" y="33"/>
                    </a:cubicBezTo>
                    <a:cubicBezTo>
                      <a:pt x="0" y="30"/>
                      <a:pt x="3" y="24"/>
                      <a:pt x="3" y="19"/>
                    </a:cubicBezTo>
                    <a:cubicBezTo>
                      <a:pt x="3" y="13"/>
                      <a:pt x="4" y="13"/>
                      <a:pt x="6" y="8"/>
                    </a:cubicBezTo>
                    <a:cubicBezTo>
                      <a:pt x="7" y="3"/>
                      <a:pt x="9" y="5"/>
                      <a:pt x="18" y="3"/>
                    </a:cubicBezTo>
                    <a:cubicBezTo>
                      <a:pt x="27" y="0"/>
                      <a:pt x="29" y="3"/>
                      <a:pt x="32" y="7"/>
                    </a:cubicBezTo>
                    <a:cubicBezTo>
                      <a:pt x="36" y="8"/>
                      <a:pt x="35" y="8"/>
                      <a:pt x="35" y="11"/>
                    </a:cubicBezTo>
                    <a:cubicBezTo>
                      <a:pt x="35" y="14"/>
                      <a:pt x="39" y="19"/>
                      <a:pt x="38" y="22"/>
                    </a:cubicBezTo>
                    <a:cubicBezTo>
                      <a:pt x="36" y="27"/>
                      <a:pt x="38" y="27"/>
                      <a:pt x="36" y="30"/>
                    </a:cubicBezTo>
                    <a:cubicBezTo>
                      <a:pt x="36" y="31"/>
                      <a:pt x="47" y="33"/>
                      <a:pt x="47" y="31"/>
                    </a:cubicBezTo>
                    <a:cubicBezTo>
                      <a:pt x="48" y="30"/>
                      <a:pt x="53" y="31"/>
                      <a:pt x="55" y="35"/>
                    </a:cubicBezTo>
                    <a:cubicBezTo>
                      <a:pt x="58" y="47"/>
                      <a:pt x="55" y="50"/>
                      <a:pt x="58" y="50"/>
                    </a:cubicBezTo>
                    <a:cubicBezTo>
                      <a:pt x="61" y="50"/>
                      <a:pt x="62" y="47"/>
                      <a:pt x="64" y="49"/>
                    </a:cubicBezTo>
                    <a:cubicBezTo>
                      <a:pt x="67" y="52"/>
                      <a:pt x="65" y="64"/>
                      <a:pt x="62" y="66"/>
                    </a:cubicBezTo>
                  </a:path>
                </a:pathLst>
              </a:custGeom>
              <a:grpFill/>
              <a:ln w="6350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lIns="45720" tIns="27432" rIns="45720" bIns="27432"/>
              <a:lstStyle/>
              <a:p>
                <a:endParaRPr lang="en-GB" sz="900" dirty="0"/>
              </a:p>
            </p:txBody>
          </p:sp>
          <p:sp>
            <p:nvSpPr>
              <p:cNvPr id="384" name="Freeform 18"/>
              <p:cNvSpPr>
                <a:spLocks/>
              </p:cNvSpPr>
              <p:nvPr/>
            </p:nvSpPr>
            <p:spPr bwMode="auto">
              <a:xfrm>
                <a:off x="1798" y="3653"/>
                <a:ext cx="90" cy="107"/>
              </a:xfrm>
              <a:custGeom>
                <a:avLst/>
                <a:gdLst/>
                <a:ahLst/>
                <a:cxnLst>
                  <a:cxn ang="0">
                    <a:pos x="42" y="42"/>
                  </a:cxn>
                  <a:cxn ang="0">
                    <a:pos x="32" y="52"/>
                  </a:cxn>
                  <a:cxn ang="0">
                    <a:pos x="22" y="52"/>
                  </a:cxn>
                  <a:cxn ang="0">
                    <a:pos x="9" y="48"/>
                  </a:cxn>
                  <a:cxn ang="0">
                    <a:pos x="2" y="45"/>
                  </a:cxn>
                  <a:cxn ang="0">
                    <a:pos x="3" y="34"/>
                  </a:cxn>
                  <a:cxn ang="0">
                    <a:pos x="3" y="20"/>
                  </a:cxn>
                  <a:cxn ang="0">
                    <a:pos x="5" y="14"/>
                  </a:cxn>
                  <a:cxn ang="0">
                    <a:pos x="8" y="3"/>
                  </a:cxn>
                  <a:cxn ang="0">
                    <a:pos x="17" y="5"/>
                  </a:cxn>
                  <a:cxn ang="0">
                    <a:pos x="23" y="12"/>
                  </a:cxn>
                  <a:cxn ang="0">
                    <a:pos x="29" y="15"/>
                  </a:cxn>
                  <a:cxn ang="0">
                    <a:pos x="35" y="22"/>
                  </a:cxn>
                  <a:cxn ang="0">
                    <a:pos x="42" y="28"/>
                  </a:cxn>
                  <a:cxn ang="0">
                    <a:pos x="42" y="42"/>
                  </a:cxn>
                </a:cxnLst>
                <a:rect l="0" t="0" r="r" b="b"/>
                <a:pathLst>
                  <a:path w="46" h="55">
                    <a:moveTo>
                      <a:pt x="42" y="42"/>
                    </a:moveTo>
                    <a:cubicBezTo>
                      <a:pt x="39" y="48"/>
                      <a:pt x="35" y="49"/>
                      <a:pt x="32" y="52"/>
                    </a:cubicBezTo>
                    <a:cubicBezTo>
                      <a:pt x="28" y="55"/>
                      <a:pt x="26" y="51"/>
                      <a:pt x="22" y="52"/>
                    </a:cubicBezTo>
                    <a:cubicBezTo>
                      <a:pt x="19" y="54"/>
                      <a:pt x="13" y="48"/>
                      <a:pt x="9" y="48"/>
                    </a:cubicBezTo>
                    <a:cubicBezTo>
                      <a:pt x="5" y="48"/>
                      <a:pt x="2" y="45"/>
                      <a:pt x="2" y="45"/>
                    </a:cubicBezTo>
                    <a:cubicBezTo>
                      <a:pt x="0" y="42"/>
                      <a:pt x="0" y="35"/>
                      <a:pt x="3" y="34"/>
                    </a:cubicBezTo>
                    <a:cubicBezTo>
                      <a:pt x="6" y="32"/>
                      <a:pt x="2" y="23"/>
                      <a:pt x="3" y="20"/>
                    </a:cubicBezTo>
                    <a:cubicBezTo>
                      <a:pt x="6" y="18"/>
                      <a:pt x="2" y="18"/>
                      <a:pt x="5" y="14"/>
                    </a:cubicBezTo>
                    <a:cubicBezTo>
                      <a:pt x="8" y="9"/>
                      <a:pt x="5" y="8"/>
                      <a:pt x="8" y="3"/>
                    </a:cubicBezTo>
                    <a:cubicBezTo>
                      <a:pt x="11" y="8"/>
                      <a:pt x="11" y="0"/>
                      <a:pt x="17" y="5"/>
                    </a:cubicBezTo>
                    <a:cubicBezTo>
                      <a:pt x="22" y="9"/>
                      <a:pt x="19" y="14"/>
                      <a:pt x="23" y="12"/>
                    </a:cubicBezTo>
                    <a:cubicBezTo>
                      <a:pt x="26" y="9"/>
                      <a:pt x="25" y="14"/>
                      <a:pt x="29" y="15"/>
                    </a:cubicBezTo>
                    <a:cubicBezTo>
                      <a:pt x="34" y="18"/>
                      <a:pt x="32" y="18"/>
                      <a:pt x="35" y="22"/>
                    </a:cubicBezTo>
                    <a:cubicBezTo>
                      <a:pt x="40" y="23"/>
                      <a:pt x="39" y="23"/>
                      <a:pt x="42" y="28"/>
                    </a:cubicBezTo>
                    <a:cubicBezTo>
                      <a:pt x="46" y="34"/>
                      <a:pt x="39" y="34"/>
                      <a:pt x="42" y="42"/>
                    </a:cubicBezTo>
                  </a:path>
                </a:pathLst>
              </a:custGeom>
              <a:grpFill/>
              <a:ln w="6350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lIns="45720" tIns="27432" rIns="45720" bIns="27432"/>
              <a:lstStyle/>
              <a:p>
                <a:endParaRPr lang="en-GB" sz="900" dirty="0"/>
              </a:p>
            </p:txBody>
          </p:sp>
          <p:sp>
            <p:nvSpPr>
              <p:cNvPr id="385" name="Freeform 19"/>
              <p:cNvSpPr>
                <a:spLocks/>
              </p:cNvSpPr>
              <p:nvPr/>
            </p:nvSpPr>
            <p:spPr bwMode="auto">
              <a:xfrm>
                <a:off x="1445" y="3071"/>
                <a:ext cx="200" cy="351"/>
              </a:xfrm>
              <a:custGeom>
                <a:avLst/>
                <a:gdLst/>
                <a:ahLst/>
                <a:cxnLst>
                  <a:cxn ang="0">
                    <a:pos x="93" y="42"/>
                  </a:cxn>
                  <a:cxn ang="0">
                    <a:pos x="85" y="42"/>
                  </a:cxn>
                  <a:cxn ang="0">
                    <a:pos x="71" y="49"/>
                  </a:cxn>
                  <a:cxn ang="0">
                    <a:pos x="64" y="66"/>
                  </a:cxn>
                  <a:cxn ang="0">
                    <a:pos x="67" y="91"/>
                  </a:cxn>
                  <a:cxn ang="0">
                    <a:pos x="74" y="96"/>
                  </a:cxn>
                  <a:cxn ang="0">
                    <a:pos x="85" y="96"/>
                  </a:cxn>
                  <a:cxn ang="0">
                    <a:pos x="88" y="108"/>
                  </a:cxn>
                  <a:cxn ang="0">
                    <a:pos x="96" y="108"/>
                  </a:cxn>
                  <a:cxn ang="0">
                    <a:pos x="102" y="124"/>
                  </a:cxn>
                  <a:cxn ang="0">
                    <a:pos x="100" y="138"/>
                  </a:cxn>
                  <a:cxn ang="0">
                    <a:pos x="97" y="149"/>
                  </a:cxn>
                  <a:cxn ang="0">
                    <a:pos x="97" y="160"/>
                  </a:cxn>
                  <a:cxn ang="0">
                    <a:pos x="96" y="172"/>
                  </a:cxn>
                  <a:cxn ang="0">
                    <a:pos x="93" y="175"/>
                  </a:cxn>
                  <a:cxn ang="0">
                    <a:pos x="88" y="181"/>
                  </a:cxn>
                  <a:cxn ang="0">
                    <a:pos x="80" y="174"/>
                  </a:cxn>
                  <a:cxn ang="0">
                    <a:pos x="65" y="161"/>
                  </a:cxn>
                  <a:cxn ang="0">
                    <a:pos x="50" y="149"/>
                  </a:cxn>
                  <a:cxn ang="0">
                    <a:pos x="42" y="135"/>
                  </a:cxn>
                  <a:cxn ang="0">
                    <a:pos x="35" y="119"/>
                  </a:cxn>
                  <a:cxn ang="0">
                    <a:pos x="30" y="108"/>
                  </a:cxn>
                  <a:cxn ang="0">
                    <a:pos x="23" y="85"/>
                  </a:cxn>
                  <a:cxn ang="0">
                    <a:pos x="14" y="70"/>
                  </a:cxn>
                  <a:cxn ang="0">
                    <a:pos x="4" y="57"/>
                  </a:cxn>
                  <a:cxn ang="0">
                    <a:pos x="3" y="52"/>
                  </a:cxn>
                  <a:cxn ang="0">
                    <a:pos x="11" y="34"/>
                  </a:cxn>
                  <a:cxn ang="0">
                    <a:pos x="9" y="43"/>
                  </a:cxn>
                  <a:cxn ang="0">
                    <a:pos x="15" y="45"/>
                  </a:cxn>
                  <a:cxn ang="0">
                    <a:pos x="21" y="48"/>
                  </a:cxn>
                  <a:cxn ang="0">
                    <a:pos x="26" y="35"/>
                  </a:cxn>
                  <a:cxn ang="0">
                    <a:pos x="47" y="18"/>
                  </a:cxn>
                  <a:cxn ang="0">
                    <a:pos x="50" y="1"/>
                  </a:cxn>
                  <a:cxn ang="0">
                    <a:pos x="55" y="4"/>
                  </a:cxn>
                  <a:cxn ang="0">
                    <a:pos x="61" y="12"/>
                  </a:cxn>
                  <a:cxn ang="0">
                    <a:pos x="70" y="25"/>
                  </a:cxn>
                  <a:cxn ang="0">
                    <a:pos x="85" y="23"/>
                  </a:cxn>
                  <a:cxn ang="0">
                    <a:pos x="91" y="28"/>
                  </a:cxn>
                  <a:cxn ang="0">
                    <a:pos x="88" y="39"/>
                  </a:cxn>
                  <a:cxn ang="0">
                    <a:pos x="93" y="42"/>
                  </a:cxn>
                </a:cxnLst>
                <a:rect l="0" t="0" r="r" b="b"/>
                <a:pathLst>
                  <a:path w="103" h="181">
                    <a:moveTo>
                      <a:pt x="93" y="42"/>
                    </a:moveTo>
                    <a:cubicBezTo>
                      <a:pt x="88" y="45"/>
                      <a:pt x="91" y="39"/>
                      <a:pt x="85" y="42"/>
                    </a:cubicBezTo>
                    <a:cubicBezTo>
                      <a:pt x="79" y="46"/>
                      <a:pt x="77" y="45"/>
                      <a:pt x="71" y="49"/>
                    </a:cubicBezTo>
                    <a:cubicBezTo>
                      <a:pt x="67" y="56"/>
                      <a:pt x="70" y="63"/>
                      <a:pt x="64" y="66"/>
                    </a:cubicBezTo>
                    <a:cubicBezTo>
                      <a:pt x="55" y="74"/>
                      <a:pt x="68" y="87"/>
                      <a:pt x="67" y="91"/>
                    </a:cubicBezTo>
                    <a:cubicBezTo>
                      <a:pt x="65" y="96"/>
                      <a:pt x="74" y="90"/>
                      <a:pt x="74" y="96"/>
                    </a:cubicBezTo>
                    <a:cubicBezTo>
                      <a:pt x="73" y="104"/>
                      <a:pt x="84" y="99"/>
                      <a:pt x="85" y="96"/>
                    </a:cubicBezTo>
                    <a:cubicBezTo>
                      <a:pt x="88" y="91"/>
                      <a:pt x="85" y="108"/>
                      <a:pt x="88" y="108"/>
                    </a:cubicBezTo>
                    <a:cubicBezTo>
                      <a:pt x="91" y="110"/>
                      <a:pt x="91" y="107"/>
                      <a:pt x="96" y="108"/>
                    </a:cubicBezTo>
                    <a:cubicBezTo>
                      <a:pt x="102" y="124"/>
                      <a:pt x="102" y="124"/>
                      <a:pt x="102" y="124"/>
                    </a:cubicBezTo>
                    <a:cubicBezTo>
                      <a:pt x="102" y="124"/>
                      <a:pt x="99" y="132"/>
                      <a:pt x="100" y="138"/>
                    </a:cubicBezTo>
                    <a:cubicBezTo>
                      <a:pt x="102" y="143"/>
                      <a:pt x="94" y="144"/>
                      <a:pt x="97" y="149"/>
                    </a:cubicBezTo>
                    <a:cubicBezTo>
                      <a:pt x="100" y="153"/>
                      <a:pt x="93" y="156"/>
                      <a:pt x="97" y="160"/>
                    </a:cubicBezTo>
                    <a:cubicBezTo>
                      <a:pt x="103" y="163"/>
                      <a:pt x="96" y="169"/>
                      <a:pt x="96" y="172"/>
                    </a:cubicBezTo>
                    <a:cubicBezTo>
                      <a:pt x="96" y="172"/>
                      <a:pt x="96" y="175"/>
                      <a:pt x="93" y="175"/>
                    </a:cubicBezTo>
                    <a:cubicBezTo>
                      <a:pt x="91" y="175"/>
                      <a:pt x="97" y="178"/>
                      <a:pt x="88" y="181"/>
                    </a:cubicBezTo>
                    <a:cubicBezTo>
                      <a:pt x="87" y="178"/>
                      <a:pt x="82" y="178"/>
                      <a:pt x="80" y="174"/>
                    </a:cubicBezTo>
                    <a:cubicBezTo>
                      <a:pt x="80" y="169"/>
                      <a:pt x="77" y="169"/>
                      <a:pt x="65" y="161"/>
                    </a:cubicBezTo>
                    <a:cubicBezTo>
                      <a:pt x="52" y="155"/>
                      <a:pt x="52" y="152"/>
                      <a:pt x="50" y="149"/>
                    </a:cubicBezTo>
                    <a:cubicBezTo>
                      <a:pt x="47" y="146"/>
                      <a:pt x="41" y="143"/>
                      <a:pt x="42" y="135"/>
                    </a:cubicBezTo>
                    <a:cubicBezTo>
                      <a:pt x="42" y="127"/>
                      <a:pt x="35" y="124"/>
                      <a:pt x="35" y="119"/>
                    </a:cubicBezTo>
                    <a:cubicBezTo>
                      <a:pt x="35" y="115"/>
                      <a:pt x="32" y="115"/>
                      <a:pt x="30" y="108"/>
                    </a:cubicBezTo>
                    <a:cubicBezTo>
                      <a:pt x="30" y="102"/>
                      <a:pt x="24" y="93"/>
                      <a:pt x="23" y="85"/>
                    </a:cubicBezTo>
                    <a:cubicBezTo>
                      <a:pt x="21" y="79"/>
                      <a:pt x="17" y="79"/>
                      <a:pt x="14" y="70"/>
                    </a:cubicBezTo>
                    <a:cubicBezTo>
                      <a:pt x="12" y="63"/>
                      <a:pt x="0" y="62"/>
                      <a:pt x="4" y="57"/>
                    </a:cubicBezTo>
                    <a:cubicBezTo>
                      <a:pt x="9" y="56"/>
                      <a:pt x="4" y="56"/>
                      <a:pt x="3" y="52"/>
                    </a:cubicBezTo>
                    <a:cubicBezTo>
                      <a:pt x="1" y="48"/>
                      <a:pt x="1" y="43"/>
                      <a:pt x="11" y="34"/>
                    </a:cubicBezTo>
                    <a:cubicBezTo>
                      <a:pt x="14" y="40"/>
                      <a:pt x="8" y="40"/>
                      <a:pt x="9" y="43"/>
                    </a:cubicBezTo>
                    <a:cubicBezTo>
                      <a:pt x="9" y="46"/>
                      <a:pt x="11" y="43"/>
                      <a:pt x="15" y="45"/>
                    </a:cubicBezTo>
                    <a:cubicBezTo>
                      <a:pt x="18" y="45"/>
                      <a:pt x="18" y="51"/>
                      <a:pt x="21" y="48"/>
                    </a:cubicBezTo>
                    <a:cubicBezTo>
                      <a:pt x="24" y="45"/>
                      <a:pt x="21" y="45"/>
                      <a:pt x="26" y="35"/>
                    </a:cubicBezTo>
                    <a:cubicBezTo>
                      <a:pt x="30" y="28"/>
                      <a:pt x="42" y="25"/>
                      <a:pt x="47" y="18"/>
                    </a:cubicBezTo>
                    <a:cubicBezTo>
                      <a:pt x="50" y="11"/>
                      <a:pt x="50" y="9"/>
                      <a:pt x="50" y="1"/>
                    </a:cubicBezTo>
                    <a:cubicBezTo>
                      <a:pt x="52" y="0"/>
                      <a:pt x="52" y="3"/>
                      <a:pt x="55" y="4"/>
                    </a:cubicBezTo>
                    <a:cubicBezTo>
                      <a:pt x="59" y="6"/>
                      <a:pt x="56" y="9"/>
                      <a:pt x="61" y="12"/>
                    </a:cubicBezTo>
                    <a:cubicBezTo>
                      <a:pt x="67" y="15"/>
                      <a:pt x="65" y="25"/>
                      <a:pt x="70" y="25"/>
                    </a:cubicBezTo>
                    <a:cubicBezTo>
                      <a:pt x="76" y="25"/>
                      <a:pt x="79" y="21"/>
                      <a:pt x="85" y="23"/>
                    </a:cubicBezTo>
                    <a:cubicBezTo>
                      <a:pt x="93" y="26"/>
                      <a:pt x="93" y="26"/>
                      <a:pt x="91" y="28"/>
                    </a:cubicBezTo>
                    <a:cubicBezTo>
                      <a:pt x="88" y="34"/>
                      <a:pt x="85" y="40"/>
                      <a:pt x="88" y="39"/>
                    </a:cubicBezTo>
                    <a:cubicBezTo>
                      <a:pt x="91" y="39"/>
                      <a:pt x="91" y="40"/>
                      <a:pt x="93" y="42"/>
                    </a:cubicBezTo>
                  </a:path>
                </a:pathLst>
              </a:custGeom>
              <a:grpFill/>
              <a:ln w="6350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lIns="45720" tIns="27432" rIns="45720" bIns="27432"/>
              <a:lstStyle/>
              <a:p>
                <a:endParaRPr lang="en-GB" sz="900" dirty="0"/>
              </a:p>
            </p:txBody>
          </p:sp>
          <p:sp>
            <p:nvSpPr>
              <p:cNvPr id="386" name="Freeform 20"/>
              <p:cNvSpPr>
                <a:spLocks/>
              </p:cNvSpPr>
              <p:nvPr/>
            </p:nvSpPr>
            <p:spPr bwMode="auto">
              <a:xfrm>
                <a:off x="1480" y="2835"/>
                <a:ext cx="192" cy="318"/>
              </a:xfrm>
              <a:custGeom>
                <a:avLst/>
                <a:gdLst/>
                <a:ahLst/>
                <a:cxnLst>
                  <a:cxn ang="0">
                    <a:pos x="64" y="6"/>
                  </a:cxn>
                  <a:cxn ang="0">
                    <a:pos x="61" y="2"/>
                  </a:cxn>
                  <a:cxn ang="0">
                    <a:pos x="52" y="8"/>
                  </a:cxn>
                  <a:cxn ang="0">
                    <a:pos x="40" y="13"/>
                  </a:cxn>
                  <a:cxn ang="0">
                    <a:pos x="34" y="14"/>
                  </a:cxn>
                  <a:cxn ang="0">
                    <a:pos x="29" y="25"/>
                  </a:cxn>
                  <a:cxn ang="0">
                    <a:pos x="25" y="33"/>
                  </a:cxn>
                  <a:cxn ang="0">
                    <a:pos x="20" y="41"/>
                  </a:cxn>
                  <a:cxn ang="0">
                    <a:pos x="16" y="38"/>
                  </a:cxn>
                  <a:cxn ang="0">
                    <a:pos x="17" y="45"/>
                  </a:cxn>
                  <a:cxn ang="0">
                    <a:pos x="16" y="48"/>
                  </a:cxn>
                  <a:cxn ang="0">
                    <a:pos x="13" y="47"/>
                  </a:cxn>
                  <a:cxn ang="0">
                    <a:pos x="11" y="52"/>
                  </a:cxn>
                  <a:cxn ang="0">
                    <a:pos x="13" y="55"/>
                  </a:cxn>
                  <a:cxn ang="0">
                    <a:pos x="14" y="58"/>
                  </a:cxn>
                  <a:cxn ang="0">
                    <a:pos x="16" y="64"/>
                  </a:cxn>
                  <a:cxn ang="0">
                    <a:pos x="14" y="73"/>
                  </a:cxn>
                  <a:cxn ang="0">
                    <a:pos x="16" y="87"/>
                  </a:cxn>
                  <a:cxn ang="0">
                    <a:pos x="11" y="98"/>
                  </a:cxn>
                  <a:cxn ang="0">
                    <a:pos x="5" y="103"/>
                  </a:cxn>
                  <a:cxn ang="0">
                    <a:pos x="3" y="109"/>
                  </a:cxn>
                  <a:cxn ang="0">
                    <a:pos x="13" y="115"/>
                  </a:cxn>
                  <a:cxn ang="0">
                    <a:pos x="16" y="119"/>
                  </a:cxn>
                  <a:cxn ang="0">
                    <a:pos x="23" y="120"/>
                  </a:cxn>
                  <a:cxn ang="0">
                    <a:pos x="26" y="120"/>
                  </a:cxn>
                  <a:cxn ang="0">
                    <a:pos x="32" y="123"/>
                  </a:cxn>
                  <a:cxn ang="0">
                    <a:pos x="37" y="126"/>
                  </a:cxn>
                  <a:cxn ang="0">
                    <a:pos x="43" y="134"/>
                  </a:cxn>
                  <a:cxn ang="0">
                    <a:pos x="52" y="147"/>
                  </a:cxn>
                  <a:cxn ang="0">
                    <a:pos x="67" y="145"/>
                  </a:cxn>
                  <a:cxn ang="0">
                    <a:pos x="73" y="150"/>
                  </a:cxn>
                  <a:cxn ang="0">
                    <a:pos x="70" y="161"/>
                  </a:cxn>
                  <a:cxn ang="0">
                    <a:pos x="75" y="164"/>
                  </a:cxn>
                  <a:cxn ang="0">
                    <a:pos x="78" y="140"/>
                  </a:cxn>
                  <a:cxn ang="0">
                    <a:pos x="78" y="129"/>
                  </a:cxn>
                  <a:cxn ang="0">
                    <a:pos x="73" y="119"/>
                  </a:cxn>
                  <a:cxn ang="0">
                    <a:pos x="78" y="115"/>
                  </a:cxn>
                  <a:cxn ang="0">
                    <a:pos x="81" y="117"/>
                  </a:cxn>
                  <a:cxn ang="0">
                    <a:pos x="80" y="112"/>
                  </a:cxn>
                  <a:cxn ang="0">
                    <a:pos x="75" y="112"/>
                  </a:cxn>
                  <a:cxn ang="0">
                    <a:pos x="75" y="106"/>
                  </a:cxn>
                  <a:cxn ang="0">
                    <a:pos x="89" y="106"/>
                  </a:cxn>
                  <a:cxn ang="0">
                    <a:pos x="90" y="105"/>
                  </a:cxn>
                  <a:cxn ang="0">
                    <a:pos x="95" y="101"/>
                  </a:cxn>
                  <a:cxn ang="0">
                    <a:pos x="99" y="111"/>
                  </a:cxn>
                  <a:cxn ang="0">
                    <a:pos x="95" y="98"/>
                  </a:cxn>
                  <a:cxn ang="0">
                    <a:pos x="92" y="95"/>
                  </a:cxn>
                  <a:cxn ang="0">
                    <a:pos x="95" y="90"/>
                  </a:cxn>
                  <a:cxn ang="0">
                    <a:pos x="92" y="81"/>
                  </a:cxn>
                  <a:cxn ang="0">
                    <a:pos x="95" y="62"/>
                  </a:cxn>
                  <a:cxn ang="0">
                    <a:pos x="80" y="62"/>
                  </a:cxn>
                  <a:cxn ang="0">
                    <a:pos x="72" y="55"/>
                  </a:cxn>
                  <a:cxn ang="0">
                    <a:pos x="61" y="55"/>
                  </a:cxn>
                  <a:cxn ang="0">
                    <a:pos x="55" y="50"/>
                  </a:cxn>
                  <a:cxn ang="0">
                    <a:pos x="55" y="41"/>
                  </a:cxn>
                  <a:cxn ang="0">
                    <a:pos x="49" y="33"/>
                  </a:cxn>
                  <a:cxn ang="0">
                    <a:pos x="49" y="30"/>
                  </a:cxn>
                  <a:cxn ang="0">
                    <a:pos x="55" y="14"/>
                  </a:cxn>
                  <a:cxn ang="0">
                    <a:pos x="64" y="6"/>
                  </a:cxn>
                </a:cxnLst>
                <a:rect l="0" t="0" r="r" b="b"/>
                <a:pathLst>
                  <a:path w="99" h="164">
                    <a:moveTo>
                      <a:pt x="64" y="6"/>
                    </a:moveTo>
                    <a:cubicBezTo>
                      <a:pt x="66" y="5"/>
                      <a:pt x="67" y="0"/>
                      <a:pt x="61" y="2"/>
                    </a:cubicBezTo>
                    <a:cubicBezTo>
                      <a:pt x="57" y="2"/>
                      <a:pt x="60" y="3"/>
                      <a:pt x="52" y="8"/>
                    </a:cubicBezTo>
                    <a:cubicBezTo>
                      <a:pt x="43" y="16"/>
                      <a:pt x="42" y="8"/>
                      <a:pt x="40" y="13"/>
                    </a:cubicBezTo>
                    <a:cubicBezTo>
                      <a:pt x="38" y="17"/>
                      <a:pt x="35" y="11"/>
                      <a:pt x="34" y="14"/>
                    </a:cubicBezTo>
                    <a:cubicBezTo>
                      <a:pt x="32" y="17"/>
                      <a:pt x="29" y="17"/>
                      <a:pt x="29" y="25"/>
                    </a:cubicBezTo>
                    <a:cubicBezTo>
                      <a:pt x="31" y="34"/>
                      <a:pt x="26" y="28"/>
                      <a:pt x="25" y="33"/>
                    </a:cubicBezTo>
                    <a:cubicBezTo>
                      <a:pt x="25" y="38"/>
                      <a:pt x="19" y="36"/>
                      <a:pt x="20" y="41"/>
                    </a:cubicBezTo>
                    <a:cubicBezTo>
                      <a:pt x="22" y="48"/>
                      <a:pt x="19" y="42"/>
                      <a:pt x="16" y="38"/>
                    </a:cubicBezTo>
                    <a:cubicBezTo>
                      <a:pt x="14" y="41"/>
                      <a:pt x="19" y="45"/>
                      <a:pt x="17" y="45"/>
                    </a:cubicBezTo>
                    <a:cubicBezTo>
                      <a:pt x="16" y="45"/>
                      <a:pt x="17" y="47"/>
                      <a:pt x="16" y="48"/>
                    </a:cubicBezTo>
                    <a:cubicBezTo>
                      <a:pt x="14" y="50"/>
                      <a:pt x="13" y="47"/>
                      <a:pt x="13" y="47"/>
                    </a:cubicBezTo>
                    <a:cubicBezTo>
                      <a:pt x="11" y="50"/>
                      <a:pt x="13" y="48"/>
                      <a:pt x="11" y="52"/>
                    </a:cubicBezTo>
                    <a:cubicBezTo>
                      <a:pt x="13" y="53"/>
                      <a:pt x="13" y="53"/>
                      <a:pt x="13" y="55"/>
                    </a:cubicBezTo>
                    <a:cubicBezTo>
                      <a:pt x="13" y="56"/>
                      <a:pt x="13" y="56"/>
                      <a:pt x="14" y="58"/>
                    </a:cubicBezTo>
                    <a:cubicBezTo>
                      <a:pt x="19" y="59"/>
                      <a:pt x="14" y="62"/>
                      <a:pt x="16" y="64"/>
                    </a:cubicBezTo>
                    <a:cubicBezTo>
                      <a:pt x="19" y="69"/>
                      <a:pt x="13" y="66"/>
                      <a:pt x="14" y="73"/>
                    </a:cubicBezTo>
                    <a:cubicBezTo>
                      <a:pt x="16" y="81"/>
                      <a:pt x="13" y="86"/>
                      <a:pt x="16" y="87"/>
                    </a:cubicBezTo>
                    <a:cubicBezTo>
                      <a:pt x="17" y="87"/>
                      <a:pt x="14" y="98"/>
                      <a:pt x="11" y="98"/>
                    </a:cubicBezTo>
                    <a:cubicBezTo>
                      <a:pt x="7" y="98"/>
                      <a:pt x="5" y="98"/>
                      <a:pt x="5" y="103"/>
                    </a:cubicBezTo>
                    <a:cubicBezTo>
                      <a:pt x="7" y="106"/>
                      <a:pt x="0" y="103"/>
                      <a:pt x="3" y="109"/>
                    </a:cubicBezTo>
                    <a:cubicBezTo>
                      <a:pt x="10" y="114"/>
                      <a:pt x="11" y="115"/>
                      <a:pt x="13" y="115"/>
                    </a:cubicBezTo>
                    <a:cubicBezTo>
                      <a:pt x="13" y="115"/>
                      <a:pt x="16" y="117"/>
                      <a:pt x="16" y="119"/>
                    </a:cubicBezTo>
                    <a:cubicBezTo>
                      <a:pt x="16" y="120"/>
                      <a:pt x="23" y="122"/>
                      <a:pt x="23" y="120"/>
                    </a:cubicBezTo>
                    <a:cubicBezTo>
                      <a:pt x="23" y="119"/>
                      <a:pt x="25" y="117"/>
                      <a:pt x="26" y="120"/>
                    </a:cubicBezTo>
                    <a:cubicBezTo>
                      <a:pt x="28" y="123"/>
                      <a:pt x="29" y="123"/>
                      <a:pt x="32" y="123"/>
                    </a:cubicBezTo>
                    <a:cubicBezTo>
                      <a:pt x="34" y="122"/>
                      <a:pt x="34" y="125"/>
                      <a:pt x="37" y="126"/>
                    </a:cubicBezTo>
                    <a:cubicBezTo>
                      <a:pt x="42" y="128"/>
                      <a:pt x="38" y="131"/>
                      <a:pt x="43" y="134"/>
                    </a:cubicBezTo>
                    <a:cubicBezTo>
                      <a:pt x="49" y="137"/>
                      <a:pt x="48" y="147"/>
                      <a:pt x="52" y="147"/>
                    </a:cubicBezTo>
                    <a:cubicBezTo>
                      <a:pt x="58" y="147"/>
                      <a:pt x="61" y="144"/>
                      <a:pt x="67" y="145"/>
                    </a:cubicBezTo>
                    <a:cubicBezTo>
                      <a:pt x="75" y="148"/>
                      <a:pt x="75" y="148"/>
                      <a:pt x="73" y="150"/>
                    </a:cubicBezTo>
                    <a:cubicBezTo>
                      <a:pt x="70" y="156"/>
                      <a:pt x="67" y="162"/>
                      <a:pt x="70" y="161"/>
                    </a:cubicBezTo>
                    <a:cubicBezTo>
                      <a:pt x="73" y="161"/>
                      <a:pt x="73" y="162"/>
                      <a:pt x="75" y="164"/>
                    </a:cubicBezTo>
                    <a:cubicBezTo>
                      <a:pt x="75" y="162"/>
                      <a:pt x="76" y="147"/>
                      <a:pt x="78" y="140"/>
                    </a:cubicBezTo>
                    <a:cubicBezTo>
                      <a:pt x="80" y="133"/>
                      <a:pt x="76" y="133"/>
                      <a:pt x="78" y="129"/>
                    </a:cubicBezTo>
                    <a:cubicBezTo>
                      <a:pt x="78" y="126"/>
                      <a:pt x="75" y="131"/>
                      <a:pt x="73" y="119"/>
                    </a:cubicBezTo>
                    <a:cubicBezTo>
                      <a:pt x="73" y="115"/>
                      <a:pt x="76" y="117"/>
                      <a:pt x="78" y="115"/>
                    </a:cubicBezTo>
                    <a:cubicBezTo>
                      <a:pt x="78" y="115"/>
                      <a:pt x="80" y="117"/>
                      <a:pt x="81" y="117"/>
                    </a:cubicBezTo>
                    <a:cubicBezTo>
                      <a:pt x="81" y="119"/>
                      <a:pt x="81" y="112"/>
                      <a:pt x="80" y="112"/>
                    </a:cubicBezTo>
                    <a:cubicBezTo>
                      <a:pt x="76" y="112"/>
                      <a:pt x="75" y="112"/>
                      <a:pt x="75" y="112"/>
                    </a:cubicBezTo>
                    <a:cubicBezTo>
                      <a:pt x="75" y="106"/>
                      <a:pt x="75" y="106"/>
                      <a:pt x="75" y="106"/>
                    </a:cubicBezTo>
                    <a:cubicBezTo>
                      <a:pt x="89" y="106"/>
                      <a:pt x="89" y="106"/>
                      <a:pt x="89" y="106"/>
                    </a:cubicBezTo>
                    <a:cubicBezTo>
                      <a:pt x="87" y="105"/>
                      <a:pt x="87" y="101"/>
                      <a:pt x="90" y="105"/>
                    </a:cubicBezTo>
                    <a:cubicBezTo>
                      <a:pt x="92" y="108"/>
                      <a:pt x="93" y="101"/>
                      <a:pt x="95" y="101"/>
                    </a:cubicBezTo>
                    <a:cubicBezTo>
                      <a:pt x="99" y="108"/>
                      <a:pt x="95" y="112"/>
                      <a:pt x="99" y="111"/>
                    </a:cubicBezTo>
                    <a:cubicBezTo>
                      <a:pt x="96" y="101"/>
                      <a:pt x="98" y="100"/>
                      <a:pt x="95" y="98"/>
                    </a:cubicBezTo>
                    <a:cubicBezTo>
                      <a:pt x="93" y="97"/>
                      <a:pt x="93" y="95"/>
                      <a:pt x="92" y="95"/>
                    </a:cubicBezTo>
                    <a:cubicBezTo>
                      <a:pt x="90" y="97"/>
                      <a:pt x="90" y="95"/>
                      <a:pt x="95" y="90"/>
                    </a:cubicBezTo>
                    <a:cubicBezTo>
                      <a:pt x="96" y="89"/>
                      <a:pt x="93" y="87"/>
                      <a:pt x="92" y="81"/>
                    </a:cubicBezTo>
                    <a:cubicBezTo>
                      <a:pt x="89" y="72"/>
                      <a:pt x="96" y="62"/>
                      <a:pt x="95" y="62"/>
                    </a:cubicBezTo>
                    <a:cubicBezTo>
                      <a:pt x="87" y="61"/>
                      <a:pt x="87" y="64"/>
                      <a:pt x="80" y="62"/>
                    </a:cubicBezTo>
                    <a:cubicBezTo>
                      <a:pt x="76" y="62"/>
                      <a:pt x="75" y="53"/>
                      <a:pt x="72" y="55"/>
                    </a:cubicBezTo>
                    <a:cubicBezTo>
                      <a:pt x="70" y="56"/>
                      <a:pt x="69" y="53"/>
                      <a:pt x="61" y="55"/>
                    </a:cubicBezTo>
                    <a:cubicBezTo>
                      <a:pt x="55" y="55"/>
                      <a:pt x="60" y="52"/>
                      <a:pt x="55" y="50"/>
                    </a:cubicBezTo>
                    <a:cubicBezTo>
                      <a:pt x="52" y="50"/>
                      <a:pt x="58" y="42"/>
                      <a:pt x="55" y="41"/>
                    </a:cubicBezTo>
                    <a:cubicBezTo>
                      <a:pt x="51" y="38"/>
                      <a:pt x="54" y="31"/>
                      <a:pt x="49" y="33"/>
                    </a:cubicBezTo>
                    <a:cubicBezTo>
                      <a:pt x="46" y="33"/>
                      <a:pt x="48" y="33"/>
                      <a:pt x="49" y="30"/>
                    </a:cubicBezTo>
                    <a:cubicBezTo>
                      <a:pt x="52" y="28"/>
                      <a:pt x="51" y="16"/>
                      <a:pt x="55" y="14"/>
                    </a:cubicBezTo>
                    <a:cubicBezTo>
                      <a:pt x="60" y="11"/>
                      <a:pt x="54" y="8"/>
                      <a:pt x="64" y="6"/>
                    </a:cubicBezTo>
                  </a:path>
                </a:pathLst>
              </a:custGeom>
              <a:grpFill/>
              <a:ln w="6350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lIns="45720" tIns="27432" rIns="45720" bIns="27432"/>
              <a:lstStyle/>
              <a:p>
                <a:endParaRPr lang="en-GB" sz="900" dirty="0"/>
              </a:p>
            </p:txBody>
          </p:sp>
          <p:sp>
            <p:nvSpPr>
              <p:cNvPr id="387" name="Freeform 21"/>
              <p:cNvSpPr>
                <a:spLocks/>
              </p:cNvSpPr>
              <p:nvPr/>
            </p:nvSpPr>
            <p:spPr bwMode="auto">
              <a:xfrm>
                <a:off x="1570" y="2833"/>
                <a:ext cx="215" cy="229"/>
              </a:xfrm>
              <a:custGeom>
                <a:avLst/>
                <a:gdLst/>
                <a:ahLst/>
                <a:cxnLst>
                  <a:cxn ang="0">
                    <a:pos x="102" y="73"/>
                  </a:cxn>
                  <a:cxn ang="0">
                    <a:pos x="88" y="84"/>
                  </a:cxn>
                  <a:cxn ang="0">
                    <a:pos x="82" y="87"/>
                  </a:cxn>
                  <a:cxn ang="0">
                    <a:pos x="71" y="85"/>
                  </a:cxn>
                  <a:cxn ang="0">
                    <a:pos x="77" y="99"/>
                  </a:cxn>
                  <a:cxn ang="0">
                    <a:pos x="77" y="104"/>
                  </a:cxn>
                  <a:cxn ang="0">
                    <a:pos x="71" y="110"/>
                  </a:cxn>
                  <a:cxn ang="0">
                    <a:pos x="62" y="117"/>
                  </a:cxn>
                  <a:cxn ang="0">
                    <a:pos x="53" y="112"/>
                  </a:cxn>
                  <a:cxn ang="0">
                    <a:pos x="48" y="99"/>
                  </a:cxn>
                  <a:cxn ang="0">
                    <a:pos x="45" y="96"/>
                  </a:cxn>
                  <a:cxn ang="0">
                    <a:pos x="48" y="92"/>
                  </a:cxn>
                  <a:cxn ang="0">
                    <a:pos x="45" y="82"/>
                  </a:cxn>
                  <a:cxn ang="0">
                    <a:pos x="48" y="64"/>
                  </a:cxn>
                  <a:cxn ang="0">
                    <a:pos x="33" y="64"/>
                  </a:cxn>
                  <a:cxn ang="0">
                    <a:pos x="26" y="56"/>
                  </a:cxn>
                  <a:cxn ang="0">
                    <a:pos x="15" y="56"/>
                  </a:cxn>
                  <a:cxn ang="0">
                    <a:pos x="9" y="51"/>
                  </a:cxn>
                  <a:cxn ang="0">
                    <a:pos x="9" y="42"/>
                  </a:cxn>
                  <a:cxn ang="0">
                    <a:pos x="3" y="34"/>
                  </a:cxn>
                  <a:cxn ang="0">
                    <a:pos x="3" y="31"/>
                  </a:cxn>
                  <a:cxn ang="0">
                    <a:pos x="9" y="15"/>
                  </a:cxn>
                  <a:cxn ang="0">
                    <a:pos x="18" y="7"/>
                  </a:cxn>
                  <a:cxn ang="0">
                    <a:pos x="14" y="14"/>
                  </a:cxn>
                  <a:cxn ang="0">
                    <a:pos x="15" y="17"/>
                  </a:cxn>
                  <a:cxn ang="0">
                    <a:pos x="23" y="14"/>
                  </a:cxn>
                  <a:cxn ang="0">
                    <a:pos x="26" y="9"/>
                  </a:cxn>
                  <a:cxn ang="0">
                    <a:pos x="30" y="6"/>
                  </a:cxn>
                  <a:cxn ang="0">
                    <a:pos x="41" y="18"/>
                  </a:cxn>
                  <a:cxn ang="0">
                    <a:pos x="59" y="21"/>
                  </a:cxn>
                  <a:cxn ang="0">
                    <a:pos x="71" y="23"/>
                  </a:cxn>
                  <a:cxn ang="0">
                    <a:pos x="77" y="18"/>
                  </a:cxn>
                  <a:cxn ang="0">
                    <a:pos x="88" y="18"/>
                  </a:cxn>
                  <a:cxn ang="0">
                    <a:pos x="86" y="20"/>
                  </a:cxn>
                  <a:cxn ang="0">
                    <a:pos x="91" y="26"/>
                  </a:cxn>
                  <a:cxn ang="0">
                    <a:pos x="97" y="29"/>
                  </a:cxn>
                  <a:cxn ang="0">
                    <a:pos x="100" y="34"/>
                  </a:cxn>
                  <a:cxn ang="0">
                    <a:pos x="97" y="40"/>
                  </a:cxn>
                  <a:cxn ang="0">
                    <a:pos x="108" y="40"/>
                  </a:cxn>
                  <a:cxn ang="0">
                    <a:pos x="102" y="50"/>
                  </a:cxn>
                  <a:cxn ang="0">
                    <a:pos x="105" y="54"/>
                  </a:cxn>
                  <a:cxn ang="0">
                    <a:pos x="102" y="57"/>
                  </a:cxn>
                  <a:cxn ang="0">
                    <a:pos x="99" y="62"/>
                  </a:cxn>
                  <a:cxn ang="0">
                    <a:pos x="102" y="73"/>
                  </a:cxn>
                </a:cxnLst>
                <a:rect l="0" t="0" r="r" b="b"/>
                <a:pathLst>
                  <a:path w="111" h="118">
                    <a:moveTo>
                      <a:pt x="102" y="73"/>
                    </a:moveTo>
                    <a:cubicBezTo>
                      <a:pt x="103" y="79"/>
                      <a:pt x="92" y="84"/>
                      <a:pt x="88" y="84"/>
                    </a:cubicBezTo>
                    <a:cubicBezTo>
                      <a:pt x="83" y="82"/>
                      <a:pt x="90" y="92"/>
                      <a:pt x="82" y="87"/>
                    </a:cubicBezTo>
                    <a:cubicBezTo>
                      <a:pt x="76" y="84"/>
                      <a:pt x="68" y="81"/>
                      <a:pt x="71" y="85"/>
                    </a:cubicBezTo>
                    <a:cubicBezTo>
                      <a:pt x="74" y="90"/>
                      <a:pt x="74" y="101"/>
                      <a:pt x="77" y="99"/>
                    </a:cubicBezTo>
                    <a:cubicBezTo>
                      <a:pt x="80" y="98"/>
                      <a:pt x="82" y="101"/>
                      <a:pt x="77" y="104"/>
                    </a:cubicBezTo>
                    <a:cubicBezTo>
                      <a:pt x="73" y="106"/>
                      <a:pt x="77" y="110"/>
                      <a:pt x="71" y="110"/>
                    </a:cubicBezTo>
                    <a:cubicBezTo>
                      <a:pt x="65" y="112"/>
                      <a:pt x="67" y="118"/>
                      <a:pt x="62" y="117"/>
                    </a:cubicBezTo>
                    <a:cubicBezTo>
                      <a:pt x="59" y="115"/>
                      <a:pt x="56" y="118"/>
                      <a:pt x="53" y="112"/>
                    </a:cubicBezTo>
                    <a:cubicBezTo>
                      <a:pt x="50" y="103"/>
                      <a:pt x="51" y="101"/>
                      <a:pt x="48" y="99"/>
                    </a:cubicBezTo>
                    <a:cubicBezTo>
                      <a:pt x="47" y="98"/>
                      <a:pt x="47" y="96"/>
                      <a:pt x="45" y="96"/>
                    </a:cubicBezTo>
                    <a:cubicBezTo>
                      <a:pt x="44" y="98"/>
                      <a:pt x="44" y="96"/>
                      <a:pt x="48" y="92"/>
                    </a:cubicBezTo>
                    <a:cubicBezTo>
                      <a:pt x="50" y="90"/>
                      <a:pt x="47" y="89"/>
                      <a:pt x="45" y="82"/>
                    </a:cubicBezTo>
                    <a:cubicBezTo>
                      <a:pt x="42" y="73"/>
                      <a:pt x="50" y="64"/>
                      <a:pt x="48" y="64"/>
                    </a:cubicBezTo>
                    <a:cubicBezTo>
                      <a:pt x="41" y="62"/>
                      <a:pt x="41" y="65"/>
                      <a:pt x="33" y="64"/>
                    </a:cubicBezTo>
                    <a:cubicBezTo>
                      <a:pt x="30" y="64"/>
                      <a:pt x="29" y="54"/>
                      <a:pt x="26" y="56"/>
                    </a:cubicBezTo>
                    <a:cubicBezTo>
                      <a:pt x="24" y="57"/>
                      <a:pt x="23" y="54"/>
                      <a:pt x="15" y="56"/>
                    </a:cubicBezTo>
                    <a:cubicBezTo>
                      <a:pt x="9" y="56"/>
                      <a:pt x="14" y="53"/>
                      <a:pt x="9" y="51"/>
                    </a:cubicBezTo>
                    <a:cubicBezTo>
                      <a:pt x="6" y="51"/>
                      <a:pt x="12" y="43"/>
                      <a:pt x="9" y="42"/>
                    </a:cubicBezTo>
                    <a:cubicBezTo>
                      <a:pt x="4" y="39"/>
                      <a:pt x="7" y="32"/>
                      <a:pt x="3" y="34"/>
                    </a:cubicBezTo>
                    <a:cubicBezTo>
                      <a:pt x="0" y="34"/>
                      <a:pt x="1" y="34"/>
                      <a:pt x="3" y="31"/>
                    </a:cubicBezTo>
                    <a:cubicBezTo>
                      <a:pt x="6" y="29"/>
                      <a:pt x="4" y="17"/>
                      <a:pt x="9" y="15"/>
                    </a:cubicBezTo>
                    <a:cubicBezTo>
                      <a:pt x="14" y="12"/>
                      <a:pt x="7" y="9"/>
                      <a:pt x="18" y="7"/>
                    </a:cubicBezTo>
                    <a:cubicBezTo>
                      <a:pt x="15" y="9"/>
                      <a:pt x="10" y="11"/>
                      <a:pt x="14" y="14"/>
                    </a:cubicBezTo>
                    <a:cubicBezTo>
                      <a:pt x="14" y="14"/>
                      <a:pt x="15" y="15"/>
                      <a:pt x="15" y="17"/>
                    </a:cubicBezTo>
                    <a:cubicBezTo>
                      <a:pt x="15" y="21"/>
                      <a:pt x="17" y="15"/>
                      <a:pt x="23" y="14"/>
                    </a:cubicBezTo>
                    <a:cubicBezTo>
                      <a:pt x="30" y="12"/>
                      <a:pt x="27" y="11"/>
                      <a:pt x="26" y="9"/>
                    </a:cubicBezTo>
                    <a:cubicBezTo>
                      <a:pt x="26" y="6"/>
                      <a:pt x="29" y="0"/>
                      <a:pt x="30" y="6"/>
                    </a:cubicBezTo>
                    <a:cubicBezTo>
                      <a:pt x="33" y="14"/>
                      <a:pt x="41" y="9"/>
                      <a:pt x="41" y="18"/>
                    </a:cubicBezTo>
                    <a:cubicBezTo>
                      <a:pt x="41" y="26"/>
                      <a:pt x="56" y="15"/>
                      <a:pt x="59" y="21"/>
                    </a:cubicBezTo>
                    <a:cubicBezTo>
                      <a:pt x="64" y="26"/>
                      <a:pt x="68" y="25"/>
                      <a:pt x="71" y="23"/>
                    </a:cubicBezTo>
                    <a:cubicBezTo>
                      <a:pt x="74" y="21"/>
                      <a:pt x="70" y="18"/>
                      <a:pt x="77" y="18"/>
                    </a:cubicBezTo>
                    <a:cubicBezTo>
                      <a:pt x="85" y="18"/>
                      <a:pt x="82" y="17"/>
                      <a:pt x="88" y="18"/>
                    </a:cubicBezTo>
                    <a:cubicBezTo>
                      <a:pt x="94" y="18"/>
                      <a:pt x="92" y="20"/>
                      <a:pt x="86" y="20"/>
                    </a:cubicBezTo>
                    <a:cubicBezTo>
                      <a:pt x="80" y="21"/>
                      <a:pt x="90" y="25"/>
                      <a:pt x="91" y="26"/>
                    </a:cubicBezTo>
                    <a:cubicBezTo>
                      <a:pt x="92" y="29"/>
                      <a:pt x="96" y="26"/>
                      <a:pt x="97" y="29"/>
                    </a:cubicBezTo>
                    <a:cubicBezTo>
                      <a:pt x="99" y="32"/>
                      <a:pt x="103" y="31"/>
                      <a:pt x="100" y="34"/>
                    </a:cubicBezTo>
                    <a:cubicBezTo>
                      <a:pt x="97" y="36"/>
                      <a:pt x="99" y="37"/>
                      <a:pt x="97" y="40"/>
                    </a:cubicBezTo>
                    <a:cubicBezTo>
                      <a:pt x="94" y="43"/>
                      <a:pt x="103" y="37"/>
                      <a:pt x="108" y="40"/>
                    </a:cubicBezTo>
                    <a:cubicBezTo>
                      <a:pt x="111" y="45"/>
                      <a:pt x="103" y="46"/>
                      <a:pt x="102" y="50"/>
                    </a:cubicBezTo>
                    <a:cubicBezTo>
                      <a:pt x="100" y="51"/>
                      <a:pt x="103" y="51"/>
                      <a:pt x="105" y="54"/>
                    </a:cubicBezTo>
                    <a:cubicBezTo>
                      <a:pt x="105" y="56"/>
                      <a:pt x="105" y="56"/>
                      <a:pt x="102" y="57"/>
                    </a:cubicBezTo>
                    <a:cubicBezTo>
                      <a:pt x="97" y="59"/>
                      <a:pt x="97" y="57"/>
                      <a:pt x="99" y="62"/>
                    </a:cubicBezTo>
                    <a:cubicBezTo>
                      <a:pt x="100" y="67"/>
                      <a:pt x="91" y="64"/>
                      <a:pt x="102" y="73"/>
                    </a:cubicBezTo>
                  </a:path>
                </a:pathLst>
              </a:custGeom>
              <a:grpFill/>
              <a:ln w="6350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lIns="45720" tIns="27432" rIns="45720" bIns="27432"/>
              <a:lstStyle/>
              <a:p>
                <a:endParaRPr lang="en-GB" sz="900" dirty="0"/>
              </a:p>
            </p:txBody>
          </p:sp>
          <p:sp>
            <p:nvSpPr>
              <p:cNvPr id="388" name="Freeform 22"/>
              <p:cNvSpPr>
                <a:spLocks/>
              </p:cNvSpPr>
              <p:nvPr/>
            </p:nvSpPr>
            <p:spPr bwMode="auto">
              <a:xfrm>
                <a:off x="1746" y="2910"/>
                <a:ext cx="85" cy="144"/>
              </a:xfrm>
              <a:custGeom>
                <a:avLst/>
                <a:gdLst/>
                <a:ahLst/>
                <a:cxnLst>
                  <a:cxn ang="0">
                    <a:pos x="44" y="66"/>
                  </a:cxn>
                  <a:cxn ang="0">
                    <a:pos x="38" y="64"/>
                  </a:cxn>
                  <a:cxn ang="0">
                    <a:pos x="30" y="69"/>
                  </a:cxn>
                  <a:cxn ang="0">
                    <a:pos x="26" y="72"/>
                  </a:cxn>
                  <a:cxn ang="0">
                    <a:pos x="18" y="64"/>
                  </a:cxn>
                  <a:cxn ang="0">
                    <a:pos x="17" y="56"/>
                  </a:cxn>
                  <a:cxn ang="0">
                    <a:pos x="18" y="47"/>
                  </a:cxn>
                  <a:cxn ang="0">
                    <a:pos x="15" y="38"/>
                  </a:cxn>
                  <a:cxn ang="0">
                    <a:pos x="14" y="33"/>
                  </a:cxn>
                  <a:cxn ang="0">
                    <a:pos x="10" y="33"/>
                  </a:cxn>
                  <a:cxn ang="0">
                    <a:pos x="7" y="22"/>
                  </a:cxn>
                  <a:cxn ang="0">
                    <a:pos x="10" y="17"/>
                  </a:cxn>
                  <a:cxn ang="0">
                    <a:pos x="14" y="14"/>
                  </a:cxn>
                  <a:cxn ang="0">
                    <a:pos x="10" y="10"/>
                  </a:cxn>
                  <a:cxn ang="0">
                    <a:pos x="17" y="0"/>
                  </a:cxn>
                  <a:cxn ang="0">
                    <a:pos x="18" y="2"/>
                  </a:cxn>
                  <a:cxn ang="0">
                    <a:pos x="27" y="13"/>
                  </a:cxn>
                  <a:cxn ang="0">
                    <a:pos x="32" y="17"/>
                  </a:cxn>
                  <a:cxn ang="0">
                    <a:pos x="37" y="22"/>
                  </a:cxn>
                  <a:cxn ang="0">
                    <a:pos x="40" y="27"/>
                  </a:cxn>
                  <a:cxn ang="0">
                    <a:pos x="38" y="33"/>
                  </a:cxn>
                  <a:cxn ang="0">
                    <a:pos x="35" y="36"/>
                  </a:cxn>
                  <a:cxn ang="0">
                    <a:pos x="32" y="38"/>
                  </a:cxn>
                  <a:cxn ang="0">
                    <a:pos x="32" y="42"/>
                  </a:cxn>
                  <a:cxn ang="0">
                    <a:pos x="35" y="50"/>
                  </a:cxn>
                  <a:cxn ang="0">
                    <a:pos x="38" y="52"/>
                  </a:cxn>
                  <a:cxn ang="0">
                    <a:pos x="40" y="58"/>
                  </a:cxn>
                  <a:cxn ang="0">
                    <a:pos x="44" y="66"/>
                  </a:cxn>
                </a:cxnLst>
                <a:rect l="0" t="0" r="r" b="b"/>
                <a:pathLst>
                  <a:path w="44" h="74">
                    <a:moveTo>
                      <a:pt x="44" y="66"/>
                    </a:moveTo>
                    <a:cubicBezTo>
                      <a:pt x="40" y="66"/>
                      <a:pt x="41" y="64"/>
                      <a:pt x="38" y="64"/>
                    </a:cubicBezTo>
                    <a:cubicBezTo>
                      <a:pt x="35" y="66"/>
                      <a:pt x="34" y="71"/>
                      <a:pt x="30" y="69"/>
                    </a:cubicBezTo>
                    <a:cubicBezTo>
                      <a:pt x="27" y="69"/>
                      <a:pt x="29" y="71"/>
                      <a:pt x="26" y="72"/>
                    </a:cubicBezTo>
                    <a:cubicBezTo>
                      <a:pt x="24" y="74"/>
                      <a:pt x="18" y="69"/>
                      <a:pt x="18" y="64"/>
                    </a:cubicBezTo>
                    <a:cubicBezTo>
                      <a:pt x="18" y="60"/>
                      <a:pt x="15" y="63"/>
                      <a:pt x="17" y="56"/>
                    </a:cubicBezTo>
                    <a:cubicBezTo>
                      <a:pt x="18" y="50"/>
                      <a:pt x="18" y="50"/>
                      <a:pt x="18" y="47"/>
                    </a:cubicBezTo>
                    <a:cubicBezTo>
                      <a:pt x="21" y="41"/>
                      <a:pt x="14" y="42"/>
                      <a:pt x="15" y="38"/>
                    </a:cubicBezTo>
                    <a:cubicBezTo>
                      <a:pt x="17" y="35"/>
                      <a:pt x="15" y="31"/>
                      <a:pt x="14" y="33"/>
                    </a:cubicBezTo>
                    <a:cubicBezTo>
                      <a:pt x="12" y="33"/>
                      <a:pt x="10" y="33"/>
                      <a:pt x="10" y="33"/>
                    </a:cubicBezTo>
                    <a:cubicBezTo>
                      <a:pt x="0" y="24"/>
                      <a:pt x="9" y="27"/>
                      <a:pt x="7" y="22"/>
                    </a:cubicBezTo>
                    <a:cubicBezTo>
                      <a:pt x="6" y="17"/>
                      <a:pt x="6" y="19"/>
                      <a:pt x="10" y="17"/>
                    </a:cubicBezTo>
                    <a:cubicBezTo>
                      <a:pt x="14" y="16"/>
                      <a:pt x="14" y="16"/>
                      <a:pt x="14" y="14"/>
                    </a:cubicBezTo>
                    <a:cubicBezTo>
                      <a:pt x="12" y="11"/>
                      <a:pt x="9" y="11"/>
                      <a:pt x="10" y="10"/>
                    </a:cubicBezTo>
                    <a:cubicBezTo>
                      <a:pt x="12" y="6"/>
                      <a:pt x="20" y="5"/>
                      <a:pt x="17" y="0"/>
                    </a:cubicBezTo>
                    <a:cubicBezTo>
                      <a:pt x="17" y="2"/>
                      <a:pt x="18" y="2"/>
                      <a:pt x="18" y="2"/>
                    </a:cubicBezTo>
                    <a:cubicBezTo>
                      <a:pt x="26" y="6"/>
                      <a:pt x="29" y="10"/>
                      <a:pt x="27" y="13"/>
                    </a:cubicBezTo>
                    <a:cubicBezTo>
                      <a:pt x="27" y="17"/>
                      <a:pt x="26" y="16"/>
                      <a:pt x="32" y="17"/>
                    </a:cubicBezTo>
                    <a:cubicBezTo>
                      <a:pt x="37" y="19"/>
                      <a:pt x="34" y="22"/>
                      <a:pt x="37" y="22"/>
                    </a:cubicBezTo>
                    <a:cubicBezTo>
                      <a:pt x="38" y="22"/>
                      <a:pt x="38" y="25"/>
                      <a:pt x="40" y="27"/>
                    </a:cubicBezTo>
                    <a:cubicBezTo>
                      <a:pt x="40" y="30"/>
                      <a:pt x="38" y="31"/>
                      <a:pt x="38" y="33"/>
                    </a:cubicBezTo>
                    <a:cubicBezTo>
                      <a:pt x="38" y="35"/>
                      <a:pt x="38" y="35"/>
                      <a:pt x="35" y="36"/>
                    </a:cubicBezTo>
                    <a:cubicBezTo>
                      <a:pt x="32" y="36"/>
                      <a:pt x="32" y="36"/>
                      <a:pt x="32" y="38"/>
                    </a:cubicBezTo>
                    <a:cubicBezTo>
                      <a:pt x="34" y="39"/>
                      <a:pt x="34" y="39"/>
                      <a:pt x="32" y="42"/>
                    </a:cubicBezTo>
                    <a:cubicBezTo>
                      <a:pt x="30" y="47"/>
                      <a:pt x="34" y="47"/>
                      <a:pt x="35" y="50"/>
                    </a:cubicBezTo>
                    <a:cubicBezTo>
                      <a:pt x="35" y="53"/>
                      <a:pt x="37" y="50"/>
                      <a:pt x="38" y="52"/>
                    </a:cubicBezTo>
                    <a:cubicBezTo>
                      <a:pt x="38" y="53"/>
                      <a:pt x="37" y="55"/>
                      <a:pt x="40" y="58"/>
                    </a:cubicBezTo>
                    <a:cubicBezTo>
                      <a:pt x="41" y="60"/>
                      <a:pt x="41" y="63"/>
                      <a:pt x="44" y="66"/>
                    </a:cubicBezTo>
                  </a:path>
                </a:pathLst>
              </a:custGeom>
              <a:grpFill/>
              <a:ln w="6350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lIns="45720" tIns="27432" rIns="45720" bIns="27432"/>
              <a:lstStyle/>
              <a:p>
                <a:endParaRPr lang="en-GB" sz="900" dirty="0"/>
              </a:p>
            </p:txBody>
          </p:sp>
          <p:sp>
            <p:nvSpPr>
              <p:cNvPr id="389" name="Freeform 23"/>
              <p:cNvSpPr>
                <a:spLocks/>
              </p:cNvSpPr>
              <p:nvPr/>
            </p:nvSpPr>
            <p:spPr bwMode="auto">
              <a:xfrm>
                <a:off x="1806" y="2957"/>
                <a:ext cx="64" cy="85"/>
              </a:xfrm>
              <a:custGeom>
                <a:avLst/>
                <a:gdLst/>
                <a:ahLst/>
                <a:cxnLst>
                  <a:cxn ang="0">
                    <a:pos x="33" y="4"/>
                  </a:cxn>
                  <a:cxn ang="0">
                    <a:pos x="29" y="15"/>
                  </a:cxn>
                  <a:cxn ang="0">
                    <a:pos x="32" y="23"/>
                  </a:cxn>
                  <a:cxn ang="0">
                    <a:pos x="32" y="27"/>
                  </a:cxn>
                  <a:cxn ang="0">
                    <a:pos x="29" y="37"/>
                  </a:cxn>
                  <a:cxn ang="0">
                    <a:pos x="26" y="35"/>
                  </a:cxn>
                  <a:cxn ang="0">
                    <a:pos x="20" y="37"/>
                  </a:cxn>
                  <a:cxn ang="0">
                    <a:pos x="18" y="40"/>
                  </a:cxn>
                  <a:cxn ang="0">
                    <a:pos x="13" y="41"/>
                  </a:cxn>
                  <a:cxn ang="0">
                    <a:pos x="9" y="33"/>
                  </a:cxn>
                  <a:cxn ang="0">
                    <a:pos x="7" y="27"/>
                  </a:cxn>
                  <a:cxn ang="0">
                    <a:pos x="4" y="26"/>
                  </a:cxn>
                  <a:cxn ang="0">
                    <a:pos x="1" y="18"/>
                  </a:cxn>
                  <a:cxn ang="0">
                    <a:pos x="1" y="14"/>
                  </a:cxn>
                  <a:cxn ang="0">
                    <a:pos x="4" y="12"/>
                  </a:cxn>
                  <a:cxn ang="0">
                    <a:pos x="7" y="9"/>
                  </a:cxn>
                  <a:cxn ang="0">
                    <a:pos x="9" y="3"/>
                  </a:cxn>
                  <a:cxn ang="0">
                    <a:pos x="18" y="3"/>
                  </a:cxn>
                  <a:cxn ang="0">
                    <a:pos x="21" y="1"/>
                  </a:cxn>
                  <a:cxn ang="0">
                    <a:pos x="24" y="1"/>
                  </a:cxn>
                  <a:cxn ang="0">
                    <a:pos x="33" y="4"/>
                  </a:cxn>
                </a:cxnLst>
                <a:rect l="0" t="0" r="r" b="b"/>
                <a:pathLst>
                  <a:path w="33" h="44">
                    <a:moveTo>
                      <a:pt x="33" y="4"/>
                    </a:moveTo>
                    <a:cubicBezTo>
                      <a:pt x="30" y="12"/>
                      <a:pt x="29" y="9"/>
                      <a:pt x="29" y="15"/>
                    </a:cubicBezTo>
                    <a:cubicBezTo>
                      <a:pt x="30" y="20"/>
                      <a:pt x="30" y="21"/>
                      <a:pt x="32" y="23"/>
                    </a:cubicBezTo>
                    <a:cubicBezTo>
                      <a:pt x="33" y="24"/>
                      <a:pt x="33" y="26"/>
                      <a:pt x="32" y="27"/>
                    </a:cubicBezTo>
                    <a:cubicBezTo>
                      <a:pt x="30" y="29"/>
                      <a:pt x="33" y="33"/>
                      <a:pt x="29" y="37"/>
                    </a:cubicBezTo>
                    <a:cubicBezTo>
                      <a:pt x="27" y="35"/>
                      <a:pt x="26" y="37"/>
                      <a:pt x="26" y="35"/>
                    </a:cubicBezTo>
                    <a:cubicBezTo>
                      <a:pt x="26" y="32"/>
                      <a:pt x="21" y="38"/>
                      <a:pt x="20" y="37"/>
                    </a:cubicBezTo>
                    <a:cubicBezTo>
                      <a:pt x="16" y="35"/>
                      <a:pt x="16" y="37"/>
                      <a:pt x="18" y="40"/>
                    </a:cubicBezTo>
                    <a:cubicBezTo>
                      <a:pt x="20" y="44"/>
                      <a:pt x="15" y="40"/>
                      <a:pt x="13" y="41"/>
                    </a:cubicBezTo>
                    <a:cubicBezTo>
                      <a:pt x="10" y="38"/>
                      <a:pt x="10" y="35"/>
                      <a:pt x="9" y="33"/>
                    </a:cubicBezTo>
                    <a:cubicBezTo>
                      <a:pt x="6" y="30"/>
                      <a:pt x="7" y="29"/>
                      <a:pt x="7" y="27"/>
                    </a:cubicBezTo>
                    <a:cubicBezTo>
                      <a:pt x="6" y="26"/>
                      <a:pt x="4" y="29"/>
                      <a:pt x="4" y="26"/>
                    </a:cubicBezTo>
                    <a:cubicBezTo>
                      <a:pt x="3" y="23"/>
                      <a:pt x="0" y="23"/>
                      <a:pt x="1" y="18"/>
                    </a:cubicBezTo>
                    <a:cubicBezTo>
                      <a:pt x="3" y="15"/>
                      <a:pt x="3" y="15"/>
                      <a:pt x="1" y="14"/>
                    </a:cubicBezTo>
                    <a:cubicBezTo>
                      <a:pt x="1" y="12"/>
                      <a:pt x="1" y="12"/>
                      <a:pt x="4" y="12"/>
                    </a:cubicBezTo>
                    <a:cubicBezTo>
                      <a:pt x="7" y="10"/>
                      <a:pt x="7" y="10"/>
                      <a:pt x="7" y="9"/>
                    </a:cubicBezTo>
                    <a:cubicBezTo>
                      <a:pt x="7" y="7"/>
                      <a:pt x="9" y="6"/>
                      <a:pt x="9" y="3"/>
                    </a:cubicBezTo>
                    <a:cubicBezTo>
                      <a:pt x="12" y="0"/>
                      <a:pt x="18" y="4"/>
                      <a:pt x="18" y="3"/>
                    </a:cubicBezTo>
                    <a:cubicBezTo>
                      <a:pt x="18" y="1"/>
                      <a:pt x="20" y="1"/>
                      <a:pt x="21" y="1"/>
                    </a:cubicBezTo>
                    <a:cubicBezTo>
                      <a:pt x="23" y="1"/>
                      <a:pt x="24" y="3"/>
                      <a:pt x="24" y="1"/>
                    </a:cubicBezTo>
                    <a:cubicBezTo>
                      <a:pt x="24" y="1"/>
                      <a:pt x="30" y="3"/>
                      <a:pt x="33" y="4"/>
                    </a:cubicBezTo>
                  </a:path>
                </a:pathLst>
              </a:custGeom>
              <a:grpFill/>
              <a:ln w="6350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lIns="45720" tIns="27432" rIns="45720" bIns="27432"/>
              <a:lstStyle/>
              <a:p>
                <a:endParaRPr lang="en-GB" sz="900" dirty="0"/>
              </a:p>
            </p:txBody>
          </p:sp>
          <p:sp>
            <p:nvSpPr>
              <p:cNvPr id="390" name="Freeform 24"/>
              <p:cNvSpPr>
                <a:spLocks/>
              </p:cNvSpPr>
              <p:nvPr/>
            </p:nvSpPr>
            <p:spPr bwMode="auto">
              <a:xfrm>
                <a:off x="1862" y="2965"/>
                <a:ext cx="45" cy="70"/>
              </a:xfrm>
              <a:custGeom>
                <a:avLst/>
                <a:gdLst/>
                <a:ahLst/>
                <a:cxnLst>
                  <a:cxn ang="0">
                    <a:pos x="4" y="0"/>
                  </a:cxn>
                  <a:cxn ang="0">
                    <a:pos x="7" y="0"/>
                  </a:cxn>
                  <a:cxn ang="0">
                    <a:pos x="13" y="5"/>
                  </a:cxn>
                  <a:cxn ang="0">
                    <a:pos x="20" y="9"/>
                  </a:cxn>
                  <a:cxn ang="0">
                    <a:pos x="23" y="14"/>
                  </a:cxn>
                  <a:cxn ang="0">
                    <a:pos x="23" y="17"/>
                  </a:cxn>
                  <a:cxn ang="0">
                    <a:pos x="18" y="23"/>
                  </a:cxn>
                  <a:cxn ang="0">
                    <a:pos x="12" y="34"/>
                  </a:cxn>
                  <a:cxn ang="0">
                    <a:pos x="9" y="33"/>
                  </a:cxn>
                  <a:cxn ang="0">
                    <a:pos x="4" y="34"/>
                  </a:cxn>
                  <a:cxn ang="0">
                    <a:pos x="0" y="33"/>
                  </a:cxn>
                  <a:cxn ang="0">
                    <a:pos x="3" y="23"/>
                  </a:cxn>
                  <a:cxn ang="0">
                    <a:pos x="3" y="19"/>
                  </a:cxn>
                  <a:cxn ang="0">
                    <a:pos x="0" y="11"/>
                  </a:cxn>
                  <a:cxn ang="0">
                    <a:pos x="4" y="0"/>
                  </a:cxn>
                </a:cxnLst>
                <a:rect l="0" t="0" r="r" b="b"/>
                <a:pathLst>
                  <a:path w="23" h="36">
                    <a:moveTo>
                      <a:pt x="4" y="0"/>
                    </a:moveTo>
                    <a:cubicBezTo>
                      <a:pt x="6" y="0"/>
                      <a:pt x="6" y="0"/>
                      <a:pt x="7" y="0"/>
                    </a:cubicBezTo>
                    <a:cubicBezTo>
                      <a:pt x="10" y="2"/>
                      <a:pt x="12" y="2"/>
                      <a:pt x="13" y="5"/>
                    </a:cubicBezTo>
                    <a:cubicBezTo>
                      <a:pt x="15" y="8"/>
                      <a:pt x="18" y="8"/>
                      <a:pt x="20" y="9"/>
                    </a:cubicBezTo>
                    <a:cubicBezTo>
                      <a:pt x="21" y="14"/>
                      <a:pt x="21" y="6"/>
                      <a:pt x="23" y="14"/>
                    </a:cubicBezTo>
                    <a:cubicBezTo>
                      <a:pt x="23" y="14"/>
                      <a:pt x="21" y="16"/>
                      <a:pt x="23" y="17"/>
                    </a:cubicBezTo>
                    <a:cubicBezTo>
                      <a:pt x="21" y="19"/>
                      <a:pt x="21" y="19"/>
                      <a:pt x="18" y="23"/>
                    </a:cubicBezTo>
                    <a:cubicBezTo>
                      <a:pt x="17" y="26"/>
                      <a:pt x="15" y="34"/>
                      <a:pt x="12" y="34"/>
                    </a:cubicBezTo>
                    <a:cubicBezTo>
                      <a:pt x="9" y="34"/>
                      <a:pt x="10" y="31"/>
                      <a:pt x="9" y="33"/>
                    </a:cubicBezTo>
                    <a:cubicBezTo>
                      <a:pt x="6" y="36"/>
                      <a:pt x="6" y="31"/>
                      <a:pt x="4" y="34"/>
                    </a:cubicBezTo>
                    <a:cubicBezTo>
                      <a:pt x="3" y="36"/>
                      <a:pt x="1" y="36"/>
                      <a:pt x="0" y="33"/>
                    </a:cubicBezTo>
                    <a:cubicBezTo>
                      <a:pt x="4" y="30"/>
                      <a:pt x="1" y="25"/>
                      <a:pt x="3" y="23"/>
                    </a:cubicBezTo>
                    <a:cubicBezTo>
                      <a:pt x="4" y="22"/>
                      <a:pt x="4" y="20"/>
                      <a:pt x="3" y="19"/>
                    </a:cubicBezTo>
                    <a:cubicBezTo>
                      <a:pt x="1" y="17"/>
                      <a:pt x="1" y="16"/>
                      <a:pt x="0" y="11"/>
                    </a:cubicBezTo>
                    <a:cubicBezTo>
                      <a:pt x="0" y="5"/>
                      <a:pt x="1" y="8"/>
                      <a:pt x="4" y="0"/>
                    </a:cubicBezTo>
                  </a:path>
                </a:pathLst>
              </a:custGeom>
              <a:grpFill/>
              <a:ln w="6350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lIns="45720" tIns="27432" rIns="45720" bIns="27432"/>
              <a:lstStyle/>
              <a:p>
                <a:endParaRPr lang="en-GB" sz="900" dirty="0"/>
              </a:p>
            </p:txBody>
          </p:sp>
          <p:sp>
            <p:nvSpPr>
              <p:cNvPr id="391" name="Freeform 25"/>
              <p:cNvSpPr>
                <a:spLocks/>
              </p:cNvSpPr>
              <p:nvPr/>
            </p:nvSpPr>
            <p:spPr bwMode="auto">
              <a:xfrm>
                <a:off x="1378" y="2858"/>
                <a:ext cx="52" cy="62"/>
              </a:xfrm>
              <a:custGeom>
                <a:avLst/>
                <a:gdLst/>
                <a:ahLst/>
                <a:cxnLst>
                  <a:cxn ang="0">
                    <a:pos x="27" y="18"/>
                  </a:cxn>
                  <a:cxn ang="0">
                    <a:pos x="26" y="17"/>
                  </a:cxn>
                  <a:cxn ang="0">
                    <a:pos x="24" y="23"/>
                  </a:cxn>
                  <a:cxn ang="0">
                    <a:pos x="26" y="24"/>
                  </a:cxn>
                  <a:cxn ang="0">
                    <a:pos x="24" y="28"/>
                  </a:cxn>
                  <a:cxn ang="0">
                    <a:pos x="24" y="32"/>
                  </a:cxn>
                  <a:cxn ang="0">
                    <a:pos x="23" y="31"/>
                  </a:cxn>
                  <a:cxn ang="0">
                    <a:pos x="23" y="28"/>
                  </a:cxn>
                  <a:cxn ang="0">
                    <a:pos x="21" y="26"/>
                  </a:cxn>
                  <a:cxn ang="0">
                    <a:pos x="21" y="29"/>
                  </a:cxn>
                  <a:cxn ang="0">
                    <a:pos x="20" y="29"/>
                  </a:cxn>
                  <a:cxn ang="0">
                    <a:pos x="18" y="26"/>
                  </a:cxn>
                  <a:cxn ang="0">
                    <a:pos x="20" y="23"/>
                  </a:cxn>
                  <a:cxn ang="0">
                    <a:pos x="15" y="20"/>
                  </a:cxn>
                  <a:cxn ang="0">
                    <a:pos x="11" y="17"/>
                  </a:cxn>
                  <a:cxn ang="0">
                    <a:pos x="11" y="14"/>
                  </a:cxn>
                  <a:cxn ang="0">
                    <a:pos x="6" y="12"/>
                  </a:cxn>
                  <a:cxn ang="0">
                    <a:pos x="6" y="12"/>
                  </a:cxn>
                  <a:cxn ang="0">
                    <a:pos x="9" y="15"/>
                  </a:cxn>
                  <a:cxn ang="0">
                    <a:pos x="6" y="17"/>
                  </a:cxn>
                  <a:cxn ang="0">
                    <a:pos x="3" y="14"/>
                  </a:cxn>
                  <a:cxn ang="0">
                    <a:pos x="1" y="9"/>
                  </a:cxn>
                  <a:cxn ang="0">
                    <a:pos x="3" y="7"/>
                  </a:cxn>
                  <a:cxn ang="0">
                    <a:pos x="1" y="4"/>
                  </a:cxn>
                  <a:cxn ang="0">
                    <a:pos x="3" y="3"/>
                  </a:cxn>
                  <a:cxn ang="0">
                    <a:pos x="6" y="3"/>
                  </a:cxn>
                  <a:cxn ang="0">
                    <a:pos x="12" y="3"/>
                  </a:cxn>
                  <a:cxn ang="0">
                    <a:pos x="14" y="4"/>
                  </a:cxn>
                  <a:cxn ang="0">
                    <a:pos x="18" y="4"/>
                  </a:cxn>
                  <a:cxn ang="0">
                    <a:pos x="21" y="10"/>
                  </a:cxn>
                  <a:cxn ang="0">
                    <a:pos x="27" y="18"/>
                  </a:cxn>
                </a:cxnLst>
                <a:rect l="0" t="0" r="r" b="b"/>
                <a:pathLst>
                  <a:path w="27" h="32">
                    <a:moveTo>
                      <a:pt x="27" y="18"/>
                    </a:moveTo>
                    <a:cubicBezTo>
                      <a:pt x="26" y="18"/>
                      <a:pt x="26" y="17"/>
                      <a:pt x="26" y="17"/>
                    </a:cubicBezTo>
                    <a:cubicBezTo>
                      <a:pt x="24" y="17"/>
                      <a:pt x="24" y="20"/>
                      <a:pt x="24" y="23"/>
                    </a:cubicBezTo>
                    <a:cubicBezTo>
                      <a:pt x="24" y="23"/>
                      <a:pt x="27" y="23"/>
                      <a:pt x="26" y="24"/>
                    </a:cubicBezTo>
                    <a:cubicBezTo>
                      <a:pt x="24" y="26"/>
                      <a:pt x="26" y="26"/>
                      <a:pt x="24" y="28"/>
                    </a:cubicBezTo>
                    <a:cubicBezTo>
                      <a:pt x="24" y="29"/>
                      <a:pt x="23" y="29"/>
                      <a:pt x="24" y="32"/>
                    </a:cubicBezTo>
                    <a:cubicBezTo>
                      <a:pt x="24" y="32"/>
                      <a:pt x="24" y="31"/>
                      <a:pt x="23" y="31"/>
                    </a:cubicBezTo>
                    <a:cubicBezTo>
                      <a:pt x="23" y="29"/>
                      <a:pt x="24" y="28"/>
                      <a:pt x="23" y="28"/>
                    </a:cubicBezTo>
                    <a:cubicBezTo>
                      <a:pt x="21" y="26"/>
                      <a:pt x="23" y="24"/>
                      <a:pt x="21" y="26"/>
                    </a:cubicBezTo>
                    <a:cubicBezTo>
                      <a:pt x="18" y="26"/>
                      <a:pt x="23" y="28"/>
                      <a:pt x="21" y="29"/>
                    </a:cubicBezTo>
                    <a:cubicBezTo>
                      <a:pt x="21" y="31"/>
                      <a:pt x="21" y="29"/>
                      <a:pt x="20" y="29"/>
                    </a:cubicBezTo>
                    <a:cubicBezTo>
                      <a:pt x="20" y="29"/>
                      <a:pt x="17" y="28"/>
                      <a:pt x="18" y="26"/>
                    </a:cubicBezTo>
                    <a:cubicBezTo>
                      <a:pt x="20" y="26"/>
                      <a:pt x="18" y="24"/>
                      <a:pt x="20" y="23"/>
                    </a:cubicBezTo>
                    <a:cubicBezTo>
                      <a:pt x="20" y="23"/>
                      <a:pt x="18" y="21"/>
                      <a:pt x="15" y="20"/>
                    </a:cubicBezTo>
                    <a:cubicBezTo>
                      <a:pt x="12" y="17"/>
                      <a:pt x="12" y="18"/>
                      <a:pt x="11" y="17"/>
                    </a:cubicBezTo>
                    <a:cubicBezTo>
                      <a:pt x="11" y="17"/>
                      <a:pt x="11" y="17"/>
                      <a:pt x="11" y="14"/>
                    </a:cubicBezTo>
                    <a:cubicBezTo>
                      <a:pt x="11" y="12"/>
                      <a:pt x="8" y="12"/>
                      <a:pt x="6" y="12"/>
                    </a:cubicBezTo>
                    <a:cubicBezTo>
                      <a:pt x="6" y="10"/>
                      <a:pt x="6" y="12"/>
                      <a:pt x="6" y="12"/>
                    </a:cubicBezTo>
                    <a:cubicBezTo>
                      <a:pt x="8" y="14"/>
                      <a:pt x="11" y="15"/>
                      <a:pt x="9" y="15"/>
                    </a:cubicBezTo>
                    <a:cubicBezTo>
                      <a:pt x="8" y="17"/>
                      <a:pt x="8" y="18"/>
                      <a:pt x="6" y="17"/>
                    </a:cubicBezTo>
                    <a:cubicBezTo>
                      <a:pt x="6" y="15"/>
                      <a:pt x="3" y="14"/>
                      <a:pt x="3" y="14"/>
                    </a:cubicBezTo>
                    <a:cubicBezTo>
                      <a:pt x="3" y="14"/>
                      <a:pt x="0" y="12"/>
                      <a:pt x="1" y="9"/>
                    </a:cubicBezTo>
                    <a:cubicBezTo>
                      <a:pt x="1" y="6"/>
                      <a:pt x="3" y="9"/>
                      <a:pt x="3" y="7"/>
                    </a:cubicBezTo>
                    <a:cubicBezTo>
                      <a:pt x="3" y="4"/>
                      <a:pt x="3" y="6"/>
                      <a:pt x="1" y="4"/>
                    </a:cubicBezTo>
                    <a:cubicBezTo>
                      <a:pt x="0" y="4"/>
                      <a:pt x="3" y="4"/>
                      <a:pt x="3" y="3"/>
                    </a:cubicBezTo>
                    <a:cubicBezTo>
                      <a:pt x="3" y="1"/>
                      <a:pt x="3" y="0"/>
                      <a:pt x="6" y="3"/>
                    </a:cubicBezTo>
                    <a:cubicBezTo>
                      <a:pt x="11" y="6"/>
                      <a:pt x="9" y="1"/>
                      <a:pt x="12" y="3"/>
                    </a:cubicBezTo>
                    <a:cubicBezTo>
                      <a:pt x="12" y="4"/>
                      <a:pt x="14" y="3"/>
                      <a:pt x="14" y="4"/>
                    </a:cubicBezTo>
                    <a:cubicBezTo>
                      <a:pt x="14" y="6"/>
                      <a:pt x="17" y="7"/>
                      <a:pt x="18" y="4"/>
                    </a:cubicBezTo>
                    <a:cubicBezTo>
                      <a:pt x="20" y="6"/>
                      <a:pt x="20" y="7"/>
                      <a:pt x="21" y="10"/>
                    </a:cubicBezTo>
                    <a:cubicBezTo>
                      <a:pt x="23" y="14"/>
                      <a:pt x="27" y="17"/>
                      <a:pt x="27" y="18"/>
                    </a:cubicBezTo>
                  </a:path>
                </a:pathLst>
              </a:custGeom>
              <a:grpFill/>
              <a:ln w="6350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lIns="45720" tIns="27432" rIns="45720" bIns="27432"/>
              <a:lstStyle/>
              <a:p>
                <a:endParaRPr lang="en-GB" sz="900" dirty="0"/>
              </a:p>
            </p:txBody>
          </p:sp>
          <p:sp>
            <p:nvSpPr>
              <p:cNvPr id="392" name="Freeform 26"/>
              <p:cNvSpPr>
                <a:spLocks/>
              </p:cNvSpPr>
              <p:nvPr/>
            </p:nvSpPr>
            <p:spPr bwMode="auto">
              <a:xfrm>
                <a:off x="1350" y="2786"/>
                <a:ext cx="70" cy="86"/>
              </a:xfrm>
              <a:custGeom>
                <a:avLst/>
                <a:gdLst/>
                <a:ahLst/>
                <a:cxnLst>
                  <a:cxn ang="0">
                    <a:pos x="3" y="21"/>
                  </a:cxn>
                  <a:cxn ang="0">
                    <a:pos x="6" y="19"/>
                  </a:cxn>
                  <a:cxn ang="0">
                    <a:pos x="8" y="16"/>
                  </a:cxn>
                  <a:cxn ang="0">
                    <a:pos x="11" y="13"/>
                  </a:cxn>
                  <a:cxn ang="0">
                    <a:pos x="14" y="10"/>
                  </a:cxn>
                  <a:cxn ang="0">
                    <a:pos x="17" y="11"/>
                  </a:cxn>
                  <a:cxn ang="0">
                    <a:pos x="21" y="3"/>
                  </a:cxn>
                  <a:cxn ang="0">
                    <a:pos x="24" y="3"/>
                  </a:cxn>
                  <a:cxn ang="0">
                    <a:pos x="32" y="2"/>
                  </a:cxn>
                  <a:cxn ang="0">
                    <a:pos x="36" y="0"/>
                  </a:cxn>
                  <a:cxn ang="0">
                    <a:pos x="36" y="5"/>
                  </a:cxn>
                  <a:cxn ang="0">
                    <a:pos x="33" y="13"/>
                  </a:cxn>
                  <a:cxn ang="0">
                    <a:pos x="33" y="17"/>
                  </a:cxn>
                  <a:cxn ang="0">
                    <a:pos x="33" y="25"/>
                  </a:cxn>
                  <a:cxn ang="0">
                    <a:pos x="33" y="27"/>
                  </a:cxn>
                  <a:cxn ang="0">
                    <a:pos x="32" y="28"/>
                  </a:cxn>
                  <a:cxn ang="0">
                    <a:pos x="32" y="32"/>
                  </a:cxn>
                  <a:cxn ang="0">
                    <a:pos x="32" y="35"/>
                  </a:cxn>
                  <a:cxn ang="0">
                    <a:pos x="30" y="38"/>
                  </a:cxn>
                  <a:cxn ang="0">
                    <a:pos x="32" y="41"/>
                  </a:cxn>
                  <a:cxn ang="0">
                    <a:pos x="27" y="41"/>
                  </a:cxn>
                  <a:cxn ang="0">
                    <a:pos x="26" y="39"/>
                  </a:cxn>
                  <a:cxn ang="0">
                    <a:pos x="20" y="39"/>
                  </a:cxn>
                  <a:cxn ang="0">
                    <a:pos x="17" y="39"/>
                  </a:cxn>
                  <a:cxn ang="0">
                    <a:pos x="9" y="32"/>
                  </a:cxn>
                  <a:cxn ang="0">
                    <a:pos x="3" y="24"/>
                  </a:cxn>
                  <a:cxn ang="0">
                    <a:pos x="1" y="21"/>
                  </a:cxn>
                  <a:cxn ang="0">
                    <a:pos x="3" y="21"/>
                  </a:cxn>
                </a:cxnLst>
                <a:rect l="0" t="0" r="r" b="b"/>
                <a:pathLst>
                  <a:path w="36" h="44">
                    <a:moveTo>
                      <a:pt x="3" y="21"/>
                    </a:moveTo>
                    <a:cubicBezTo>
                      <a:pt x="6" y="21"/>
                      <a:pt x="6" y="21"/>
                      <a:pt x="6" y="19"/>
                    </a:cubicBezTo>
                    <a:cubicBezTo>
                      <a:pt x="8" y="16"/>
                      <a:pt x="9" y="19"/>
                      <a:pt x="8" y="16"/>
                    </a:cubicBezTo>
                    <a:cubicBezTo>
                      <a:pt x="8" y="11"/>
                      <a:pt x="8" y="13"/>
                      <a:pt x="11" y="13"/>
                    </a:cubicBezTo>
                    <a:cubicBezTo>
                      <a:pt x="12" y="13"/>
                      <a:pt x="12" y="8"/>
                      <a:pt x="14" y="10"/>
                    </a:cubicBezTo>
                    <a:cubicBezTo>
                      <a:pt x="15" y="13"/>
                      <a:pt x="17" y="13"/>
                      <a:pt x="17" y="11"/>
                    </a:cubicBezTo>
                    <a:cubicBezTo>
                      <a:pt x="15" y="10"/>
                      <a:pt x="21" y="5"/>
                      <a:pt x="21" y="3"/>
                    </a:cubicBezTo>
                    <a:cubicBezTo>
                      <a:pt x="23" y="2"/>
                      <a:pt x="23" y="2"/>
                      <a:pt x="24" y="3"/>
                    </a:cubicBezTo>
                    <a:cubicBezTo>
                      <a:pt x="24" y="3"/>
                      <a:pt x="30" y="3"/>
                      <a:pt x="32" y="2"/>
                    </a:cubicBezTo>
                    <a:cubicBezTo>
                      <a:pt x="33" y="0"/>
                      <a:pt x="35" y="0"/>
                      <a:pt x="36" y="0"/>
                    </a:cubicBezTo>
                    <a:cubicBezTo>
                      <a:pt x="35" y="2"/>
                      <a:pt x="35" y="3"/>
                      <a:pt x="36" y="5"/>
                    </a:cubicBezTo>
                    <a:cubicBezTo>
                      <a:pt x="36" y="8"/>
                      <a:pt x="33" y="10"/>
                      <a:pt x="33" y="13"/>
                    </a:cubicBezTo>
                    <a:cubicBezTo>
                      <a:pt x="33" y="16"/>
                      <a:pt x="32" y="14"/>
                      <a:pt x="33" y="17"/>
                    </a:cubicBezTo>
                    <a:cubicBezTo>
                      <a:pt x="33" y="22"/>
                      <a:pt x="33" y="24"/>
                      <a:pt x="33" y="25"/>
                    </a:cubicBezTo>
                    <a:cubicBezTo>
                      <a:pt x="33" y="27"/>
                      <a:pt x="33" y="27"/>
                      <a:pt x="33" y="27"/>
                    </a:cubicBezTo>
                    <a:cubicBezTo>
                      <a:pt x="32" y="27"/>
                      <a:pt x="33" y="27"/>
                      <a:pt x="32" y="28"/>
                    </a:cubicBezTo>
                    <a:cubicBezTo>
                      <a:pt x="32" y="30"/>
                      <a:pt x="30" y="32"/>
                      <a:pt x="32" y="32"/>
                    </a:cubicBezTo>
                    <a:cubicBezTo>
                      <a:pt x="32" y="32"/>
                      <a:pt x="33" y="35"/>
                      <a:pt x="32" y="35"/>
                    </a:cubicBezTo>
                    <a:cubicBezTo>
                      <a:pt x="32" y="35"/>
                      <a:pt x="30" y="36"/>
                      <a:pt x="30" y="38"/>
                    </a:cubicBezTo>
                    <a:cubicBezTo>
                      <a:pt x="32" y="39"/>
                      <a:pt x="32" y="41"/>
                      <a:pt x="32" y="41"/>
                    </a:cubicBezTo>
                    <a:cubicBezTo>
                      <a:pt x="30" y="44"/>
                      <a:pt x="27" y="43"/>
                      <a:pt x="27" y="41"/>
                    </a:cubicBezTo>
                    <a:cubicBezTo>
                      <a:pt x="27" y="39"/>
                      <a:pt x="26" y="41"/>
                      <a:pt x="26" y="39"/>
                    </a:cubicBezTo>
                    <a:cubicBezTo>
                      <a:pt x="23" y="38"/>
                      <a:pt x="24" y="43"/>
                      <a:pt x="20" y="39"/>
                    </a:cubicBezTo>
                    <a:cubicBezTo>
                      <a:pt x="17" y="36"/>
                      <a:pt x="17" y="38"/>
                      <a:pt x="17" y="39"/>
                    </a:cubicBezTo>
                    <a:cubicBezTo>
                      <a:pt x="12" y="35"/>
                      <a:pt x="11" y="35"/>
                      <a:pt x="9" y="32"/>
                    </a:cubicBezTo>
                    <a:cubicBezTo>
                      <a:pt x="8" y="27"/>
                      <a:pt x="5" y="27"/>
                      <a:pt x="3" y="24"/>
                    </a:cubicBezTo>
                    <a:cubicBezTo>
                      <a:pt x="1" y="22"/>
                      <a:pt x="0" y="22"/>
                      <a:pt x="1" y="21"/>
                    </a:cubicBezTo>
                    <a:cubicBezTo>
                      <a:pt x="1" y="19"/>
                      <a:pt x="3" y="22"/>
                      <a:pt x="3" y="21"/>
                    </a:cubicBezTo>
                  </a:path>
                </a:pathLst>
              </a:custGeom>
              <a:grpFill/>
              <a:ln w="6350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lIns="45720" tIns="27432" rIns="45720" bIns="27432"/>
              <a:lstStyle/>
              <a:p>
                <a:endParaRPr lang="en-GB" sz="900" dirty="0"/>
              </a:p>
            </p:txBody>
          </p:sp>
          <p:sp>
            <p:nvSpPr>
              <p:cNvPr id="393" name="Freeform 27"/>
              <p:cNvSpPr>
                <a:spLocks/>
              </p:cNvSpPr>
              <p:nvPr/>
            </p:nvSpPr>
            <p:spPr bwMode="auto">
              <a:xfrm>
                <a:off x="1323" y="2767"/>
                <a:ext cx="97" cy="60"/>
              </a:xfrm>
              <a:custGeom>
                <a:avLst/>
                <a:gdLst/>
                <a:ahLst/>
                <a:cxnLst>
                  <a:cxn ang="0">
                    <a:pos x="9" y="3"/>
                  </a:cxn>
                  <a:cxn ang="0">
                    <a:pos x="3" y="9"/>
                  </a:cxn>
                  <a:cxn ang="0">
                    <a:pos x="0" y="17"/>
                  </a:cxn>
                  <a:cxn ang="0">
                    <a:pos x="9" y="21"/>
                  </a:cxn>
                  <a:cxn ang="0">
                    <a:pos x="14" y="23"/>
                  </a:cxn>
                  <a:cxn ang="0">
                    <a:pos x="14" y="26"/>
                  </a:cxn>
                  <a:cxn ang="0">
                    <a:pos x="15" y="28"/>
                  </a:cxn>
                  <a:cxn ang="0">
                    <a:pos x="17" y="31"/>
                  </a:cxn>
                  <a:cxn ang="0">
                    <a:pos x="20" y="29"/>
                  </a:cxn>
                  <a:cxn ang="0">
                    <a:pos x="21" y="26"/>
                  </a:cxn>
                  <a:cxn ang="0">
                    <a:pos x="24" y="23"/>
                  </a:cxn>
                  <a:cxn ang="0">
                    <a:pos x="28" y="20"/>
                  </a:cxn>
                  <a:cxn ang="0">
                    <a:pos x="31" y="21"/>
                  </a:cxn>
                  <a:cxn ang="0">
                    <a:pos x="35" y="14"/>
                  </a:cxn>
                  <a:cxn ang="0">
                    <a:pos x="38" y="14"/>
                  </a:cxn>
                  <a:cxn ang="0">
                    <a:pos x="46" y="12"/>
                  </a:cxn>
                  <a:cxn ang="0">
                    <a:pos x="50" y="10"/>
                  </a:cxn>
                  <a:cxn ang="0">
                    <a:pos x="47" y="7"/>
                  </a:cxn>
                  <a:cxn ang="0">
                    <a:pos x="43" y="3"/>
                  </a:cxn>
                  <a:cxn ang="0">
                    <a:pos x="35" y="1"/>
                  </a:cxn>
                  <a:cxn ang="0">
                    <a:pos x="31" y="1"/>
                  </a:cxn>
                  <a:cxn ang="0">
                    <a:pos x="28" y="1"/>
                  </a:cxn>
                  <a:cxn ang="0">
                    <a:pos x="24" y="3"/>
                  </a:cxn>
                  <a:cxn ang="0">
                    <a:pos x="17" y="3"/>
                  </a:cxn>
                  <a:cxn ang="0">
                    <a:pos x="14" y="1"/>
                  </a:cxn>
                  <a:cxn ang="0">
                    <a:pos x="9" y="3"/>
                  </a:cxn>
                </a:cxnLst>
                <a:rect l="0" t="0" r="r" b="b"/>
                <a:pathLst>
                  <a:path w="50" h="31">
                    <a:moveTo>
                      <a:pt x="9" y="3"/>
                    </a:moveTo>
                    <a:cubicBezTo>
                      <a:pt x="8" y="4"/>
                      <a:pt x="5" y="9"/>
                      <a:pt x="3" y="9"/>
                    </a:cubicBezTo>
                    <a:cubicBezTo>
                      <a:pt x="1" y="10"/>
                      <a:pt x="5" y="15"/>
                      <a:pt x="0" y="17"/>
                    </a:cubicBezTo>
                    <a:cubicBezTo>
                      <a:pt x="6" y="18"/>
                      <a:pt x="8" y="23"/>
                      <a:pt x="9" y="21"/>
                    </a:cubicBezTo>
                    <a:cubicBezTo>
                      <a:pt x="9" y="21"/>
                      <a:pt x="14" y="20"/>
                      <a:pt x="14" y="23"/>
                    </a:cubicBezTo>
                    <a:cubicBezTo>
                      <a:pt x="14" y="24"/>
                      <a:pt x="14" y="26"/>
                      <a:pt x="14" y="26"/>
                    </a:cubicBezTo>
                    <a:cubicBezTo>
                      <a:pt x="15" y="28"/>
                      <a:pt x="14" y="24"/>
                      <a:pt x="15" y="28"/>
                    </a:cubicBezTo>
                    <a:cubicBezTo>
                      <a:pt x="17" y="31"/>
                      <a:pt x="18" y="29"/>
                      <a:pt x="17" y="31"/>
                    </a:cubicBezTo>
                    <a:cubicBezTo>
                      <a:pt x="20" y="31"/>
                      <a:pt x="20" y="31"/>
                      <a:pt x="20" y="29"/>
                    </a:cubicBezTo>
                    <a:cubicBezTo>
                      <a:pt x="21" y="26"/>
                      <a:pt x="23" y="29"/>
                      <a:pt x="21" y="26"/>
                    </a:cubicBezTo>
                    <a:cubicBezTo>
                      <a:pt x="21" y="21"/>
                      <a:pt x="21" y="23"/>
                      <a:pt x="24" y="23"/>
                    </a:cubicBezTo>
                    <a:cubicBezTo>
                      <a:pt x="26" y="23"/>
                      <a:pt x="26" y="18"/>
                      <a:pt x="28" y="20"/>
                    </a:cubicBezTo>
                    <a:cubicBezTo>
                      <a:pt x="29" y="23"/>
                      <a:pt x="31" y="23"/>
                      <a:pt x="31" y="21"/>
                    </a:cubicBezTo>
                    <a:cubicBezTo>
                      <a:pt x="29" y="20"/>
                      <a:pt x="35" y="15"/>
                      <a:pt x="35" y="14"/>
                    </a:cubicBezTo>
                    <a:cubicBezTo>
                      <a:pt x="37" y="12"/>
                      <a:pt x="37" y="12"/>
                      <a:pt x="38" y="14"/>
                    </a:cubicBezTo>
                    <a:cubicBezTo>
                      <a:pt x="38" y="14"/>
                      <a:pt x="44" y="14"/>
                      <a:pt x="46" y="12"/>
                    </a:cubicBezTo>
                    <a:cubicBezTo>
                      <a:pt x="47" y="10"/>
                      <a:pt x="49" y="10"/>
                      <a:pt x="50" y="10"/>
                    </a:cubicBezTo>
                    <a:cubicBezTo>
                      <a:pt x="50" y="10"/>
                      <a:pt x="49" y="9"/>
                      <a:pt x="47" y="7"/>
                    </a:cubicBezTo>
                    <a:cubicBezTo>
                      <a:pt x="44" y="6"/>
                      <a:pt x="44" y="6"/>
                      <a:pt x="43" y="3"/>
                    </a:cubicBezTo>
                    <a:cubicBezTo>
                      <a:pt x="41" y="1"/>
                      <a:pt x="37" y="0"/>
                      <a:pt x="35" y="1"/>
                    </a:cubicBezTo>
                    <a:cubicBezTo>
                      <a:pt x="34" y="1"/>
                      <a:pt x="32" y="1"/>
                      <a:pt x="31" y="1"/>
                    </a:cubicBezTo>
                    <a:cubicBezTo>
                      <a:pt x="29" y="0"/>
                      <a:pt x="28" y="0"/>
                      <a:pt x="28" y="1"/>
                    </a:cubicBezTo>
                    <a:cubicBezTo>
                      <a:pt x="29" y="1"/>
                      <a:pt x="26" y="3"/>
                      <a:pt x="24" y="3"/>
                    </a:cubicBezTo>
                    <a:cubicBezTo>
                      <a:pt x="21" y="3"/>
                      <a:pt x="18" y="1"/>
                      <a:pt x="17" y="3"/>
                    </a:cubicBezTo>
                    <a:cubicBezTo>
                      <a:pt x="15" y="3"/>
                      <a:pt x="15" y="1"/>
                      <a:pt x="14" y="1"/>
                    </a:cubicBezTo>
                    <a:cubicBezTo>
                      <a:pt x="12" y="1"/>
                      <a:pt x="12" y="4"/>
                      <a:pt x="9" y="3"/>
                    </a:cubicBezTo>
                  </a:path>
                </a:pathLst>
              </a:custGeom>
              <a:grpFill/>
              <a:ln w="6350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lIns="45720" tIns="27432" rIns="45720" bIns="27432"/>
              <a:lstStyle/>
              <a:p>
                <a:endParaRPr lang="en-GB" sz="900" dirty="0"/>
              </a:p>
            </p:txBody>
          </p:sp>
          <p:sp>
            <p:nvSpPr>
              <p:cNvPr id="394" name="Freeform 28"/>
              <p:cNvSpPr>
                <a:spLocks/>
              </p:cNvSpPr>
              <p:nvPr/>
            </p:nvSpPr>
            <p:spPr bwMode="auto">
              <a:xfrm>
                <a:off x="1314" y="2800"/>
                <a:ext cx="38" cy="23"/>
              </a:xfrm>
              <a:custGeom>
                <a:avLst/>
                <a:gdLst/>
                <a:ahLst/>
                <a:cxnLst>
                  <a:cxn ang="0">
                    <a:pos x="5" y="0"/>
                  </a:cxn>
                  <a:cxn ang="0">
                    <a:pos x="14" y="4"/>
                  </a:cxn>
                  <a:cxn ang="0">
                    <a:pos x="19" y="6"/>
                  </a:cxn>
                  <a:cxn ang="0">
                    <a:pos x="19" y="9"/>
                  </a:cxn>
                  <a:cxn ang="0">
                    <a:pos x="19" y="11"/>
                  </a:cxn>
                  <a:cxn ang="0">
                    <a:pos x="14" y="12"/>
                  </a:cxn>
                  <a:cxn ang="0">
                    <a:pos x="13" y="12"/>
                  </a:cxn>
                  <a:cxn ang="0">
                    <a:pos x="4" y="9"/>
                  </a:cxn>
                  <a:cxn ang="0">
                    <a:pos x="0" y="6"/>
                  </a:cxn>
                  <a:cxn ang="0">
                    <a:pos x="5" y="0"/>
                  </a:cxn>
                  <a:cxn ang="0">
                    <a:pos x="5" y="0"/>
                  </a:cxn>
                </a:cxnLst>
                <a:rect l="0" t="0" r="r" b="b"/>
                <a:pathLst>
                  <a:path w="20" h="12">
                    <a:moveTo>
                      <a:pt x="5" y="0"/>
                    </a:moveTo>
                    <a:cubicBezTo>
                      <a:pt x="11" y="1"/>
                      <a:pt x="13" y="6"/>
                      <a:pt x="14" y="4"/>
                    </a:cubicBezTo>
                    <a:cubicBezTo>
                      <a:pt x="14" y="4"/>
                      <a:pt x="19" y="3"/>
                      <a:pt x="19" y="6"/>
                    </a:cubicBezTo>
                    <a:cubicBezTo>
                      <a:pt x="19" y="7"/>
                      <a:pt x="19" y="9"/>
                      <a:pt x="19" y="9"/>
                    </a:cubicBezTo>
                    <a:cubicBezTo>
                      <a:pt x="17" y="9"/>
                      <a:pt x="17" y="11"/>
                      <a:pt x="19" y="11"/>
                    </a:cubicBezTo>
                    <a:cubicBezTo>
                      <a:pt x="20" y="11"/>
                      <a:pt x="16" y="12"/>
                      <a:pt x="14" y="12"/>
                    </a:cubicBezTo>
                    <a:cubicBezTo>
                      <a:pt x="11" y="9"/>
                      <a:pt x="14" y="12"/>
                      <a:pt x="13" y="12"/>
                    </a:cubicBezTo>
                    <a:cubicBezTo>
                      <a:pt x="11" y="12"/>
                      <a:pt x="7" y="9"/>
                      <a:pt x="4" y="9"/>
                    </a:cubicBezTo>
                    <a:cubicBezTo>
                      <a:pt x="0" y="9"/>
                      <a:pt x="2" y="7"/>
                      <a:pt x="0" y="6"/>
                    </a:cubicBezTo>
                    <a:cubicBezTo>
                      <a:pt x="0" y="3"/>
                      <a:pt x="5" y="3"/>
                      <a:pt x="5" y="0"/>
                    </a:cubicBezTo>
                    <a:cubicBezTo>
                      <a:pt x="4" y="0"/>
                      <a:pt x="5" y="0"/>
                      <a:pt x="5" y="0"/>
                    </a:cubicBezTo>
                  </a:path>
                </a:pathLst>
              </a:custGeom>
              <a:grpFill/>
              <a:ln w="6350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lIns="45720" tIns="27432" rIns="45720" bIns="27432"/>
              <a:lstStyle/>
              <a:p>
                <a:endParaRPr lang="en-GB" sz="900" dirty="0"/>
              </a:p>
            </p:txBody>
          </p:sp>
          <p:sp>
            <p:nvSpPr>
              <p:cNvPr id="395" name="Freeform 29"/>
              <p:cNvSpPr>
                <a:spLocks/>
              </p:cNvSpPr>
              <p:nvPr/>
            </p:nvSpPr>
            <p:spPr bwMode="auto">
              <a:xfrm>
                <a:off x="1282" y="2734"/>
                <a:ext cx="59" cy="78"/>
              </a:xfrm>
              <a:custGeom>
                <a:avLst/>
                <a:gdLst/>
                <a:ahLst/>
                <a:cxnLst>
                  <a:cxn ang="0">
                    <a:pos x="24" y="0"/>
                  </a:cxn>
                  <a:cxn ang="0">
                    <a:pos x="24" y="18"/>
                  </a:cxn>
                  <a:cxn ang="0">
                    <a:pos x="26" y="18"/>
                  </a:cxn>
                  <a:cxn ang="0">
                    <a:pos x="29" y="20"/>
                  </a:cxn>
                  <a:cxn ang="0">
                    <a:pos x="29" y="18"/>
                  </a:cxn>
                  <a:cxn ang="0">
                    <a:pos x="30" y="20"/>
                  </a:cxn>
                  <a:cxn ang="0">
                    <a:pos x="24" y="26"/>
                  </a:cxn>
                  <a:cxn ang="0">
                    <a:pos x="21" y="34"/>
                  </a:cxn>
                  <a:cxn ang="0">
                    <a:pos x="21" y="34"/>
                  </a:cxn>
                  <a:cxn ang="0">
                    <a:pos x="17" y="40"/>
                  </a:cxn>
                  <a:cxn ang="0">
                    <a:pos x="9" y="39"/>
                  </a:cxn>
                  <a:cxn ang="0">
                    <a:pos x="0" y="32"/>
                  </a:cxn>
                  <a:cxn ang="0">
                    <a:pos x="0" y="29"/>
                  </a:cxn>
                  <a:cxn ang="0">
                    <a:pos x="2" y="26"/>
                  </a:cxn>
                  <a:cxn ang="0">
                    <a:pos x="0" y="25"/>
                  </a:cxn>
                  <a:cxn ang="0">
                    <a:pos x="3" y="17"/>
                  </a:cxn>
                  <a:cxn ang="0">
                    <a:pos x="14" y="17"/>
                  </a:cxn>
                  <a:cxn ang="0">
                    <a:pos x="12" y="12"/>
                  </a:cxn>
                  <a:cxn ang="0">
                    <a:pos x="8" y="7"/>
                  </a:cxn>
                  <a:cxn ang="0">
                    <a:pos x="6" y="6"/>
                  </a:cxn>
                  <a:cxn ang="0">
                    <a:pos x="9" y="6"/>
                  </a:cxn>
                  <a:cxn ang="0">
                    <a:pos x="9" y="0"/>
                  </a:cxn>
                  <a:cxn ang="0">
                    <a:pos x="24" y="0"/>
                  </a:cxn>
                </a:cxnLst>
                <a:rect l="0" t="0" r="r" b="b"/>
                <a:pathLst>
                  <a:path w="30" h="40">
                    <a:moveTo>
                      <a:pt x="24" y="0"/>
                    </a:moveTo>
                    <a:cubicBezTo>
                      <a:pt x="24" y="18"/>
                      <a:pt x="24" y="18"/>
                      <a:pt x="24" y="18"/>
                    </a:cubicBezTo>
                    <a:cubicBezTo>
                      <a:pt x="26" y="18"/>
                      <a:pt x="26" y="18"/>
                      <a:pt x="26" y="18"/>
                    </a:cubicBezTo>
                    <a:cubicBezTo>
                      <a:pt x="27" y="20"/>
                      <a:pt x="27" y="21"/>
                      <a:pt x="29" y="20"/>
                    </a:cubicBezTo>
                    <a:cubicBezTo>
                      <a:pt x="29" y="20"/>
                      <a:pt x="29" y="20"/>
                      <a:pt x="29" y="18"/>
                    </a:cubicBezTo>
                    <a:cubicBezTo>
                      <a:pt x="27" y="18"/>
                      <a:pt x="29" y="17"/>
                      <a:pt x="30" y="20"/>
                    </a:cubicBezTo>
                    <a:cubicBezTo>
                      <a:pt x="29" y="21"/>
                      <a:pt x="26" y="26"/>
                      <a:pt x="24" y="26"/>
                    </a:cubicBezTo>
                    <a:cubicBezTo>
                      <a:pt x="23" y="28"/>
                      <a:pt x="26" y="32"/>
                      <a:pt x="21" y="34"/>
                    </a:cubicBezTo>
                    <a:cubicBezTo>
                      <a:pt x="21" y="34"/>
                      <a:pt x="20" y="34"/>
                      <a:pt x="21" y="34"/>
                    </a:cubicBezTo>
                    <a:cubicBezTo>
                      <a:pt x="21" y="37"/>
                      <a:pt x="17" y="37"/>
                      <a:pt x="17" y="40"/>
                    </a:cubicBezTo>
                    <a:cubicBezTo>
                      <a:pt x="14" y="39"/>
                      <a:pt x="12" y="37"/>
                      <a:pt x="9" y="39"/>
                    </a:cubicBezTo>
                    <a:cubicBezTo>
                      <a:pt x="6" y="39"/>
                      <a:pt x="6" y="39"/>
                      <a:pt x="0" y="32"/>
                    </a:cubicBezTo>
                    <a:cubicBezTo>
                      <a:pt x="0" y="32"/>
                      <a:pt x="0" y="31"/>
                      <a:pt x="0" y="29"/>
                    </a:cubicBezTo>
                    <a:cubicBezTo>
                      <a:pt x="0" y="28"/>
                      <a:pt x="2" y="26"/>
                      <a:pt x="2" y="26"/>
                    </a:cubicBezTo>
                    <a:cubicBezTo>
                      <a:pt x="0" y="25"/>
                      <a:pt x="0" y="25"/>
                      <a:pt x="0" y="25"/>
                    </a:cubicBezTo>
                    <a:cubicBezTo>
                      <a:pt x="3" y="17"/>
                      <a:pt x="3" y="17"/>
                      <a:pt x="3" y="17"/>
                    </a:cubicBezTo>
                    <a:cubicBezTo>
                      <a:pt x="14" y="17"/>
                      <a:pt x="14" y="17"/>
                      <a:pt x="14" y="17"/>
                    </a:cubicBezTo>
                    <a:cubicBezTo>
                      <a:pt x="15" y="11"/>
                      <a:pt x="12" y="15"/>
                      <a:pt x="12" y="12"/>
                    </a:cubicBezTo>
                    <a:cubicBezTo>
                      <a:pt x="11" y="9"/>
                      <a:pt x="9" y="9"/>
                      <a:pt x="8" y="7"/>
                    </a:cubicBezTo>
                    <a:cubicBezTo>
                      <a:pt x="8" y="6"/>
                      <a:pt x="6" y="6"/>
                      <a:pt x="6" y="6"/>
                    </a:cubicBezTo>
                    <a:cubicBezTo>
                      <a:pt x="9" y="6"/>
                      <a:pt x="9" y="6"/>
                      <a:pt x="9" y="6"/>
                    </a:cubicBezTo>
                    <a:cubicBezTo>
                      <a:pt x="9" y="0"/>
                      <a:pt x="9" y="0"/>
                      <a:pt x="9" y="0"/>
                    </a:cubicBezTo>
                    <a:cubicBezTo>
                      <a:pt x="24" y="0"/>
                      <a:pt x="24" y="0"/>
                      <a:pt x="24" y="0"/>
                    </a:cubicBezTo>
                    <a:close/>
                  </a:path>
                </a:pathLst>
              </a:custGeom>
              <a:grpFill/>
              <a:ln w="6350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lIns="45720" tIns="27432" rIns="45720" bIns="27432"/>
              <a:lstStyle/>
              <a:p>
                <a:endParaRPr lang="en-GB" sz="900" dirty="0"/>
              </a:p>
            </p:txBody>
          </p:sp>
          <p:sp>
            <p:nvSpPr>
              <p:cNvPr id="396" name="Freeform 30"/>
              <p:cNvSpPr>
                <a:spLocks/>
              </p:cNvSpPr>
              <p:nvPr/>
            </p:nvSpPr>
            <p:spPr bwMode="auto">
              <a:xfrm>
                <a:off x="1451" y="3046"/>
                <a:ext cx="91" cy="124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27" y="6"/>
                  </a:cxn>
                  <a:cxn ang="0">
                    <a:pos x="30" y="10"/>
                  </a:cxn>
                  <a:cxn ang="0">
                    <a:pos x="38" y="11"/>
                  </a:cxn>
                  <a:cxn ang="0">
                    <a:pos x="41" y="11"/>
                  </a:cxn>
                  <a:cxn ang="0">
                    <a:pos x="47" y="14"/>
                  </a:cxn>
                  <a:cxn ang="0">
                    <a:pos x="44" y="31"/>
                  </a:cxn>
                  <a:cxn ang="0">
                    <a:pos x="23" y="48"/>
                  </a:cxn>
                  <a:cxn ang="0">
                    <a:pos x="18" y="61"/>
                  </a:cxn>
                  <a:cxn ang="0">
                    <a:pos x="12" y="58"/>
                  </a:cxn>
                  <a:cxn ang="0">
                    <a:pos x="6" y="56"/>
                  </a:cxn>
                  <a:cxn ang="0">
                    <a:pos x="7" y="47"/>
                  </a:cxn>
                  <a:cxn ang="0">
                    <a:pos x="11" y="39"/>
                  </a:cxn>
                  <a:cxn ang="0">
                    <a:pos x="4" y="39"/>
                  </a:cxn>
                  <a:cxn ang="0">
                    <a:pos x="3" y="27"/>
                  </a:cxn>
                  <a:cxn ang="0">
                    <a:pos x="6" y="19"/>
                  </a:cxn>
                  <a:cxn ang="0">
                    <a:pos x="9" y="8"/>
                  </a:cxn>
                  <a:cxn ang="0">
                    <a:pos x="18" y="0"/>
                  </a:cxn>
                </a:cxnLst>
                <a:rect l="0" t="0" r="r" b="b"/>
                <a:pathLst>
                  <a:path w="47" h="64">
                    <a:moveTo>
                      <a:pt x="18" y="0"/>
                    </a:moveTo>
                    <a:cubicBezTo>
                      <a:pt x="24" y="5"/>
                      <a:pt x="26" y="6"/>
                      <a:pt x="27" y="6"/>
                    </a:cubicBezTo>
                    <a:cubicBezTo>
                      <a:pt x="27" y="6"/>
                      <a:pt x="30" y="8"/>
                      <a:pt x="30" y="10"/>
                    </a:cubicBezTo>
                    <a:cubicBezTo>
                      <a:pt x="30" y="11"/>
                      <a:pt x="38" y="13"/>
                      <a:pt x="38" y="11"/>
                    </a:cubicBezTo>
                    <a:cubicBezTo>
                      <a:pt x="38" y="10"/>
                      <a:pt x="39" y="8"/>
                      <a:pt x="41" y="11"/>
                    </a:cubicBezTo>
                    <a:cubicBezTo>
                      <a:pt x="42" y="14"/>
                      <a:pt x="44" y="14"/>
                      <a:pt x="47" y="14"/>
                    </a:cubicBezTo>
                    <a:cubicBezTo>
                      <a:pt x="47" y="22"/>
                      <a:pt x="47" y="23"/>
                      <a:pt x="44" y="31"/>
                    </a:cubicBezTo>
                    <a:cubicBezTo>
                      <a:pt x="39" y="37"/>
                      <a:pt x="27" y="41"/>
                      <a:pt x="23" y="48"/>
                    </a:cubicBezTo>
                    <a:cubicBezTo>
                      <a:pt x="18" y="58"/>
                      <a:pt x="21" y="58"/>
                      <a:pt x="18" y="61"/>
                    </a:cubicBezTo>
                    <a:cubicBezTo>
                      <a:pt x="15" y="64"/>
                      <a:pt x="15" y="58"/>
                      <a:pt x="12" y="58"/>
                    </a:cubicBezTo>
                    <a:cubicBezTo>
                      <a:pt x="7" y="56"/>
                      <a:pt x="6" y="59"/>
                      <a:pt x="6" y="56"/>
                    </a:cubicBezTo>
                    <a:cubicBezTo>
                      <a:pt x="4" y="53"/>
                      <a:pt x="11" y="53"/>
                      <a:pt x="7" y="47"/>
                    </a:cubicBezTo>
                    <a:cubicBezTo>
                      <a:pt x="11" y="47"/>
                      <a:pt x="11" y="42"/>
                      <a:pt x="11" y="39"/>
                    </a:cubicBezTo>
                    <a:cubicBezTo>
                      <a:pt x="11" y="36"/>
                      <a:pt x="9" y="44"/>
                      <a:pt x="4" y="39"/>
                    </a:cubicBezTo>
                    <a:cubicBezTo>
                      <a:pt x="0" y="34"/>
                      <a:pt x="4" y="37"/>
                      <a:pt x="3" y="27"/>
                    </a:cubicBezTo>
                    <a:cubicBezTo>
                      <a:pt x="1" y="20"/>
                      <a:pt x="6" y="25"/>
                      <a:pt x="6" y="19"/>
                    </a:cubicBezTo>
                    <a:cubicBezTo>
                      <a:pt x="6" y="14"/>
                      <a:pt x="11" y="16"/>
                      <a:pt x="9" y="8"/>
                    </a:cubicBezTo>
                    <a:cubicBezTo>
                      <a:pt x="9" y="2"/>
                      <a:pt x="20" y="5"/>
                      <a:pt x="18" y="0"/>
                    </a:cubicBezTo>
                  </a:path>
                </a:pathLst>
              </a:custGeom>
              <a:grpFill/>
              <a:ln w="6350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lIns="45720" tIns="27432" rIns="45720" bIns="27432"/>
              <a:lstStyle/>
              <a:p>
                <a:endParaRPr lang="en-GB" sz="900" dirty="0"/>
              </a:p>
            </p:txBody>
          </p:sp>
          <p:sp>
            <p:nvSpPr>
              <p:cNvPr id="397" name="Freeform 31"/>
              <p:cNvSpPr>
                <a:spLocks/>
              </p:cNvSpPr>
              <p:nvPr/>
            </p:nvSpPr>
            <p:spPr bwMode="auto">
              <a:xfrm>
                <a:off x="1292" y="3068"/>
                <a:ext cx="12" cy="27"/>
              </a:xfrm>
              <a:custGeom>
                <a:avLst/>
                <a:gdLst/>
                <a:ahLst/>
                <a:cxnLst>
                  <a:cxn ang="0">
                    <a:pos x="1" y="13"/>
                  </a:cxn>
                  <a:cxn ang="0">
                    <a:pos x="3" y="10"/>
                  </a:cxn>
                  <a:cxn ang="0">
                    <a:pos x="1" y="6"/>
                  </a:cxn>
                  <a:cxn ang="0">
                    <a:pos x="0" y="3"/>
                  </a:cxn>
                  <a:cxn ang="0">
                    <a:pos x="1" y="2"/>
                  </a:cxn>
                  <a:cxn ang="0">
                    <a:pos x="3" y="3"/>
                  </a:cxn>
                  <a:cxn ang="0">
                    <a:pos x="4" y="6"/>
                  </a:cxn>
                  <a:cxn ang="0">
                    <a:pos x="6" y="10"/>
                  </a:cxn>
                  <a:cxn ang="0">
                    <a:pos x="4" y="13"/>
                  </a:cxn>
                  <a:cxn ang="0">
                    <a:pos x="1" y="13"/>
                  </a:cxn>
                </a:cxnLst>
                <a:rect l="0" t="0" r="r" b="b"/>
                <a:pathLst>
                  <a:path w="6" h="14">
                    <a:moveTo>
                      <a:pt x="1" y="13"/>
                    </a:moveTo>
                    <a:cubicBezTo>
                      <a:pt x="0" y="11"/>
                      <a:pt x="3" y="10"/>
                      <a:pt x="3" y="10"/>
                    </a:cubicBezTo>
                    <a:cubicBezTo>
                      <a:pt x="4" y="8"/>
                      <a:pt x="3" y="8"/>
                      <a:pt x="1" y="6"/>
                    </a:cubicBezTo>
                    <a:cubicBezTo>
                      <a:pt x="1" y="5"/>
                      <a:pt x="1" y="3"/>
                      <a:pt x="0" y="3"/>
                    </a:cubicBezTo>
                    <a:cubicBezTo>
                      <a:pt x="0" y="3"/>
                      <a:pt x="0" y="3"/>
                      <a:pt x="1" y="2"/>
                    </a:cubicBezTo>
                    <a:cubicBezTo>
                      <a:pt x="1" y="0"/>
                      <a:pt x="1" y="2"/>
                      <a:pt x="3" y="3"/>
                    </a:cubicBezTo>
                    <a:cubicBezTo>
                      <a:pt x="3" y="5"/>
                      <a:pt x="3" y="6"/>
                      <a:pt x="4" y="6"/>
                    </a:cubicBezTo>
                    <a:cubicBezTo>
                      <a:pt x="6" y="8"/>
                      <a:pt x="4" y="8"/>
                      <a:pt x="6" y="10"/>
                    </a:cubicBezTo>
                    <a:cubicBezTo>
                      <a:pt x="6" y="11"/>
                      <a:pt x="6" y="13"/>
                      <a:pt x="4" y="13"/>
                    </a:cubicBezTo>
                    <a:cubicBezTo>
                      <a:pt x="1" y="14"/>
                      <a:pt x="1" y="13"/>
                      <a:pt x="1" y="13"/>
                    </a:cubicBezTo>
                  </a:path>
                </a:pathLst>
              </a:custGeom>
              <a:grpFill/>
              <a:ln w="6350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lIns="45720" tIns="27432" rIns="45720" bIns="27432"/>
              <a:lstStyle/>
              <a:p>
                <a:endParaRPr lang="en-GB" sz="900" dirty="0"/>
              </a:p>
            </p:txBody>
          </p:sp>
          <p:sp>
            <p:nvSpPr>
              <p:cNvPr id="398" name="Freeform 32"/>
              <p:cNvSpPr>
                <a:spLocks/>
              </p:cNvSpPr>
              <p:nvPr/>
            </p:nvSpPr>
            <p:spPr bwMode="auto">
              <a:xfrm>
                <a:off x="1306" y="3079"/>
                <a:ext cx="8" cy="10"/>
              </a:xfrm>
              <a:custGeom>
                <a:avLst/>
                <a:gdLst/>
                <a:ahLst/>
                <a:cxnLst>
                  <a:cxn ang="0">
                    <a:pos x="2" y="5"/>
                  </a:cxn>
                  <a:cxn ang="0">
                    <a:pos x="3" y="2"/>
                  </a:cxn>
                  <a:cxn ang="0">
                    <a:pos x="2" y="5"/>
                  </a:cxn>
                </a:cxnLst>
                <a:rect l="0" t="0" r="r" b="b"/>
                <a:pathLst>
                  <a:path w="4" h="5">
                    <a:moveTo>
                      <a:pt x="2" y="5"/>
                    </a:moveTo>
                    <a:cubicBezTo>
                      <a:pt x="0" y="3"/>
                      <a:pt x="2" y="0"/>
                      <a:pt x="3" y="2"/>
                    </a:cubicBezTo>
                    <a:cubicBezTo>
                      <a:pt x="4" y="2"/>
                      <a:pt x="3" y="5"/>
                      <a:pt x="2" y="5"/>
                    </a:cubicBezTo>
                  </a:path>
                </a:pathLst>
              </a:custGeom>
              <a:grpFill/>
              <a:ln w="6350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lIns="45720" tIns="27432" rIns="45720" bIns="27432"/>
              <a:lstStyle/>
              <a:p>
                <a:endParaRPr lang="en-GB" sz="900" dirty="0"/>
              </a:p>
            </p:txBody>
          </p:sp>
          <p:sp>
            <p:nvSpPr>
              <p:cNvPr id="399" name="Freeform 33"/>
              <p:cNvSpPr>
                <a:spLocks/>
              </p:cNvSpPr>
              <p:nvPr/>
            </p:nvSpPr>
            <p:spPr bwMode="auto">
              <a:xfrm>
                <a:off x="1319" y="3085"/>
                <a:ext cx="6" cy="6"/>
              </a:xfrm>
              <a:custGeom>
                <a:avLst/>
                <a:gdLst/>
                <a:ahLst/>
                <a:cxnLst>
                  <a:cxn ang="0">
                    <a:pos x="0" y="3"/>
                  </a:cxn>
                  <a:cxn ang="0">
                    <a:pos x="3" y="0"/>
                  </a:cxn>
                  <a:cxn ang="0">
                    <a:pos x="0" y="3"/>
                  </a:cxn>
                </a:cxnLst>
                <a:rect l="0" t="0" r="r" b="b"/>
                <a:pathLst>
                  <a:path w="3" h="3">
                    <a:moveTo>
                      <a:pt x="0" y="3"/>
                    </a:moveTo>
                    <a:cubicBezTo>
                      <a:pt x="3" y="0"/>
                      <a:pt x="3" y="0"/>
                      <a:pt x="3" y="0"/>
                    </a:cubicBezTo>
                    <a:cubicBezTo>
                      <a:pt x="3" y="2"/>
                      <a:pt x="3" y="3"/>
                      <a:pt x="0" y="3"/>
                    </a:cubicBezTo>
                  </a:path>
                </a:pathLst>
              </a:custGeom>
              <a:grpFill/>
              <a:ln w="6350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lIns="45720" tIns="27432" rIns="45720" bIns="27432"/>
              <a:lstStyle/>
              <a:p>
                <a:endParaRPr lang="en-GB" sz="900" dirty="0"/>
              </a:p>
            </p:txBody>
          </p:sp>
          <p:sp>
            <p:nvSpPr>
              <p:cNvPr id="400" name="Freeform 34"/>
              <p:cNvSpPr>
                <a:spLocks/>
              </p:cNvSpPr>
              <p:nvPr/>
            </p:nvSpPr>
            <p:spPr bwMode="auto">
              <a:xfrm>
                <a:off x="1304" y="3073"/>
                <a:ext cx="6" cy="10"/>
              </a:xfrm>
              <a:custGeom>
                <a:avLst/>
                <a:gdLst/>
                <a:ahLst/>
                <a:cxnLst>
                  <a:cxn ang="0">
                    <a:pos x="0" y="2"/>
                  </a:cxn>
                  <a:cxn ang="0">
                    <a:pos x="1" y="3"/>
                  </a:cxn>
                  <a:cxn ang="0">
                    <a:pos x="0" y="2"/>
                  </a:cxn>
                </a:cxnLst>
                <a:rect l="0" t="0" r="r" b="b"/>
                <a:pathLst>
                  <a:path w="3" h="5">
                    <a:moveTo>
                      <a:pt x="0" y="2"/>
                    </a:moveTo>
                    <a:cubicBezTo>
                      <a:pt x="0" y="0"/>
                      <a:pt x="3" y="2"/>
                      <a:pt x="1" y="3"/>
                    </a:cubicBezTo>
                    <a:cubicBezTo>
                      <a:pt x="1" y="5"/>
                      <a:pt x="0" y="3"/>
                      <a:pt x="0" y="2"/>
                    </a:cubicBezTo>
                  </a:path>
                </a:pathLst>
              </a:custGeom>
              <a:grpFill/>
              <a:ln w="6350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lIns="45720" tIns="27432" rIns="45720" bIns="27432"/>
              <a:lstStyle/>
              <a:p>
                <a:endParaRPr lang="en-GB" sz="900" dirty="0"/>
              </a:p>
            </p:txBody>
          </p:sp>
          <p:sp>
            <p:nvSpPr>
              <p:cNvPr id="401" name="Freeform 35"/>
              <p:cNvSpPr>
                <a:spLocks/>
              </p:cNvSpPr>
              <p:nvPr/>
            </p:nvSpPr>
            <p:spPr bwMode="auto">
              <a:xfrm>
                <a:off x="1288" y="3077"/>
                <a:ext cx="10" cy="6"/>
              </a:xfrm>
              <a:custGeom>
                <a:avLst/>
                <a:gdLst/>
                <a:ahLst/>
                <a:cxnLst>
                  <a:cxn ang="0">
                    <a:pos x="2" y="1"/>
                  </a:cxn>
                  <a:cxn ang="0">
                    <a:pos x="2" y="3"/>
                  </a:cxn>
                  <a:cxn ang="0">
                    <a:pos x="2" y="1"/>
                  </a:cxn>
                </a:cxnLst>
                <a:rect l="0" t="0" r="r" b="b"/>
                <a:pathLst>
                  <a:path w="5" h="3">
                    <a:moveTo>
                      <a:pt x="2" y="1"/>
                    </a:moveTo>
                    <a:cubicBezTo>
                      <a:pt x="3" y="0"/>
                      <a:pt x="5" y="3"/>
                      <a:pt x="2" y="3"/>
                    </a:cubicBezTo>
                    <a:cubicBezTo>
                      <a:pt x="0" y="3"/>
                      <a:pt x="0" y="1"/>
                      <a:pt x="2" y="1"/>
                    </a:cubicBezTo>
                  </a:path>
                </a:pathLst>
              </a:custGeom>
              <a:grpFill/>
              <a:ln w="6350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lIns="45720" tIns="27432" rIns="45720" bIns="27432"/>
              <a:lstStyle/>
              <a:p>
                <a:endParaRPr lang="en-GB" sz="900" dirty="0"/>
              </a:p>
            </p:txBody>
          </p:sp>
          <p:sp>
            <p:nvSpPr>
              <p:cNvPr id="402" name="Freeform 36"/>
              <p:cNvSpPr>
                <a:spLocks/>
              </p:cNvSpPr>
              <p:nvPr/>
            </p:nvSpPr>
            <p:spPr bwMode="auto">
              <a:xfrm>
                <a:off x="1306" y="3095"/>
                <a:ext cx="6" cy="6"/>
              </a:xfrm>
              <a:custGeom>
                <a:avLst/>
                <a:gdLst/>
                <a:ahLst/>
                <a:cxnLst>
                  <a:cxn ang="0">
                    <a:pos x="2" y="2"/>
                  </a:cxn>
                  <a:cxn ang="0">
                    <a:pos x="2" y="2"/>
                  </a:cxn>
                  <a:cxn ang="0">
                    <a:pos x="2" y="2"/>
                  </a:cxn>
                </a:cxnLst>
                <a:rect l="0" t="0" r="r" b="b"/>
                <a:pathLst>
                  <a:path w="3" h="3">
                    <a:moveTo>
                      <a:pt x="2" y="2"/>
                    </a:moveTo>
                    <a:cubicBezTo>
                      <a:pt x="0" y="0"/>
                      <a:pt x="3" y="2"/>
                      <a:pt x="2" y="2"/>
                    </a:cubicBezTo>
                    <a:cubicBezTo>
                      <a:pt x="2" y="3"/>
                      <a:pt x="2" y="3"/>
                      <a:pt x="2" y="2"/>
                    </a:cubicBezTo>
                  </a:path>
                </a:pathLst>
              </a:custGeom>
              <a:grpFill/>
              <a:ln w="6350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lIns="45720" tIns="27432" rIns="45720" bIns="27432"/>
              <a:lstStyle/>
              <a:p>
                <a:endParaRPr lang="en-GB" sz="900" dirty="0"/>
              </a:p>
            </p:txBody>
          </p:sp>
          <p:sp>
            <p:nvSpPr>
              <p:cNvPr id="403" name="Freeform 37"/>
              <p:cNvSpPr>
                <a:spLocks/>
              </p:cNvSpPr>
              <p:nvPr/>
            </p:nvSpPr>
            <p:spPr bwMode="auto">
              <a:xfrm>
                <a:off x="1306" y="3066"/>
                <a:ext cx="4" cy="2"/>
              </a:xfrm>
              <a:custGeom>
                <a:avLst/>
                <a:gdLst/>
                <a:ahLst/>
                <a:cxnLst>
                  <a:cxn ang="0">
                    <a:pos x="0" y="1"/>
                  </a:cxn>
                  <a:cxn ang="0">
                    <a:pos x="2" y="1"/>
                  </a:cxn>
                  <a:cxn ang="0">
                    <a:pos x="0" y="1"/>
                  </a:cxn>
                </a:cxnLst>
                <a:rect l="0" t="0" r="r" b="b"/>
                <a:pathLst>
                  <a:path w="2" h="1">
                    <a:moveTo>
                      <a:pt x="0" y="1"/>
                    </a:moveTo>
                    <a:cubicBezTo>
                      <a:pt x="0" y="1"/>
                      <a:pt x="2" y="0"/>
                      <a:pt x="2" y="1"/>
                    </a:cubicBezTo>
                    <a:cubicBezTo>
                      <a:pt x="2" y="1"/>
                      <a:pt x="2" y="1"/>
                      <a:pt x="0" y="1"/>
                    </a:cubicBezTo>
                  </a:path>
                </a:pathLst>
              </a:custGeom>
              <a:grpFill/>
              <a:ln w="6350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lIns="45720" tIns="27432" rIns="45720" bIns="27432"/>
              <a:lstStyle/>
              <a:p>
                <a:endParaRPr lang="en-GB" sz="900" dirty="0"/>
              </a:p>
            </p:txBody>
          </p:sp>
          <p:sp>
            <p:nvSpPr>
              <p:cNvPr id="404" name="Freeform 38"/>
              <p:cNvSpPr>
                <a:spLocks/>
              </p:cNvSpPr>
              <p:nvPr/>
            </p:nvSpPr>
            <p:spPr bwMode="auto">
              <a:xfrm>
                <a:off x="1496" y="2718"/>
                <a:ext cx="35" cy="18"/>
              </a:xfrm>
              <a:custGeom>
                <a:avLst/>
                <a:gdLst/>
                <a:ahLst/>
                <a:cxnLst>
                  <a:cxn ang="0">
                    <a:pos x="0" y="1"/>
                  </a:cxn>
                  <a:cxn ang="0">
                    <a:pos x="9" y="1"/>
                  </a:cxn>
                  <a:cxn ang="0">
                    <a:pos x="16" y="6"/>
                  </a:cxn>
                  <a:cxn ang="0">
                    <a:pos x="12" y="6"/>
                  </a:cxn>
                  <a:cxn ang="0">
                    <a:pos x="7" y="8"/>
                  </a:cxn>
                  <a:cxn ang="0">
                    <a:pos x="1" y="4"/>
                  </a:cxn>
                  <a:cxn ang="0">
                    <a:pos x="0" y="1"/>
                  </a:cxn>
                </a:cxnLst>
                <a:rect l="0" t="0" r="r" b="b"/>
                <a:pathLst>
                  <a:path w="18" h="9">
                    <a:moveTo>
                      <a:pt x="0" y="1"/>
                    </a:moveTo>
                    <a:cubicBezTo>
                      <a:pt x="1" y="0"/>
                      <a:pt x="4" y="0"/>
                      <a:pt x="9" y="1"/>
                    </a:cubicBezTo>
                    <a:cubicBezTo>
                      <a:pt x="15" y="3"/>
                      <a:pt x="16" y="3"/>
                      <a:pt x="16" y="6"/>
                    </a:cubicBezTo>
                    <a:cubicBezTo>
                      <a:pt x="18" y="8"/>
                      <a:pt x="15" y="6"/>
                      <a:pt x="12" y="6"/>
                    </a:cubicBezTo>
                    <a:cubicBezTo>
                      <a:pt x="9" y="6"/>
                      <a:pt x="12" y="9"/>
                      <a:pt x="7" y="8"/>
                    </a:cubicBezTo>
                    <a:cubicBezTo>
                      <a:pt x="1" y="6"/>
                      <a:pt x="4" y="4"/>
                      <a:pt x="1" y="4"/>
                    </a:cubicBezTo>
                    <a:cubicBezTo>
                      <a:pt x="0" y="3"/>
                      <a:pt x="0" y="3"/>
                      <a:pt x="0" y="1"/>
                    </a:cubicBezTo>
                  </a:path>
                </a:pathLst>
              </a:custGeom>
              <a:grpFill/>
              <a:ln w="6350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lIns="45720" tIns="27432" rIns="45720" bIns="27432"/>
              <a:lstStyle/>
              <a:p>
                <a:endParaRPr lang="en-GB" sz="900" dirty="0"/>
              </a:p>
            </p:txBody>
          </p:sp>
          <p:sp>
            <p:nvSpPr>
              <p:cNvPr id="405" name="Freeform 39"/>
              <p:cNvSpPr>
                <a:spLocks/>
              </p:cNvSpPr>
              <p:nvPr/>
            </p:nvSpPr>
            <p:spPr bwMode="auto">
              <a:xfrm>
                <a:off x="1554" y="2691"/>
                <a:ext cx="47" cy="43"/>
              </a:xfrm>
              <a:custGeom>
                <a:avLst/>
                <a:gdLst/>
                <a:ahLst/>
                <a:cxnLst>
                  <a:cxn ang="0">
                    <a:pos x="23" y="18"/>
                  </a:cxn>
                  <a:cxn ang="0">
                    <a:pos x="12" y="18"/>
                  </a:cxn>
                  <a:cxn ang="0">
                    <a:pos x="4" y="18"/>
                  </a:cxn>
                  <a:cxn ang="0">
                    <a:pos x="0" y="14"/>
                  </a:cxn>
                  <a:cxn ang="0">
                    <a:pos x="15" y="14"/>
                  </a:cxn>
                  <a:cxn ang="0">
                    <a:pos x="17" y="11"/>
                  </a:cxn>
                  <a:cxn ang="0">
                    <a:pos x="14" y="4"/>
                  </a:cxn>
                  <a:cxn ang="0">
                    <a:pos x="9" y="1"/>
                  </a:cxn>
                  <a:cxn ang="0">
                    <a:pos x="17" y="1"/>
                  </a:cxn>
                  <a:cxn ang="0">
                    <a:pos x="23" y="1"/>
                  </a:cxn>
                  <a:cxn ang="0">
                    <a:pos x="21" y="12"/>
                  </a:cxn>
                  <a:cxn ang="0">
                    <a:pos x="23" y="18"/>
                  </a:cxn>
                </a:cxnLst>
                <a:rect l="0" t="0" r="r" b="b"/>
                <a:pathLst>
                  <a:path w="24" h="22">
                    <a:moveTo>
                      <a:pt x="23" y="18"/>
                    </a:moveTo>
                    <a:cubicBezTo>
                      <a:pt x="17" y="15"/>
                      <a:pt x="15" y="20"/>
                      <a:pt x="12" y="18"/>
                    </a:cubicBezTo>
                    <a:cubicBezTo>
                      <a:pt x="4" y="15"/>
                      <a:pt x="8" y="22"/>
                      <a:pt x="4" y="18"/>
                    </a:cubicBezTo>
                    <a:cubicBezTo>
                      <a:pt x="1" y="15"/>
                      <a:pt x="0" y="17"/>
                      <a:pt x="0" y="14"/>
                    </a:cubicBezTo>
                    <a:cubicBezTo>
                      <a:pt x="1" y="11"/>
                      <a:pt x="11" y="17"/>
                      <a:pt x="15" y="14"/>
                    </a:cubicBezTo>
                    <a:cubicBezTo>
                      <a:pt x="17" y="14"/>
                      <a:pt x="20" y="15"/>
                      <a:pt x="17" y="11"/>
                    </a:cubicBezTo>
                    <a:cubicBezTo>
                      <a:pt x="11" y="6"/>
                      <a:pt x="17" y="6"/>
                      <a:pt x="14" y="4"/>
                    </a:cubicBezTo>
                    <a:cubicBezTo>
                      <a:pt x="9" y="3"/>
                      <a:pt x="8" y="4"/>
                      <a:pt x="9" y="1"/>
                    </a:cubicBezTo>
                    <a:cubicBezTo>
                      <a:pt x="9" y="0"/>
                      <a:pt x="15" y="0"/>
                      <a:pt x="17" y="1"/>
                    </a:cubicBezTo>
                    <a:cubicBezTo>
                      <a:pt x="20" y="3"/>
                      <a:pt x="20" y="1"/>
                      <a:pt x="23" y="1"/>
                    </a:cubicBezTo>
                    <a:cubicBezTo>
                      <a:pt x="21" y="6"/>
                      <a:pt x="24" y="9"/>
                      <a:pt x="21" y="12"/>
                    </a:cubicBezTo>
                    <a:cubicBezTo>
                      <a:pt x="20" y="15"/>
                      <a:pt x="23" y="14"/>
                      <a:pt x="23" y="18"/>
                    </a:cubicBezTo>
                  </a:path>
                </a:pathLst>
              </a:custGeom>
              <a:grpFill/>
              <a:ln w="6350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lIns="45720" tIns="27432" rIns="45720" bIns="27432"/>
              <a:lstStyle/>
              <a:p>
                <a:endParaRPr lang="en-GB" sz="900" dirty="0"/>
              </a:p>
            </p:txBody>
          </p:sp>
          <p:sp>
            <p:nvSpPr>
              <p:cNvPr id="406" name="Freeform 40"/>
              <p:cNvSpPr>
                <a:spLocks/>
              </p:cNvSpPr>
              <p:nvPr/>
            </p:nvSpPr>
            <p:spPr bwMode="auto">
              <a:xfrm>
                <a:off x="1593" y="2687"/>
                <a:ext cx="58" cy="53"/>
              </a:xfrm>
              <a:custGeom>
                <a:avLst/>
                <a:gdLst/>
                <a:ahLst/>
                <a:cxnLst>
                  <a:cxn ang="0">
                    <a:pos x="3" y="3"/>
                  </a:cxn>
                  <a:cxn ang="0">
                    <a:pos x="1" y="14"/>
                  </a:cxn>
                  <a:cxn ang="0">
                    <a:pos x="3" y="20"/>
                  </a:cxn>
                  <a:cxn ang="0">
                    <a:pos x="7" y="20"/>
                  </a:cxn>
                  <a:cxn ang="0">
                    <a:pos x="12" y="17"/>
                  </a:cxn>
                  <a:cxn ang="0">
                    <a:pos x="15" y="17"/>
                  </a:cxn>
                  <a:cxn ang="0">
                    <a:pos x="26" y="19"/>
                  </a:cxn>
                  <a:cxn ang="0">
                    <a:pos x="29" y="14"/>
                  </a:cxn>
                  <a:cxn ang="0">
                    <a:pos x="24" y="11"/>
                  </a:cxn>
                  <a:cxn ang="0">
                    <a:pos x="21" y="9"/>
                  </a:cxn>
                  <a:cxn ang="0">
                    <a:pos x="20" y="8"/>
                  </a:cxn>
                  <a:cxn ang="0">
                    <a:pos x="15" y="5"/>
                  </a:cxn>
                  <a:cxn ang="0">
                    <a:pos x="7" y="2"/>
                  </a:cxn>
                  <a:cxn ang="0">
                    <a:pos x="3" y="3"/>
                  </a:cxn>
                </a:cxnLst>
                <a:rect l="0" t="0" r="r" b="b"/>
                <a:pathLst>
                  <a:path w="30" h="27">
                    <a:moveTo>
                      <a:pt x="3" y="3"/>
                    </a:moveTo>
                    <a:cubicBezTo>
                      <a:pt x="1" y="8"/>
                      <a:pt x="4" y="11"/>
                      <a:pt x="1" y="14"/>
                    </a:cubicBezTo>
                    <a:cubicBezTo>
                      <a:pt x="0" y="17"/>
                      <a:pt x="3" y="16"/>
                      <a:pt x="3" y="20"/>
                    </a:cubicBezTo>
                    <a:cubicBezTo>
                      <a:pt x="4" y="27"/>
                      <a:pt x="6" y="23"/>
                      <a:pt x="7" y="20"/>
                    </a:cubicBezTo>
                    <a:cubicBezTo>
                      <a:pt x="9" y="17"/>
                      <a:pt x="10" y="16"/>
                      <a:pt x="12" y="17"/>
                    </a:cubicBezTo>
                    <a:cubicBezTo>
                      <a:pt x="12" y="20"/>
                      <a:pt x="14" y="20"/>
                      <a:pt x="15" y="17"/>
                    </a:cubicBezTo>
                    <a:cubicBezTo>
                      <a:pt x="18" y="16"/>
                      <a:pt x="24" y="17"/>
                      <a:pt x="26" y="19"/>
                    </a:cubicBezTo>
                    <a:cubicBezTo>
                      <a:pt x="27" y="20"/>
                      <a:pt x="30" y="16"/>
                      <a:pt x="29" y="14"/>
                    </a:cubicBezTo>
                    <a:cubicBezTo>
                      <a:pt x="26" y="13"/>
                      <a:pt x="26" y="11"/>
                      <a:pt x="24" y="11"/>
                    </a:cubicBezTo>
                    <a:cubicBezTo>
                      <a:pt x="21" y="11"/>
                      <a:pt x="20" y="9"/>
                      <a:pt x="21" y="9"/>
                    </a:cubicBezTo>
                    <a:cubicBezTo>
                      <a:pt x="24" y="9"/>
                      <a:pt x="23" y="6"/>
                      <a:pt x="20" y="8"/>
                    </a:cubicBezTo>
                    <a:cubicBezTo>
                      <a:pt x="15" y="9"/>
                      <a:pt x="18" y="3"/>
                      <a:pt x="15" y="5"/>
                    </a:cubicBezTo>
                    <a:cubicBezTo>
                      <a:pt x="14" y="6"/>
                      <a:pt x="9" y="0"/>
                      <a:pt x="7" y="2"/>
                    </a:cubicBezTo>
                    <a:cubicBezTo>
                      <a:pt x="6" y="3"/>
                      <a:pt x="4" y="0"/>
                      <a:pt x="3" y="3"/>
                    </a:cubicBezTo>
                  </a:path>
                </a:pathLst>
              </a:custGeom>
              <a:grpFill/>
              <a:ln w="6350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lIns="45720" tIns="27432" rIns="45720" bIns="27432"/>
              <a:lstStyle/>
              <a:p>
                <a:endParaRPr lang="en-GB" sz="900" dirty="0"/>
              </a:p>
            </p:txBody>
          </p:sp>
          <p:sp>
            <p:nvSpPr>
              <p:cNvPr id="407" name="Freeform 41"/>
              <p:cNvSpPr>
                <a:spLocks/>
              </p:cNvSpPr>
              <p:nvPr/>
            </p:nvSpPr>
            <p:spPr bwMode="auto">
              <a:xfrm>
                <a:off x="3748" y="2369"/>
                <a:ext cx="454" cy="561"/>
              </a:xfrm>
              <a:custGeom>
                <a:avLst/>
                <a:gdLst/>
                <a:ahLst/>
                <a:cxnLst>
                  <a:cxn ang="0">
                    <a:pos x="15" y="122"/>
                  </a:cxn>
                  <a:cxn ang="0">
                    <a:pos x="23" y="116"/>
                  </a:cxn>
                  <a:cxn ang="0">
                    <a:pos x="14" y="90"/>
                  </a:cxn>
                  <a:cxn ang="0">
                    <a:pos x="32" y="80"/>
                  </a:cxn>
                  <a:cxn ang="0">
                    <a:pos x="48" y="56"/>
                  </a:cxn>
                  <a:cxn ang="0">
                    <a:pos x="51" y="34"/>
                  </a:cxn>
                  <a:cxn ang="0">
                    <a:pos x="48" y="20"/>
                  </a:cxn>
                  <a:cxn ang="0">
                    <a:pos x="67" y="12"/>
                  </a:cxn>
                  <a:cxn ang="0">
                    <a:pos x="87" y="0"/>
                  </a:cxn>
                  <a:cxn ang="0">
                    <a:pos x="96" y="7"/>
                  </a:cxn>
                  <a:cxn ang="0">
                    <a:pos x="86" y="24"/>
                  </a:cxn>
                  <a:cxn ang="0">
                    <a:pos x="86" y="37"/>
                  </a:cxn>
                  <a:cxn ang="0">
                    <a:pos x="89" y="49"/>
                  </a:cxn>
                  <a:cxn ang="0">
                    <a:pos x="96" y="68"/>
                  </a:cxn>
                  <a:cxn ang="0">
                    <a:pos x="107" y="84"/>
                  </a:cxn>
                  <a:cxn ang="0">
                    <a:pos x="125" y="90"/>
                  </a:cxn>
                  <a:cxn ang="0">
                    <a:pos x="138" y="96"/>
                  </a:cxn>
                  <a:cxn ang="0">
                    <a:pos x="154" y="101"/>
                  </a:cxn>
                  <a:cxn ang="0">
                    <a:pos x="159" y="85"/>
                  </a:cxn>
                  <a:cxn ang="0">
                    <a:pos x="176" y="96"/>
                  </a:cxn>
                  <a:cxn ang="0">
                    <a:pos x="191" y="94"/>
                  </a:cxn>
                  <a:cxn ang="0">
                    <a:pos x="195" y="84"/>
                  </a:cxn>
                  <a:cxn ang="0">
                    <a:pos x="212" y="71"/>
                  </a:cxn>
                  <a:cxn ang="0">
                    <a:pos x="224" y="73"/>
                  </a:cxn>
                  <a:cxn ang="0">
                    <a:pos x="232" y="82"/>
                  </a:cxn>
                  <a:cxn ang="0">
                    <a:pos x="218" y="96"/>
                  </a:cxn>
                  <a:cxn ang="0">
                    <a:pos x="211" y="113"/>
                  </a:cxn>
                  <a:cxn ang="0">
                    <a:pos x="200" y="129"/>
                  </a:cxn>
                  <a:cxn ang="0">
                    <a:pos x="194" y="146"/>
                  </a:cxn>
                  <a:cxn ang="0">
                    <a:pos x="183" y="129"/>
                  </a:cxn>
                  <a:cxn ang="0">
                    <a:pos x="173" y="111"/>
                  </a:cxn>
                  <a:cxn ang="0">
                    <a:pos x="162" y="99"/>
                  </a:cxn>
                  <a:cxn ang="0">
                    <a:pos x="163" y="110"/>
                  </a:cxn>
                  <a:cxn ang="0">
                    <a:pos x="159" y="118"/>
                  </a:cxn>
                  <a:cxn ang="0">
                    <a:pos x="165" y="133"/>
                  </a:cxn>
                  <a:cxn ang="0">
                    <a:pos x="167" y="147"/>
                  </a:cxn>
                  <a:cxn ang="0">
                    <a:pos x="153" y="150"/>
                  </a:cxn>
                  <a:cxn ang="0">
                    <a:pos x="119" y="191"/>
                  </a:cxn>
                  <a:cxn ang="0">
                    <a:pos x="95" y="216"/>
                  </a:cxn>
                  <a:cxn ang="0">
                    <a:pos x="92" y="262"/>
                  </a:cxn>
                  <a:cxn ang="0">
                    <a:pos x="83" y="273"/>
                  </a:cxn>
                  <a:cxn ang="0">
                    <a:pos x="54" y="236"/>
                  </a:cxn>
                  <a:cxn ang="0">
                    <a:pos x="37" y="155"/>
                  </a:cxn>
                  <a:cxn ang="0">
                    <a:pos x="31" y="153"/>
                  </a:cxn>
                  <a:cxn ang="0">
                    <a:pos x="14" y="136"/>
                  </a:cxn>
                  <a:cxn ang="0">
                    <a:pos x="5" y="124"/>
                  </a:cxn>
                </a:cxnLst>
                <a:rect l="0" t="0" r="r" b="b"/>
                <a:pathLst>
                  <a:path w="234" h="289">
                    <a:moveTo>
                      <a:pt x="5" y="124"/>
                    </a:moveTo>
                    <a:cubicBezTo>
                      <a:pt x="5" y="121"/>
                      <a:pt x="8" y="122"/>
                      <a:pt x="9" y="122"/>
                    </a:cubicBezTo>
                    <a:cubicBezTo>
                      <a:pt x="14" y="121"/>
                      <a:pt x="14" y="125"/>
                      <a:pt x="15" y="122"/>
                    </a:cubicBezTo>
                    <a:cubicBezTo>
                      <a:pt x="17" y="121"/>
                      <a:pt x="19" y="119"/>
                      <a:pt x="20" y="122"/>
                    </a:cubicBezTo>
                    <a:cubicBezTo>
                      <a:pt x="20" y="124"/>
                      <a:pt x="25" y="121"/>
                      <a:pt x="23" y="121"/>
                    </a:cubicBezTo>
                    <a:cubicBezTo>
                      <a:pt x="22" y="119"/>
                      <a:pt x="25" y="118"/>
                      <a:pt x="23" y="116"/>
                    </a:cubicBezTo>
                    <a:cubicBezTo>
                      <a:pt x="17" y="108"/>
                      <a:pt x="23" y="108"/>
                      <a:pt x="19" y="107"/>
                    </a:cubicBezTo>
                    <a:cubicBezTo>
                      <a:pt x="12" y="107"/>
                      <a:pt x="20" y="99"/>
                      <a:pt x="14" y="97"/>
                    </a:cubicBezTo>
                    <a:cubicBezTo>
                      <a:pt x="8" y="97"/>
                      <a:pt x="11" y="93"/>
                      <a:pt x="14" y="90"/>
                    </a:cubicBezTo>
                    <a:cubicBezTo>
                      <a:pt x="17" y="87"/>
                      <a:pt x="17" y="80"/>
                      <a:pt x="20" y="85"/>
                    </a:cubicBezTo>
                    <a:cubicBezTo>
                      <a:pt x="22" y="88"/>
                      <a:pt x="23" y="85"/>
                      <a:pt x="29" y="85"/>
                    </a:cubicBezTo>
                    <a:cubicBezTo>
                      <a:pt x="32" y="85"/>
                      <a:pt x="29" y="82"/>
                      <a:pt x="32" y="80"/>
                    </a:cubicBezTo>
                    <a:cubicBezTo>
                      <a:pt x="34" y="79"/>
                      <a:pt x="32" y="76"/>
                      <a:pt x="37" y="74"/>
                    </a:cubicBezTo>
                    <a:cubicBezTo>
                      <a:pt x="41" y="73"/>
                      <a:pt x="38" y="65"/>
                      <a:pt x="44" y="62"/>
                    </a:cubicBezTo>
                    <a:cubicBezTo>
                      <a:pt x="51" y="60"/>
                      <a:pt x="44" y="62"/>
                      <a:pt x="48" y="56"/>
                    </a:cubicBezTo>
                    <a:cubicBezTo>
                      <a:pt x="55" y="45"/>
                      <a:pt x="46" y="45"/>
                      <a:pt x="54" y="41"/>
                    </a:cubicBezTo>
                    <a:cubicBezTo>
                      <a:pt x="60" y="38"/>
                      <a:pt x="58" y="38"/>
                      <a:pt x="54" y="37"/>
                    </a:cubicBezTo>
                    <a:cubicBezTo>
                      <a:pt x="51" y="37"/>
                      <a:pt x="55" y="32"/>
                      <a:pt x="51" y="34"/>
                    </a:cubicBezTo>
                    <a:cubicBezTo>
                      <a:pt x="49" y="34"/>
                      <a:pt x="51" y="32"/>
                      <a:pt x="48" y="31"/>
                    </a:cubicBezTo>
                    <a:cubicBezTo>
                      <a:pt x="44" y="28"/>
                      <a:pt x="51" y="28"/>
                      <a:pt x="48" y="24"/>
                    </a:cubicBezTo>
                    <a:cubicBezTo>
                      <a:pt x="43" y="21"/>
                      <a:pt x="54" y="21"/>
                      <a:pt x="48" y="20"/>
                    </a:cubicBezTo>
                    <a:cubicBezTo>
                      <a:pt x="43" y="20"/>
                      <a:pt x="49" y="20"/>
                      <a:pt x="46" y="17"/>
                    </a:cubicBezTo>
                    <a:cubicBezTo>
                      <a:pt x="43" y="15"/>
                      <a:pt x="48" y="10"/>
                      <a:pt x="57" y="15"/>
                    </a:cubicBezTo>
                    <a:cubicBezTo>
                      <a:pt x="63" y="17"/>
                      <a:pt x="64" y="12"/>
                      <a:pt x="67" y="12"/>
                    </a:cubicBezTo>
                    <a:cubicBezTo>
                      <a:pt x="72" y="14"/>
                      <a:pt x="69" y="9"/>
                      <a:pt x="76" y="4"/>
                    </a:cubicBezTo>
                    <a:cubicBezTo>
                      <a:pt x="78" y="4"/>
                      <a:pt x="78" y="4"/>
                      <a:pt x="78" y="4"/>
                    </a:cubicBezTo>
                    <a:cubicBezTo>
                      <a:pt x="83" y="3"/>
                      <a:pt x="81" y="1"/>
                      <a:pt x="87" y="0"/>
                    </a:cubicBezTo>
                    <a:cubicBezTo>
                      <a:pt x="93" y="0"/>
                      <a:pt x="92" y="4"/>
                      <a:pt x="93" y="4"/>
                    </a:cubicBezTo>
                    <a:cubicBezTo>
                      <a:pt x="95" y="3"/>
                      <a:pt x="95" y="7"/>
                      <a:pt x="96" y="4"/>
                    </a:cubicBezTo>
                    <a:cubicBezTo>
                      <a:pt x="96" y="3"/>
                      <a:pt x="99" y="4"/>
                      <a:pt x="96" y="7"/>
                    </a:cubicBezTo>
                    <a:cubicBezTo>
                      <a:pt x="95" y="10"/>
                      <a:pt x="98" y="10"/>
                      <a:pt x="95" y="14"/>
                    </a:cubicBezTo>
                    <a:cubicBezTo>
                      <a:pt x="89" y="18"/>
                      <a:pt x="93" y="20"/>
                      <a:pt x="89" y="20"/>
                    </a:cubicBezTo>
                    <a:cubicBezTo>
                      <a:pt x="83" y="21"/>
                      <a:pt x="87" y="23"/>
                      <a:pt x="86" y="24"/>
                    </a:cubicBezTo>
                    <a:cubicBezTo>
                      <a:pt x="84" y="29"/>
                      <a:pt x="90" y="29"/>
                      <a:pt x="90" y="31"/>
                    </a:cubicBezTo>
                    <a:cubicBezTo>
                      <a:pt x="89" y="32"/>
                      <a:pt x="93" y="35"/>
                      <a:pt x="89" y="37"/>
                    </a:cubicBezTo>
                    <a:cubicBezTo>
                      <a:pt x="87" y="37"/>
                      <a:pt x="87" y="40"/>
                      <a:pt x="86" y="37"/>
                    </a:cubicBezTo>
                    <a:cubicBezTo>
                      <a:pt x="84" y="35"/>
                      <a:pt x="81" y="35"/>
                      <a:pt x="83" y="38"/>
                    </a:cubicBezTo>
                    <a:cubicBezTo>
                      <a:pt x="84" y="40"/>
                      <a:pt x="86" y="43"/>
                      <a:pt x="84" y="48"/>
                    </a:cubicBezTo>
                    <a:cubicBezTo>
                      <a:pt x="84" y="52"/>
                      <a:pt x="87" y="46"/>
                      <a:pt x="89" y="49"/>
                    </a:cubicBezTo>
                    <a:cubicBezTo>
                      <a:pt x="92" y="56"/>
                      <a:pt x="92" y="51"/>
                      <a:pt x="95" y="54"/>
                    </a:cubicBezTo>
                    <a:cubicBezTo>
                      <a:pt x="98" y="57"/>
                      <a:pt x="102" y="59"/>
                      <a:pt x="102" y="60"/>
                    </a:cubicBezTo>
                    <a:cubicBezTo>
                      <a:pt x="95" y="65"/>
                      <a:pt x="99" y="66"/>
                      <a:pt x="96" y="68"/>
                    </a:cubicBezTo>
                    <a:cubicBezTo>
                      <a:pt x="95" y="71"/>
                      <a:pt x="98" y="71"/>
                      <a:pt x="96" y="73"/>
                    </a:cubicBezTo>
                    <a:cubicBezTo>
                      <a:pt x="93" y="74"/>
                      <a:pt x="98" y="79"/>
                      <a:pt x="99" y="77"/>
                    </a:cubicBezTo>
                    <a:cubicBezTo>
                      <a:pt x="99" y="74"/>
                      <a:pt x="104" y="80"/>
                      <a:pt x="107" y="84"/>
                    </a:cubicBezTo>
                    <a:cubicBezTo>
                      <a:pt x="112" y="87"/>
                      <a:pt x="108" y="82"/>
                      <a:pt x="113" y="87"/>
                    </a:cubicBezTo>
                    <a:cubicBezTo>
                      <a:pt x="116" y="90"/>
                      <a:pt x="115" y="85"/>
                      <a:pt x="116" y="88"/>
                    </a:cubicBezTo>
                    <a:cubicBezTo>
                      <a:pt x="118" y="91"/>
                      <a:pt x="122" y="88"/>
                      <a:pt x="125" y="90"/>
                    </a:cubicBezTo>
                    <a:cubicBezTo>
                      <a:pt x="127" y="91"/>
                      <a:pt x="125" y="88"/>
                      <a:pt x="130" y="90"/>
                    </a:cubicBezTo>
                    <a:cubicBezTo>
                      <a:pt x="134" y="93"/>
                      <a:pt x="130" y="94"/>
                      <a:pt x="133" y="94"/>
                    </a:cubicBezTo>
                    <a:cubicBezTo>
                      <a:pt x="138" y="96"/>
                      <a:pt x="134" y="97"/>
                      <a:pt x="138" y="96"/>
                    </a:cubicBezTo>
                    <a:cubicBezTo>
                      <a:pt x="141" y="94"/>
                      <a:pt x="139" y="99"/>
                      <a:pt x="142" y="97"/>
                    </a:cubicBezTo>
                    <a:cubicBezTo>
                      <a:pt x="145" y="96"/>
                      <a:pt x="147" y="102"/>
                      <a:pt x="150" y="99"/>
                    </a:cubicBezTo>
                    <a:cubicBezTo>
                      <a:pt x="153" y="97"/>
                      <a:pt x="150" y="102"/>
                      <a:pt x="154" y="101"/>
                    </a:cubicBezTo>
                    <a:cubicBezTo>
                      <a:pt x="159" y="99"/>
                      <a:pt x="157" y="102"/>
                      <a:pt x="159" y="99"/>
                    </a:cubicBezTo>
                    <a:cubicBezTo>
                      <a:pt x="160" y="94"/>
                      <a:pt x="157" y="94"/>
                      <a:pt x="159" y="90"/>
                    </a:cubicBezTo>
                    <a:cubicBezTo>
                      <a:pt x="160" y="85"/>
                      <a:pt x="160" y="87"/>
                      <a:pt x="159" y="85"/>
                    </a:cubicBezTo>
                    <a:cubicBezTo>
                      <a:pt x="170" y="79"/>
                      <a:pt x="163" y="87"/>
                      <a:pt x="165" y="91"/>
                    </a:cubicBezTo>
                    <a:cubicBezTo>
                      <a:pt x="162" y="93"/>
                      <a:pt x="167" y="96"/>
                      <a:pt x="168" y="96"/>
                    </a:cubicBezTo>
                    <a:cubicBezTo>
                      <a:pt x="171" y="94"/>
                      <a:pt x="171" y="99"/>
                      <a:pt x="176" y="96"/>
                    </a:cubicBezTo>
                    <a:cubicBezTo>
                      <a:pt x="180" y="94"/>
                      <a:pt x="179" y="99"/>
                      <a:pt x="183" y="96"/>
                    </a:cubicBezTo>
                    <a:cubicBezTo>
                      <a:pt x="188" y="94"/>
                      <a:pt x="186" y="97"/>
                      <a:pt x="188" y="96"/>
                    </a:cubicBezTo>
                    <a:cubicBezTo>
                      <a:pt x="189" y="94"/>
                      <a:pt x="191" y="97"/>
                      <a:pt x="191" y="94"/>
                    </a:cubicBezTo>
                    <a:cubicBezTo>
                      <a:pt x="189" y="91"/>
                      <a:pt x="192" y="88"/>
                      <a:pt x="189" y="90"/>
                    </a:cubicBezTo>
                    <a:cubicBezTo>
                      <a:pt x="186" y="90"/>
                      <a:pt x="186" y="87"/>
                      <a:pt x="186" y="87"/>
                    </a:cubicBezTo>
                    <a:cubicBezTo>
                      <a:pt x="192" y="87"/>
                      <a:pt x="195" y="85"/>
                      <a:pt x="195" y="84"/>
                    </a:cubicBezTo>
                    <a:cubicBezTo>
                      <a:pt x="195" y="80"/>
                      <a:pt x="199" y="82"/>
                      <a:pt x="199" y="79"/>
                    </a:cubicBezTo>
                    <a:cubicBezTo>
                      <a:pt x="200" y="76"/>
                      <a:pt x="203" y="77"/>
                      <a:pt x="206" y="74"/>
                    </a:cubicBezTo>
                    <a:cubicBezTo>
                      <a:pt x="209" y="71"/>
                      <a:pt x="211" y="69"/>
                      <a:pt x="212" y="71"/>
                    </a:cubicBezTo>
                    <a:cubicBezTo>
                      <a:pt x="215" y="73"/>
                      <a:pt x="217" y="73"/>
                      <a:pt x="218" y="71"/>
                    </a:cubicBezTo>
                    <a:cubicBezTo>
                      <a:pt x="218" y="69"/>
                      <a:pt x="223" y="68"/>
                      <a:pt x="223" y="69"/>
                    </a:cubicBezTo>
                    <a:cubicBezTo>
                      <a:pt x="224" y="73"/>
                      <a:pt x="226" y="69"/>
                      <a:pt x="224" y="73"/>
                    </a:cubicBezTo>
                    <a:cubicBezTo>
                      <a:pt x="221" y="76"/>
                      <a:pt x="226" y="71"/>
                      <a:pt x="226" y="74"/>
                    </a:cubicBezTo>
                    <a:cubicBezTo>
                      <a:pt x="227" y="79"/>
                      <a:pt x="220" y="80"/>
                      <a:pt x="226" y="80"/>
                    </a:cubicBezTo>
                    <a:cubicBezTo>
                      <a:pt x="231" y="79"/>
                      <a:pt x="231" y="80"/>
                      <a:pt x="232" y="82"/>
                    </a:cubicBezTo>
                    <a:cubicBezTo>
                      <a:pt x="234" y="87"/>
                      <a:pt x="227" y="87"/>
                      <a:pt x="229" y="90"/>
                    </a:cubicBezTo>
                    <a:cubicBezTo>
                      <a:pt x="232" y="94"/>
                      <a:pt x="231" y="94"/>
                      <a:pt x="229" y="91"/>
                    </a:cubicBezTo>
                    <a:cubicBezTo>
                      <a:pt x="226" y="88"/>
                      <a:pt x="221" y="93"/>
                      <a:pt x="218" y="96"/>
                    </a:cubicBezTo>
                    <a:cubicBezTo>
                      <a:pt x="215" y="99"/>
                      <a:pt x="215" y="96"/>
                      <a:pt x="215" y="99"/>
                    </a:cubicBezTo>
                    <a:cubicBezTo>
                      <a:pt x="214" y="102"/>
                      <a:pt x="217" y="101"/>
                      <a:pt x="215" y="105"/>
                    </a:cubicBezTo>
                    <a:cubicBezTo>
                      <a:pt x="212" y="111"/>
                      <a:pt x="209" y="111"/>
                      <a:pt x="211" y="113"/>
                    </a:cubicBezTo>
                    <a:cubicBezTo>
                      <a:pt x="214" y="116"/>
                      <a:pt x="209" y="116"/>
                      <a:pt x="208" y="122"/>
                    </a:cubicBezTo>
                    <a:cubicBezTo>
                      <a:pt x="206" y="130"/>
                      <a:pt x="206" y="125"/>
                      <a:pt x="203" y="125"/>
                    </a:cubicBezTo>
                    <a:cubicBezTo>
                      <a:pt x="200" y="124"/>
                      <a:pt x="200" y="121"/>
                      <a:pt x="200" y="129"/>
                    </a:cubicBezTo>
                    <a:cubicBezTo>
                      <a:pt x="202" y="141"/>
                      <a:pt x="199" y="130"/>
                      <a:pt x="199" y="138"/>
                    </a:cubicBezTo>
                    <a:cubicBezTo>
                      <a:pt x="199" y="141"/>
                      <a:pt x="200" y="139"/>
                      <a:pt x="199" y="144"/>
                    </a:cubicBezTo>
                    <a:cubicBezTo>
                      <a:pt x="195" y="149"/>
                      <a:pt x="197" y="141"/>
                      <a:pt x="194" y="146"/>
                    </a:cubicBezTo>
                    <a:cubicBezTo>
                      <a:pt x="194" y="136"/>
                      <a:pt x="191" y="136"/>
                      <a:pt x="192" y="130"/>
                    </a:cubicBezTo>
                    <a:cubicBezTo>
                      <a:pt x="192" y="127"/>
                      <a:pt x="189" y="127"/>
                      <a:pt x="189" y="130"/>
                    </a:cubicBezTo>
                    <a:cubicBezTo>
                      <a:pt x="188" y="138"/>
                      <a:pt x="185" y="136"/>
                      <a:pt x="183" y="129"/>
                    </a:cubicBezTo>
                    <a:cubicBezTo>
                      <a:pt x="182" y="122"/>
                      <a:pt x="191" y="124"/>
                      <a:pt x="191" y="118"/>
                    </a:cubicBezTo>
                    <a:cubicBezTo>
                      <a:pt x="191" y="113"/>
                      <a:pt x="195" y="118"/>
                      <a:pt x="194" y="115"/>
                    </a:cubicBezTo>
                    <a:cubicBezTo>
                      <a:pt x="191" y="111"/>
                      <a:pt x="173" y="115"/>
                      <a:pt x="173" y="111"/>
                    </a:cubicBezTo>
                    <a:cubicBezTo>
                      <a:pt x="173" y="107"/>
                      <a:pt x="173" y="101"/>
                      <a:pt x="171" y="104"/>
                    </a:cubicBezTo>
                    <a:cubicBezTo>
                      <a:pt x="170" y="108"/>
                      <a:pt x="168" y="101"/>
                      <a:pt x="167" y="101"/>
                    </a:cubicBezTo>
                    <a:cubicBezTo>
                      <a:pt x="162" y="104"/>
                      <a:pt x="163" y="99"/>
                      <a:pt x="162" y="99"/>
                    </a:cubicBezTo>
                    <a:cubicBezTo>
                      <a:pt x="160" y="97"/>
                      <a:pt x="160" y="99"/>
                      <a:pt x="162" y="101"/>
                    </a:cubicBezTo>
                    <a:cubicBezTo>
                      <a:pt x="163" y="101"/>
                      <a:pt x="156" y="105"/>
                      <a:pt x="159" y="107"/>
                    </a:cubicBezTo>
                    <a:cubicBezTo>
                      <a:pt x="162" y="107"/>
                      <a:pt x="162" y="110"/>
                      <a:pt x="163" y="110"/>
                    </a:cubicBezTo>
                    <a:cubicBezTo>
                      <a:pt x="165" y="110"/>
                      <a:pt x="165" y="110"/>
                      <a:pt x="165" y="111"/>
                    </a:cubicBezTo>
                    <a:cubicBezTo>
                      <a:pt x="168" y="115"/>
                      <a:pt x="160" y="110"/>
                      <a:pt x="162" y="113"/>
                    </a:cubicBezTo>
                    <a:cubicBezTo>
                      <a:pt x="162" y="118"/>
                      <a:pt x="159" y="113"/>
                      <a:pt x="159" y="118"/>
                    </a:cubicBezTo>
                    <a:cubicBezTo>
                      <a:pt x="157" y="122"/>
                      <a:pt x="163" y="119"/>
                      <a:pt x="163" y="124"/>
                    </a:cubicBezTo>
                    <a:cubicBezTo>
                      <a:pt x="165" y="129"/>
                      <a:pt x="160" y="127"/>
                      <a:pt x="163" y="129"/>
                    </a:cubicBezTo>
                    <a:cubicBezTo>
                      <a:pt x="165" y="132"/>
                      <a:pt x="162" y="133"/>
                      <a:pt x="165" y="133"/>
                    </a:cubicBezTo>
                    <a:cubicBezTo>
                      <a:pt x="167" y="133"/>
                      <a:pt x="165" y="133"/>
                      <a:pt x="165" y="139"/>
                    </a:cubicBezTo>
                    <a:cubicBezTo>
                      <a:pt x="167" y="143"/>
                      <a:pt x="167" y="144"/>
                      <a:pt x="167" y="146"/>
                    </a:cubicBezTo>
                    <a:cubicBezTo>
                      <a:pt x="165" y="146"/>
                      <a:pt x="165" y="146"/>
                      <a:pt x="167" y="147"/>
                    </a:cubicBezTo>
                    <a:cubicBezTo>
                      <a:pt x="168" y="150"/>
                      <a:pt x="167" y="150"/>
                      <a:pt x="165" y="149"/>
                    </a:cubicBezTo>
                    <a:cubicBezTo>
                      <a:pt x="162" y="149"/>
                      <a:pt x="160" y="152"/>
                      <a:pt x="160" y="147"/>
                    </a:cubicBezTo>
                    <a:cubicBezTo>
                      <a:pt x="159" y="143"/>
                      <a:pt x="159" y="147"/>
                      <a:pt x="153" y="150"/>
                    </a:cubicBezTo>
                    <a:cubicBezTo>
                      <a:pt x="145" y="153"/>
                      <a:pt x="154" y="155"/>
                      <a:pt x="148" y="163"/>
                    </a:cubicBezTo>
                    <a:cubicBezTo>
                      <a:pt x="142" y="171"/>
                      <a:pt x="144" y="166"/>
                      <a:pt x="139" y="169"/>
                    </a:cubicBezTo>
                    <a:cubicBezTo>
                      <a:pt x="131" y="174"/>
                      <a:pt x="130" y="181"/>
                      <a:pt x="119" y="191"/>
                    </a:cubicBezTo>
                    <a:cubicBezTo>
                      <a:pt x="108" y="200"/>
                      <a:pt x="116" y="195"/>
                      <a:pt x="112" y="202"/>
                    </a:cubicBezTo>
                    <a:cubicBezTo>
                      <a:pt x="107" y="206"/>
                      <a:pt x="105" y="199"/>
                      <a:pt x="104" y="205"/>
                    </a:cubicBezTo>
                    <a:cubicBezTo>
                      <a:pt x="102" y="211"/>
                      <a:pt x="92" y="203"/>
                      <a:pt x="95" y="216"/>
                    </a:cubicBezTo>
                    <a:cubicBezTo>
                      <a:pt x="98" y="223"/>
                      <a:pt x="95" y="222"/>
                      <a:pt x="96" y="225"/>
                    </a:cubicBezTo>
                    <a:cubicBezTo>
                      <a:pt x="98" y="236"/>
                      <a:pt x="96" y="237"/>
                      <a:pt x="93" y="244"/>
                    </a:cubicBezTo>
                    <a:cubicBezTo>
                      <a:pt x="90" y="254"/>
                      <a:pt x="96" y="262"/>
                      <a:pt x="92" y="262"/>
                    </a:cubicBezTo>
                    <a:cubicBezTo>
                      <a:pt x="86" y="262"/>
                      <a:pt x="90" y="262"/>
                      <a:pt x="87" y="267"/>
                    </a:cubicBezTo>
                    <a:cubicBezTo>
                      <a:pt x="84" y="272"/>
                      <a:pt x="90" y="272"/>
                      <a:pt x="90" y="273"/>
                    </a:cubicBezTo>
                    <a:cubicBezTo>
                      <a:pt x="90" y="273"/>
                      <a:pt x="89" y="272"/>
                      <a:pt x="83" y="273"/>
                    </a:cubicBezTo>
                    <a:cubicBezTo>
                      <a:pt x="78" y="275"/>
                      <a:pt x="83" y="278"/>
                      <a:pt x="76" y="282"/>
                    </a:cubicBezTo>
                    <a:cubicBezTo>
                      <a:pt x="72" y="289"/>
                      <a:pt x="66" y="276"/>
                      <a:pt x="63" y="261"/>
                    </a:cubicBezTo>
                    <a:cubicBezTo>
                      <a:pt x="60" y="245"/>
                      <a:pt x="54" y="245"/>
                      <a:pt x="54" y="236"/>
                    </a:cubicBezTo>
                    <a:cubicBezTo>
                      <a:pt x="52" y="227"/>
                      <a:pt x="46" y="211"/>
                      <a:pt x="43" y="206"/>
                    </a:cubicBezTo>
                    <a:cubicBezTo>
                      <a:pt x="41" y="203"/>
                      <a:pt x="40" y="194"/>
                      <a:pt x="37" y="177"/>
                    </a:cubicBezTo>
                    <a:cubicBezTo>
                      <a:pt x="34" y="160"/>
                      <a:pt x="40" y="161"/>
                      <a:pt x="37" y="155"/>
                    </a:cubicBezTo>
                    <a:cubicBezTo>
                      <a:pt x="34" y="149"/>
                      <a:pt x="37" y="150"/>
                      <a:pt x="35" y="147"/>
                    </a:cubicBezTo>
                    <a:cubicBezTo>
                      <a:pt x="34" y="144"/>
                      <a:pt x="38" y="141"/>
                      <a:pt x="34" y="143"/>
                    </a:cubicBezTo>
                    <a:cubicBezTo>
                      <a:pt x="31" y="144"/>
                      <a:pt x="35" y="150"/>
                      <a:pt x="31" y="153"/>
                    </a:cubicBezTo>
                    <a:cubicBezTo>
                      <a:pt x="22" y="161"/>
                      <a:pt x="20" y="160"/>
                      <a:pt x="11" y="149"/>
                    </a:cubicBezTo>
                    <a:cubicBezTo>
                      <a:pt x="2" y="136"/>
                      <a:pt x="6" y="143"/>
                      <a:pt x="12" y="141"/>
                    </a:cubicBezTo>
                    <a:cubicBezTo>
                      <a:pt x="20" y="139"/>
                      <a:pt x="19" y="133"/>
                      <a:pt x="14" y="136"/>
                    </a:cubicBezTo>
                    <a:cubicBezTo>
                      <a:pt x="11" y="139"/>
                      <a:pt x="5" y="135"/>
                      <a:pt x="3" y="132"/>
                    </a:cubicBezTo>
                    <a:cubicBezTo>
                      <a:pt x="2" y="129"/>
                      <a:pt x="0" y="130"/>
                      <a:pt x="0" y="129"/>
                    </a:cubicBezTo>
                    <a:cubicBezTo>
                      <a:pt x="0" y="124"/>
                      <a:pt x="6" y="127"/>
                      <a:pt x="5" y="124"/>
                    </a:cubicBezTo>
                  </a:path>
                </a:pathLst>
              </a:custGeom>
              <a:grpFill/>
              <a:ln w="6350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lIns="45720" tIns="27432" rIns="45720" bIns="27432"/>
              <a:lstStyle/>
              <a:p>
                <a:endParaRPr lang="en-GB" sz="900" dirty="0"/>
              </a:p>
            </p:txBody>
          </p:sp>
          <p:sp>
            <p:nvSpPr>
              <p:cNvPr id="408" name="Freeform 42"/>
              <p:cNvSpPr>
                <a:spLocks/>
              </p:cNvSpPr>
              <p:nvPr/>
            </p:nvSpPr>
            <p:spPr bwMode="auto">
              <a:xfrm>
                <a:off x="3928" y="2480"/>
                <a:ext cx="132" cy="87"/>
              </a:xfrm>
              <a:custGeom>
                <a:avLst/>
                <a:gdLst/>
                <a:ahLst/>
                <a:cxnLst>
                  <a:cxn ang="0">
                    <a:pos x="9" y="3"/>
                  </a:cxn>
                  <a:cxn ang="0">
                    <a:pos x="3" y="11"/>
                  </a:cxn>
                  <a:cxn ang="0">
                    <a:pos x="3" y="16"/>
                  </a:cxn>
                  <a:cxn ang="0">
                    <a:pos x="6" y="20"/>
                  </a:cxn>
                  <a:cxn ang="0">
                    <a:pos x="14" y="27"/>
                  </a:cxn>
                  <a:cxn ang="0">
                    <a:pos x="20" y="30"/>
                  </a:cxn>
                  <a:cxn ang="0">
                    <a:pos x="23" y="31"/>
                  </a:cxn>
                  <a:cxn ang="0">
                    <a:pos x="32" y="33"/>
                  </a:cxn>
                  <a:cxn ang="0">
                    <a:pos x="37" y="33"/>
                  </a:cxn>
                  <a:cxn ang="0">
                    <a:pos x="40" y="37"/>
                  </a:cxn>
                  <a:cxn ang="0">
                    <a:pos x="45" y="39"/>
                  </a:cxn>
                  <a:cxn ang="0">
                    <a:pos x="49" y="40"/>
                  </a:cxn>
                  <a:cxn ang="0">
                    <a:pos x="57" y="42"/>
                  </a:cxn>
                  <a:cxn ang="0">
                    <a:pos x="62" y="44"/>
                  </a:cxn>
                  <a:cxn ang="0">
                    <a:pos x="66" y="42"/>
                  </a:cxn>
                  <a:cxn ang="0">
                    <a:pos x="66" y="33"/>
                  </a:cxn>
                  <a:cxn ang="0">
                    <a:pos x="66" y="28"/>
                  </a:cxn>
                  <a:cxn ang="0">
                    <a:pos x="63" y="28"/>
                  </a:cxn>
                  <a:cxn ang="0">
                    <a:pos x="60" y="28"/>
                  </a:cxn>
                  <a:cxn ang="0">
                    <a:pos x="54" y="27"/>
                  </a:cxn>
                  <a:cxn ang="0">
                    <a:pos x="51" y="27"/>
                  </a:cxn>
                  <a:cxn ang="0">
                    <a:pos x="49" y="28"/>
                  </a:cxn>
                  <a:cxn ang="0">
                    <a:pos x="46" y="23"/>
                  </a:cxn>
                  <a:cxn ang="0">
                    <a:pos x="43" y="22"/>
                  </a:cxn>
                  <a:cxn ang="0">
                    <a:pos x="42" y="20"/>
                  </a:cxn>
                  <a:cxn ang="0">
                    <a:pos x="35" y="16"/>
                  </a:cxn>
                  <a:cxn ang="0">
                    <a:pos x="31" y="14"/>
                  </a:cxn>
                  <a:cxn ang="0">
                    <a:pos x="26" y="9"/>
                  </a:cxn>
                  <a:cxn ang="0">
                    <a:pos x="20" y="6"/>
                  </a:cxn>
                  <a:cxn ang="0">
                    <a:pos x="15" y="2"/>
                  </a:cxn>
                  <a:cxn ang="0">
                    <a:pos x="9" y="3"/>
                  </a:cxn>
                </a:cxnLst>
                <a:rect l="0" t="0" r="r" b="b"/>
                <a:pathLst>
                  <a:path w="68" h="45">
                    <a:moveTo>
                      <a:pt x="9" y="3"/>
                    </a:moveTo>
                    <a:cubicBezTo>
                      <a:pt x="2" y="8"/>
                      <a:pt x="6" y="9"/>
                      <a:pt x="3" y="11"/>
                    </a:cubicBezTo>
                    <a:cubicBezTo>
                      <a:pt x="2" y="14"/>
                      <a:pt x="5" y="14"/>
                      <a:pt x="3" y="16"/>
                    </a:cubicBezTo>
                    <a:cubicBezTo>
                      <a:pt x="0" y="17"/>
                      <a:pt x="5" y="22"/>
                      <a:pt x="6" y="20"/>
                    </a:cubicBezTo>
                    <a:cubicBezTo>
                      <a:pt x="6" y="17"/>
                      <a:pt x="11" y="23"/>
                      <a:pt x="14" y="27"/>
                    </a:cubicBezTo>
                    <a:cubicBezTo>
                      <a:pt x="19" y="30"/>
                      <a:pt x="15" y="25"/>
                      <a:pt x="20" y="30"/>
                    </a:cubicBezTo>
                    <a:cubicBezTo>
                      <a:pt x="23" y="33"/>
                      <a:pt x="22" y="28"/>
                      <a:pt x="23" y="31"/>
                    </a:cubicBezTo>
                    <a:cubicBezTo>
                      <a:pt x="25" y="34"/>
                      <a:pt x="29" y="31"/>
                      <a:pt x="32" y="33"/>
                    </a:cubicBezTo>
                    <a:cubicBezTo>
                      <a:pt x="34" y="34"/>
                      <a:pt x="32" y="31"/>
                      <a:pt x="37" y="33"/>
                    </a:cubicBezTo>
                    <a:cubicBezTo>
                      <a:pt x="42" y="36"/>
                      <a:pt x="37" y="37"/>
                      <a:pt x="40" y="37"/>
                    </a:cubicBezTo>
                    <a:cubicBezTo>
                      <a:pt x="45" y="39"/>
                      <a:pt x="42" y="40"/>
                      <a:pt x="45" y="39"/>
                    </a:cubicBezTo>
                    <a:cubicBezTo>
                      <a:pt x="48" y="37"/>
                      <a:pt x="46" y="42"/>
                      <a:pt x="49" y="40"/>
                    </a:cubicBezTo>
                    <a:cubicBezTo>
                      <a:pt x="52" y="39"/>
                      <a:pt x="54" y="45"/>
                      <a:pt x="57" y="42"/>
                    </a:cubicBezTo>
                    <a:cubicBezTo>
                      <a:pt x="60" y="40"/>
                      <a:pt x="57" y="45"/>
                      <a:pt x="62" y="44"/>
                    </a:cubicBezTo>
                    <a:cubicBezTo>
                      <a:pt x="66" y="42"/>
                      <a:pt x="65" y="45"/>
                      <a:pt x="66" y="42"/>
                    </a:cubicBezTo>
                    <a:cubicBezTo>
                      <a:pt x="68" y="37"/>
                      <a:pt x="65" y="37"/>
                      <a:pt x="66" y="33"/>
                    </a:cubicBezTo>
                    <a:cubicBezTo>
                      <a:pt x="68" y="28"/>
                      <a:pt x="68" y="30"/>
                      <a:pt x="66" y="28"/>
                    </a:cubicBezTo>
                    <a:cubicBezTo>
                      <a:pt x="66" y="28"/>
                      <a:pt x="65" y="28"/>
                      <a:pt x="63" y="28"/>
                    </a:cubicBezTo>
                    <a:cubicBezTo>
                      <a:pt x="63" y="30"/>
                      <a:pt x="63" y="28"/>
                      <a:pt x="60" y="28"/>
                    </a:cubicBezTo>
                    <a:cubicBezTo>
                      <a:pt x="58" y="30"/>
                      <a:pt x="55" y="23"/>
                      <a:pt x="54" y="27"/>
                    </a:cubicBezTo>
                    <a:cubicBezTo>
                      <a:pt x="54" y="28"/>
                      <a:pt x="52" y="28"/>
                      <a:pt x="51" y="27"/>
                    </a:cubicBezTo>
                    <a:cubicBezTo>
                      <a:pt x="49" y="23"/>
                      <a:pt x="51" y="28"/>
                      <a:pt x="49" y="28"/>
                    </a:cubicBezTo>
                    <a:cubicBezTo>
                      <a:pt x="48" y="28"/>
                      <a:pt x="48" y="23"/>
                      <a:pt x="46" y="23"/>
                    </a:cubicBezTo>
                    <a:cubicBezTo>
                      <a:pt x="43" y="23"/>
                      <a:pt x="42" y="25"/>
                      <a:pt x="43" y="22"/>
                    </a:cubicBezTo>
                    <a:cubicBezTo>
                      <a:pt x="43" y="20"/>
                      <a:pt x="43" y="20"/>
                      <a:pt x="42" y="20"/>
                    </a:cubicBezTo>
                    <a:cubicBezTo>
                      <a:pt x="40" y="22"/>
                      <a:pt x="35" y="19"/>
                      <a:pt x="35" y="16"/>
                    </a:cubicBezTo>
                    <a:cubicBezTo>
                      <a:pt x="35" y="12"/>
                      <a:pt x="34" y="14"/>
                      <a:pt x="31" y="14"/>
                    </a:cubicBezTo>
                    <a:cubicBezTo>
                      <a:pt x="29" y="16"/>
                      <a:pt x="28" y="9"/>
                      <a:pt x="26" y="9"/>
                    </a:cubicBezTo>
                    <a:cubicBezTo>
                      <a:pt x="23" y="9"/>
                      <a:pt x="23" y="6"/>
                      <a:pt x="20" y="6"/>
                    </a:cubicBezTo>
                    <a:cubicBezTo>
                      <a:pt x="17" y="5"/>
                      <a:pt x="22" y="3"/>
                      <a:pt x="15" y="2"/>
                    </a:cubicBezTo>
                    <a:cubicBezTo>
                      <a:pt x="11" y="0"/>
                      <a:pt x="12" y="9"/>
                      <a:pt x="9" y="3"/>
                    </a:cubicBezTo>
                  </a:path>
                </a:pathLst>
              </a:custGeom>
              <a:grpFill/>
              <a:ln w="6350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lIns="45720" tIns="27432" rIns="45720" bIns="27432"/>
              <a:lstStyle/>
              <a:p>
                <a:endParaRPr lang="en-GB" sz="900" dirty="0"/>
              </a:p>
            </p:txBody>
          </p:sp>
          <p:sp>
            <p:nvSpPr>
              <p:cNvPr id="409" name="Freeform 43"/>
              <p:cNvSpPr>
                <a:spLocks/>
              </p:cNvSpPr>
              <p:nvPr/>
            </p:nvSpPr>
            <p:spPr bwMode="auto">
              <a:xfrm>
                <a:off x="4062" y="2523"/>
                <a:ext cx="58" cy="38"/>
              </a:xfrm>
              <a:custGeom>
                <a:avLst/>
                <a:gdLst/>
                <a:ahLst/>
                <a:cxnLst>
                  <a:cxn ang="0">
                    <a:pos x="3" y="12"/>
                  </a:cxn>
                  <a:cxn ang="0">
                    <a:pos x="6" y="17"/>
                  </a:cxn>
                  <a:cxn ang="0">
                    <a:pos x="14" y="17"/>
                  </a:cxn>
                  <a:cxn ang="0">
                    <a:pos x="21" y="17"/>
                  </a:cxn>
                  <a:cxn ang="0">
                    <a:pos x="26" y="17"/>
                  </a:cxn>
                  <a:cxn ang="0">
                    <a:pos x="29" y="15"/>
                  </a:cxn>
                  <a:cxn ang="0">
                    <a:pos x="27" y="11"/>
                  </a:cxn>
                  <a:cxn ang="0">
                    <a:pos x="24" y="8"/>
                  </a:cxn>
                  <a:cxn ang="0">
                    <a:pos x="23" y="4"/>
                  </a:cxn>
                  <a:cxn ang="0">
                    <a:pos x="20" y="4"/>
                  </a:cxn>
                  <a:cxn ang="0">
                    <a:pos x="15" y="3"/>
                  </a:cxn>
                  <a:cxn ang="0">
                    <a:pos x="9" y="4"/>
                  </a:cxn>
                  <a:cxn ang="0">
                    <a:pos x="6" y="8"/>
                  </a:cxn>
                  <a:cxn ang="0">
                    <a:pos x="3" y="12"/>
                  </a:cxn>
                </a:cxnLst>
                <a:rect l="0" t="0" r="r" b="b"/>
                <a:pathLst>
                  <a:path w="30" h="20">
                    <a:moveTo>
                      <a:pt x="3" y="12"/>
                    </a:moveTo>
                    <a:cubicBezTo>
                      <a:pt x="0" y="14"/>
                      <a:pt x="5" y="17"/>
                      <a:pt x="6" y="17"/>
                    </a:cubicBezTo>
                    <a:cubicBezTo>
                      <a:pt x="9" y="15"/>
                      <a:pt x="9" y="20"/>
                      <a:pt x="14" y="17"/>
                    </a:cubicBezTo>
                    <a:cubicBezTo>
                      <a:pt x="18" y="15"/>
                      <a:pt x="17" y="20"/>
                      <a:pt x="21" y="17"/>
                    </a:cubicBezTo>
                    <a:cubicBezTo>
                      <a:pt x="26" y="15"/>
                      <a:pt x="24" y="19"/>
                      <a:pt x="26" y="17"/>
                    </a:cubicBezTo>
                    <a:cubicBezTo>
                      <a:pt x="27" y="15"/>
                      <a:pt x="29" y="19"/>
                      <a:pt x="29" y="15"/>
                    </a:cubicBezTo>
                    <a:cubicBezTo>
                      <a:pt x="27" y="12"/>
                      <a:pt x="30" y="9"/>
                      <a:pt x="27" y="11"/>
                    </a:cubicBezTo>
                    <a:cubicBezTo>
                      <a:pt x="24" y="11"/>
                      <a:pt x="24" y="8"/>
                      <a:pt x="24" y="8"/>
                    </a:cubicBezTo>
                    <a:cubicBezTo>
                      <a:pt x="26" y="4"/>
                      <a:pt x="24" y="4"/>
                      <a:pt x="23" y="4"/>
                    </a:cubicBezTo>
                    <a:cubicBezTo>
                      <a:pt x="21" y="3"/>
                      <a:pt x="21" y="6"/>
                      <a:pt x="20" y="4"/>
                    </a:cubicBezTo>
                    <a:cubicBezTo>
                      <a:pt x="18" y="3"/>
                      <a:pt x="14" y="4"/>
                      <a:pt x="15" y="3"/>
                    </a:cubicBezTo>
                    <a:cubicBezTo>
                      <a:pt x="17" y="1"/>
                      <a:pt x="11" y="0"/>
                      <a:pt x="9" y="4"/>
                    </a:cubicBezTo>
                    <a:cubicBezTo>
                      <a:pt x="8" y="8"/>
                      <a:pt x="6" y="4"/>
                      <a:pt x="6" y="8"/>
                    </a:cubicBezTo>
                    <a:cubicBezTo>
                      <a:pt x="5" y="11"/>
                      <a:pt x="5" y="9"/>
                      <a:pt x="3" y="12"/>
                    </a:cubicBezTo>
                  </a:path>
                </a:pathLst>
              </a:custGeom>
              <a:grpFill/>
              <a:ln w="6350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lIns="45720" tIns="27432" rIns="45720" bIns="27432"/>
              <a:lstStyle/>
              <a:p>
                <a:endParaRPr lang="en-GB" sz="900" dirty="0"/>
              </a:p>
            </p:txBody>
          </p:sp>
          <p:sp>
            <p:nvSpPr>
              <p:cNvPr id="410" name="Freeform 44"/>
              <p:cNvSpPr>
                <a:spLocks/>
              </p:cNvSpPr>
              <p:nvPr/>
            </p:nvSpPr>
            <p:spPr bwMode="auto">
              <a:xfrm>
                <a:off x="4051" y="2559"/>
                <a:ext cx="75" cy="123"/>
              </a:xfrm>
              <a:custGeom>
                <a:avLst/>
                <a:gdLst/>
                <a:ahLst/>
                <a:cxnLst>
                  <a:cxn ang="0">
                    <a:pos x="9" y="41"/>
                  </a:cxn>
                  <a:cxn ang="0">
                    <a:pos x="9" y="35"/>
                  </a:cxn>
                  <a:cxn ang="0">
                    <a:pos x="8" y="31"/>
                  </a:cxn>
                  <a:cxn ang="0">
                    <a:pos x="8" y="26"/>
                  </a:cxn>
                  <a:cxn ang="0">
                    <a:pos x="3" y="20"/>
                  </a:cxn>
                  <a:cxn ang="0">
                    <a:pos x="6" y="15"/>
                  </a:cxn>
                  <a:cxn ang="0">
                    <a:pos x="9" y="13"/>
                  </a:cxn>
                  <a:cxn ang="0">
                    <a:pos x="8" y="12"/>
                  </a:cxn>
                  <a:cxn ang="0">
                    <a:pos x="3" y="9"/>
                  </a:cxn>
                  <a:cxn ang="0">
                    <a:pos x="6" y="3"/>
                  </a:cxn>
                  <a:cxn ang="0">
                    <a:pos x="6" y="1"/>
                  </a:cxn>
                  <a:cxn ang="0">
                    <a:pos x="11" y="3"/>
                  </a:cxn>
                  <a:cxn ang="0">
                    <a:pos x="15" y="6"/>
                  </a:cxn>
                  <a:cxn ang="0">
                    <a:pos x="17" y="13"/>
                  </a:cxn>
                  <a:cxn ang="0">
                    <a:pos x="38" y="17"/>
                  </a:cxn>
                  <a:cxn ang="0">
                    <a:pos x="35" y="20"/>
                  </a:cxn>
                  <a:cxn ang="0">
                    <a:pos x="27" y="31"/>
                  </a:cxn>
                  <a:cxn ang="0">
                    <a:pos x="33" y="32"/>
                  </a:cxn>
                  <a:cxn ang="0">
                    <a:pos x="36" y="32"/>
                  </a:cxn>
                  <a:cxn ang="0">
                    <a:pos x="38" y="48"/>
                  </a:cxn>
                  <a:cxn ang="0">
                    <a:pos x="35" y="57"/>
                  </a:cxn>
                  <a:cxn ang="0">
                    <a:pos x="35" y="57"/>
                  </a:cxn>
                  <a:cxn ang="0">
                    <a:pos x="33" y="52"/>
                  </a:cxn>
                  <a:cxn ang="0">
                    <a:pos x="33" y="48"/>
                  </a:cxn>
                  <a:cxn ang="0">
                    <a:pos x="29" y="40"/>
                  </a:cxn>
                  <a:cxn ang="0">
                    <a:pos x="24" y="38"/>
                  </a:cxn>
                  <a:cxn ang="0">
                    <a:pos x="23" y="32"/>
                  </a:cxn>
                  <a:cxn ang="0">
                    <a:pos x="21" y="34"/>
                  </a:cxn>
                  <a:cxn ang="0">
                    <a:pos x="23" y="41"/>
                  </a:cxn>
                  <a:cxn ang="0">
                    <a:pos x="18" y="49"/>
                  </a:cxn>
                  <a:cxn ang="0">
                    <a:pos x="15" y="49"/>
                  </a:cxn>
                  <a:cxn ang="0">
                    <a:pos x="11" y="48"/>
                  </a:cxn>
                  <a:cxn ang="0">
                    <a:pos x="9" y="41"/>
                  </a:cxn>
                </a:cxnLst>
                <a:rect l="0" t="0" r="r" b="b"/>
                <a:pathLst>
                  <a:path w="39" h="63">
                    <a:moveTo>
                      <a:pt x="9" y="41"/>
                    </a:moveTo>
                    <a:cubicBezTo>
                      <a:pt x="9" y="35"/>
                      <a:pt x="11" y="35"/>
                      <a:pt x="9" y="35"/>
                    </a:cubicBezTo>
                    <a:cubicBezTo>
                      <a:pt x="6" y="35"/>
                      <a:pt x="9" y="34"/>
                      <a:pt x="8" y="31"/>
                    </a:cubicBezTo>
                    <a:cubicBezTo>
                      <a:pt x="5" y="29"/>
                      <a:pt x="9" y="31"/>
                      <a:pt x="8" y="26"/>
                    </a:cubicBezTo>
                    <a:cubicBezTo>
                      <a:pt x="8" y="21"/>
                      <a:pt x="2" y="24"/>
                      <a:pt x="3" y="20"/>
                    </a:cubicBezTo>
                    <a:cubicBezTo>
                      <a:pt x="3" y="15"/>
                      <a:pt x="6" y="20"/>
                      <a:pt x="6" y="15"/>
                    </a:cubicBezTo>
                    <a:cubicBezTo>
                      <a:pt x="5" y="12"/>
                      <a:pt x="12" y="17"/>
                      <a:pt x="9" y="13"/>
                    </a:cubicBezTo>
                    <a:cubicBezTo>
                      <a:pt x="9" y="12"/>
                      <a:pt x="9" y="12"/>
                      <a:pt x="8" y="12"/>
                    </a:cubicBezTo>
                    <a:cubicBezTo>
                      <a:pt x="6" y="12"/>
                      <a:pt x="6" y="9"/>
                      <a:pt x="3" y="9"/>
                    </a:cubicBezTo>
                    <a:cubicBezTo>
                      <a:pt x="0" y="7"/>
                      <a:pt x="8" y="3"/>
                      <a:pt x="6" y="3"/>
                    </a:cubicBezTo>
                    <a:cubicBezTo>
                      <a:pt x="5" y="1"/>
                      <a:pt x="5" y="0"/>
                      <a:pt x="6" y="1"/>
                    </a:cubicBezTo>
                    <a:cubicBezTo>
                      <a:pt x="8" y="1"/>
                      <a:pt x="6" y="6"/>
                      <a:pt x="11" y="3"/>
                    </a:cubicBezTo>
                    <a:cubicBezTo>
                      <a:pt x="12" y="3"/>
                      <a:pt x="14" y="10"/>
                      <a:pt x="15" y="6"/>
                    </a:cubicBezTo>
                    <a:cubicBezTo>
                      <a:pt x="17" y="3"/>
                      <a:pt x="17" y="9"/>
                      <a:pt x="17" y="13"/>
                    </a:cubicBezTo>
                    <a:cubicBezTo>
                      <a:pt x="17" y="17"/>
                      <a:pt x="35" y="13"/>
                      <a:pt x="38" y="17"/>
                    </a:cubicBezTo>
                    <a:cubicBezTo>
                      <a:pt x="39" y="20"/>
                      <a:pt x="35" y="15"/>
                      <a:pt x="35" y="20"/>
                    </a:cubicBezTo>
                    <a:cubicBezTo>
                      <a:pt x="35" y="26"/>
                      <a:pt x="26" y="24"/>
                      <a:pt x="27" y="31"/>
                    </a:cubicBezTo>
                    <a:cubicBezTo>
                      <a:pt x="29" y="38"/>
                      <a:pt x="32" y="40"/>
                      <a:pt x="33" y="32"/>
                    </a:cubicBezTo>
                    <a:cubicBezTo>
                      <a:pt x="33" y="29"/>
                      <a:pt x="36" y="29"/>
                      <a:pt x="36" y="32"/>
                    </a:cubicBezTo>
                    <a:cubicBezTo>
                      <a:pt x="35" y="38"/>
                      <a:pt x="38" y="38"/>
                      <a:pt x="38" y="48"/>
                    </a:cubicBezTo>
                    <a:cubicBezTo>
                      <a:pt x="39" y="63"/>
                      <a:pt x="35" y="46"/>
                      <a:pt x="35" y="57"/>
                    </a:cubicBezTo>
                    <a:cubicBezTo>
                      <a:pt x="36" y="60"/>
                      <a:pt x="35" y="59"/>
                      <a:pt x="35" y="57"/>
                    </a:cubicBezTo>
                    <a:cubicBezTo>
                      <a:pt x="33" y="55"/>
                      <a:pt x="33" y="54"/>
                      <a:pt x="33" y="52"/>
                    </a:cubicBezTo>
                    <a:cubicBezTo>
                      <a:pt x="35" y="51"/>
                      <a:pt x="33" y="51"/>
                      <a:pt x="33" y="48"/>
                    </a:cubicBezTo>
                    <a:cubicBezTo>
                      <a:pt x="30" y="41"/>
                      <a:pt x="30" y="38"/>
                      <a:pt x="29" y="40"/>
                    </a:cubicBezTo>
                    <a:cubicBezTo>
                      <a:pt x="26" y="43"/>
                      <a:pt x="24" y="41"/>
                      <a:pt x="24" y="38"/>
                    </a:cubicBezTo>
                    <a:cubicBezTo>
                      <a:pt x="23" y="35"/>
                      <a:pt x="23" y="31"/>
                      <a:pt x="23" y="32"/>
                    </a:cubicBezTo>
                    <a:cubicBezTo>
                      <a:pt x="21" y="34"/>
                      <a:pt x="21" y="32"/>
                      <a:pt x="21" y="34"/>
                    </a:cubicBezTo>
                    <a:cubicBezTo>
                      <a:pt x="23" y="37"/>
                      <a:pt x="21" y="38"/>
                      <a:pt x="23" y="41"/>
                    </a:cubicBezTo>
                    <a:cubicBezTo>
                      <a:pt x="23" y="45"/>
                      <a:pt x="20" y="51"/>
                      <a:pt x="18" y="49"/>
                    </a:cubicBezTo>
                    <a:cubicBezTo>
                      <a:pt x="17" y="46"/>
                      <a:pt x="15" y="52"/>
                      <a:pt x="15" y="49"/>
                    </a:cubicBezTo>
                    <a:cubicBezTo>
                      <a:pt x="14" y="48"/>
                      <a:pt x="12" y="52"/>
                      <a:pt x="11" y="48"/>
                    </a:cubicBezTo>
                    <a:cubicBezTo>
                      <a:pt x="11" y="46"/>
                      <a:pt x="11" y="45"/>
                      <a:pt x="9" y="41"/>
                    </a:cubicBezTo>
                  </a:path>
                </a:pathLst>
              </a:custGeom>
              <a:grpFill/>
              <a:ln w="6350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lIns="45720" tIns="27432" rIns="45720" bIns="27432"/>
              <a:lstStyle/>
              <a:p>
                <a:endParaRPr lang="en-GB" sz="900" dirty="0"/>
              </a:p>
            </p:txBody>
          </p:sp>
          <p:sp>
            <p:nvSpPr>
              <p:cNvPr id="411" name="Freeform 45"/>
              <p:cNvSpPr>
                <a:spLocks/>
              </p:cNvSpPr>
              <p:nvPr/>
            </p:nvSpPr>
            <p:spPr bwMode="auto">
              <a:xfrm>
                <a:off x="3632" y="2313"/>
                <a:ext cx="221" cy="198"/>
              </a:xfrm>
              <a:custGeom>
                <a:avLst/>
                <a:gdLst/>
                <a:ahLst/>
                <a:cxnLst>
                  <a:cxn ang="0">
                    <a:pos x="6" y="33"/>
                  </a:cxn>
                  <a:cxn ang="0">
                    <a:pos x="0" y="50"/>
                  </a:cxn>
                  <a:cxn ang="0">
                    <a:pos x="3" y="74"/>
                  </a:cxn>
                  <a:cxn ang="0">
                    <a:pos x="10" y="80"/>
                  </a:cxn>
                  <a:cxn ang="0">
                    <a:pos x="3" y="94"/>
                  </a:cxn>
                  <a:cxn ang="0">
                    <a:pos x="29" y="97"/>
                  </a:cxn>
                  <a:cxn ang="0">
                    <a:pos x="47" y="88"/>
                  </a:cxn>
                  <a:cxn ang="0">
                    <a:pos x="59" y="75"/>
                  </a:cxn>
                  <a:cxn ang="0">
                    <a:pos x="69" y="74"/>
                  </a:cxn>
                  <a:cxn ang="0">
                    <a:pos x="70" y="64"/>
                  </a:cxn>
                  <a:cxn ang="0">
                    <a:pos x="76" y="53"/>
                  </a:cxn>
                  <a:cxn ang="0">
                    <a:pos x="85" y="46"/>
                  </a:cxn>
                  <a:cxn ang="0">
                    <a:pos x="87" y="33"/>
                  </a:cxn>
                  <a:cxn ang="0">
                    <a:pos x="96" y="21"/>
                  </a:cxn>
                  <a:cxn ang="0">
                    <a:pos x="111" y="16"/>
                  </a:cxn>
                  <a:cxn ang="0">
                    <a:pos x="113" y="15"/>
                  </a:cxn>
                  <a:cxn ang="0">
                    <a:pos x="108" y="13"/>
                  </a:cxn>
                  <a:cxn ang="0">
                    <a:pos x="105" y="13"/>
                  </a:cxn>
                  <a:cxn ang="0">
                    <a:pos x="101" y="13"/>
                  </a:cxn>
                  <a:cxn ang="0">
                    <a:pos x="97" y="16"/>
                  </a:cxn>
                  <a:cxn ang="0">
                    <a:pos x="91" y="19"/>
                  </a:cxn>
                  <a:cxn ang="0">
                    <a:pos x="88" y="10"/>
                  </a:cxn>
                  <a:cxn ang="0">
                    <a:pos x="85" y="7"/>
                  </a:cxn>
                  <a:cxn ang="0">
                    <a:pos x="84" y="2"/>
                  </a:cxn>
                  <a:cxn ang="0">
                    <a:pos x="78" y="7"/>
                  </a:cxn>
                  <a:cxn ang="0">
                    <a:pos x="78" y="11"/>
                  </a:cxn>
                  <a:cxn ang="0">
                    <a:pos x="72" y="11"/>
                  </a:cxn>
                  <a:cxn ang="0">
                    <a:pos x="70" y="16"/>
                  </a:cxn>
                  <a:cxn ang="0">
                    <a:pos x="67" y="15"/>
                  </a:cxn>
                  <a:cxn ang="0">
                    <a:pos x="61" y="16"/>
                  </a:cxn>
                  <a:cxn ang="0">
                    <a:pos x="58" y="16"/>
                  </a:cxn>
                  <a:cxn ang="0">
                    <a:pos x="55" y="15"/>
                  </a:cxn>
                  <a:cxn ang="0">
                    <a:pos x="49" y="13"/>
                  </a:cxn>
                  <a:cxn ang="0">
                    <a:pos x="41" y="13"/>
                  </a:cxn>
                  <a:cxn ang="0">
                    <a:pos x="33" y="21"/>
                  </a:cxn>
                  <a:cxn ang="0">
                    <a:pos x="24" y="28"/>
                  </a:cxn>
                  <a:cxn ang="0">
                    <a:pos x="17" y="36"/>
                  </a:cxn>
                  <a:cxn ang="0">
                    <a:pos x="10" y="35"/>
                  </a:cxn>
                  <a:cxn ang="0">
                    <a:pos x="6" y="33"/>
                  </a:cxn>
                </a:cxnLst>
                <a:rect l="0" t="0" r="r" b="b"/>
                <a:pathLst>
                  <a:path w="114" h="102">
                    <a:moveTo>
                      <a:pt x="6" y="33"/>
                    </a:moveTo>
                    <a:cubicBezTo>
                      <a:pt x="4" y="47"/>
                      <a:pt x="0" y="43"/>
                      <a:pt x="0" y="50"/>
                    </a:cubicBezTo>
                    <a:cubicBezTo>
                      <a:pt x="1" y="58"/>
                      <a:pt x="3" y="66"/>
                      <a:pt x="3" y="74"/>
                    </a:cubicBezTo>
                    <a:cubicBezTo>
                      <a:pt x="1" y="81"/>
                      <a:pt x="10" y="74"/>
                      <a:pt x="10" y="80"/>
                    </a:cubicBezTo>
                    <a:cubicBezTo>
                      <a:pt x="12" y="86"/>
                      <a:pt x="3" y="89"/>
                      <a:pt x="3" y="94"/>
                    </a:cubicBezTo>
                    <a:cubicBezTo>
                      <a:pt x="7" y="92"/>
                      <a:pt x="14" y="102"/>
                      <a:pt x="29" y="97"/>
                    </a:cubicBezTo>
                    <a:cubicBezTo>
                      <a:pt x="46" y="94"/>
                      <a:pt x="47" y="94"/>
                      <a:pt x="47" y="88"/>
                    </a:cubicBezTo>
                    <a:cubicBezTo>
                      <a:pt x="46" y="80"/>
                      <a:pt x="55" y="78"/>
                      <a:pt x="59" y="75"/>
                    </a:cubicBezTo>
                    <a:cubicBezTo>
                      <a:pt x="64" y="70"/>
                      <a:pt x="67" y="77"/>
                      <a:pt x="69" y="74"/>
                    </a:cubicBezTo>
                    <a:cubicBezTo>
                      <a:pt x="70" y="72"/>
                      <a:pt x="69" y="70"/>
                      <a:pt x="70" y="64"/>
                    </a:cubicBezTo>
                    <a:cubicBezTo>
                      <a:pt x="73" y="56"/>
                      <a:pt x="81" y="61"/>
                      <a:pt x="76" y="53"/>
                    </a:cubicBezTo>
                    <a:cubicBezTo>
                      <a:pt x="70" y="44"/>
                      <a:pt x="85" y="55"/>
                      <a:pt x="85" y="46"/>
                    </a:cubicBezTo>
                    <a:cubicBezTo>
                      <a:pt x="85" y="41"/>
                      <a:pt x="90" y="39"/>
                      <a:pt x="87" y="33"/>
                    </a:cubicBezTo>
                    <a:cubicBezTo>
                      <a:pt x="84" y="27"/>
                      <a:pt x="85" y="24"/>
                      <a:pt x="96" y="21"/>
                    </a:cubicBezTo>
                    <a:cubicBezTo>
                      <a:pt x="105" y="16"/>
                      <a:pt x="108" y="22"/>
                      <a:pt x="111" y="16"/>
                    </a:cubicBezTo>
                    <a:cubicBezTo>
                      <a:pt x="110" y="16"/>
                      <a:pt x="110" y="15"/>
                      <a:pt x="113" y="15"/>
                    </a:cubicBezTo>
                    <a:cubicBezTo>
                      <a:pt x="114" y="13"/>
                      <a:pt x="111" y="11"/>
                      <a:pt x="108" y="13"/>
                    </a:cubicBezTo>
                    <a:cubicBezTo>
                      <a:pt x="105" y="16"/>
                      <a:pt x="104" y="16"/>
                      <a:pt x="105" y="13"/>
                    </a:cubicBezTo>
                    <a:cubicBezTo>
                      <a:pt x="107" y="11"/>
                      <a:pt x="102" y="11"/>
                      <a:pt x="101" y="13"/>
                    </a:cubicBezTo>
                    <a:cubicBezTo>
                      <a:pt x="99" y="15"/>
                      <a:pt x="97" y="15"/>
                      <a:pt x="97" y="16"/>
                    </a:cubicBezTo>
                    <a:cubicBezTo>
                      <a:pt x="97" y="18"/>
                      <a:pt x="94" y="18"/>
                      <a:pt x="91" y="19"/>
                    </a:cubicBezTo>
                    <a:cubicBezTo>
                      <a:pt x="88" y="22"/>
                      <a:pt x="87" y="19"/>
                      <a:pt x="88" y="10"/>
                    </a:cubicBezTo>
                    <a:cubicBezTo>
                      <a:pt x="88" y="4"/>
                      <a:pt x="87" y="8"/>
                      <a:pt x="85" y="7"/>
                    </a:cubicBezTo>
                    <a:cubicBezTo>
                      <a:pt x="85" y="5"/>
                      <a:pt x="88" y="4"/>
                      <a:pt x="84" y="2"/>
                    </a:cubicBezTo>
                    <a:cubicBezTo>
                      <a:pt x="79" y="0"/>
                      <a:pt x="81" y="5"/>
                      <a:pt x="78" y="7"/>
                    </a:cubicBezTo>
                    <a:cubicBezTo>
                      <a:pt x="76" y="8"/>
                      <a:pt x="79" y="10"/>
                      <a:pt x="78" y="11"/>
                    </a:cubicBezTo>
                    <a:cubicBezTo>
                      <a:pt x="76" y="13"/>
                      <a:pt x="75" y="10"/>
                      <a:pt x="72" y="11"/>
                    </a:cubicBezTo>
                    <a:cubicBezTo>
                      <a:pt x="70" y="13"/>
                      <a:pt x="72" y="16"/>
                      <a:pt x="70" y="16"/>
                    </a:cubicBezTo>
                    <a:cubicBezTo>
                      <a:pt x="70" y="16"/>
                      <a:pt x="69" y="13"/>
                      <a:pt x="67" y="15"/>
                    </a:cubicBezTo>
                    <a:cubicBezTo>
                      <a:pt x="64" y="15"/>
                      <a:pt x="62" y="15"/>
                      <a:pt x="61" y="16"/>
                    </a:cubicBezTo>
                    <a:cubicBezTo>
                      <a:pt x="61" y="19"/>
                      <a:pt x="59" y="19"/>
                      <a:pt x="58" y="16"/>
                    </a:cubicBezTo>
                    <a:cubicBezTo>
                      <a:pt x="56" y="15"/>
                      <a:pt x="56" y="15"/>
                      <a:pt x="55" y="15"/>
                    </a:cubicBezTo>
                    <a:cubicBezTo>
                      <a:pt x="53" y="16"/>
                      <a:pt x="53" y="11"/>
                      <a:pt x="49" y="13"/>
                    </a:cubicBezTo>
                    <a:cubicBezTo>
                      <a:pt x="44" y="15"/>
                      <a:pt x="43" y="10"/>
                      <a:pt x="41" y="13"/>
                    </a:cubicBezTo>
                    <a:cubicBezTo>
                      <a:pt x="38" y="16"/>
                      <a:pt x="35" y="13"/>
                      <a:pt x="33" y="21"/>
                    </a:cubicBezTo>
                    <a:cubicBezTo>
                      <a:pt x="32" y="28"/>
                      <a:pt x="27" y="27"/>
                      <a:pt x="24" y="28"/>
                    </a:cubicBezTo>
                    <a:cubicBezTo>
                      <a:pt x="21" y="30"/>
                      <a:pt x="21" y="35"/>
                      <a:pt x="17" y="36"/>
                    </a:cubicBezTo>
                    <a:cubicBezTo>
                      <a:pt x="12" y="38"/>
                      <a:pt x="15" y="33"/>
                      <a:pt x="10" y="35"/>
                    </a:cubicBezTo>
                    <a:cubicBezTo>
                      <a:pt x="7" y="35"/>
                      <a:pt x="9" y="33"/>
                      <a:pt x="6" y="33"/>
                    </a:cubicBezTo>
                  </a:path>
                </a:pathLst>
              </a:custGeom>
              <a:grpFill/>
              <a:ln w="6350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lIns="45720" tIns="27432" rIns="45720" bIns="27432"/>
              <a:lstStyle/>
              <a:p>
                <a:endParaRPr lang="en-GB" sz="900" dirty="0"/>
              </a:p>
            </p:txBody>
          </p:sp>
          <p:sp>
            <p:nvSpPr>
              <p:cNvPr id="412" name="Freeform 46"/>
              <p:cNvSpPr>
                <a:spLocks/>
              </p:cNvSpPr>
              <p:nvPr/>
            </p:nvSpPr>
            <p:spPr bwMode="auto">
              <a:xfrm>
                <a:off x="3637" y="2344"/>
                <a:ext cx="260" cy="275"/>
              </a:xfrm>
              <a:custGeom>
                <a:avLst/>
                <a:gdLst/>
                <a:ahLst/>
                <a:cxnLst>
                  <a:cxn ang="0">
                    <a:pos x="108" y="0"/>
                  </a:cxn>
                  <a:cxn ang="0">
                    <a:pos x="116" y="3"/>
                  </a:cxn>
                  <a:cxn ang="0">
                    <a:pos x="120" y="6"/>
                  </a:cxn>
                  <a:cxn ang="0">
                    <a:pos x="120" y="12"/>
                  </a:cxn>
                  <a:cxn ang="0">
                    <a:pos x="125" y="14"/>
                  </a:cxn>
                  <a:cxn ang="0">
                    <a:pos x="134" y="17"/>
                  </a:cxn>
                  <a:cxn ang="0">
                    <a:pos x="125" y="25"/>
                  </a:cxn>
                  <a:cxn ang="0">
                    <a:pos x="114" y="28"/>
                  </a:cxn>
                  <a:cxn ang="0">
                    <a:pos x="103" y="30"/>
                  </a:cxn>
                  <a:cxn ang="0">
                    <a:pos x="105" y="33"/>
                  </a:cxn>
                  <a:cxn ang="0">
                    <a:pos x="105" y="37"/>
                  </a:cxn>
                  <a:cxn ang="0">
                    <a:pos x="105" y="44"/>
                  </a:cxn>
                  <a:cxn ang="0">
                    <a:pos x="108" y="47"/>
                  </a:cxn>
                  <a:cxn ang="0">
                    <a:pos x="111" y="50"/>
                  </a:cxn>
                  <a:cxn ang="0">
                    <a:pos x="111" y="54"/>
                  </a:cxn>
                  <a:cxn ang="0">
                    <a:pos x="105" y="69"/>
                  </a:cxn>
                  <a:cxn ang="0">
                    <a:pos x="102" y="75"/>
                  </a:cxn>
                  <a:cxn ang="0">
                    <a:pos x="94" y="87"/>
                  </a:cxn>
                  <a:cxn ang="0">
                    <a:pos x="90" y="93"/>
                  </a:cxn>
                  <a:cxn ang="0">
                    <a:pos x="86" y="98"/>
                  </a:cxn>
                  <a:cxn ang="0">
                    <a:pos x="77" y="98"/>
                  </a:cxn>
                  <a:cxn ang="0">
                    <a:pos x="71" y="103"/>
                  </a:cxn>
                  <a:cxn ang="0">
                    <a:pos x="71" y="110"/>
                  </a:cxn>
                  <a:cxn ang="0">
                    <a:pos x="76" y="120"/>
                  </a:cxn>
                  <a:cxn ang="0">
                    <a:pos x="81" y="129"/>
                  </a:cxn>
                  <a:cxn ang="0">
                    <a:pos x="81" y="134"/>
                  </a:cxn>
                  <a:cxn ang="0">
                    <a:pos x="77" y="135"/>
                  </a:cxn>
                  <a:cxn ang="0">
                    <a:pos x="73" y="135"/>
                  </a:cxn>
                  <a:cxn ang="0">
                    <a:pos x="67" y="135"/>
                  </a:cxn>
                  <a:cxn ang="0">
                    <a:pos x="62" y="137"/>
                  </a:cxn>
                  <a:cxn ang="0">
                    <a:pos x="58" y="142"/>
                  </a:cxn>
                  <a:cxn ang="0">
                    <a:pos x="53" y="140"/>
                  </a:cxn>
                  <a:cxn ang="0">
                    <a:pos x="52" y="137"/>
                  </a:cxn>
                  <a:cxn ang="0">
                    <a:pos x="50" y="134"/>
                  </a:cxn>
                  <a:cxn ang="0">
                    <a:pos x="48" y="129"/>
                  </a:cxn>
                  <a:cxn ang="0">
                    <a:pos x="45" y="124"/>
                  </a:cxn>
                  <a:cxn ang="0">
                    <a:pos x="30" y="124"/>
                  </a:cxn>
                  <a:cxn ang="0">
                    <a:pos x="24" y="124"/>
                  </a:cxn>
                  <a:cxn ang="0">
                    <a:pos x="18" y="126"/>
                  </a:cxn>
                  <a:cxn ang="0">
                    <a:pos x="12" y="126"/>
                  </a:cxn>
                  <a:cxn ang="0">
                    <a:pos x="6" y="126"/>
                  </a:cxn>
                  <a:cxn ang="0">
                    <a:pos x="7" y="117"/>
                  </a:cxn>
                  <a:cxn ang="0">
                    <a:pos x="12" y="112"/>
                  </a:cxn>
                  <a:cxn ang="0">
                    <a:pos x="18" y="110"/>
                  </a:cxn>
                  <a:cxn ang="0">
                    <a:pos x="20" y="104"/>
                  </a:cxn>
                  <a:cxn ang="0">
                    <a:pos x="15" y="103"/>
                  </a:cxn>
                  <a:cxn ang="0">
                    <a:pos x="15" y="95"/>
                  </a:cxn>
                  <a:cxn ang="0">
                    <a:pos x="13" y="93"/>
                  </a:cxn>
                  <a:cxn ang="0">
                    <a:pos x="6" y="87"/>
                  </a:cxn>
                  <a:cxn ang="0">
                    <a:pos x="0" y="78"/>
                  </a:cxn>
                  <a:cxn ang="0">
                    <a:pos x="26" y="81"/>
                  </a:cxn>
                  <a:cxn ang="0">
                    <a:pos x="44" y="72"/>
                  </a:cxn>
                  <a:cxn ang="0">
                    <a:pos x="56" y="59"/>
                  </a:cxn>
                  <a:cxn ang="0">
                    <a:pos x="65" y="58"/>
                  </a:cxn>
                  <a:cxn ang="0">
                    <a:pos x="67" y="48"/>
                  </a:cxn>
                  <a:cxn ang="0">
                    <a:pos x="73" y="37"/>
                  </a:cxn>
                  <a:cxn ang="0">
                    <a:pos x="82" y="30"/>
                  </a:cxn>
                  <a:cxn ang="0">
                    <a:pos x="83" y="17"/>
                  </a:cxn>
                  <a:cxn ang="0">
                    <a:pos x="93" y="5"/>
                  </a:cxn>
                  <a:cxn ang="0">
                    <a:pos x="108" y="0"/>
                  </a:cxn>
                </a:cxnLst>
                <a:rect l="0" t="0" r="r" b="b"/>
                <a:pathLst>
                  <a:path w="134" h="142">
                    <a:moveTo>
                      <a:pt x="108" y="0"/>
                    </a:moveTo>
                    <a:cubicBezTo>
                      <a:pt x="111" y="3"/>
                      <a:pt x="114" y="0"/>
                      <a:pt x="116" y="3"/>
                    </a:cubicBezTo>
                    <a:cubicBezTo>
                      <a:pt x="116" y="6"/>
                      <a:pt x="117" y="2"/>
                      <a:pt x="120" y="6"/>
                    </a:cubicBezTo>
                    <a:cubicBezTo>
                      <a:pt x="122" y="11"/>
                      <a:pt x="119" y="9"/>
                      <a:pt x="120" y="12"/>
                    </a:cubicBezTo>
                    <a:cubicBezTo>
                      <a:pt x="123" y="16"/>
                      <a:pt x="125" y="12"/>
                      <a:pt x="125" y="14"/>
                    </a:cubicBezTo>
                    <a:cubicBezTo>
                      <a:pt x="126" y="16"/>
                      <a:pt x="131" y="17"/>
                      <a:pt x="134" y="17"/>
                    </a:cubicBezTo>
                    <a:cubicBezTo>
                      <a:pt x="126" y="22"/>
                      <a:pt x="129" y="27"/>
                      <a:pt x="125" y="25"/>
                    </a:cubicBezTo>
                    <a:cubicBezTo>
                      <a:pt x="122" y="25"/>
                      <a:pt x="120" y="30"/>
                      <a:pt x="114" y="28"/>
                    </a:cubicBezTo>
                    <a:cubicBezTo>
                      <a:pt x="105" y="23"/>
                      <a:pt x="100" y="28"/>
                      <a:pt x="103" y="30"/>
                    </a:cubicBezTo>
                    <a:cubicBezTo>
                      <a:pt x="106" y="33"/>
                      <a:pt x="100" y="33"/>
                      <a:pt x="105" y="33"/>
                    </a:cubicBezTo>
                    <a:cubicBezTo>
                      <a:pt x="111" y="34"/>
                      <a:pt x="100" y="34"/>
                      <a:pt x="105" y="37"/>
                    </a:cubicBezTo>
                    <a:cubicBezTo>
                      <a:pt x="108" y="40"/>
                      <a:pt x="102" y="40"/>
                      <a:pt x="105" y="44"/>
                    </a:cubicBezTo>
                    <a:cubicBezTo>
                      <a:pt x="108" y="45"/>
                      <a:pt x="106" y="47"/>
                      <a:pt x="108" y="47"/>
                    </a:cubicBezTo>
                    <a:cubicBezTo>
                      <a:pt x="112" y="45"/>
                      <a:pt x="108" y="50"/>
                      <a:pt x="111" y="50"/>
                    </a:cubicBezTo>
                    <a:cubicBezTo>
                      <a:pt x="116" y="51"/>
                      <a:pt x="117" y="51"/>
                      <a:pt x="111" y="54"/>
                    </a:cubicBezTo>
                    <a:cubicBezTo>
                      <a:pt x="103" y="58"/>
                      <a:pt x="112" y="58"/>
                      <a:pt x="105" y="69"/>
                    </a:cubicBezTo>
                    <a:cubicBezTo>
                      <a:pt x="102" y="75"/>
                      <a:pt x="108" y="73"/>
                      <a:pt x="102" y="75"/>
                    </a:cubicBezTo>
                    <a:cubicBezTo>
                      <a:pt x="96" y="78"/>
                      <a:pt x="99" y="86"/>
                      <a:pt x="94" y="87"/>
                    </a:cubicBezTo>
                    <a:cubicBezTo>
                      <a:pt x="90" y="89"/>
                      <a:pt x="91" y="92"/>
                      <a:pt x="90" y="93"/>
                    </a:cubicBezTo>
                    <a:cubicBezTo>
                      <a:pt x="86" y="95"/>
                      <a:pt x="90" y="98"/>
                      <a:pt x="86" y="98"/>
                    </a:cubicBezTo>
                    <a:cubicBezTo>
                      <a:pt x="81" y="98"/>
                      <a:pt x="79" y="101"/>
                      <a:pt x="77" y="98"/>
                    </a:cubicBezTo>
                    <a:cubicBezTo>
                      <a:pt x="74" y="93"/>
                      <a:pt x="74" y="100"/>
                      <a:pt x="71" y="103"/>
                    </a:cubicBezTo>
                    <a:cubicBezTo>
                      <a:pt x="68" y="106"/>
                      <a:pt x="65" y="110"/>
                      <a:pt x="71" y="110"/>
                    </a:cubicBezTo>
                    <a:cubicBezTo>
                      <a:pt x="77" y="112"/>
                      <a:pt x="70" y="120"/>
                      <a:pt x="76" y="120"/>
                    </a:cubicBezTo>
                    <a:cubicBezTo>
                      <a:pt x="81" y="121"/>
                      <a:pt x="74" y="121"/>
                      <a:pt x="81" y="129"/>
                    </a:cubicBezTo>
                    <a:cubicBezTo>
                      <a:pt x="82" y="131"/>
                      <a:pt x="79" y="132"/>
                      <a:pt x="81" y="134"/>
                    </a:cubicBezTo>
                    <a:cubicBezTo>
                      <a:pt x="82" y="134"/>
                      <a:pt x="77" y="137"/>
                      <a:pt x="77" y="135"/>
                    </a:cubicBezTo>
                    <a:cubicBezTo>
                      <a:pt x="76" y="132"/>
                      <a:pt x="74" y="134"/>
                      <a:pt x="73" y="135"/>
                    </a:cubicBezTo>
                    <a:cubicBezTo>
                      <a:pt x="71" y="139"/>
                      <a:pt x="71" y="134"/>
                      <a:pt x="67" y="135"/>
                    </a:cubicBezTo>
                    <a:cubicBezTo>
                      <a:pt x="65" y="135"/>
                      <a:pt x="62" y="134"/>
                      <a:pt x="62" y="137"/>
                    </a:cubicBezTo>
                    <a:cubicBezTo>
                      <a:pt x="64" y="140"/>
                      <a:pt x="58" y="137"/>
                      <a:pt x="58" y="142"/>
                    </a:cubicBezTo>
                    <a:cubicBezTo>
                      <a:pt x="55" y="139"/>
                      <a:pt x="55" y="142"/>
                      <a:pt x="53" y="140"/>
                    </a:cubicBezTo>
                    <a:cubicBezTo>
                      <a:pt x="52" y="139"/>
                      <a:pt x="53" y="139"/>
                      <a:pt x="52" y="137"/>
                    </a:cubicBezTo>
                    <a:cubicBezTo>
                      <a:pt x="50" y="135"/>
                      <a:pt x="52" y="135"/>
                      <a:pt x="50" y="134"/>
                    </a:cubicBezTo>
                    <a:cubicBezTo>
                      <a:pt x="48" y="132"/>
                      <a:pt x="52" y="129"/>
                      <a:pt x="48" y="129"/>
                    </a:cubicBezTo>
                    <a:cubicBezTo>
                      <a:pt x="44" y="129"/>
                      <a:pt x="47" y="128"/>
                      <a:pt x="45" y="124"/>
                    </a:cubicBezTo>
                    <a:cubicBezTo>
                      <a:pt x="45" y="123"/>
                      <a:pt x="32" y="124"/>
                      <a:pt x="30" y="124"/>
                    </a:cubicBezTo>
                    <a:cubicBezTo>
                      <a:pt x="30" y="128"/>
                      <a:pt x="30" y="126"/>
                      <a:pt x="24" y="124"/>
                    </a:cubicBezTo>
                    <a:cubicBezTo>
                      <a:pt x="18" y="123"/>
                      <a:pt x="23" y="128"/>
                      <a:pt x="18" y="126"/>
                    </a:cubicBezTo>
                    <a:cubicBezTo>
                      <a:pt x="12" y="123"/>
                      <a:pt x="13" y="128"/>
                      <a:pt x="12" y="126"/>
                    </a:cubicBezTo>
                    <a:cubicBezTo>
                      <a:pt x="10" y="124"/>
                      <a:pt x="7" y="131"/>
                      <a:pt x="6" y="126"/>
                    </a:cubicBezTo>
                    <a:cubicBezTo>
                      <a:pt x="6" y="123"/>
                      <a:pt x="6" y="120"/>
                      <a:pt x="7" y="117"/>
                    </a:cubicBezTo>
                    <a:cubicBezTo>
                      <a:pt x="9" y="114"/>
                      <a:pt x="12" y="115"/>
                      <a:pt x="12" y="112"/>
                    </a:cubicBezTo>
                    <a:cubicBezTo>
                      <a:pt x="12" y="110"/>
                      <a:pt x="18" y="112"/>
                      <a:pt x="18" y="110"/>
                    </a:cubicBezTo>
                    <a:cubicBezTo>
                      <a:pt x="18" y="107"/>
                      <a:pt x="20" y="106"/>
                      <a:pt x="20" y="104"/>
                    </a:cubicBezTo>
                    <a:cubicBezTo>
                      <a:pt x="18" y="104"/>
                      <a:pt x="13" y="106"/>
                      <a:pt x="15" y="103"/>
                    </a:cubicBezTo>
                    <a:cubicBezTo>
                      <a:pt x="17" y="101"/>
                      <a:pt x="15" y="98"/>
                      <a:pt x="15" y="95"/>
                    </a:cubicBezTo>
                    <a:cubicBezTo>
                      <a:pt x="15" y="92"/>
                      <a:pt x="15" y="97"/>
                      <a:pt x="13" y="93"/>
                    </a:cubicBezTo>
                    <a:cubicBezTo>
                      <a:pt x="12" y="90"/>
                      <a:pt x="7" y="93"/>
                      <a:pt x="6" y="87"/>
                    </a:cubicBezTo>
                    <a:cubicBezTo>
                      <a:pt x="4" y="82"/>
                      <a:pt x="3" y="81"/>
                      <a:pt x="0" y="78"/>
                    </a:cubicBezTo>
                    <a:cubicBezTo>
                      <a:pt x="4" y="76"/>
                      <a:pt x="10" y="86"/>
                      <a:pt x="26" y="81"/>
                    </a:cubicBezTo>
                    <a:cubicBezTo>
                      <a:pt x="42" y="78"/>
                      <a:pt x="44" y="78"/>
                      <a:pt x="44" y="72"/>
                    </a:cubicBezTo>
                    <a:cubicBezTo>
                      <a:pt x="42" y="64"/>
                      <a:pt x="52" y="62"/>
                      <a:pt x="56" y="59"/>
                    </a:cubicBezTo>
                    <a:cubicBezTo>
                      <a:pt x="61" y="54"/>
                      <a:pt x="64" y="61"/>
                      <a:pt x="65" y="58"/>
                    </a:cubicBezTo>
                    <a:cubicBezTo>
                      <a:pt x="67" y="56"/>
                      <a:pt x="65" y="54"/>
                      <a:pt x="67" y="48"/>
                    </a:cubicBezTo>
                    <a:cubicBezTo>
                      <a:pt x="70" y="40"/>
                      <a:pt x="77" y="45"/>
                      <a:pt x="73" y="37"/>
                    </a:cubicBezTo>
                    <a:cubicBezTo>
                      <a:pt x="67" y="28"/>
                      <a:pt x="82" y="39"/>
                      <a:pt x="82" y="30"/>
                    </a:cubicBezTo>
                    <a:cubicBezTo>
                      <a:pt x="82" y="25"/>
                      <a:pt x="86" y="23"/>
                      <a:pt x="83" y="17"/>
                    </a:cubicBezTo>
                    <a:cubicBezTo>
                      <a:pt x="81" y="11"/>
                      <a:pt x="82" y="8"/>
                      <a:pt x="93" y="5"/>
                    </a:cubicBezTo>
                    <a:cubicBezTo>
                      <a:pt x="102" y="0"/>
                      <a:pt x="105" y="6"/>
                      <a:pt x="108" y="0"/>
                    </a:cubicBezTo>
                  </a:path>
                </a:pathLst>
              </a:custGeom>
              <a:grpFill/>
              <a:ln w="6350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lIns="45720" tIns="27432" rIns="45720" bIns="27432"/>
              <a:lstStyle/>
              <a:p>
                <a:endParaRPr lang="en-GB" sz="900" dirty="0"/>
              </a:p>
            </p:txBody>
          </p:sp>
          <p:sp>
            <p:nvSpPr>
              <p:cNvPr id="413" name="Freeform 47"/>
              <p:cNvSpPr>
                <a:spLocks/>
              </p:cNvSpPr>
              <p:nvPr/>
            </p:nvSpPr>
            <p:spPr bwMode="auto">
              <a:xfrm>
                <a:off x="3377" y="2284"/>
                <a:ext cx="297" cy="306"/>
              </a:xfrm>
              <a:custGeom>
                <a:avLst/>
                <a:gdLst/>
                <a:ahLst/>
                <a:cxnLst>
                  <a:cxn ang="0">
                    <a:pos x="50" y="29"/>
                  </a:cxn>
                  <a:cxn ang="0">
                    <a:pos x="79" y="33"/>
                  </a:cxn>
                  <a:cxn ang="0">
                    <a:pos x="79" y="28"/>
                  </a:cxn>
                  <a:cxn ang="0">
                    <a:pos x="99" y="20"/>
                  </a:cxn>
                  <a:cxn ang="0">
                    <a:pos x="106" y="20"/>
                  </a:cxn>
                  <a:cxn ang="0">
                    <a:pos x="118" y="25"/>
                  </a:cxn>
                  <a:cxn ang="0">
                    <a:pos x="131" y="36"/>
                  </a:cxn>
                  <a:cxn ang="0">
                    <a:pos x="137" y="40"/>
                  </a:cxn>
                  <a:cxn ang="0">
                    <a:pos x="137" y="48"/>
                  </a:cxn>
                  <a:cxn ang="0">
                    <a:pos x="134" y="88"/>
                  </a:cxn>
                  <a:cxn ang="0">
                    <a:pos x="134" y="108"/>
                  </a:cxn>
                  <a:cxn ang="0">
                    <a:pos x="147" y="124"/>
                  </a:cxn>
                  <a:cxn ang="0">
                    <a:pos x="149" y="133"/>
                  </a:cxn>
                  <a:cxn ang="0">
                    <a:pos x="152" y="141"/>
                  </a:cxn>
                  <a:cxn ang="0">
                    <a:pos x="141" y="147"/>
                  </a:cxn>
                  <a:cxn ang="0">
                    <a:pos x="137" y="157"/>
                  </a:cxn>
                  <a:cxn ang="0">
                    <a:pos x="131" y="155"/>
                  </a:cxn>
                  <a:cxn ang="0">
                    <a:pos x="115" y="152"/>
                  </a:cxn>
                  <a:cxn ang="0">
                    <a:pos x="105" y="149"/>
                  </a:cxn>
                  <a:cxn ang="0">
                    <a:pos x="94" y="138"/>
                  </a:cxn>
                  <a:cxn ang="0">
                    <a:pos x="83" y="143"/>
                  </a:cxn>
                  <a:cxn ang="0">
                    <a:pos x="68" y="133"/>
                  </a:cxn>
                  <a:cxn ang="0">
                    <a:pos x="55" y="119"/>
                  </a:cxn>
                  <a:cxn ang="0">
                    <a:pos x="45" y="105"/>
                  </a:cxn>
                  <a:cxn ang="0">
                    <a:pos x="36" y="107"/>
                  </a:cxn>
                  <a:cxn ang="0">
                    <a:pos x="30" y="96"/>
                  </a:cxn>
                  <a:cxn ang="0">
                    <a:pos x="18" y="73"/>
                  </a:cxn>
                  <a:cxn ang="0">
                    <a:pos x="17" y="50"/>
                  </a:cxn>
                  <a:cxn ang="0">
                    <a:pos x="11" y="42"/>
                  </a:cxn>
                  <a:cxn ang="0">
                    <a:pos x="4" y="25"/>
                  </a:cxn>
                  <a:cxn ang="0">
                    <a:pos x="4" y="19"/>
                  </a:cxn>
                  <a:cxn ang="0">
                    <a:pos x="3" y="12"/>
                  </a:cxn>
                  <a:cxn ang="0">
                    <a:pos x="1" y="9"/>
                  </a:cxn>
                  <a:cxn ang="0">
                    <a:pos x="3" y="6"/>
                  </a:cxn>
                  <a:cxn ang="0">
                    <a:pos x="6" y="3"/>
                  </a:cxn>
                  <a:cxn ang="0">
                    <a:pos x="18" y="12"/>
                  </a:cxn>
                  <a:cxn ang="0">
                    <a:pos x="20" y="12"/>
                  </a:cxn>
                  <a:cxn ang="0">
                    <a:pos x="23" y="9"/>
                  </a:cxn>
                  <a:cxn ang="0">
                    <a:pos x="27" y="6"/>
                  </a:cxn>
                  <a:cxn ang="0">
                    <a:pos x="35" y="6"/>
                  </a:cxn>
                  <a:cxn ang="0">
                    <a:pos x="35" y="9"/>
                  </a:cxn>
                  <a:cxn ang="0">
                    <a:pos x="32" y="12"/>
                  </a:cxn>
                  <a:cxn ang="0">
                    <a:pos x="35" y="15"/>
                  </a:cxn>
                  <a:cxn ang="0">
                    <a:pos x="39" y="17"/>
                  </a:cxn>
                </a:cxnLst>
                <a:rect l="0" t="0" r="r" b="b"/>
                <a:pathLst>
                  <a:path w="153" h="158">
                    <a:moveTo>
                      <a:pt x="39" y="17"/>
                    </a:moveTo>
                    <a:cubicBezTo>
                      <a:pt x="39" y="33"/>
                      <a:pt x="47" y="23"/>
                      <a:pt x="50" y="29"/>
                    </a:cubicBezTo>
                    <a:cubicBezTo>
                      <a:pt x="52" y="34"/>
                      <a:pt x="62" y="37"/>
                      <a:pt x="64" y="37"/>
                    </a:cubicBezTo>
                    <a:cubicBezTo>
                      <a:pt x="67" y="36"/>
                      <a:pt x="77" y="33"/>
                      <a:pt x="79" y="33"/>
                    </a:cubicBezTo>
                    <a:cubicBezTo>
                      <a:pt x="79" y="34"/>
                      <a:pt x="74" y="34"/>
                      <a:pt x="79" y="34"/>
                    </a:cubicBezTo>
                    <a:cubicBezTo>
                      <a:pt x="82" y="34"/>
                      <a:pt x="79" y="31"/>
                      <a:pt x="79" y="28"/>
                    </a:cubicBezTo>
                    <a:cubicBezTo>
                      <a:pt x="90" y="28"/>
                      <a:pt x="82" y="25"/>
                      <a:pt x="90" y="22"/>
                    </a:cubicBezTo>
                    <a:cubicBezTo>
                      <a:pt x="94" y="19"/>
                      <a:pt x="97" y="23"/>
                      <a:pt x="99" y="20"/>
                    </a:cubicBezTo>
                    <a:cubicBezTo>
                      <a:pt x="99" y="19"/>
                      <a:pt x="102" y="17"/>
                      <a:pt x="103" y="19"/>
                    </a:cubicBezTo>
                    <a:cubicBezTo>
                      <a:pt x="103" y="20"/>
                      <a:pt x="105" y="17"/>
                      <a:pt x="106" y="20"/>
                    </a:cubicBezTo>
                    <a:cubicBezTo>
                      <a:pt x="106" y="23"/>
                      <a:pt x="112" y="22"/>
                      <a:pt x="112" y="25"/>
                    </a:cubicBezTo>
                    <a:cubicBezTo>
                      <a:pt x="114" y="26"/>
                      <a:pt x="114" y="23"/>
                      <a:pt x="118" y="25"/>
                    </a:cubicBezTo>
                    <a:cubicBezTo>
                      <a:pt x="124" y="26"/>
                      <a:pt x="120" y="29"/>
                      <a:pt x="124" y="31"/>
                    </a:cubicBezTo>
                    <a:cubicBezTo>
                      <a:pt x="129" y="33"/>
                      <a:pt x="127" y="36"/>
                      <a:pt x="131" y="36"/>
                    </a:cubicBezTo>
                    <a:cubicBezTo>
                      <a:pt x="134" y="36"/>
                      <a:pt x="135" y="36"/>
                      <a:pt x="137" y="37"/>
                    </a:cubicBezTo>
                    <a:cubicBezTo>
                      <a:pt x="137" y="39"/>
                      <a:pt x="135" y="37"/>
                      <a:pt x="137" y="40"/>
                    </a:cubicBezTo>
                    <a:cubicBezTo>
                      <a:pt x="137" y="42"/>
                      <a:pt x="135" y="43"/>
                      <a:pt x="137" y="43"/>
                    </a:cubicBezTo>
                    <a:cubicBezTo>
                      <a:pt x="138" y="45"/>
                      <a:pt x="137" y="46"/>
                      <a:pt x="137" y="48"/>
                    </a:cubicBezTo>
                    <a:cubicBezTo>
                      <a:pt x="135" y="62"/>
                      <a:pt x="131" y="57"/>
                      <a:pt x="131" y="65"/>
                    </a:cubicBezTo>
                    <a:cubicBezTo>
                      <a:pt x="132" y="73"/>
                      <a:pt x="134" y="81"/>
                      <a:pt x="134" y="88"/>
                    </a:cubicBezTo>
                    <a:cubicBezTo>
                      <a:pt x="132" y="96"/>
                      <a:pt x="141" y="88"/>
                      <a:pt x="141" y="95"/>
                    </a:cubicBezTo>
                    <a:cubicBezTo>
                      <a:pt x="143" y="101"/>
                      <a:pt x="134" y="104"/>
                      <a:pt x="134" y="108"/>
                    </a:cubicBezTo>
                    <a:cubicBezTo>
                      <a:pt x="137" y="112"/>
                      <a:pt x="138" y="113"/>
                      <a:pt x="140" y="118"/>
                    </a:cubicBezTo>
                    <a:cubicBezTo>
                      <a:pt x="141" y="124"/>
                      <a:pt x="146" y="121"/>
                      <a:pt x="147" y="124"/>
                    </a:cubicBezTo>
                    <a:cubicBezTo>
                      <a:pt x="149" y="127"/>
                      <a:pt x="149" y="122"/>
                      <a:pt x="149" y="126"/>
                    </a:cubicBezTo>
                    <a:cubicBezTo>
                      <a:pt x="149" y="129"/>
                      <a:pt x="150" y="132"/>
                      <a:pt x="149" y="133"/>
                    </a:cubicBezTo>
                    <a:cubicBezTo>
                      <a:pt x="147" y="136"/>
                      <a:pt x="152" y="135"/>
                      <a:pt x="153" y="135"/>
                    </a:cubicBezTo>
                    <a:cubicBezTo>
                      <a:pt x="153" y="136"/>
                      <a:pt x="152" y="138"/>
                      <a:pt x="152" y="141"/>
                    </a:cubicBezTo>
                    <a:cubicBezTo>
                      <a:pt x="152" y="143"/>
                      <a:pt x="146" y="141"/>
                      <a:pt x="146" y="143"/>
                    </a:cubicBezTo>
                    <a:cubicBezTo>
                      <a:pt x="146" y="146"/>
                      <a:pt x="143" y="144"/>
                      <a:pt x="141" y="147"/>
                    </a:cubicBezTo>
                    <a:cubicBezTo>
                      <a:pt x="140" y="150"/>
                      <a:pt x="140" y="153"/>
                      <a:pt x="140" y="157"/>
                    </a:cubicBezTo>
                    <a:cubicBezTo>
                      <a:pt x="138" y="155"/>
                      <a:pt x="140" y="158"/>
                      <a:pt x="137" y="157"/>
                    </a:cubicBezTo>
                    <a:cubicBezTo>
                      <a:pt x="134" y="155"/>
                      <a:pt x="132" y="157"/>
                      <a:pt x="132" y="155"/>
                    </a:cubicBezTo>
                    <a:cubicBezTo>
                      <a:pt x="131" y="153"/>
                      <a:pt x="131" y="153"/>
                      <a:pt x="131" y="155"/>
                    </a:cubicBezTo>
                    <a:cubicBezTo>
                      <a:pt x="131" y="157"/>
                      <a:pt x="123" y="153"/>
                      <a:pt x="121" y="153"/>
                    </a:cubicBezTo>
                    <a:cubicBezTo>
                      <a:pt x="118" y="155"/>
                      <a:pt x="120" y="153"/>
                      <a:pt x="115" y="152"/>
                    </a:cubicBezTo>
                    <a:cubicBezTo>
                      <a:pt x="112" y="152"/>
                      <a:pt x="114" y="153"/>
                      <a:pt x="111" y="152"/>
                    </a:cubicBezTo>
                    <a:cubicBezTo>
                      <a:pt x="109" y="150"/>
                      <a:pt x="106" y="152"/>
                      <a:pt x="105" y="149"/>
                    </a:cubicBezTo>
                    <a:cubicBezTo>
                      <a:pt x="105" y="147"/>
                      <a:pt x="105" y="138"/>
                      <a:pt x="100" y="136"/>
                    </a:cubicBezTo>
                    <a:cubicBezTo>
                      <a:pt x="96" y="135"/>
                      <a:pt x="96" y="138"/>
                      <a:pt x="94" y="138"/>
                    </a:cubicBezTo>
                    <a:cubicBezTo>
                      <a:pt x="91" y="138"/>
                      <a:pt x="93" y="139"/>
                      <a:pt x="91" y="139"/>
                    </a:cubicBezTo>
                    <a:cubicBezTo>
                      <a:pt x="88" y="139"/>
                      <a:pt x="86" y="144"/>
                      <a:pt x="83" y="143"/>
                    </a:cubicBezTo>
                    <a:cubicBezTo>
                      <a:pt x="80" y="139"/>
                      <a:pt x="79" y="143"/>
                      <a:pt x="74" y="138"/>
                    </a:cubicBezTo>
                    <a:cubicBezTo>
                      <a:pt x="73" y="136"/>
                      <a:pt x="68" y="135"/>
                      <a:pt x="68" y="133"/>
                    </a:cubicBezTo>
                    <a:cubicBezTo>
                      <a:pt x="70" y="130"/>
                      <a:pt x="61" y="130"/>
                      <a:pt x="58" y="127"/>
                    </a:cubicBezTo>
                    <a:cubicBezTo>
                      <a:pt x="55" y="122"/>
                      <a:pt x="58" y="122"/>
                      <a:pt x="55" y="119"/>
                    </a:cubicBezTo>
                    <a:cubicBezTo>
                      <a:pt x="53" y="116"/>
                      <a:pt x="55" y="113"/>
                      <a:pt x="52" y="110"/>
                    </a:cubicBezTo>
                    <a:cubicBezTo>
                      <a:pt x="47" y="107"/>
                      <a:pt x="50" y="102"/>
                      <a:pt x="45" y="105"/>
                    </a:cubicBezTo>
                    <a:cubicBezTo>
                      <a:pt x="42" y="108"/>
                      <a:pt x="39" y="101"/>
                      <a:pt x="39" y="104"/>
                    </a:cubicBezTo>
                    <a:cubicBezTo>
                      <a:pt x="39" y="107"/>
                      <a:pt x="38" y="105"/>
                      <a:pt x="36" y="107"/>
                    </a:cubicBezTo>
                    <a:cubicBezTo>
                      <a:pt x="36" y="104"/>
                      <a:pt x="35" y="104"/>
                      <a:pt x="33" y="102"/>
                    </a:cubicBezTo>
                    <a:cubicBezTo>
                      <a:pt x="32" y="102"/>
                      <a:pt x="32" y="99"/>
                      <a:pt x="30" y="96"/>
                    </a:cubicBezTo>
                    <a:cubicBezTo>
                      <a:pt x="29" y="93"/>
                      <a:pt x="32" y="90"/>
                      <a:pt x="29" y="84"/>
                    </a:cubicBezTo>
                    <a:cubicBezTo>
                      <a:pt x="26" y="79"/>
                      <a:pt x="18" y="77"/>
                      <a:pt x="18" y="73"/>
                    </a:cubicBezTo>
                    <a:cubicBezTo>
                      <a:pt x="17" y="67"/>
                      <a:pt x="11" y="68"/>
                      <a:pt x="12" y="62"/>
                    </a:cubicBezTo>
                    <a:cubicBezTo>
                      <a:pt x="12" y="56"/>
                      <a:pt x="20" y="54"/>
                      <a:pt x="17" y="50"/>
                    </a:cubicBezTo>
                    <a:cubicBezTo>
                      <a:pt x="15" y="45"/>
                      <a:pt x="20" y="46"/>
                      <a:pt x="20" y="45"/>
                    </a:cubicBezTo>
                    <a:cubicBezTo>
                      <a:pt x="18" y="43"/>
                      <a:pt x="11" y="45"/>
                      <a:pt x="11" y="42"/>
                    </a:cubicBezTo>
                    <a:cubicBezTo>
                      <a:pt x="11" y="39"/>
                      <a:pt x="8" y="36"/>
                      <a:pt x="6" y="31"/>
                    </a:cubicBezTo>
                    <a:cubicBezTo>
                      <a:pt x="6" y="28"/>
                      <a:pt x="4" y="28"/>
                      <a:pt x="4" y="25"/>
                    </a:cubicBezTo>
                    <a:cubicBezTo>
                      <a:pt x="6" y="23"/>
                      <a:pt x="1" y="23"/>
                      <a:pt x="1" y="22"/>
                    </a:cubicBezTo>
                    <a:cubicBezTo>
                      <a:pt x="1" y="20"/>
                      <a:pt x="4" y="20"/>
                      <a:pt x="4" y="19"/>
                    </a:cubicBezTo>
                    <a:cubicBezTo>
                      <a:pt x="4" y="17"/>
                      <a:pt x="3" y="17"/>
                      <a:pt x="3" y="17"/>
                    </a:cubicBezTo>
                    <a:cubicBezTo>
                      <a:pt x="3" y="15"/>
                      <a:pt x="3" y="14"/>
                      <a:pt x="3" y="12"/>
                    </a:cubicBezTo>
                    <a:cubicBezTo>
                      <a:pt x="3" y="11"/>
                      <a:pt x="1" y="11"/>
                      <a:pt x="1" y="11"/>
                    </a:cubicBezTo>
                    <a:cubicBezTo>
                      <a:pt x="1" y="9"/>
                      <a:pt x="1" y="9"/>
                      <a:pt x="1" y="9"/>
                    </a:cubicBezTo>
                    <a:cubicBezTo>
                      <a:pt x="1" y="8"/>
                      <a:pt x="0" y="8"/>
                      <a:pt x="0" y="6"/>
                    </a:cubicBezTo>
                    <a:cubicBezTo>
                      <a:pt x="0" y="5"/>
                      <a:pt x="3" y="6"/>
                      <a:pt x="3" y="6"/>
                    </a:cubicBezTo>
                    <a:cubicBezTo>
                      <a:pt x="4" y="5"/>
                      <a:pt x="3" y="0"/>
                      <a:pt x="6" y="3"/>
                    </a:cubicBezTo>
                    <a:cubicBezTo>
                      <a:pt x="6" y="3"/>
                      <a:pt x="6" y="3"/>
                      <a:pt x="6" y="3"/>
                    </a:cubicBezTo>
                    <a:cubicBezTo>
                      <a:pt x="9" y="6"/>
                      <a:pt x="11" y="11"/>
                      <a:pt x="15" y="12"/>
                    </a:cubicBezTo>
                    <a:cubicBezTo>
                      <a:pt x="17" y="12"/>
                      <a:pt x="17" y="12"/>
                      <a:pt x="18" y="12"/>
                    </a:cubicBezTo>
                    <a:cubicBezTo>
                      <a:pt x="18" y="12"/>
                      <a:pt x="18" y="11"/>
                      <a:pt x="20" y="11"/>
                    </a:cubicBezTo>
                    <a:cubicBezTo>
                      <a:pt x="20" y="12"/>
                      <a:pt x="20" y="12"/>
                      <a:pt x="20" y="12"/>
                    </a:cubicBezTo>
                    <a:cubicBezTo>
                      <a:pt x="21" y="12"/>
                      <a:pt x="21" y="12"/>
                      <a:pt x="21" y="11"/>
                    </a:cubicBezTo>
                    <a:cubicBezTo>
                      <a:pt x="23" y="9"/>
                      <a:pt x="23" y="9"/>
                      <a:pt x="23" y="9"/>
                    </a:cubicBezTo>
                    <a:cubicBezTo>
                      <a:pt x="24" y="8"/>
                      <a:pt x="24" y="8"/>
                      <a:pt x="24" y="8"/>
                    </a:cubicBezTo>
                    <a:cubicBezTo>
                      <a:pt x="24" y="8"/>
                      <a:pt x="26" y="6"/>
                      <a:pt x="27" y="6"/>
                    </a:cubicBezTo>
                    <a:cubicBezTo>
                      <a:pt x="27" y="5"/>
                      <a:pt x="30" y="2"/>
                      <a:pt x="32" y="3"/>
                    </a:cubicBezTo>
                    <a:cubicBezTo>
                      <a:pt x="35" y="6"/>
                      <a:pt x="35" y="6"/>
                      <a:pt x="35" y="6"/>
                    </a:cubicBezTo>
                    <a:cubicBezTo>
                      <a:pt x="35" y="6"/>
                      <a:pt x="33" y="6"/>
                      <a:pt x="33" y="8"/>
                    </a:cubicBezTo>
                    <a:cubicBezTo>
                      <a:pt x="33" y="9"/>
                      <a:pt x="35" y="9"/>
                      <a:pt x="35" y="9"/>
                    </a:cubicBezTo>
                    <a:cubicBezTo>
                      <a:pt x="35" y="11"/>
                      <a:pt x="32" y="11"/>
                      <a:pt x="32" y="11"/>
                    </a:cubicBezTo>
                    <a:cubicBezTo>
                      <a:pt x="32" y="12"/>
                      <a:pt x="32" y="12"/>
                      <a:pt x="32" y="12"/>
                    </a:cubicBezTo>
                    <a:cubicBezTo>
                      <a:pt x="33" y="12"/>
                      <a:pt x="33" y="12"/>
                      <a:pt x="33" y="14"/>
                    </a:cubicBezTo>
                    <a:cubicBezTo>
                      <a:pt x="33" y="14"/>
                      <a:pt x="33" y="15"/>
                      <a:pt x="35" y="15"/>
                    </a:cubicBezTo>
                    <a:cubicBezTo>
                      <a:pt x="35" y="14"/>
                      <a:pt x="35" y="14"/>
                      <a:pt x="35" y="14"/>
                    </a:cubicBezTo>
                    <a:cubicBezTo>
                      <a:pt x="36" y="15"/>
                      <a:pt x="35" y="19"/>
                      <a:pt x="39" y="17"/>
                    </a:cubicBezTo>
                  </a:path>
                </a:pathLst>
              </a:custGeom>
              <a:grpFill/>
              <a:ln w="6350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lIns="45720" tIns="27432" rIns="45720" bIns="27432"/>
              <a:lstStyle/>
              <a:p>
                <a:endParaRPr lang="en-GB" sz="900" dirty="0"/>
              </a:p>
            </p:txBody>
          </p:sp>
          <p:sp>
            <p:nvSpPr>
              <p:cNvPr id="414" name="Freeform 48"/>
              <p:cNvSpPr>
                <a:spLocks/>
              </p:cNvSpPr>
              <p:nvPr/>
            </p:nvSpPr>
            <p:spPr bwMode="auto">
              <a:xfrm>
                <a:off x="3102" y="2232"/>
                <a:ext cx="287" cy="139"/>
              </a:xfrm>
              <a:custGeom>
                <a:avLst/>
                <a:gdLst/>
                <a:ahLst/>
                <a:cxnLst>
                  <a:cxn ang="0">
                    <a:pos x="139" y="14"/>
                  </a:cxn>
                  <a:cxn ang="0">
                    <a:pos x="140" y="19"/>
                  </a:cxn>
                  <a:cxn ang="0">
                    <a:pos x="140" y="24"/>
                  </a:cxn>
                  <a:cxn ang="0">
                    <a:pos x="146" y="27"/>
                  </a:cxn>
                  <a:cxn ang="0">
                    <a:pos x="148" y="30"/>
                  </a:cxn>
                  <a:cxn ang="0">
                    <a:pos x="142" y="33"/>
                  </a:cxn>
                  <a:cxn ang="0">
                    <a:pos x="143" y="38"/>
                  </a:cxn>
                  <a:cxn ang="0">
                    <a:pos x="145" y="44"/>
                  </a:cxn>
                  <a:cxn ang="0">
                    <a:pos x="143" y="49"/>
                  </a:cxn>
                  <a:cxn ang="0">
                    <a:pos x="148" y="58"/>
                  </a:cxn>
                  <a:cxn ang="0">
                    <a:pos x="145" y="60"/>
                  </a:cxn>
                  <a:cxn ang="0">
                    <a:pos x="139" y="56"/>
                  </a:cxn>
                  <a:cxn ang="0">
                    <a:pos x="134" y="55"/>
                  </a:cxn>
                  <a:cxn ang="0">
                    <a:pos x="133" y="55"/>
                  </a:cxn>
                  <a:cxn ang="0">
                    <a:pos x="133" y="55"/>
                  </a:cxn>
                  <a:cxn ang="0">
                    <a:pos x="130" y="56"/>
                  </a:cxn>
                  <a:cxn ang="0">
                    <a:pos x="124" y="58"/>
                  </a:cxn>
                  <a:cxn ang="0">
                    <a:pos x="104" y="63"/>
                  </a:cxn>
                  <a:cxn ang="0">
                    <a:pos x="90" y="63"/>
                  </a:cxn>
                  <a:cxn ang="0">
                    <a:pos x="84" y="61"/>
                  </a:cxn>
                  <a:cxn ang="0">
                    <a:pos x="84" y="67"/>
                  </a:cxn>
                  <a:cxn ang="0">
                    <a:pos x="79" y="72"/>
                  </a:cxn>
                  <a:cxn ang="0">
                    <a:pos x="78" y="67"/>
                  </a:cxn>
                  <a:cxn ang="0">
                    <a:pos x="75" y="63"/>
                  </a:cxn>
                  <a:cxn ang="0">
                    <a:pos x="55" y="70"/>
                  </a:cxn>
                  <a:cxn ang="0">
                    <a:pos x="35" y="67"/>
                  </a:cxn>
                  <a:cxn ang="0">
                    <a:pos x="24" y="64"/>
                  </a:cxn>
                  <a:cxn ang="0">
                    <a:pos x="15" y="63"/>
                  </a:cxn>
                  <a:cxn ang="0">
                    <a:pos x="15" y="60"/>
                  </a:cxn>
                  <a:cxn ang="0">
                    <a:pos x="11" y="56"/>
                  </a:cxn>
                  <a:cxn ang="0">
                    <a:pos x="9" y="50"/>
                  </a:cxn>
                  <a:cxn ang="0">
                    <a:pos x="3" y="46"/>
                  </a:cxn>
                  <a:cxn ang="0">
                    <a:pos x="6" y="42"/>
                  </a:cxn>
                  <a:cxn ang="0">
                    <a:pos x="5" y="35"/>
                  </a:cxn>
                  <a:cxn ang="0">
                    <a:pos x="0" y="28"/>
                  </a:cxn>
                  <a:cxn ang="0">
                    <a:pos x="11" y="22"/>
                  </a:cxn>
                  <a:cxn ang="0">
                    <a:pos x="15" y="21"/>
                  </a:cxn>
                  <a:cxn ang="0">
                    <a:pos x="26" y="19"/>
                  </a:cxn>
                  <a:cxn ang="0">
                    <a:pos x="24" y="14"/>
                  </a:cxn>
                  <a:cxn ang="0">
                    <a:pos x="37" y="13"/>
                  </a:cxn>
                  <a:cxn ang="0">
                    <a:pos x="55" y="5"/>
                  </a:cxn>
                  <a:cxn ang="0">
                    <a:pos x="76" y="7"/>
                  </a:cxn>
                  <a:cxn ang="0">
                    <a:pos x="89" y="14"/>
                  </a:cxn>
                  <a:cxn ang="0">
                    <a:pos x="108" y="14"/>
                  </a:cxn>
                  <a:cxn ang="0">
                    <a:pos x="127" y="10"/>
                  </a:cxn>
                  <a:cxn ang="0">
                    <a:pos x="131" y="8"/>
                  </a:cxn>
                  <a:cxn ang="0">
                    <a:pos x="136" y="11"/>
                  </a:cxn>
                  <a:cxn ang="0">
                    <a:pos x="139" y="13"/>
                  </a:cxn>
                </a:cxnLst>
                <a:rect l="0" t="0" r="r" b="b"/>
                <a:pathLst>
                  <a:path w="148" h="72">
                    <a:moveTo>
                      <a:pt x="139" y="14"/>
                    </a:moveTo>
                    <a:cubicBezTo>
                      <a:pt x="139" y="14"/>
                      <a:pt x="139" y="14"/>
                      <a:pt x="139" y="14"/>
                    </a:cubicBezTo>
                    <a:cubicBezTo>
                      <a:pt x="139" y="14"/>
                      <a:pt x="137" y="14"/>
                      <a:pt x="139" y="14"/>
                    </a:cubicBezTo>
                    <a:cubicBezTo>
                      <a:pt x="139" y="16"/>
                      <a:pt x="140" y="18"/>
                      <a:pt x="140" y="19"/>
                    </a:cubicBezTo>
                    <a:cubicBezTo>
                      <a:pt x="140" y="21"/>
                      <a:pt x="139" y="21"/>
                      <a:pt x="139" y="22"/>
                    </a:cubicBezTo>
                    <a:cubicBezTo>
                      <a:pt x="139" y="24"/>
                      <a:pt x="140" y="24"/>
                      <a:pt x="140" y="24"/>
                    </a:cubicBezTo>
                    <a:cubicBezTo>
                      <a:pt x="140" y="25"/>
                      <a:pt x="139" y="25"/>
                      <a:pt x="139" y="25"/>
                    </a:cubicBezTo>
                    <a:cubicBezTo>
                      <a:pt x="142" y="27"/>
                      <a:pt x="145" y="25"/>
                      <a:pt x="146" y="27"/>
                    </a:cubicBezTo>
                    <a:cubicBezTo>
                      <a:pt x="148" y="28"/>
                      <a:pt x="148" y="28"/>
                      <a:pt x="148" y="30"/>
                    </a:cubicBezTo>
                    <a:cubicBezTo>
                      <a:pt x="148" y="30"/>
                      <a:pt x="148" y="30"/>
                      <a:pt x="148" y="30"/>
                    </a:cubicBezTo>
                    <a:cubicBezTo>
                      <a:pt x="145" y="27"/>
                      <a:pt x="146" y="32"/>
                      <a:pt x="145" y="33"/>
                    </a:cubicBezTo>
                    <a:cubicBezTo>
                      <a:pt x="145" y="33"/>
                      <a:pt x="142" y="32"/>
                      <a:pt x="142" y="33"/>
                    </a:cubicBezTo>
                    <a:cubicBezTo>
                      <a:pt x="142" y="35"/>
                      <a:pt x="143" y="35"/>
                      <a:pt x="143" y="36"/>
                    </a:cubicBezTo>
                    <a:cubicBezTo>
                      <a:pt x="143" y="38"/>
                      <a:pt x="143" y="38"/>
                      <a:pt x="143" y="38"/>
                    </a:cubicBezTo>
                    <a:cubicBezTo>
                      <a:pt x="143" y="38"/>
                      <a:pt x="145" y="38"/>
                      <a:pt x="145" y="39"/>
                    </a:cubicBezTo>
                    <a:cubicBezTo>
                      <a:pt x="145" y="41"/>
                      <a:pt x="145" y="42"/>
                      <a:pt x="145" y="44"/>
                    </a:cubicBezTo>
                    <a:cubicBezTo>
                      <a:pt x="145" y="44"/>
                      <a:pt x="146" y="44"/>
                      <a:pt x="146" y="46"/>
                    </a:cubicBezTo>
                    <a:cubicBezTo>
                      <a:pt x="146" y="47"/>
                      <a:pt x="143" y="47"/>
                      <a:pt x="143" y="49"/>
                    </a:cubicBezTo>
                    <a:cubicBezTo>
                      <a:pt x="143" y="50"/>
                      <a:pt x="148" y="50"/>
                      <a:pt x="146" y="52"/>
                    </a:cubicBezTo>
                    <a:cubicBezTo>
                      <a:pt x="146" y="55"/>
                      <a:pt x="148" y="55"/>
                      <a:pt x="148" y="58"/>
                    </a:cubicBezTo>
                    <a:cubicBezTo>
                      <a:pt x="148" y="58"/>
                      <a:pt x="148" y="58"/>
                      <a:pt x="146" y="58"/>
                    </a:cubicBezTo>
                    <a:cubicBezTo>
                      <a:pt x="145" y="60"/>
                      <a:pt x="145" y="60"/>
                      <a:pt x="145" y="60"/>
                    </a:cubicBezTo>
                    <a:cubicBezTo>
                      <a:pt x="143" y="58"/>
                      <a:pt x="145" y="56"/>
                      <a:pt x="143" y="56"/>
                    </a:cubicBezTo>
                    <a:cubicBezTo>
                      <a:pt x="142" y="55"/>
                      <a:pt x="142" y="58"/>
                      <a:pt x="139" y="56"/>
                    </a:cubicBezTo>
                    <a:cubicBezTo>
                      <a:pt x="137" y="56"/>
                      <a:pt x="137" y="55"/>
                      <a:pt x="136" y="55"/>
                    </a:cubicBezTo>
                    <a:cubicBezTo>
                      <a:pt x="136" y="55"/>
                      <a:pt x="136" y="55"/>
                      <a:pt x="134" y="55"/>
                    </a:cubicBezTo>
                    <a:cubicBezTo>
                      <a:pt x="134" y="56"/>
                      <a:pt x="134" y="56"/>
                      <a:pt x="134" y="56"/>
                    </a:cubicBezTo>
                    <a:cubicBezTo>
                      <a:pt x="134" y="56"/>
                      <a:pt x="134" y="55"/>
                      <a:pt x="133" y="55"/>
                    </a:cubicBezTo>
                    <a:cubicBezTo>
                      <a:pt x="133" y="55"/>
                      <a:pt x="133" y="55"/>
                      <a:pt x="133" y="55"/>
                    </a:cubicBezTo>
                    <a:cubicBezTo>
                      <a:pt x="133" y="55"/>
                      <a:pt x="133" y="55"/>
                      <a:pt x="133" y="55"/>
                    </a:cubicBezTo>
                    <a:cubicBezTo>
                      <a:pt x="131" y="56"/>
                      <a:pt x="131" y="58"/>
                      <a:pt x="130" y="58"/>
                    </a:cubicBezTo>
                    <a:cubicBezTo>
                      <a:pt x="130" y="56"/>
                      <a:pt x="130" y="56"/>
                      <a:pt x="130" y="56"/>
                    </a:cubicBezTo>
                    <a:cubicBezTo>
                      <a:pt x="130" y="56"/>
                      <a:pt x="128" y="55"/>
                      <a:pt x="128" y="56"/>
                    </a:cubicBezTo>
                    <a:cubicBezTo>
                      <a:pt x="127" y="58"/>
                      <a:pt x="125" y="58"/>
                      <a:pt x="124" y="58"/>
                    </a:cubicBezTo>
                    <a:cubicBezTo>
                      <a:pt x="121" y="58"/>
                      <a:pt x="119" y="58"/>
                      <a:pt x="117" y="58"/>
                    </a:cubicBezTo>
                    <a:cubicBezTo>
                      <a:pt x="113" y="60"/>
                      <a:pt x="110" y="63"/>
                      <a:pt x="104" y="63"/>
                    </a:cubicBezTo>
                    <a:cubicBezTo>
                      <a:pt x="101" y="63"/>
                      <a:pt x="101" y="61"/>
                      <a:pt x="98" y="60"/>
                    </a:cubicBezTo>
                    <a:cubicBezTo>
                      <a:pt x="95" y="60"/>
                      <a:pt x="93" y="63"/>
                      <a:pt x="90" y="63"/>
                    </a:cubicBezTo>
                    <a:cubicBezTo>
                      <a:pt x="89" y="63"/>
                      <a:pt x="89" y="63"/>
                      <a:pt x="89" y="63"/>
                    </a:cubicBezTo>
                    <a:cubicBezTo>
                      <a:pt x="87" y="63"/>
                      <a:pt x="84" y="61"/>
                      <a:pt x="84" y="61"/>
                    </a:cubicBezTo>
                    <a:cubicBezTo>
                      <a:pt x="84" y="61"/>
                      <a:pt x="82" y="64"/>
                      <a:pt x="84" y="66"/>
                    </a:cubicBezTo>
                    <a:cubicBezTo>
                      <a:pt x="84" y="67"/>
                      <a:pt x="84" y="67"/>
                      <a:pt x="84" y="67"/>
                    </a:cubicBezTo>
                    <a:cubicBezTo>
                      <a:pt x="82" y="67"/>
                      <a:pt x="82" y="67"/>
                      <a:pt x="82" y="67"/>
                    </a:cubicBezTo>
                    <a:cubicBezTo>
                      <a:pt x="81" y="67"/>
                      <a:pt x="81" y="72"/>
                      <a:pt x="79" y="72"/>
                    </a:cubicBezTo>
                    <a:cubicBezTo>
                      <a:pt x="79" y="72"/>
                      <a:pt x="79" y="70"/>
                      <a:pt x="78" y="70"/>
                    </a:cubicBezTo>
                    <a:cubicBezTo>
                      <a:pt x="79" y="69"/>
                      <a:pt x="78" y="69"/>
                      <a:pt x="78" y="67"/>
                    </a:cubicBezTo>
                    <a:cubicBezTo>
                      <a:pt x="76" y="66"/>
                      <a:pt x="81" y="64"/>
                      <a:pt x="81" y="61"/>
                    </a:cubicBezTo>
                    <a:cubicBezTo>
                      <a:pt x="79" y="60"/>
                      <a:pt x="79" y="60"/>
                      <a:pt x="75" y="63"/>
                    </a:cubicBezTo>
                    <a:cubicBezTo>
                      <a:pt x="72" y="67"/>
                      <a:pt x="72" y="56"/>
                      <a:pt x="64" y="64"/>
                    </a:cubicBezTo>
                    <a:cubicBezTo>
                      <a:pt x="60" y="70"/>
                      <a:pt x="60" y="67"/>
                      <a:pt x="55" y="70"/>
                    </a:cubicBezTo>
                    <a:cubicBezTo>
                      <a:pt x="50" y="72"/>
                      <a:pt x="50" y="64"/>
                      <a:pt x="41" y="61"/>
                    </a:cubicBezTo>
                    <a:cubicBezTo>
                      <a:pt x="32" y="58"/>
                      <a:pt x="37" y="66"/>
                      <a:pt x="35" y="67"/>
                    </a:cubicBezTo>
                    <a:cubicBezTo>
                      <a:pt x="34" y="69"/>
                      <a:pt x="34" y="66"/>
                      <a:pt x="31" y="69"/>
                    </a:cubicBezTo>
                    <a:cubicBezTo>
                      <a:pt x="29" y="70"/>
                      <a:pt x="24" y="67"/>
                      <a:pt x="24" y="64"/>
                    </a:cubicBezTo>
                    <a:cubicBezTo>
                      <a:pt x="23" y="60"/>
                      <a:pt x="23" y="64"/>
                      <a:pt x="20" y="63"/>
                    </a:cubicBezTo>
                    <a:cubicBezTo>
                      <a:pt x="18" y="60"/>
                      <a:pt x="15" y="66"/>
                      <a:pt x="15" y="63"/>
                    </a:cubicBezTo>
                    <a:cubicBezTo>
                      <a:pt x="15" y="61"/>
                      <a:pt x="11" y="64"/>
                      <a:pt x="11" y="63"/>
                    </a:cubicBezTo>
                    <a:cubicBezTo>
                      <a:pt x="9" y="61"/>
                      <a:pt x="14" y="63"/>
                      <a:pt x="15" y="60"/>
                    </a:cubicBezTo>
                    <a:cubicBezTo>
                      <a:pt x="17" y="58"/>
                      <a:pt x="11" y="61"/>
                      <a:pt x="9" y="60"/>
                    </a:cubicBezTo>
                    <a:cubicBezTo>
                      <a:pt x="8" y="56"/>
                      <a:pt x="12" y="60"/>
                      <a:pt x="11" y="56"/>
                    </a:cubicBezTo>
                    <a:cubicBezTo>
                      <a:pt x="11" y="55"/>
                      <a:pt x="9" y="56"/>
                      <a:pt x="9" y="55"/>
                    </a:cubicBezTo>
                    <a:cubicBezTo>
                      <a:pt x="9" y="52"/>
                      <a:pt x="8" y="53"/>
                      <a:pt x="9" y="50"/>
                    </a:cubicBezTo>
                    <a:cubicBezTo>
                      <a:pt x="11" y="47"/>
                      <a:pt x="8" y="49"/>
                      <a:pt x="6" y="47"/>
                    </a:cubicBezTo>
                    <a:cubicBezTo>
                      <a:pt x="5" y="46"/>
                      <a:pt x="5" y="49"/>
                      <a:pt x="3" y="46"/>
                    </a:cubicBezTo>
                    <a:cubicBezTo>
                      <a:pt x="2" y="44"/>
                      <a:pt x="3" y="39"/>
                      <a:pt x="5" y="42"/>
                    </a:cubicBezTo>
                    <a:cubicBezTo>
                      <a:pt x="5" y="47"/>
                      <a:pt x="9" y="44"/>
                      <a:pt x="6" y="42"/>
                    </a:cubicBezTo>
                    <a:cubicBezTo>
                      <a:pt x="3" y="41"/>
                      <a:pt x="9" y="39"/>
                      <a:pt x="6" y="38"/>
                    </a:cubicBezTo>
                    <a:cubicBezTo>
                      <a:pt x="5" y="38"/>
                      <a:pt x="8" y="36"/>
                      <a:pt x="5" y="35"/>
                    </a:cubicBezTo>
                    <a:cubicBezTo>
                      <a:pt x="3" y="33"/>
                      <a:pt x="9" y="30"/>
                      <a:pt x="5" y="32"/>
                    </a:cubicBezTo>
                    <a:cubicBezTo>
                      <a:pt x="0" y="33"/>
                      <a:pt x="0" y="33"/>
                      <a:pt x="0" y="28"/>
                    </a:cubicBezTo>
                    <a:cubicBezTo>
                      <a:pt x="2" y="25"/>
                      <a:pt x="2" y="27"/>
                      <a:pt x="3" y="25"/>
                    </a:cubicBezTo>
                    <a:cubicBezTo>
                      <a:pt x="6" y="21"/>
                      <a:pt x="9" y="21"/>
                      <a:pt x="11" y="22"/>
                    </a:cubicBezTo>
                    <a:cubicBezTo>
                      <a:pt x="11" y="24"/>
                      <a:pt x="14" y="24"/>
                      <a:pt x="12" y="22"/>
                    </a:cubicBezTo>
                    <a:cubicBezTo>
                      <a:pt x="11" y="21"/>
                      <a:pt x="17" y="19"/>
                      <a:pt x="15" y="21"/>
                    </a:cubicBezTo>
                    <a:cubicBezTo>
                      <a:pt x="15" y="22"/>
                      <a:pt x="23" y="22"/>
                      <a:pt x="23" y="22"/>
                    </a:cubicBezTo>
                    <a:cubicBezTo>
                      <a:pt x="24" y="21"/>
                      <a:pt x="17" y="21"/>
                      <a:pt x="26" y="19"/>
                    </a:cubicBezTo>
                    <a:cubicBezTo>
                      <a:pt x="34" y="18"/>
                      <a:pt x="28" y="19"/>
                      <a:pt x="26" y="18"/>
                    </a:cubicBezTo>
                    <a:cubicBezTo>
                      <a:pt x="24" y="16"/>
                      <a:pt x="23" y="16"/>
                      <a:pt x="24" y="14"/>
                    </a:cubicBezTo>
                    <a:cubicBezTo>
                      <a:pt x="24" y="13"/>
                      <a:pt x="24" y="13"/>
                      <a:pt x="29" y="13"/>
                    </a:cubicBezTo>
                    <a:cubicBezTo>
                      <a:pt x="32" y="14"/>
                      <a:pt x="32" y="11"/>
                      <a:pt x="37" y="13"/>
                    </a:cubicBezTo>
                    <a:cubicBezTo>
                      <a:pt x="40" y="14"/>
                      <a:pt x="41" y="14"/>
                      <a:pt x="43" y="13"/>
                    </a:cubicBezTo>
                    <a:cubicBezTo>
                      <a:pt x="43" y="11"/>
                      <a:pt x="46" y="8"/>
                      <a:pt x="55" y="5"/>
                    </a:cubicBezTo>
                    <a:cubicBezTo>
                      <a:pt x="63" y="2"/>
                      <a:pt x="66" y="7"/>
                      <a:pt x="70" y="4"/>
                    </a:cubicBezTo>
                    <a:cubicBezTo>
                      <a:pt x="75" y="0"/>
                      <a:pt x="70" y="10"/>
                      <a:pt x="76" y="7"/>
                    </a:cubicBezTo>
                    <a:cubicBezTo>
                      <a:pt x="82" y="5"/>
                      <a:pt x="79" y="13"/>
                      <a:pt x="84" y="11"/>
                    </a:cubicBezTo>
                    <a:cubicBezTo>
                      <a:pt x="87" y="10"/>
                      <a:pt x="84" y="11"/>
                      <a:pt x="89" y="14"/>
                    </a:cubicBezTo>
                    <a:cubicBezTo>
                      <a:pt x="93" y="16"/>
                      <a:pt x="90" y="11"/>
                      <a:pt x="95" y="14"/>
                    </a:cubicBezTo>
                    <a:cubicBezTo>
                      <a:pt x="98" y="19"/>
                      <a:pt x="104" y="11"/>
                      <a:pt x="108" y="14"/>
                    </a:cubicBezTo>
                    <a:cubicBezTo>
                      <a:pt x="113" y="19"/>
                      <a:pt x="122" y="11"/>
                      <a:pt x="122" y="10"/>
                    </a:cubicBezTo>
                    <a:cubicBezTo>
                      <a:pt x="125" y="11"/>
                      <a:pt x="124" y="10"/>
                      <a:pt x="127" y="10"/>
                    </a:cubicBezTo>
                    <a:cubicBezTo>
                      <a:pt x="127" y="10"/>
                      <a:pt x="130" y="11"/>
                      <a:pt x="130" y="10"/>
                    </a:cubicBezTo>
                    <a:cubicBezTo>
                      <a:pt x="131" y="8"/>
                      <a:pt x="131" y="8"/>
                      <a:pt x="131" y="8"/>
                    </a:cubicBezTo>
                    <a:cubicBezTo>
                      <a:pt x="131" y="8"/>
                      <a:pt x="133" y="8"/>
                      <a:pt x="136" y="11"/>
                    </a:cubicBezTo>
                    <a:cubicBezTo>
                      <a:pt x="136" y="11"/>
                      <a:pt x="136" y="11"/>
                      <a:pt x="136" y="11"/>
                    </a:cubicBezTo>
                    <a:cubicBezTo>
                      <a:pt x="136" y="13"/>
                      <a:pt x="136" y="13"/>
                      <a:pt x="136" y="13"/>
                    </a:cubicBezTo>
                    <a:cubicBezTo>
                      <a:pt x="137" y="14"/>
                      <a:pt x="137" y="13"/>
                      <a:pt x="139" y="13"/>
                    </a:cubicBezTo>
                    <a:cubicBezTo>
                      <a:pt x="139" y="14"/>
                      <a:pt x="139" y="14"/>
                      <a:pt x="139" y="14"/>
                    </a:cubicBezTo>
                  </a:path>
                </a:pathLst>
              </a:custGeom>
              <a:grpFill/>
              <a:ln w="6350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lIns="45720" tIns="27432" rIns="45720" bIns="27432"/>
              <a:lstStyle/>
              <a:p>
                <a:endParaRPr lang="en-GB" sz="900" dirty="0"/>
              </a:p>
            </p:txBody>
          </p:sp>
          <p:sp>
            <p:nvSpPr>
              <p:cNvPr id="415" name="Freeform 49"/>
              <p:cNvSpPr>
                <a:spLocks/>
              </p:cNvSpPr>
              <p:nvPr/>
            </p:nvSpPr>
            <p:spPr bwMode="auto">
              <a:xfrm>
                <a:off x="3505" y="2220"/>
                <a:ext cx="224" cy="167"/>
              </a:xfrm>
              <a:custGeom>
                <a:avLst/>
                <a:gdLst/>
                <a:ahLst/>
                <a:cxnLst>
                  <a:cxn ang="0">
                    <a:pos x="2" y="16"/>
                  </a:cxn>
                  <a:cxn ang="0">
                    <a:pos x="5" y="14"/>
                  </a:cxn>
                  <a:cxn ang="0">
                    <a:pos x="13" y="11"/>
                  </a:cxn>
                  <a:cxn ang="0">
                    <a:pos x="17" y="24"/>
                  </a:cxn>
                  <a:cxn ang="0">
                    <a:pos x="11" y="24"/>
                  </a:cxn>
                  <a:cxn ang="0">
                    <a:pos x="7" y="24"/>
                  </a:cxn>
                  <a:cxn ang="0">
                    <a:pos x="3" y="30"/>
                  </a:cxn>
                  <a:cxn ang="0">
                    <a:pos x="7" y="33"/>
                  </a:cxn>
                  <a:cxn ang="0">
                    <a:pos x="9" y="36"/>
                  </a:cxn>
                  <a:cxn ang="0">
                    <a:pos x="8" y="36"/>
                  </a:cxn>
                  <a:cxn ang="0">
                    <a:pos x="8" y="39"/>
                  </a:cxn>
                  <a:cxn ang="0">
                    <a:pos x="13" y="45"/>
                  </a:cxn>
                  <a:cxn ang="0">
                    <a:pos x="13" y="61"/>
                  </a:cxn>
                  <a:cxn ang="0">
                    <a:pos x="32" y="53"/>
                  </a:cxn>
                  <a:cxn ang="0">
                    <a:pos x="40" y="53"/>
                  </a:cxn>
                  <a:cxn ang="0">
                    <a:pos x="52" y="58"/>
                  </a:cxn>
                  <a:cxn ang="0">
                    <a:pos x="64" y="68"/>
                  </a:cxn>
                  <a:cxn ang="0">
                    <a:pos x="71" y="73"/>
                  </a:cxn>
                  <a:cxn ang="0">
                    <a:pos x="71" y="81"/>
                  </a:cxn>
                  <a:cxn ang="0">
                    <a:pos x="81" y="84"/>
                  </a:cxn>
                  <a:cxn ang="0">
                    <a:pos x="98" y="68"/>
                  </a:cxn>
                  <a:cxn ang="0">
                    <a:pos x="113" y="61"/>
                  </a:cxn>
                  <a:cxn ang="0">
                    <a:pos x="107" y="51"/>
                  </a:cxn>
                  <a:cxn ang="0">
                    <a:pos x="84" y="34"/>
                  </a:cxn>
                  <a:cxn ang="0">
                    <a:pos x="75" y="19"/>
                  </a:cxn>
                  <a:cxn ang="0">
                    <a:pos x="63" y="17"/>
                  </a:cxn>
                  <a:cxn ang="0">
                    <a:pos x="63" y="11"/>
                  </a:cxn>
                  <a:cxn ang="0">
                    <a:pos x="54" y="5"/>
                  </a:cxn>
                  <a:cxn ang="0">
                    <a:pos x="46" y="4"/>
                  </a:cxn>
                  <a:cxn ang="0">
                    <a:pos x="37" y="11"/>
                  </a:cxn>
                  <a:cxn ang="0">
                    <a:pos x="29" y="17"/>
                  </a:cxn>
                  <a:cxn ang="0">
                    <a:pos x="19" y="10"/>
                  </a:cxn>
                  <a:cxn ang="0">
                    <a:pos x="5" y="10"/>
                  </a:cxn>
                </a:cxnLst>
                <a:rect l="0" t="0" r="r" b="b"/>
                <a:pathLst>
                  <a:path w="115" h="86">
                    <a:moveTo>
                      <a:pt x="0" y="13"/>
                    </a:moveTo>
                    <a:cubicBezTo>
                      <a:pt x="3" y="14"/>
                      <a:pt x="2" y="14"/>
                      <a:pt x="2" y="16"/>
                    </a:cubicBezTo>
                    <a:cubicBezTo>
                      <a:pt x="3" y="17"/>
                      <a:pt x="3" y="21"/>
                      <a:pt x="3" y="17"/>
                    </a:cubicBezTo>
                    <a:cubicBezTo>
                      <a:pt x="3" y="16"/>
                      <a:pt x="5" y="14"/>
                      <a:pt x="5" y="14"/>
                    </a:cubicBezTo>
                    <a:cubicBezTo>
                      <a:pt x="3" y="14"/>
                      <a:pt x="3" y="10"/>
                      <a:pt x="8" y="10"/>
                    </a:cubicBezTo>
                    <a:cubicBezTo>
                      <a:pt x="11" y="8"/>
                      <a:pt x="13" y="8"/>
                      <a:pt x="13" y="11"/>
                    </a:cubicBezTo>
                    <a:cubicBezTo>
                      <a:pt x="13" y="13"/>
                      <a:pt x="13" y="16"/>
                      <a:pt x="17" y="19"/>
                    </a:cubicBezTo>
                    <a:cubicBezTo>
                      <a:pt x="22" y="21"/>
                      <a:pt x="17" y="25"/>
                      <a:pt x="17" y="24"/>
                    </a:cubicBezTo>
                    <a:cubicBezTo>
                      <a:pt x="16" y="22"/>
                      <a:pt x="14" y="22"/>
                      <a:pt x="16" y="24"/>
                    </a:cubicBezTo>
                    <a:cubicBezTo>
                      <a:pt x="16" y="25"/>
                      <a:pt x="11" y="27"/>
                      <a:pt x="11" y="24"/>
                    </a:cubicBezTo>
                    <a:cubicBezTo>
                      <a:pt x="11" y="21"/>
                      <a:pt x="9" y="25"/>
                      <a:pt x="8" y="24"/>
                    </a:cubicBezTo>
                    <a:cubicBezTo>
                      <a:pt x="8" y="22"/>
                      <a:pt x="7" y="25"/>
                      <a:pt x="7" y="24"/>
                    </a:cubicBezTo>
                    <a:cubicBezTo>
                      <a:pt x="7" y="22"/>
                      <a:pt x="3" y="19"/>
                      <a:pt x="5" y="22"/>
                    </a:cubicBezTo>
                    <a:cubicBezTo>
                      <a:pt x="5" y="25"/>
                      <a:pt x="2" y="28"/>
                      <a:pt x="3" y="30"/>
                    </a:cubicBezTo>
                    <a:cubicBezTo>
                      <a:pt x="3" y="31"/>
                      <a:pt x="5" y="36"/>
                      <a:pt x="5" y="34"/>
                    </a:cubicBezTo>
                    <a:cubicBezTo>
                      <a:pt x="7" y="34"/>
                      <a:pt x="5" y="33"/>
                      <a:pt x="7" y="33"/>
                    </a:cubicBezTo>
                    <a:cubicBezTo>
                      <a:pt x="8" y="33"/>
                      <a:pt x="9" y="31"/>
                      <a:pt x="9" y="33"/>
                    </a:cubicBezTo>
                    <a:cubicBezTo>
                      <a:pt x="8" y="36"/>
                      <a:pt x="8" y="36"/>
                      <a:pt x="9" y="36"/>
                    </a:cubicBezTo>
                    <a:cubicBezTo>
                      <a:pt x="11" y="36"/>
                      <a:pt x="11" y="38"/>
                      <a:pt x="9" y="38"/>
                    </a:cubicBezTo>
                    <a:cubicBezTo>
                      <a:pt x="7" y="38"/>
                      <a:pt x="8" y="36"/>
                      <a:pt x="8" y="36"/>
                    </a:cubicBezTo>
                    <a:cubicBezTo>
                      <a:pt x="7" y="36"/>
                      <a:pt x="5" y="41"/>
                      <a:pt x="7" y="41"/>
                    </a:cubicBezTo>
                    <a:cubicBezTo>
                      <a:pt x="8" y="42"/>
                      <a:pt x="7" y="39"/>
                      <a:pt x="8" y="39"/>
                    </a:cubicBezTo>
                    <a:cubicBezTo>
                      <a:pt x="9" y="41"/>
                      <a:pt x="9" y="41"/>
                      <a:pt x="11" y="42"/>
                    </a:cubicBezTo>
                    <a:cubicBezTo>
                      <a:pt x="11" y="44"/>
                      <a:pt x="14" y="44"/>
                      <a:pt x="13" y="45"/>
                    </a:cubicBezTo>
                    <a:cubicBezTo>
                      <a:pt x="11" y="47"/>
                      <a:pt x="11" y="51"/>
                      <a:pt x="13" y="61"/>
                    </a:cubicBezTo>
                    <a:cubicBezTo>
                      <a:pt x="13" y="61"/>
                      <a:pt x="13" y="61"/>
                      <a:pt x="13" y="61"/>
                    </a:cubicBezTo>
                    <a:cubicBezTo>
                      <a:pt x="23" y="61"/>
                      <a:pt x="16" y="58"/>
                      <a:pt x="23" y="55"/>
                    </a:cubicBezTo>
                    <a:cubicBezTo>
                      <a:pt x="28" y="51"/>
                      <a:pt x="31" y="56"/>
                      <a:pt x="32" y="53"/>
                    </a:cubicBezTo>
                    <a:cubicBezTo>
                      <a:pt x="32" y="51"/>
                      <a:pt x="35" y="50"/>
                      <a:pt x="37" y="51"/>
                    </a:cubicBezTo>
                    <a:cubicBezTo>
                      <a:pt x="37" y="53"/>
                      <a:pt x="39" y="50"/>
                      <a:pt x="40" y="53"/>
                    </a:cubicBezTo>
                    <a:cubicBezTo>
                      <a:pt x="40" y="56"/>
                      <a:pt x="46" y="55"/>
                      <a:pt x="46" y="58"/>
                    </a:cubicBezTo>
                    <a:cubicBezTo>
                      <a:pt x="48" y="59"/>
                      <a:pt x="48" y="56"/>
                      <a:pt x="52" y="58"/>
                    </a:cubicBezTo>
                    <a:cubicBezTo>
                      <a:pt x="58" y="59"/>
                      <a:pt x="54" y="62"/>
                      <a:pt x="58" y="64"/>
                    </a:cubicBezTo>
                    <a:cubicBezTo>
                      <a:pt x="63" y="65"/>
                      <a:pt x="61" y="68"/>
                      <a:pt x="64" y="68"/>
                    </a:cubicBezTo>
                    <a:cubicBezTo>
                      <a:pt x="67" y="68"/>
                      <a:pt x="69" y="68"/>
                      <a:pt x="71" y="70"/>
                    </a:cubicBezTo>
                    <a:cubicBezTo>
                      <a:pt x="71" y="72"/>
                      <a:pt x="69" y="70"/>
                      <a:pt x="71" y="73"/>
                    </a:cubicBezTo>
                    <a:cubicBezTo>
                      <a:pt x="71" y="75"/>
                      <a:pt x="69" y="76"/>
                      <a:pt x="71" y="76"/>
                    </a:cubicBezTo>
                    <a:cubicBezTo>
                      <a:pt x="72" y="78"/>
                      <a:pt x="71" y="79"/>
                      <a:pt x="71" y="81"/>
                    </a:cubicBezTo>
                    <a:cubicBezTo>
                      <a:pt x="74" y="81"/>
                      <a:pt x="72" y="82"/>
                      <a:pt x="75" y="82"/>
                    </a:cubicBezTo>
                    <a:cubicBezTo>
                      <a:pt x="80" y="81"/>
                      <a:pt x="77" y="86"/>
                      <a:pt x="81" y="84"/>
                    </a:cubicBezTo>
                    <a:cubicBezTo>
                      <a:pt x="86" y="82"/>
                      <a:pt x="86" y="78"/>
                      <a:pt x="89" y="76"/>
                    </a:cubicBezTo>
                    <a:cubicBezTo>
                      <a:pt x="92" y="75"/>
                      <a:pt x="96" y="76"/>
                      <a:pt x="98" y="68"/>
                    </a:cubicBezTo>
                    <a:cubicBezTo>
                      <a:pt x="100" y="61"/>
                      <a:pt x="103" y="64"/>
                      <a:pt x="106" y="61"/>
                    </a:cubicBezTo>
                    <a:cubicBezTo>
                      <a:pt x="107" y="58"/>
                      <a:pt x="109" y="62"/>
                      <a:pt x="113" y="61"/>
                    </a:cubicBezTo>
                    <a:cubicBezTo>
                      <a:pt x="112" y="55"/>
                      <a:pt x="115" y="55"/>
                      <a:pt x="113" y="55"/>
                    </a:cubicBezTo>
                    <a:cubicBezTo>
                      <a:pt x="110" y="53"/>
                      <a:pt x="109" y="50"/>
                      <a:pt x="107" y="51"/>
                    </a:cubicBezTo>
                    <a:cubicBezTo>
                      <a:pt x="104" y="53"/>
                      <a:pt x="96" y="44"/>
                      <a:pt x="95" y="44"/>
                    </a:cubicBezTo>
                    <a:cubicBezTo>
                      <a:pt x="92" y="44"/>
                      <a:pt x="89" y="39"/>
                      <a:pt x="84" y="34"/>
                    </a:cubicBezTo>
                    <a:cubicBezTo>
                      <a:pt x="80" y="31"/>
                      <a:pt x="81" y="28"/>
                      <a:pt x="78" y="27"/>
                    </a:cubicBezTo>
                    <a:cubicBezTo>
                      <a:pt x="77" y="25"/>
                      <a:pt x="78" y="21"/>
                      <a:pt x="75" y="19"/>
                    </a:cubicBezTo>
                    <a:cubicBezTo>
                      <a:pt x="71" y="17"/>
                      <a:pt x="72" y="21"/>
                      <a:pt x="71" y="19"/>
                    </a:cubicBezTo>
                    <a:cubicBezTo>
                      <a:pt x="67" y="17"/>
                      <a:pt x="66" y="21"/>
                      <a:pt x="63" y="17"/>
                    </a:cubicBezTo>
                    <a:cubicBezTo>
                      <a:pt x="60" y="14"/>
                      <a:pt x="63" y="16"/>
                      <a:pt x="61" y="14"/>
                    </a:cubicBezTo>
                    <a:cubicBezTo>
                      <a:pt x="60" y="13"/>
                      <a:pt x="64" y="13"/>
                      <a:pt x="63" y="11"/>
                    </a:cubicBezTo>
                    <a:cubicBezTo>
                      <a:pt x="58" y="8"/>
                      <a:pt x="64" y="7"/>
                      <a:pt x="60" y="7"/>
                    </a:cubicBezTo>
                    <a:cubicBezTo>
                      <a:pt x="52" y="7"/>
                      <a:pt x="57" y="5"/>
                      <a:pt x="54" y="5"/>
                    </a:cubicBezTo>
                    <a:cubicBezTo>
                      <a:pt x="51" y="4"/>
                      <a:pt x="51" y="0"/>
                      <a:pt x="49" y="2"/>
                    </a:cubicBezTo>
                    <a:cubicBezTo>
                      <a:pt x="48" y="4"/>
                      <a:pt x="45" y="2"/>
                      <a:pt x="46" y="4"/>
                    </a:cubicBezTo>
                    <a:cubicBezTo>
                      <a:pt x="51" y="7"/>
                      <a:pt x="45" y="4"/>
                      <a:pt x="45" y="7"/>
                    </a:cubicBezTo>
                    <a:cubicBezTo>
                      <a:pt x="45" y="10"/>
                      <a:pt x="39" y="7"/>
                      <a:pt x="37" y="11"/>
                    </a:cubicBezTo>
                    <a:cubicBezTo>
                      <a:pt x="35" y="16"/>
                      <a:pt x="39" y="16"/>
                      <a:pt x="39" y="17"/>
                    </a:cubicBezTo>
                    <a:cubicBezTo>
                      <a:pt x="37" y="19"/>
                      <a:pt x="32" y="17"/>
                      <a:pt x="29" y="17"/>
                    </a:cubicBezTo>
                    <a:cubicBezTo>
                      <a:pt x="26" y="17"/>
                      <a:pt x="25" y="19"/>
                      <a:pt x="25" y="17"/>
                    </a:cubicBezTo>
                    <a:cubicBezTo>
                      <a:pt x="20" y="11"/>
                      <a:pt x="22" y="11"/>
                      <a:pt x="19" y="10"/>
                    </a:cubicBezTo>
                    <a:cubicBezTo>
                      <a:pt x="17" y="8"/>
                      <a:pt x="16" y="5"/>
                      <a:pt x="13" y="7"/>
                    </a:cubicBezTo>
                    <a:cubicBezTo>
                      <a:pt x="9" y="7"/>
                      <a:pt x="7" y="8"/>
                      <a:pt x="5" y="10"/>
                    </a:cubicBezTo>
                    <a:cubicBezTo>
                      <a:pt x="2" y="11"/>
                      <a:pt x="0" y="13"/>
                      <a:pt x="0" y="13"/>
                    </a:cubicBezTo>
                  </a:path>
                </a:pathLst>
              </a:custGeom>
              <a:grpFill/>
              <a:ln w="6350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lIns="45720" tIns="27432" rIns="45720" bIns="27432"/>
              <a:lstStyle/>
              <a:p>
                <a:endParaRPr lang="en-GB" sz="900" dirty="0"/>
              </a:p>
            </p:txBody>
          </p:sp>
          <p:sp>
            <p:nvSpPr>
              <p:cNvPr id="416" name="Freeform 50"/>
              <p:cNvSpPr>
                <a:spLocks/>
              </p:cNvSpPr>
              <p:nvPr/>
            </p:nvSpPr>
            <p:spPr bwMode="auto">
              <a:xfrm>
                <a:off x="3560" y="2160"/>
                <a:ext cx="271" cy="184"/>
              </a:xfrm>
              <a:custGeom>
                <a:avLst/>
                <a:gdLst/>
                <a:ahLst/>
                <a:cxnLst>
                  <a:cxn ang="0">
                    <a:pos x="41" y="20"/>
                  </a:cxn>
                  <a:cxn ang="0">
                    <a:pos x="32" y="25"/>
                  </a:cxn>
                  <a:cxn ang="0">
                    <a:pos x="20" y="22"/>
                  </a:cxn>
                  <a:cxn ang="0">
                    <a:pos x="21" y="0"/>
                  </a:cxn>
                  <a:cxn ang="0">
                    <a:pos x="1" y="11"/>
                  </a:cxn>
                  <a:cxn ang="0">
                    <a:pos x="11" y="48"/>
                  </a:cxn>
                  <a:cxn ang="0">
                    <a:pos x="17" y="37"/>
                  </a:cxn>
                  <a:cxn ang="0">
                    <a:pos x="21" y="33"/>
                  </a:cxn>
                  <a:cxn ang="0">
                    <a:pos x="32" y="37"/>
                  </a:cxn>
                  <a:cxn ang="0">
                    <a:pos x="33" y="45"/>
                  </a:cxn>
                  <a:cxn ang="0">
                    <a:pos x="43" y="50"/>
                  </a:cxn>
                  <a:cxn ang="0">
                    <a:pos x="50" y="58"/>
                  </a:cxn>
                  <a:cxn ang="0">
                    <a:pos x="67" y="75"/>
                  </a:cxn>
                  <a:cxn ang="0">
                    <a:pos x="85" y="86"/>
                  </a:cxn>
                  <a:cxn ang="0">
                    <a:pos x="91" y="93"/>
                  </a:cxn>
                  <a:cxn ang="0">
                    <a:pos x="96" y="89"/>
                  </a:cxn>
                  <a:cxn ang="0">
                    <a:pos x="97" y="75"/>
                  </a:cxn>
                  <a:cxn ang="0">
                    <a:pos x="91" y="72"/>
                  </a:cxn>
                  <a:cxn ang="0">
                    <a:pos x="102" y="65"/>
                  </a:cxn>
                  <a:cxn ang="0">
                    <a:pos x="108" y="54"/>
                  </a:cxn>
                  <a:cxn ang="0">
                    <a:pos x="116" y="51"/>
                  </a:cxn>
                  <a:cxn ang="0">
                    <a:pos x="117" y="56"/>
                  </a:cxn>
                  <a:cxn ang="0">
                    <a:pos x="120" y="61"/>
                  </a:cxn>
                  <a:cxn ang="0">
                    <a:pos x="130" y="59"/>
                  </a:cxn>
                  <a:cxn ang="0">
                    <a:pos x="131" y="51"/>
                  </a:cxn>
                  <a:cxn ang="0">
                    <a:pos x="114" y="47"/>
                  </a:cxn>
                  <a:cxn ang="0">
                    <a:pos x="119" y="39"/>
                  </a:cxn>
                  <a:cxn ang="0">
                    <a:pos x="116" y="40"/>
                  </a:cxn>
                  <a:cxn ang="0">
                    <a:pos x="107" y="47"/>
                  </a:cxn>
                  <a:cxn ang="0">
                    <a:pos x="101" y="54"/>
                  </a:cxn>
                  <a:cxn ang="0">
                    <a:pos x="96" y="54"/>
                  </a:cxn>
                  <a:cxn ang="0">
                    <a:pos x="96" y="51"/>
                  </a:cxn>
                  <a:cxn ang="0">
                    <a:pos x="85" y="47"/>
                  </a:cxn>
                  <a:cxn ang="0">
                    <a:pos x="81" y="40"/>
                  </a:cxn>
                  <a:cxn ang="0">
                    <a:pos x="81" y="31"/>
                  </a:cxn>
                  <a:cxn ang="0">
                    <a:pos x="70" y="22"/>
                  </a:cxn>
                  <a:cxn ang="0">
                    <a:pos x="46" y="22"/>
                  </a:cxn>
                  <a:cxn ang="0">
                    <a:pos x="43" y="14"/>
                  </a:cxn>
                </a:cxnLst>
                <a:rect l="0" t="0" r="r" b="b"/>
                <a:pathLst>
                  <a:path w="140" h="95">
                    <a:moveTo>
                      <a:pt x="43" y="14"/>
                    </a:moveTo>
                    <a:cubicBezTo>
                      <a:pt x="36" y="20"/>
                      <a:pt x="40" y="19"/>
                      <a:pt x="41" y="20"/>
                    </a:cubicBezTo>
                    <a:cubicBezTo>
                      <a:pt x="43" y="22"/>
                      <a:pt x="38" y="23"/>
                      <a:pt x="36" y="23"/>
                    </a:cubicBezTo>
                    <a:cubicBezTo>
                      <a:pt x="33" y="22"/>
                      <a:pt x="35" y="25"/>
                      <a:pt x="32" y="25"/>
                    </a:cubicBezTo>
                    <a:cubicBezTo>
                      <a:pt x="29" y="25"/>
                      <a:pt x="33" y="22"/>
                      <a:pt x="29" y="20"/>
                    </a:cubicBezTo>
                    <a:cubicBezTo>
                      <a:pt x="23" y="20"/>
                      <a:pt x="20" y="25"/>
                      <a:pt x="20" y="22"/>
                    </a:cubicBezTo>
                    <a:cubicBezTo>
                      <a:pt x="20" y="17"/>
                      <a:pt x="18" y="14"/>
                      <a:pt x="20" y="12"/>
                    </a:cubicBezTo>
                    <a:cubicBezTo>
                      <a:pt x="20" y="11"/>
                      <a:pt x="17" y="11"/>
                      <a:pt x="21" y="0"/>
                    </a:cubicBezTo>
                    <a:cubicBezTo>
                      <a:pt x="20" y="0"/>
                      <a:pt x="6" y="5"/>
                      <a:pt x="3" y="6"/>
                    </a:cubicBezTo>
                    <a:cubicBezTo>
                      <a:pt x="0" y="6"/>
                      <a:pt x="1" y="6"/>
                      <a:pt x="1" y="11"/>
                    </a:cubicBezTo>
                    <a:cubicBezTo>
                      <a:pt x="1" y="14"/>
                      <a:pt x="1" y="48"/>
                      <a:pt x="1" y="48"/>
                    </a:cubicBezTo>
                    <a:cubicBezTo>
                      <a:pt x="4" y="48"/>
                      <a:pt x="9" y="50"/>
                      <a:pt x="11" y="48"/>
                    </a:cubicBezTo>
                    <a:cubicBezTo>
                      <a:pt x="11" y="47"/>
                      <a:pt x="7" y="47"/>
                      <a:pt x="9" y="42"/>
                    </a:cubicBezTo>
                    <a:cubicBezTo>
                      <a:pt x="11" y="37"/>
                      <a:pt x="17" y="40"/>
                      <a:pt x="17" y="37"/>
                    </a:cubicBezTo>
                    <a:cubicBezTo>
                      <a:pt x="17" y="34"/>
                      <a:pt x="23" y="37"/>
                      <a:pt x="18" y="34"/>
                    </a:cubicBezTo>
                    <a:cubicBezTo>
                      <a:pt x="17" y="33"/>
                      <a:pt x="20" y="34"/>
                      <a:pt x="21" y="33"/>
                    </a:cubicBezTo>
                    <a:cubicBezTo>
                      <a:pt x="23" y="31"/>
                      <a:pt x="23" y="34"/>
                      <a:pt x="26" y="36"/>
                    </a:cubicBezTo>
                    <a:cubicBezTo>
                      <a:pt x="29" y="36"/>
                      <a:pt x="24" y="37"/>
                      <a:pt x="32" y="37"/>
                    </a:cubicBezTo>
                    <a:cubicBezTo>
                      <a:pt x="36" y="37"/>
                      <a:pt x="30" y="39"/>
                      <a:pt x="35" y="42"/>
                    </a:cubicBezTo>
                    <a:cubicBezTo>
                      <a:pt x="36" y="44"/>
                      <a:pt x="32" y="44"/>
                      <a:pt x="33" y="45"/>
                    </a:cubicBezTo>
                    <a:cubicBezTo>
                      <a:pt x="35" y="47"/>
                      <a:pt x="32" y="45"/>
                      <a:pt x="35" y="48"/>
                    </a:cubicBezTo>
                    <a:cubicBezTo>
                      <a:pt x="38" y="51"/>
                      <a:pt x="40" y="48"/>
                      <a:pt x="43" y="50"/>
                    </a:cubicBezTo>
                    <a:cubicBezTo>
                      <a:pt x="44" y="51"/>
                      <a:pt x="43" y="48"/>
                      <a:pt x="47" y="50"/>
                    </a:cubicBezTo>
                    <a:cubicBezTo>
                      <a:pt x="50" y="51"/>
                      <a:pt x="49" y="56"/>
                      <a:pt x="50" y="58"/>
                    </a:cubicBezTo>
                    <a:cubicBezTo>
                      <a:pt x="53" y="59"/>
                      <a:pt x="52" y="62"/>
                      <a:pt x="56" y="65"/>
                    </a:cubicBezTo>
                    <a:cubicBezTo>
                      <a:pt x="61" y="70"/>
                      <a:pt x="64" y="75"/>
                      <a:pt x="67" y="75"/>
                    </a:cubicBezTo>
                    <a:cubicBezTo>
                      <a:pt x="68" y="75"/>
                      <a:pt x="76" y="84"/>
                      <a:pt x="79" y="83"/>
                    </a:cubicBezTo>
                    <a:cubicBezTo>
                      <a:pt x="81" y="81"/>
                      <a:pt x="82" y="84"/>
                      <a:pt x="85" y="86"/>
                    </a:cubicBezTo>
                    <a:cubicBezTo>
                      <a:pt x="87" y="86"/>
                      <a:pt x="84" y="86"/>
                      <a:pt x="85" y="92"/>
                    </a:cubicBezTo>
                    <a:cubicBezTo>
                      <a:pt x="90" y="90"/>
                      <a:pt x="90" y="95"/>
                      <a:pt x="91" y="93"/>
                    </a:cubicBezTo>
                    <a:cubicBezTo>
                      <a:pt x="93" y="93"/>
                      <a:pt x="93" y="93"/>
                      <a:pt x="94" y="95"/>
                    </a:cubicBezTo>
                    <a:cubicBezTo>
                      <a:pt x="94" y="93"/>
                      <a:pt x="94" y="92"/>
                      <a:pt x="96" y="89"/>
                    </a:cubicBezTo>
                    <a:cubicBezTo>
                      <a:pt x="99" y="84"/>
                      <a:pt x="101" y="84"/>
                      <a:pt x="97" y="81"/>
                    </a:cubicBezTo>
                    <a:cubicBezTo>
                      <a:pt x="96" y="78"/>
                      <a:pt x="99" y="76"/>
                      <a:pt x="97" y="75"/>
                    </a:cubicBezTo>
                    <a:cubicBezTo>
                      <a:pt x="96" y="73"/>
                      <a:pt x="94" y="76"/>
                      <a:pt x="94" y="73"/>
                    </a:cubicBezTo>
                    <a:cubicBezTo>
                      <a:pt x="94" y="72"/>
                      <a:pt x="93" y="72"/>
                      <a:pt x="91" y="72"/>
                    </a:cubicBezTo>
                    <a:cubicBezTo>
                      <a:pt x="90" y="72"/>
                      <a:pt x="93" y="67"/>
                      <a:pt x="96" y="67"/>
                    </a:cubicBezTo>
                    <a:cubicBezTo>
                      <a:pt x="99" y="69"/>
                      <a:pt x="101" y="69"/>
                      <a:pt x="102" y="65"/>
                    </a:cubicBezTo>
                    <a:cubicBezTo>
                      <a:pt x="105" y="61"/>
                      <a:pt x="101" y="61"/>
                      <a:pt x="105" y="61"/>
                    </a:cubicBezTo>
                    <a:cubicBezTo>
                      <a:pt x="108" y="61"/>
                      <a:pt x="105" y="56"/>
                      <a:pt x="108" y="54"/>
                    </a:cubicBezTo>
                    <a:cubicBezTo>
                      <a:pt x="108" y="53"/>
                      <a:pt x="108" y="56"/>
                      <a:pt x="113" y="54"/>
                    </a:cubicBezTo>
                    <a:cubicBezTo>
                      <a:pt x="116" y="53"/>
                      <a:pt x="114" y="51"/>
                      <a:pt x="116" y="51"/>
                    </a:cubicBezTo>
                    <a:cubicBezTo>
                      <a:pt x="117" y="51"/>
                      <a:pt x="117" y="54"/>
                      <a:pt x="117" y="54"/>
                    </a:cubicBezTo>
                    <a:cubicBezTo>
                      <a:pt x="119" y="54"/>
                      <a:pt x="119" y="54"/>
                      <a:pt x="117" y="56"/>
                    </a:cubicBezTo>
                    <a:cubicBezTo>
                      <a:pt x="116" y="58"/>
                      <a:pt x="114" y="59"/>
                      <a:pt x="116" y="59"/>
                    </a:cubicBezTo>
                    <a:cubicBezTo>
                      <a:pt x="117" y="59"/>
                      <a:pt x="116" y="62"/>
                      <a:pt x="120" y="61"/>
                    </a:cubicBezTo>
                    <a:cubicBezTo>
                      <a:pt x="122" y="59"/>
                      <a:pt x="122" y="59"/>
                      <a:pt x="125" y="62"/>
                    </a:cubicBezTo>
                    <a:cubicBezTo>
                      <a:pt x="128" y="64"/>
                      <a:pt x="128" y="58"/>
                      <a:pt x="130" y="59"/>
                    </a:cubicBezTo>
                    <a:cubicBezTo>
                      <a:pt x="133" y="59"/>
                      <a:pt x="133" y="58"/>
                      <a:pt x="136" y="54"/>
                    </a:cubicBezTo>
                    <a:cubicBezTo>
                      <a:pt x="140" y="53"/>
                      <a:pt x="136" y="54"/>
                      <a:pt x="131" y="51"/>
                    </a:cubicBezTo>
                    <a:cubicBezTo>
                      <a:pt x="125" y="48"/>
                      <a:pt x="126" y="44"/>
                      <a:pt x="123" y="48"/>
                    </a:cubicBezTo>
                    <a:cubicBezTo>
                      <a:pt x="122" y="53"/>
                      <a:pt x="117" y="48"/>
                      <a:pt x="114" y="47"/>
                    </a:cubicBezTo>
                    <a:cubicBezTo>
                      <a:pt x="111" y="45"/>
                      <a:pt x="126" y="39"/>
                      <a:pt x="120" y="37"/>
                    </a:cubicBezTo>
                    <a:cubicBezTo>
                      <a:pt x="119" y="39"/>
                      <a:pt x="119" y="39"/>
                      <a:pt x="119" y="39"/>
                    </a:cubicBezTo>
                    <a:cubicBezTo>
                      <a:pt x="117" y="39"/>
                      <a:pt x="119" y="40"/>
                      <a:pt x="117" y="40"/>
                    </a:cubicBezTo>
                    <a:cubicBezTo>
                      <a:pt x="116" y="40"/>
                      <a:pt x="117" y="39"/>
                      <a:pt x="116" y="40"/>
                    </a:cubicBezTo>
                    <a:cubicBezTo>
                      <a:pt x="113" y="42"/>
                      <a:pt x="111" y="44"/>
                      <a:pt x="110" y="45"/>
                    </a:cubicBezTo>
                    <a:cubicBezTo>
                      <a:pt x="108" y="47"/>
                      <a:pt x="108" y="47"/>
                      <a:pt x="107" y="47"/>
                    </a:cubicBezTo>
                    <a:cubicBezTo>
                      <a:pt x="104" y="48"/>
                      <a:pt x="105" y="50"/>
                      <a:pt x="104" y="50"/>
                    </a:cubicBezTo>
                    <a:cubicBezTo>
                      <a:pt x="102" y="51"/>
                      <a:pt x="101" y="53"/>
                      <a:pt x="101" y="54"/>
                    </a:cubicBezTo>
                    <a:cubicBezTo>
                      <a:pt x="102" y="56"/>
                      <a:pt x="101" y="58"/>
                      <a:pt x="99" y="56"/>
                    </a:cubicBezTo>
                    <a:cubicBezTo>
                      <a:pt x="96" y="54"/>
                      <a:pt x="96" y="54"/>
                      <a:pt x="96" y="54"/>
                    </a:cubicBezTo>
                    <a:cubicBezTo>
                      <a:pt x="97" y="51"/>
                      <a:pt x="97" y="51"/>
                      <a:pt x="97" y="51"/>
                    </a:cubicBezTo>
                    <a:cubicBezTo>
                      <a:pt x="97" y="51"/>
                      <a:pt x="97" y="53"/>
                      <a:pt x="96" y="51"/>
                    </a:cubicBezTo>
                    <a:cubicBezTo>
                      <a:pt x="96" y="50"/>
                      <a:pt x="96" y="50"/>
                      <a:pt x="90" y="50"/>
                    </a:cubicBezTo>
                    <a:cubicBezTo>
                      <a:pt x="85" y="51"/>
                      <a:pt x="85" y="50"/>
                      <a:pt x="85" y="47"/>
                    </a:cubicBezTo>
                    <a:cubicBezTo>
                      <a:pt x="85" y="44"/>
                      <a:pt x="85" y="40"/>
                      <a:pt x="84" y="40"/>
                    </a:cubicBezTo>
                    <a:cubicBezTo>
                      <a:pt x="81" y="40"/>
                      <a:pt x="81" y="40"/>
                      <a:pt x="81" y="40"/>
                    </a:cubicBezTo>
                    <a:cubicBezTo>
                      <a:pt x="81" y="40"/>
                      <a:pt x="81" y="39"/>
                      <a:pt x="81" y="36"/>
                    </a:cubicBezTo>
                    <a:cubicBezTo>
                      <a:pt x="82" y="31"/>
                      <a:pt x="82" y="28"/>
                      <a:pt x="81" y="31"/>
                    </a:cubicBezTo>
                    <a:cubicBezTo>
                      <a:pt x="78" y="33"/>
                      <a:pt x="79" y="26"/>
                      <a:pt x="76" y="25"/>
                    </a:cubicBezTo>
                    <a:cubicBezTo>
                      <a:pt x="73" y="23"/>
                      <a:pt x="73" y="20"/>
                      <a:pt x="70" y="22"/>
                    </a:cubicBezTo>
                    <a:cubicBezTo>
                      <a:pt x="65" y="25"/>
                      <a:pt x="62" y="22"/>
                      <a:pt x="55" y="23"/>
                    </a:cubicBezTo>
                    <a:cubicBezTo>
                      <a:pt x="49" y="25"/>
                      <a:pt x="49" y="25"/>
                      <a:pt x="46" y="22"/>
                    </a:cubicBezTo>
                    <a:cubicBezTo>
                      <a:pt x="44" y="19"/>
                      <a:pt x="43" y="17"/>
                      <a:pt x="43" y="16"/>
                    </a:cubicBezTo>
                    <a:cubicBezTo>
                      <a:pt x="41" y="16"/>
                      <a:pt x="43" y="14"/>
                      <a:pt x="43" y="14"/>
                    </a:cubicBezTo>
                  </a:path>
                </a:pathLst>
              </a:custGeom>
              <a:grpFill/>
              <a:ln w="6350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lIns="45720" tIns="27432" rIns="45720" bIns="27432"/>
              <a:lstStyle/>
              <a:p>
                <a:endParaRPr lang="en-GB" sz="900" dirty="0"/>
              </a:p>
            </p:txBody>
          </p:sp>
          <p:sp>
            <p:nvSpPr>
              <p:cNvPr id="417" name="Freeform 51"/>
              <p:cNvSpPr>
                <a:spLocks/>
              </p:cNvSpPr>
              <p:nvPr/>
            </p:nvSpPr>
            <p:spPr bwMode="auto">
              <a:xfrm>
                <a:off x="3767" y="2212"/>
                <a:ext cx="167" cy="89"/>
              </a:xfrm>
              <a:custGeom>
                <a:avLst/>
                <a:gdLst/>
                <a:ahLst/>
                <a:cxnLst>
                  <a:cxn ang="0">
                    <a:pos x="13" y="10"/>
                  </a:cxn>
                  <a:cxn ang="0">
                    <a:pos x="7" y="20"/>
                  </a:cxn>
                  <a:cxn ang="0">
                    <a:pos x="16" y="21"/>
                  </a:cxn>
                  <a:cxn ang="0">
                    <a:pos x="24" y="24"/>
                  </a:cxn>
                  <a:cxn ang="0">
                    <a:pos x="29" y="27"/>
                  </a:cxn>
                  <a:cxn ang="0">
                    <a:pos x="22" y="32"/>
                  </a:cxn>
                  <a:cxn ang="0">
                    <a:pos x="18" y="35"/>
                  </a:cxn>
                  <a:cxn ang="0">
                    <a:pos x="13" y="34"/>
                  </a:cxn>
                  <a:cxn ang="0">
                    <a:pos x="10" y="37"/>
                  </a:cxn>
                  <a:cxn ang="0">
                    <a:pos x="9" y="35"/>
                  </a:cxn>
                  <a:cxn ang="0">
                    <a:pos x="1" y="35"/>
                  </a:cxn>
                  <a:cxn ang="0">
                    <a:pos x="0" y="38"/>
                  </a:cxn>
                  <a:cxn ang="0">
                    <a:pos x="10" y="41"/>
                  </a:cxn>
                  <a:cxn ang="0">
                    <a:pos x="18" y="41"/>
                  </a:cxn>
                  <a:cxn ang="0">
                    <a:pos x="22" y="44"/>
                  </a:cxn>
                  <a:cxn ang="0">
                    <a:pos x="29" y="43"/>
                  </a:cxn>
                  <a:cxn ang="0">
                    <a:pos x="35" y="43"/>
                  </a:cxn>
                  <a:cxn ang="0">
                    <a:pos x="39" y="35"/>
                  </a:cxn>
                  <a:cxn ang="0">
                    <a:pos x="45" y="31"/>
                  </a:cxn>
                  <a:cxn ang="0">
                    <a:pos x="50" y="31"/>
                  </a:cxn>
                  <a:cxn ang="0">
                    <a:pos x="54" y="32"/>
                  </a:cxn>
                  <a:cxn ang="0">
                    <a:pos x="59" y="26"/>
                  </a:cxn>
                  <a:cxn ang="0">
                    <a:pos x="71" y="21"/>
                  </a:cxn>
                  <a:cxn ang="0">
                    <a:pos x="83" y="15"/>
                  </a:cxn>
                  <a:cxn ang="0">
                    <a:pos x="86" y="12"/>
                  </a:cxn>
                  <a:cxn ang="0">
                    <a:pos x="79" y="7"/>
                  </a:cxn>
                  <a:cxn ang="0">
                    <a:pos x="62" y="4"/>
                  </a:cxn>
                  <a:cxn ang="0">
                    <a:pos x="47" y="4"/>
                  </a:cxn>
                  <a:cxn ang="0">
                    <a:pos x="36" y="1"/>
                  </a:cxn>
                  <a:cxn ang="0">
                    <a:pos x="32" y="9"/>
                  </a:cxn>
                  <a:cxn ang="0">
                    <a:pos x="18" y="4"/>
                  </a:cxn>
                  <a:cxn ang="0">
                    <a:pos x="13" y="10"/>
                  </a:cxn>
                </a:cxnLst>
                <a:rect l="0" t="0" r="r" b="b"/>
                <a:pathLst>
                  <a:path w="86" h="46">
                    <a:moveTo>
                      <a:pt x="13" y="10"/>
                    </a:moveTo>
                    <a:cubicBezTo>
                      <a:pt x="19" y="12"/>
                      <a:pt x="4" y="18"/>
                      <a:pt x="7" y="20"/>
                    </a:cubicBezTo>
                    <a:cubicBezTo>
                      <a:pt x="10" y="21"/>
                      <a:pt x="15" y="26"/>
                      <a:pt x="16" y="21"/>
                    </a:cubicBezTo>
                    <a:cubicBezTo>
                      <a:pt x="19" y="17"/>
                      <a:pt x="18" y="21"/>
                      <a:pt x="24" y="24"/>
                    </a:cubicBezTo>
                    <a:cubicBezTo>
                      <a:pt x="29" y="27"/>
                      <a:pt x="33" y="26"/>
                      <a:pt x="29" y="27"/>
                    </a:cubicBezTo>
                    <a:cubicBezTo>
                      <a:pt x="25" y="31"/>
                      <a:pt x="25" y="32"/>
                      <a:pt x="22" y="32"/>
                    </a:cubicBezTo>
                    <a:cubicBezTo>
                      <a:pt x="21" y="31"/>
                      <a:pt x="21" y="37"/>
                      <a:pt x="18" y="35"/>
                    </a:cubicBezTo>
                    <a:cubicBezTo>
                      <a:pt x="15" y="32"/>
                      <a:pt x="15" y="32"/>
                      <a:pt x="13" y="34"/>
                    </a:cubicBezTo>
                    <a:cubicBezTo>
                      <a:pt x="12" y="35"/>
                      <a:pt x="12" y="34"/>
                      <a:pt x="10" y="37"/>
                    </a:cubicBezTo>
                    <a:cubicBezTo>
                      <a:pt x="9" y="38"/>
                      <a:pt x="10" y="35"/>
                      <a:pt x="9" y="35"/>
                    </a:cubicBezTo>
                    <a:cubicBezTo>
                      <a:pt x="6" y="34"/>
                      <a:pt x="1" y="34"/>
                      <a:pt x="1" y="35"/>
                    </a:cubicBezTo>
                    <a:cubicBezTo>
                      <a:pt x="1" y="38"/>
                      <a:pt x="0" y="35"/>
                      <a:pt x="0" y="38"/>
                    </a:cubicBezTo>
                    <a:cubicBezTo>
                      <a:pt x="0" y="43"/>
                      <a:pt x="10" y="40"/>
                      <a:pt x="10" y="41"/>
                    </a:cubicBezTo>
                    <a:cubicBezTo>
                      <a:pt x="12" y="44"/>
                      <a:pt x="16" y="38"/>
                      <a:pt x="18" y="41"/>
                    </a:cubicBezTo>
                    <a:cubicBezTo>
                      <a:pt x="19" y="46"/>
                      <a:pt x="21" y="43"/>
                      <a:pt x="22" y="44"/>
                    </a:cubicBezTo>
                    <a:cubicBezTo>
                      <a:pt x="24" y="46"/>
                      <a:pt x="24" y="41"/>
                      <a:pt x="29" y="43"/>
                    </a:cubicBezTo>
                    <a:cubicBezTo>
                      <a:pt x="33" y="44"/>
                      <a:pt x="32" y="41"/>
                      <a:pt x="35" y="43"/>
                    </a:cubicBezTo>
                    <a:cubicBezTo>
                      <a:pt x="41" y="41"/>
                      <a:pt x="32" y="37"/>
                      <a:pt x="39" y="35"/>
                    </a:cubicBezTo>
                    <a:cubicBezTo>
                      <a:pt x="45" y="34"/>
                      <a:pt x="42" y="31"/>
                      <a:pt x="45" y="31"/>
                    </a:cubicBezTo>
                    <a:cubicBezTo>
                      <a:pt x="50" y="32"/>
                      <a:pt x="48" y="26"/>
                      <a:pt x="50" y="31"/>
                    </a:cubicBezTo>
                    <a:cubicBezTo>
                      <a:pt x="51" y="35"/>
                      <a:pt x="53" y="31"/>
                      <a:pt x="54" y="32"/>
                    </a:cubicBezTo>
                    <a:cubicBezTo>
                      <a:pt x="57" y="34"/>
                      <a:pt x="57" y="31"/>
                      <a:pt x="59" y="26"/>
                    </a:cubicBezTo>
                    <a:cubicBezTo>
                      <a:pt x="60" y="23"/>
                      <a:pt x="69" y="27"/>
                      <a:pt x="71" y="21"/>
                    </a:cubicBezTo>
                    <a:cubicBezTo>
                      <a:pt x="72" y="18"/>
                      <a:pt x="80" y="17"/>
                      <a:pt x="83" y="15"/>
                    </a:cubicBezTo>
                    <a:cubicBezTo>
                      <a:pt x="85" y="13"/>
                      <a:pt x="85" y="15"/>
                      <a:pt x="86" y="12"/>
                    </a:cubicBezTo>
                    <a:cubicBezTo>
                      <a:pt x="83" y="7"/>
                      <a:pt x="80" y="10"/>
                      <a:pt x="79" y="7"/>
                    </a:cubicBezTo>
                    <a:cubicBezTo>
                      <a:pt x="79" y="4"/>
                      <a:pt x="72" y="4"/>
                      <a:pt x="62" y="4"/>
                    </a:cubicBezTo>
                    <a:cubicBezTo>
                      <a:pt x="50" y="3"/>
                      <a:pt x="50" y="6"/>
                      <a:pt x="47" y="4"/>
                    </a:cubicBezTo>
                    <a:cubicBezTo>
                      <a:pt x="45" y="3"/>
                      <a:pt x="41" y="0"/>
                      <a:pt x="36" y="1"/>
                    </a:cubicBezTo>
                    <a:cubicBezTo>
                      <a:pt x="30" y="3"/>
                      <a:pt x="35" y="10"/>
                      <a:pt x="32" y="9"/>
                    </a:cubicBezTo>
                    <a:cubicBezTo>
                      <a:pt x="29" y="7"/>
                      <a:pt x="22" y="4"/>
                      <a:pt x="18" y="4"/>
                    </a:cubicBezTo>
                    <a:cubicBezTo>
                      <a:pt x="13" y="6"/>
                      <a:pt x="13" y="9"/>
                      <a:pt x="13" y="10"/>
                    </a:cubicBezTo>
                  </a:path>
                </a:pathLst>
              </a:custGeom>
              <a:grpFill/>
              <a:ln w="6350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lIns="45720" tIns="27432" rIns="45720" bIns="27432"/>
              <a:lstStyle/>
              <a:p>
                <a:endParaRPr lang="en-GB" sz="900" dirty="0"/>
              </a:p>
            </p:txBody>
          </p:sp>
          <p:sp>
            <p:nvSpPr>
              <p:cNvPr id="418" name="Freeform 52"/>
              <p:cNvSpPr>
                <a:spLocks/>
              </p:cNvSpPr>
              <p:nvPr/>
            </p:nvSpPr>
            <p:spPr bwMode="auto">
              <a:xfrm>
                <a:off x="3734" y="2259"/>
                <a:ext cx="124" cy="97"/>
              </a:xfrm>
              <a:custGeom>
                <a:avLst/>
                <a:gdLst/>
                <a:ahLst/>
                <a:cxnLst>
                  <a:cxn ang="0">
                    <a:pos x="31" y="9"/>
                  </a:cxn>
                  <a:cxn ang="0">
                    <a:pos x="26" y="8"/>
                  </a:cxn>
                  <a:cxn ang="0">
                    <a:pos x="27" y="5"/>
                  </a:cxn>
                  <a:cxn ang="0">
                    <a:pos x="27" y="3"/>
                  </a:cxn>
                  <a:cxn ang="0">
                    <a:pos x="26" y="0"/>
                  </a:cxn>
                  <a:cxn ang="0">
                    <a:pos x="23" y="3"/>
                  </a:cxn>
                  <a:cxn ang="0">
                    <a:pos x="18" y="3"/>
                  </a:cxn>
                  <a:cxn ang="0">
                    <a:pos x="15" y="9"/>
                  </a:cxn>
                  <a:cxn ang="0">
                    <a:pos x="12" y="14"/>
                  </a:cxn>
                  <a:cxn ang="0">
                    <a:pos x="6" y="16"/>
                  </a:cxn>
                  <a:cxn ang="0">
                    <a:pos x="1" y="20"/>
                  </a:cxn>
                  <a:cxn ang="0">
                    <a:pos x="4" y="22"/>
                  </a:cxn>
                  <a:cxn ang="0">
                    <a:pos x="7" y="23"/>
                  </a:cxn>
                  <a:cxn ang="0">
                    <a:pos x="7" y="30"/>
                  </a:cxn>
                  <a:cxn ang="0">
                    <a:pos x="6" y="37"/>
                  </a:cxn>
                  <a:cxn ang="0">
                    <a:pos x="4" y="44"/>
                  </a:cxn>
                  <a:cxn ang="0">
                    <a:pos x="7" y="44"/>
                  </a:cxn>
                  <a:cxn ang="0">
                    <a:pos x="14" y="42"/>
                  </a:cxn>
                  <a:cxn ang="0">
                    <a:pos x="17" y="44"/>
                  </a:cxn>
                  <a:cxn ang="0">
                    <a:pos x="18" y="39"/>
                  </a:cxn>
                  <a:cxn ang="0">
                    <a:pos x="24" y="39"/>
                  </a:cxn>
                  <a:cxn ang="0">
                    <a:pos x="24" y="34"/>
                  </a:cxn>
                  <a:cxn ang="0">
                    <a:pos x="31" y="30"/>
                  </a:cxn>
                  <a:cxn ang="0">
                    <a:pos x="32" y="34"/>
                  </a:cxn>
                  <a:cxn ang="0">
                    <a:pos x="35" y="37"/>
                  </a:cxn>
                  <a:cxn ang="0">
                    <a:pos x="38" y="47"/>
                  </a:cxn>
                  <a:cxn ang="0">
                    <a:pos x="44" y="44"/>
                  </a:cxn>
                  <a:cxn ang="0">
                    <a:pos x="47" y="41"/>
                  </a:cxn>
                  <a:cxn ang="0">
                    <a:pos x="52" y="41"/>
                  </a:cxn>
                  <a:cxn ang="0">
                    <a:pos x="55" y="41"/>
                  </a:cxn>
                  <a:cxn ang="0">
                    <a:pos x="60" y="42"/>
                  </a:cxn>
                  <a:cxn ang="0">
                    <a:pos x="63" y="39"/>
                  </a:cxn>
                  <a:cxn ang="0">
                    <a:pos x="61" y="33"/>
                  </a:cxn>
                  <a:cxn ang="0">
                    <a:pos x="61" y="28"/>
                  </a:cxn>
                  <a:cxn ang="0">
                    <a:pos x="55" y="28"/>
                  </a:cxn>
                  <a:cxn ang="0">
                    <a:pos x="54" y="23"/>
                  </a:cxn>
                  <a:cxn ang="0">
                    <a:pos x="52" y="19"/>
                  </a:cxn>
                  <a:cxn ang="0">
                    <a:pos x="46" y="19"/>
                  </a:cxn>
                  <a:cxn ang="0">
                    <a:pos x="40" y="20"/>
                  </a:cxn>
                  <a:cxn ang="0">
                    <a:pos x="35" y="17"/>
                  </a:cxn>
                  <a:cxn ang="0">
                    <a:pos x="27" y="17"/>
                  </a:cxn>
                  <a:cxn ang="0">
                    <a:pos x="17" y="14"/>
                  </a:cxn>
                  <a:cxn ang="0">
                    <a:pos x="18" y="11"/>
                  </a:cxn>
                  <a:cxn ang="0">
                    <a:pos x="26" y="11"/>
                  </a:cxn>
                  <a:cxn ang="0">
                    <a:pos x="27" y="13"/>
                  </a:cxn>
                  <a:cxn ang="0">
                    <a:pos x="31" y="9"/>
                  </a:cxn>
                </a:cxnLst>
                <a:rect l="0" t="0" r="r" b="b"/>
                <a:pathLst>
                  <a:path w="64" h="50">
                    <a:moveTo>
                      <a:pt x="31" y="9"/>
                    </a:moveTo>
                    <a:cubicBezTo>
                      <a:pt x="26" y="11"/>
                      <a:pt x="27" y="8"/>
                      <a:pt x="26" y="8"/>
                    </a:cubicBezTo>
                    <a:cubicBezTo>
                      <a:pt x="24" y="8"/>
                      <a:pt x="26" y="6"/>
                      <a:pt x="27" y="5"/>
                    </a:cubicBezTo>
                    <a:cubicBezTo>
                      <a:pt x="29" y="3"/>
                      <a:pt x="29" y="3"/>
                      <a:pt x="27" y="3"/>
                    </a:cubicBezTo>
                    <a:cubicBezTo>
                      <a:pt x="27" y="3"/>
                      <a:pt x="27" y="0"/>
                      <a:pt x="26" y="0"/>
                    </a:cubicBezTo>
                    <a:cubicBezTo>
                      <a:pt x="24" y="0"/>
                      <a:pt x="26" y="2"/>
                      <a:pt x="23" y="3"/>
                    </a:cubicBezTo>
                    <a:cubicBezTo>
                      <a:pt x="18" y="5"/>
                      <a:pt x="18" y="2"/>
                      <a:pt x="18" y="3"/>
                    </a:cubicBezTo>
                    <a:cubicBezTo>
                      <a:pt x="15" y="5"/>
                      <a:pt x="18" y="9"/>
                      <a:pt x="15" y="9"/>
                    </a:cubicBezTo>
                    <a:cubicBezTo>
                      <a:pt x="10" y="9"/>
                      <a:pt x="15" y="9"/>
                      <a:pt x="12" y="14"/>
                    </a:cubicBezTo>
                    <a:cubicBezTo>
                      <a:pt x="10" y="17"/>
                      <a:pt x="9" y="17"/>
                      <a:pt x="6" y="16"/>
                    </a:cubicBezTo>
                    <a:cubicBezTo>
                      <a:pt x="3" y="16"/>
                      <a:pt x="0" y="20"/>
                      <a:pt x="1" y="20"/>
                    </a:cubicBezTo>
                    <a:cubicBezTo>
                      <a:pt x="3" y="20"/>
                      <a:pt x="4" y="20"/>
                      <a:pt x="4" y="22"/>
                    </a:cubicBezTo>
                    <a:cubicBezTo>
                      <a:pt x="4" y="25"/>
                      <a:pt x="6" y="22"/>
                      <a:pt x="7" y="23"/>
                    </a:cubicBezTo>
                    <a:cubicBezTo>
                      <a:pt x="9" y="25"/>
                      <a:pt x="6" y="27"/>
                      <a:pt x="7" y="30"/>
                    </a:cubicBezTo>
                    <a:cubicBezTo>
                      <a:pt x="10" y="33"/>
                      <a:pt x="9" y="33"/>
                      <a:pt x="6" y="37"/>
                    </a:cubicBezTo>
                    <a:cubicBezTo>
                      <a:pt x="4" y="41"/>
                      <a:pt x="4" y="42"/>
                      <a:pt x="4" y="44"/>
                    </a:cubicBezTo>
                    <a:cubicBezTo>
                      <a:pt x="6" y="47"/>
                      <a:pt x="7" y="47"/>
                      <a:pt x="7" y="44"/>
                    </a:cubicBezTo>
                    <a:cubicBezTo>
                      <a:pt x="9" y="42"/>
                      <a:pt x="10" y="42"/>
                      <a:pt x="14" y="42"/>
                    </a:cubicBezTo>
                    <a:cubicBezTo>
                      <a:pt x="15" y="41"/>
                      <a:pt x="17" y="44"/>
                      <a:pt x="17" y="44"/>
                    </a:cubicBezTo>
                    <a:cubicBezTo>
                      <a:pt x="18" y="44"/>
                      <a:pt x="17" y="41"/>
                      <a:pt x="18" y="39"/>
                    </a:cubicBezTo>
                    <a:cubicBezTo>
                      <a:pt x="21" y="37"/>
                      <a:pt x="23" y="41"/>
                      <a:pt x="24" y="39"/>
                    </a:cubicBezTo>
                    <a:cubicBezTo>
                      <a:pt x="26" y="37"/>
                      <a:pt x="23" y="36"/>
                      <a:pt x="24" y="34"/>
                    </a:cubicBezTo>
                    <a:cubicBezTo>
                      <a:pt x="27" y="33"/>
                      <a:pt x="26" y="28"/>
                      <a:pt x="31" y="30"/>
                    </a:cubicBezTo>
                    <a:cubicBezTo>
                      <a:pt x="35" y="31"/>
                      <a:pt x="32" y="33"/>
                      <a:pt x="32" y="34"/>
                    </a:cubicBezTo>
                    <a:cubicBezTo>
                      <a:pt x="33" y="36"/>
                      <a:pt x="35" y="31"/>
                      <a:pt x="35" y="37"/>
                    </a:cubicBezTo>
                    <a:cubicBezTo>
                      <a:pt x="33" y="47"/>
                      <a:pt x="35" y="50"/>
                      <a:pt x="38" y="47"/>
                    </a:cubicBezTo>
                    <a:cubicBezTo>
                      <a:pt x="41" y="45"/>
                      <a:pt x="44" y="45"/>
                      <a:pt x="44" y="44"/>
                    </a:cubicBezTo>
                    <a:cubicBezTo>
                      <a:pt x="44" y="42"/>
                      <a:pt x="46" y="42"/>
                      <a:pt x="47" y="41"/>
                    </a:cubicBezTo>
                    <a:cubicBezTo>
                      <a:pt x="49" y="39"/>
                      <a:pt x="54" y="39"/>
                      <a:pt x="52" y="41"/>
                    </a:cubicBezTo>
                    <a:cubicBezTo>
                      <a:pt x="50" y="44"/>
                      <a:pt x="52" y="44"/>
                      <a:pt x="55" y="41"/>
                    </a:cubicBezTo>
                    <a:cubicBezTo>
                      <a:pt x="58" y="39"/>
                      <a:pt x="61" y="41"/>
                      <a:pt x="60" y="42"/>
                    </a:cubicBezTo>
                    <a:cubicBezTo>
                      <a:pt x="63" y="42"/>
                      <a:pt x="64" y="41"/>
                      <a:pt x="63" y="39"/>
                    </a:cubicBezTo>
                    <a:cubicBezTo>
                      <a:pt x="60" y="37"/>
                      <a:pt x="63" y="34"/>
                      <a:pt x="61" y="33"/>
                    </a:cubicBezTo>
                    <a:cubicBezTo>
                      <a:pt x="60" y="31"/>
                      <a:pt x="61" y="30"/>
                      <a:pt x="61" y="28"/>
                    </a:cubicBezTo>
                    <a:cubicBezTo>
                      <a:pt x="60" y="27"/>
                      <a:pt x="55" y="25"/>
                      <a:pt x="55" y="28"/>
                    </a:cubicBezTo>
                    <a:cubicBezTo>
                      <a:pt x="55" y="30"/>
                      <a:pt x="52" y="27"/>
                      <a:pt x="54" y="23"/>
                    </a:cubicBezTo>
                    <a:cubicBezTo>
                      <a:pt x="54" y="22"/>
                      <a:pt x="50" y="22"/>
                      <a:pt x="52" y="19"/>
                    </a:cubicBezTo>
                    <a:cubicBezTo>
                      <a:pt x="49" y="17"/>
                      <a:pt x="50" y="20"/>
                      <a:pt x="46" y="19"/>
                    </a:cubicBezTo>
                    <a:cubicBezTo>
                      <a:pt x="41" y="17"/>
                      <a:pt x="41" y="22"/>
                      <a:pt x="40" y="20"/>
                    </a:cubicBezTo>
                    <a:cubicBezTo>
                      <a:pt x="38" y="19"/>
                      <a:pt x="37" y="22"/>
                      <a:pt x="35" y="17"/>
                    </a:cubicBezTo>
                    <a:cubicBezTo>
                      <a:pt x="33" y="14"/>
                      <a:pt x="29" y="20"/>
                      <a:pt x="27" y="17"/>
                    </a:cubicBezTo>
                    <a:cubicBezTo>
                      <a:pt x="27" y="16"/>
                      <a:pt x="17" y="19"/>
                      <a:pt x="17" y="14"/>
                    </a:cubicBezTo>
                    <a:cubicBezTo>
                      <a:pt x="17" y="11"/>
                      <a:pt x="18" y="14"/>
                      <a:pt x="18" y="11"/>
                    </a:cubicBezTo>
                    <a:cubicBezTo>
                      <a:pt x="18" y="9"/>
                      <a:pt x="23" y="9"/>
                      <a:pt x="26" y="11"/>
                    </a:cubicBezTo>
                    <a:cubicBezTo>
                      <a:pt x="27" y="11"/>
                      <a:pt x="26" y="14"/>
                      <a:pt x="27" y="13"/>
                    </a:cubicBezTo>
                    <a:cubicBezTo>
                      <a:pt x="29" y="9"/>
                      <a:pt x="29" y="11"/>
                      <a:pt x="31" y="9"/>
                    </a:cubicBezTo>
                  </a:path>
                </a:pathLst>
              </a:custGeom>
              <a:grpFill/>
              <a:ln w="6350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lIns="45720" tIns="27432" rIns="45720" bIns="27432"/>
              <a:lstStyle/>
              <a:p>
                <a:endParaRPr lang="en-GB" sz="900" dirty="0"/>
              </a:p>
            </p:txBody>
          </p:sp>
          <p:sp>
            <p:nvSpPr>
              <p:cNvPr id="419" name="Freeform 53"/>
              <p:cNvSpPr>
                <a:spLocks/>
              </p:cNvSpPr>
              <p:nvPr/>
            </p:nvSpPr>
            <p:spPr bwMode="auto">
              <a:xfrm>
                <a:off x="4545" y="2583"/>
                <a:ext cx="33" cy="79"/>
              </a:xfrm>
              <a:custGeom>
                <a:avLst/>
                <a:gdLst/>
                <a:ahLst/>
                <a:cxnLst>
                  <a:cxn ang="0">
                    <a:pos x="3" y="12"/>
                  </a:cxn>
                  <a:cxn ang="0">
                    <a:pos x="11" y="3"/>
                  </a:cxn>
                  <a:cxn ang="0">
                    <a:pos x="14" y="3"/>
                  </a:cxn>
                  <a:cxn ang="0">
                    <a:pos x="16" y="9"/>
                  </a:cxn>
                  <a:cxn ang="0">
                    <a:pos x="13" y="22"/>
                  </a:cxn>
                  <a:cxn ang="0">
                    <a:pos x="8" y="34"/>
                  </a:cxn>
                  <a:cxn ang="0">
                    <a:pos x="5" y="33"/>
                  </a:cxn>
                  <a:cxn ang="0">
                    <a:pos x="2" y="26"/>
                  </a:cxn>
                  <a:cxn ang="0">
                    <a:pos x="3" y="12"/>
                  </a:cxn>
                </a:cxnLst>
                <a:rect l="0" t="0" r="r" b="b"/>
                <a:pathLst>
                  <a:path w="17" h="41">
                    <a:moveTo>
                      <a:pt x="3" y="12"/>
                    </a:moveTo>
                    <a:cubicBezTo>
                      <a:pt x="8" y="6"/>
                      <a:pt x="10" y="4"/>
                      <a:pt x="11" y="3"/>
                    </a:cubicBezTo>
                    <a:cubicBezTo>
                      <a:pt x="13" y="3"/>
                      <a:pt x="13" y="0"/>
                      <a:pt x="14" y="3"/>
                    </a:cubicBezTo>
                    <a:cubicBezTo>
                      <a:pt x="17" y="6"/>
                      <a:pt x="14" y="6"/>
                      <a:pt x="16" y="9"/>
                    </a:cubicBezTo>
                    <a:cubicBezTo>
                      <a:pt x="16" y="11"/>
                      <a:pt x="14" y="14"/>
                      <a:pt x="13" y="22"/>
                    </a:cubicBezTo>
                    <a:cubicBezTo>
                      <a:pt x="11" y="31"/>
                      <a:pt x="8" y="28"/>
                      <a:pt x="8" y="34"/>
                    </a:cubicBezTo>
                    <a:cubicBezTo>
                      <a:pt x="8" y="41"/>
                      <a:pt x="7" y="36"/>
                      <a:pt x="5" y="33"/>
                    </a:cubicBezTo>
                    <a:cubicBezTo>
                      <a:pt x="5" y="30"/>
                      <a:pt x="3" y="33"/>
                      <a:pt x="2" y="26"/>
                    </a:cubicBezTo>
                    <a:cubicBezTo>
                      <a:pt x="0" y="22"/>
                      <a:pt x="0" y="19"/>
                      <a:pt x="3" y="12"/>
                    </a:cubicBezTo>
                  </a:path>
                </a:pathLst>
              </a:custGeom>
              <a:grpFill/>
              <a:ln w="6350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lIns="45720" tIns="27432" rIns="45720" bIns="27432"/>
              <a:lstStyle/>
              <a:p>
                <a:endParaRPr lang="en-GB" sz="900" dirty="0"/>
              </a:p>
            </p:txBody>
          </p:sp>
          <p:sp>
            <p:nvSpPr>
              <p:cNvPr id="420" name="Freeform 54"/>
              <p:cNvSpPr>
                <a:spLocks/>
              </p:cNvSpPr>
              <p:nvPr/>
            </p:nvSpPr>
            <p:spPr bwMode="auto">
              <a:xfrm>
                <a:off x="4615" y="2218"/>
                <a:ext cx="97" cy="118"/>
              </a:xfrm>
              <a:custGeom>
                <a:avLst/>
                <a:gdLst/>
                <a:ahLst/>
                <a:cxnLst>
                  <a:cxn ang="0">
                    <a:pos x="0" y="34"/>
                  </a:cxn>
                  <a:cxn ang="0">
                    <a:pos x="3" y="37"/>
                  </a:cxn>
                  <a:cxn ang="0">
                    <a:pos x="7" y="42"/>
                  </a:cxn>
                  <a:cxn ang="0">
                    <a:pos x="6" y="48"/>
                  </a:cxn>
                  <a:cxn ang="0">
                    <a:pos x="4" y="51"/>
                  </a:cxn>
                  <a:cxn ang="0">
                    <a:pos x="4" y="54"/>
                  </a:cxn>
                  <a:cxn ang="0">
                    <a:pos x="6" y="57"/>
                  </a:cxn>
                  <a:cxn ang="0">
                    <a:pos x="9" y="59"/>
                  </a:cxn>
                  <a:cxn ang="0">
                    <a:pos x="12" y="57"/>
                  </a:cxn>
                  <a:cxn ang="0">
                    <a:pos x="14" y="57"/>
                  </a:cxn>
                  <a:cxn ang="0">
                    <a:pos x="18" y="57"/>
                  </a:cxn>
                  <a:cxn ang="0">
                    <a:pos x="21" y="53"/>
                  </a:cxn>
                  <a:cxn ang="0">
                    <a:pos x="30" y="51"/>
                  </a:cxn>
                  <a:cxn ang="0">
                    <a:pos x="32" y="48"/>
                  </a:cxn>
                  <a:cxn ang="0">
                    <a:pos x="27" y="45"/>
                  </a:cxn>
                  <a:cxn ang="0">
                    <a:pos x="24" y="42"/>
                  </a:cxn>
                  <a:cxn ang="0">
                    <a:pos x="24" y="39"/>
                  </a:cxn>
                  <a:cxn ang="0">
                    <a:pos x="27" y="34"/>
                  </a:cxn>
                  <a:cxn ang="0">
                    <a:pos x="33" y="31"/>
                  </a:cxn>
                  <a:cxn ang="0">
                    <a:pos x="41" y="25"/>
                  </a:cxn>
                  <a:cxn ang="0">
                    <a:pos x="43" y="19"/>
                  </a:cxn>
                  <a:cxn ang="0">
                    <a:pos x="43" y="14"/>
                  </a:cxn>
                  <a:cxn ang="0">
                    <a:pos x="47" y="8"/>
                  </a:cxn>
                  <a:cxn ang="0">
                    <a:pos x="50" y="8"/>
                  </a:cxn>
                  <a:cxn ang="0">
                    <a:pos x="49" y="6"/>
                  </a:cxn>
                  <a:cxn ang="0">
                    <a:pos x="47" y="5"/>
                  </a:cxn>
                  <a:cxn ang="0">
                    <a:pos x="44" y="0"/>
                  </a:cxn>
                  <a:cxn ang="0">
                    <a:pos x="41" y="6"/>
                  </a:cxn>
                  <a:cxn ang="0">
                    <a:pos x="36" y="11"/>
                  </a:cxn>
                  <a:cxn ang="0">
                    <a:pos x="33" y="11"/>
                  </a:cxn>
                  <a:cxn ang="0">
                    <a:pos x="29" y="12"/>
                  </a:cxn>
                  <a:cxn ang="0">
                    <a:pos x="30" y="17"/>
                  </a:cxn>
                  <a:cxn ang="0">
                    <a:pos x="27" y="17"/>
                  </a:cxn>
                  <a:cxn ang="0">
                    <a:pos x="23" y="17"/>
                  </a:cxn>
                  <a:cxn ang="0">
                    <a:pos x="20" y="14"/>
                  </a:cxn>
                  <a:cxn ang="0">
                    <a:pos x="18" y="15"/>
                  </a:cxn>
                  <a:cxn ang="0">
                    <a:pos x="17" y="19"/>
                  </a:cxn>
                  <a:cxn ang="0">
                    <a:pos x="12" y="23"/>
                  </a:cxn>
                  <a:cxn ang="0">
                    <a:pos x="9" y="25"/>
                  </a:cxn>
                  <a:cxn ang="0">
                    <a:pos x="7" y="26"/>
                  </a:cxn>
                  <a:cxn ang="0">
                    <a:pos x="4" y="28"/>
                  </a:cxn>
                  <a:cxn ang="0">
                    <a:pos x="0" y="33"/>
                  </a:cxn>
                  <a:cxn ang="0">
                    <a:pos x="0" y="34"/>
                  </a:cxn>
                </a:cxnLst>
                <a:rect l="0" t="0" r="r" b="b"/>
                <a:pathLst>
                  <a:path w="50" h="61">
                    <a:moveTo>
                      <a:pt x="0" y="34"/>
                    </a:moveTo>
                    <a:cubicBezTo>
                      <a:pt x="0" y="36"/>
                      <a:pt x="1" y="39"/>
                      <a:pt x="3" y="37"/>
                    </a:cubicBezTo>
                    <a:cubicBezTo>
                      <a:pt x="4" y="36"/>
                      <a:pt x="9" y="39"/>
                      <a:pt x="7" y="42"/>
                    </a:cubicBezTo>
                    <a:cubicBezTo>
                      <a:pt x="7" y="45"/>
                      <a:pt x="4" y="47"/>
                      <a:pt x="6" y="48"/>
                    </a:cubicBezTo>
                    <a:cubicBezTo>
                      <a:pt x="7" y="50"/>
                      <a:pt x="4" y="48"/>
                      <a:pt x="4" y="51"/>
                    </a:cubicBezTo>
                    <a:cubicBezTo>
                      <a:pt x="3" y="54"/>
                      <a:pt x="0" y="54"/>
                      <a:pt x="4" y="54"/>
                    </a:cubicBezTo>
                    <a:cubicBezTo>
                      <a:pt x="7" y="56"/>
                      <a:pt x="1" y="56"/>
                      <a:pt x="6" y="57"/>
                    </a:cubicBezTo>
                    <a:cubicBezTo>
                      <a:pt x="9" y="57"/>
                      <a:pt x="6" y="61"/>
                      <a:pt x="9" y="59"/>
                    </a:cubicBezTo>
                    <a:cubicBezTo>
                      <a:pt x="11" y="57"/>
                      <a:pt x="9" y="54"/>
                      <a:pt x="12" y="57"/>
                    </a:cubicBezTo>
                    <a:cubicBezTo>
                      <a:pt x="14" y="59"/>
                      <a:pt x="14" y="59"/>
                      <a:pt x="14" y="57"/>
                    </a:cubicBezTo>
                    <a:cubicBezTo>
                      <a:pt x="15" y="56"/>
                      <a:pt x="17" y="57"/>
                      <a:pt x="18" y="57"/>
                    </a:cubicBezTo>
                    <a:cubicBezTo>
                      <a:pt x="18" y="56"/>
                      <a:pt x="18" y="54"/>
                      <a:pt x="21" y="53"/>
                    </a:cubicBezTo>
                    <a:cubicBezTo>
                      <a:pt x="26" y="51"/>
                      <a:pt x="27" y="53"/>
                      <a:pt x="30" y="51"/>
                    </a:cubicBezTo>
                    <a:cubicBezTo>
                      <a:pt x="32" y="51"/>
                      <a:pt x="29" y="50"/>
                      <a:pt x="32" y="48"/>
                    </a:cubicBezTo>
                    <a:cubicBezTo>
                      <a:pt x="30" y="47"/>
                      <a:pt x="30" y="48"/>
                      <a:pt x="27" y="45"/>
                    </a:cubicBezTo>
                    <a:cubicBezTo>
                      <a:pt x="26" y="42"/>
                      <a:pt x="24" y="43"/>
                      <a:pt x="24" y="42"/>
                    </a:cubicBezTo>
                    <a:cubicBezTo>
                      <a:pt x="23" y="40"/>
                      <a:pt x="26" y="43"/>
                      <a:pt x="24" y="39"/>
                    </a:cubicBezTo>
                    <a:cubicBezTo>
                      <a:pt x="24" y="34"/>
                      <a:pt x="26" y="37"/>
                      <a:pt x="27" y="34"/>
                    </a:cubicBezTo>
                    <a:cubicBezTo>
                      <a:pt x="29" y="31"/>
                      <a:pt x="29" y="36"/>
                      <a:pt x="33" y="31"/>
                    </a:cubicBezTo>
                    <a:cubicBezTo>
                      <a:pt x="38" y="28"/>
                      <a:pt x="40" y="25"/>
                      <a:pt x="41" y="25"/>
                    </a:cubicBezTo>
                    <a:cubicBezTo>
                      <a:pt x="43" y="25"/>
                      <a:pt x="43" y="20"/>
                      <a:pt x="43" y="19"/>
                    </a:cubicBezTo>
                    <a:cubicBezTo>
                      <a:pt x="43" y="17"/>
                      <a:pt x="41" y="17"/>
                      <a:pt x="43" y="14"/>
                    </a:cubicBezTo>
                    <a:cubicBezTo>
                      <a:pt x="46" y="11"/>
                      <a:pt x="46" y="9"/>
                      <a:pt x="47" y="8"/>
                    </a:cubicBezTo>
                    <a:cubicBezTo>
                      <a:pt x="49" y="8"/>
                      <a:pt x="49" y="9"/>
                      <a:pt x="50" y="8"/>
                    </a:cubicBezTo>
                    <a:cubicBezTo>
                      <a:pt x="49" y="6"/>
                      <a:pt x="49" y="6"/>
                      <a:pt x="49" y="6"/>
                    </a:cubicBezTo>
                    <a:cubicBezTo>
                      <a:pt x="49" y="3"/>
                      <a:pt x="49" y="6"/>
                      <a:pt x="47" y="5"/>
                    </a:cubicBezTo>
                    <a:cubicBezTo>
                      <a:pt x="46" y="3"/>
                      <a:pt x="47" y="2"/>
                      <a:pt x="44" y="0"/>
                    </a:cubicBezTo>
                    <a:cubicBezTo>
                      <a:pt x="41" y="0"/>
                      <a:pt x="44" y="8"/>
                      <a:pt x="41" y="6"/>
                    </a:cubicBezTo>
                    <a:cubicBezTo>
                      <a:pt x="38" y="6"/>
                      <a:pt x="40" y="9"/>
                      <a:pt x="36" y="11"/>
                    </a:cubicBezTo>
                    <a:cubicBezTo>
                      <a:pt x="35" y="12"/>
                      <a:pt x="36" y="11"/>
                      <a:pt x="33" y="11"/>
                    </a:cubicBezTo>
                    <a:cubicBezTo>
                      <a:pt x="32" y="12"/>
                      <a:pt x="29" y="9"/>
                      <a:pt x="29" y="12"/>
                    </a:cubicBezTo>
                    <a:cubicBezTo>
                      <a:pt x="29" y="15"/>
                      <a:pt x="32" y="15"/>
                      <a:pt x="30" y="17"/>
                    </a:cubicBezTo>
                    <a:cubicBezTo>
                      <a:pt x="29" y="19"/>
                      <a:pt x="29" y="17"/>
                      <a:pt x="27" y="17"/>
                    </a:cubicBezTo>
                    <a:cubicBezTo>
                      <a:pt x="26" y="19"/>
                      <a:pt x="24" y="17"/>
                      <a:pt x="23" y="17"/>
                    </a:cubicBezTo>
                    <a:cubicBezTo>
                      <a:pt x="21" y="17"/>
                      <a:pt x="21" y="12"/>
                      <a:pt x="20" y="14"/>
                    </a:cubicBezTo>
                    <a:cubicBezTo>
                      <a:pt x="18" y="15"/>
                      <a:pt x="20" y="14"/>
                      <a:pt x="18" y="15"/>
                    </a:cubicBezTo>
                    <a:cubicBezTo>
                      <a:pt x="17" y="17"/>
                      <a:pt x="18" y="17"/>
                      <a:pt x="17" y="19"/>
                    </a:cubicBezTo>
                    <a:cubicBezTo>
                      <a:pt x="15" y="20"/>
                      <a:pt x="14" y="23"/>
                      <a:pt x="12" y="23"/>
                    </a:cubicBezTo>
                    <a:cubicBezTo>
                      <a:pt x="9" y="23"/>
                      <a:pt x="11" y="25"/>
                      <a:pt x="9" y="25"/>
                    </a:cubicBezTo>
                    <a:cubicBezTo>
                      <a:pt x="7" y="25"/>
                      <a:pt x="9" y="26"/>
                      <a:pt x="7" y="26"/>
                    </a:cubicBezTo>
                    <a:cubicBezTo>
                      <a:pt x="4" y="28"/>
                      <a:pt x="6" y="28"/>
                      <a:pt x="4" y="28"/>
                    </a:cubicBezTo>
                    <a:cubicBezTo>
                      <a:pt x="3" y="28"/>
                      <a:pt x="1" y="31"/>
                      <a:pt x="0" y="33"/>
                    </a:cubicBezTo>
                    <a:cubicBezTo>
                      <a:pt x="0" y="34"/>
                      <a:pt x="0" y="34"/>
                      <a:pt x="0" y="34"/>
                    </a:cubicBezTo>
                    <a:close/>
                  </a:path>
                </a:pathLst>
              </a:custGeom>
              <a:grpFill/>
              <a:ln w="6350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lIns="45720" tIns="27432" rIns="45720" bIns="27432"/>
              <a:lstStyle/>
              <a:p>
                <a:endParaRPr lang="en-GB" sz="900" dirty="0"/>
              </a:p>
            </p:txBody>
          </p:sp>
          <p:sp>
            <p:nvSpPr>
              <p:cNvPr id="421" name="Freeform 55"/>
              <p:cNvSpPr>
                <a:spLocks/>
              </p:cNvSpPr>
              <p:nvPr/>
            </p:nvSpPr>
            <p:spPr bwMode="auto">
              <a:xfrm>
                <a:off x="4640" y="2311"/>
                <a:ext cx="55" cy="93"/>
              </a:xfrm>
              <a:custGeom>
                <a:avLst/>
                <a:gdLst/>
                <a:ahLst/>
                <a:cxnLst>
                  <a:cxn ang="0">
                    <a:pos x="5" y="9"/>
                  </a:cxn>
                  <a:cxn ang="0">
                    <a:pos x="3" y="10"/>
                  </a:cxn>
                  <a:cxn ang="0">
                    <a:pos x="5" y="15"/>
                  </a:cxn>
                  <a:cxn ang="0">
                    <a:pos x="6" y="20"/>
                  </a:cxn>
                  <a:cxn ang="0">
                    <a:pos x="5" y="18"/>
                  </a:cxn>
                  <a:cxn ang="0">
                    <a:pos x="2" y="18"/>
                  </a:cxn>
                  <a:cxn ang="0">
                    <a:pos x="2" y="20"/>
                  </a:cxn>
                  <a:cxn ang="0">
                    <a:pos x="0" y="21"/>
                  </a:cxn>
                  <a:cxn ang="0">
                    <a:pos x="3" y="23"/>
                  </a:cxn>
                  <a:cxn ang="0">
                    <a:pos x="3" y="28"/>
                  </a:cxn>
                  <a:cxn ang="0">
                    <a:pos x="5" y="31"/>
                  </a:cxn>
                  <a:cxn ang="0">
                    <a:pos x="3" y="34"/>
                  </a:cxn>
                  <a:cxn ang="0">
                    <a:pos x="2" y="39"/>
                  </a:cxn>
                  <a:cxn ang="0">
                    <a:pos x="2" y="42"/>
                  </a:cxn>
                  <a:cxn ang="0">
                    <a:pos x="2" y="43"/>
                  </a:cxn>
                  <a:cxn ang="0">
                    <a:pos x="3" y="45"/>
                  </a:cxn>
                  <a:cxn ang="0">
                    <a:pos x="5" y="45"/>
                  </a:cxn>
                  <a:cxn ang="0">
                    <a:pos x="6" y="47"/>
                  </a:cxn>
                  <a:cxn ang="0">
                    <a:pos x="8" y="43"/>
                  </a:cxn>
                  <a:cxn ang="0">
                    <a:pos x="9" y="43"/>
                  </a:cxn>
                  <a:cxn ang="0">
                    <a:pos x="11" y="45"/>
                  </a:cxn>
                  <a:cxn ang="0">
                    <a:pos x="11" y="43"/>
                  </a:cxn>
                  <a:cxn ang="0">
                    <a:pos x="11" y="42"/>
                  </a:cxn>
                  <a:cxn ang="0">
                    <a:pos x="13" y="43"/>
                  </a:cxn>
                  <a:cxn ang="0">
                    <a:pos x="13" y="40"/>
                  </a:cxn>
                  <a:cxn ang="0">
                    <a:pos x="19" y="42"/>
                  </a:cxn>
                  <a:cxn ang="0">
                    <a:pos x="20" y="39"/>
                  </a:cxn>
                  <a:cxn ang="0">
                    <a:pos x="25" y="39"/>
                  </a:cxn>
                  <a:cxn ang="0">
                    <a:pos x="28" y="29"/>
                  </a:cxn>
                  <a:cxn ang="0">
                    <a:pos x="26" y="28"/>
                  </a:cxn>
                  <a:cxn ang="0">
                    <a:pos x="26" y="20"/>
                  </a:cxn>
                  <a:cxn ang="0">
                    <a:pos x="22" y="7"/>
                  </a:cxn>
                  <a:cxn ang="0">
                    <a:pos x="19" y="0"/>
                  </a:cxn>
                  <a:cxn ang="0">
                    <a:pos x="17" y="3"/>
                  </a:cxn>
                  <a:cxn ang="0">
                    <a:pos x="8" y="4"/>
                  </a:cxn>
                  <a:cxn ang="0">
                    <a:pos x="5" y="9"/>
                  </a:cxn>
                </a:cxnLst>
                <a:rect l="0" t="0" r="r" b="b"/>
                <a:pathLst>
                  <a:path w="28" h="48">
                    <a:moveTo>
                      <a:pt x="5" y="9"/>
                    </a:moveTo>
                    <a:cubicBezTo>
                      <a:pt x="5" y="10"/>
                      <a:pt x="5" y="9"/>
                      <a:pt x="3" y="10"/>
                    </a:cubicBezTo>
                    <a:cubicBezTo>
                      <a:pt x="3" y="12"/>
                      <a:pt x="6" y="14"/>
                      <a:pt x="5" y="15"/>
                    </a:cubicBezTo>
                    <a:cubicBezTo>
                      <a:pt x="3" y="17"/>
                      <a:pt x="8" y="17"/>
                      <a:pt x="6" y="20"/>
                    </a:cubicBezTo>
                    <a:cubicBezTo>
                      <a:pt x="6" y="21"/>
                      <a:pt x="6" y="18"/>
                      <a:pt x="5" y="18"/>
                    </a:cubicBezTo>
                    <a:cubicBezTo>
                      <a:pt x="2" y="18"/>
                      <a:pt x="2" y="18"/>
                      <a:pt x="2" y="18"/>
                    </a:cubicBezTo>
                    <a:cubicBezTo>
                      <a:pt x="3" y="20"/>
                      <a:pt x="2" y="20"/>
                      <a:pt x="2" y="20"/>
                    </a:cubicBezTo>
                    <a:cubicBezTo>
                      <a:pt x="0" y="18"/>
                      <a:pt x="0" y="21"/>
                      <a:pt x="0" y="21"/>
                    </a:cubicBezTo>
                    <a:cubicBezTo>
                      <a:pt x="2" y="23"/>
                      <a:pt x="3" y="20"/>
                      <a:pt x="3" y="23"/>
                    </a:cubicBezTo>
                    <a:cubicBezTo>
                      <a:pt x="3" y="25"/>
                      <a:pt x="3" y="28"/>
                      <a:pt x="3" y="28"/>
                    </a:cubicBezTo>
                    <a:cubicBezTo>
                      <a:pt x="5" y="29"/>
                      <a:pt x="3" y="29"/>
                      <a:pt x="5" y="31"/>
                    </a:cubicBezTo>
                    <a:cubicBezTo>
                      <a:pt x="6" y="32"/>
                      <a:pt x="3" y="31"/>
                      <a:pt x="3" y="34"/>
                    </a:cubicBezTo>
                    <a:cubicBezTo>
                      <a:pt x="2" y="37"/>
                      <a:pt x="0" y="39"/>
                      <a:pt x="2" y="39"/>
                    </a:cubicBezTo>
                    <a:cubicBezTo>
                      <a:pt x="2" y="40"/>
                      <a:pt x="2" y="40"/>
                      <a:pt x="2" y="42"/>
                    </a:cubicBezTo>
                    <a:cubicBezTo>
                      <a:pt x="3" y="43"/>
                      <a:pt x="2" y="42"/>
                      <a:pt x="2" y="43"/>
                    </a:cubicBezTo>
                    <a:cubicBezTo>
                      <a:pt x="2" y="45"/>
                      <a:pt x="3" y="43"/>
                      <a:pt x="3" y="45"/>
                    </a:cubicBezTo>
                    <a:cubicBezTo>
                      <a:pt x="3" y="48"/>
                      <a:pt x="3" y="48"/>
                      <a:pt x="5" y="45"/>
                    </a:cubicBezTo>
                    <a:cubicBezTo>
                      <a:pt x="6" y="42"/>
                      <a:pt x="5" y="47"/>
                      <a:pt x="6" y="47"/>
                    </a:cubicBezTo>
                    <a:cubicBezTo>
                      <a:pt x="6" y="47"/>
                      <a:pt x="6" y="45"/>
                      <a:pt x="8" y="43"/>
                    </a:cubicBezTo>
                    <a:cubicBezTo>
                      <a:pt x="9" y="42"/>
                      <a:pt x="11" y="42"/>
                      <a:pt x="9" y="43"/>
                    </a:cubicBezTo>
                    <a:cubicBezTo>
                      <a:pt x="8" y="45"/>
                      <a:pt x="9" y="47"/>
                      <a:pt x="11" y="45"/>
                    </a:cubicBezTo>
                    <a:cubicBezTo>
                      <a:pt x="11" y="43"/>
                      <a:pt x="11" y="43"/>
                      <a:pt x="11" y="43"/>
                    </a:cubicBezTo>
                    <a:cubicBezTo>
                      <a:pt x="11" y="42"/>
                      <a:pt x="11" y="40"/>
                      <a:pt x="11" y="42"/>
                    </a:cubicBezTo>
                    <a:cubicBezTo>
                      <a:pt x="13" y="43"/>
                      <a:pt x="13" y="43"/>
                      <a:pt x="13" y="43"/>
                    </a:cubicBezTo>
                    <a:cubicBezTo>
                      <a:pt x="14" y="42"/>
                      <a:pt x="11" y="42"/>
                      <a:pt x="13" y="40"/>
                    </a:cubicBezTo>
                    <a:cubicBezTo>
                      <a:pt x="16" y="40"/>
                      <a:pt x="17" y="42"/>
                      <a:pt x="19" y="42"/>
                    </a:cubicBezTo>
                    <a:cubicBezTo>
                      <a:pt x="20" y="40"/>
                      <a:pt x="19" y="40"/>
                      <a:pt x="20" y="39"/>
                    </a:cubicBezTo>
                    <a:cubicBezTo>
                      <a:pt x="22" y="39"/>
                      <a:pt x="23" y="40"/>
                      <a:pt x="25" y="39"/>
                    </a:cubicBezTo>
                    <a:cubicBezTo>
                      <a:pt x="25" y="37"/>
                      <a:pt x="28" y="32"/>
                      <a:pt x="28" y="29"/>
                    </a:cubicBezTo>
                    <a:cubicBezTo>
                      <a:pt x="28" y="26"/>
                      <a:pt x="26" y="31"/>
                      <a:pt x="26" y="28"/>
                    </a:cubicBezTo>
                    <a:cubicBezTo>
                      <a:pt x="26" y="23"/>
                      <a:pt x="28" y="23"/>
                      <a:pt x="26" y="20"/>
                    </a:cubicBezTo>
                    <a:cubicBezTo>
                      <a:pt x="26" y="15"/>
                      <a:pt x="23" y="10"/>
                      <a:pt x="22" y="7"/>
                    </a:cubicBezTo>
                    <a:cubicBezTo>
                      <a:pt x="20" y="4"/>
                      <a:pt x="19" y="1"/>
                      <a:pt x="19" y="0"/>
                    </a:cubicBezTo>
                    <a:cubicBezTo>
                      <a:pt x="16" y="1"/>
                      <a:pt x="19" y="3"/>
                      <a:pt x="17" y="3"/>
                    </a:cubicBezTo>
                    <a:cubicBezTo>
                      <a:pt x="14" y="4"/>
                      <a:pt x="13" y="3"/>
                      <a:pt x="8" y="4"/>
                    </a:cubicBezTo>
                    <a:cubicBezTo>
                      <a:pt x="5" y="6"/>
                      <a:pt x="5" y="7"/>
                      <a:pt x="5" y="9"/>
                    </a:cubicBezTo>
                  </a:path>
                </a:pathLst>
              </a:custGeom>
              <a:grpFill/>
              <a:ln w="6350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lIns="45720" tIns="27432" rIns="45720" bIns="27432"/>
              <a:lstStyle/>
              <a:p>
                <a:endParaRPr lang="en-GB" sz="900" dirty="0"/>
              </a:p>
            </p:txBody>
          </p:sp>
          <p:sp>
            <p:nvSpPr>
              <p:cNvPr id="422" name="Freeform 56"/>
              <p:cNvSpPr>
                <a:spLocks/>
              </p:cNvSpPr>
              <p:nvPr/>
            </p:nvSpPr>
            <p:spPr bwMode="auto">
              <a:xfrm>
                <a:off x="4638" y="2418"/>
                <a:ext cx="18" cy="11"/>
              </a:xfrm>
              <a:custGeom>
                <a:avLst/>
                <a:gdLst/>
                <a:ahLst/>
                <a:cxnLst>
                  <a:cxn ang="0">
                    <a:pos x="1" y="4"/>
                  </a:cxn>
                  <a:cxn ang="0">
                    <a:pos x="8" y="1"/>
                  </a:cxn>
                  <a:cxn ang="0">
                    <a:pos x="1" y="4"/>
                  </a:cxn>
                </a:cxnLst>
                <a:rect l="0" t="0" r="r" b="b"/>
                <a:pathLst>
                  <a:path w="9" h="6">
                    <a:moveTo>
                      <a:pt x="1" y="4"/>
                    </a:moveTo>
                    <a:cubicBezTo>
                      <a:pt x="0" y="1"/>
                      <a:pt x="8" y="0"/>
                      <a:pt x="8" y="1"/>
                    </a:cubicBezTo>
                    <a:cubicBezTo>
                      <a:pt x="9" y="3"/>
                      <a:pt x="3" y="6"/>
                      <a:pt x="1" y="4"/>
                    </a:cubicBezTo>
                  </a:path>
                </a:pathLst>
              </a:custGeom>
              <a:grpFill/>
              <a:ln w="6350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lIns="45720" tIns="27432" rIns="45720" bIns="27432"/>
              <a:lstStyle/>
              <a:p>
                <a:endParaRPr lang="en-GB" sz="900" dirty="0"/>
              </a:p>
            </p:txBody>
          </p:sp>
          <p:sp>
            <p:nvSpPr>
              <p:cNvPr id="423" name="Freeform 57"/>
              <p:cNvSpPr>
                <a:spLocks/>
              </p:cNvSpPr>
              <p:nvPr/>
            </p:nvSpPr>
            <p:spPr bwMode="auto">
              <a:xfrm>
                <a:off x="4689" y="2394"/>
                <a:ext cx="6" cy="14"/>
              </a:xfrm>
              <a:custGeom>
                <a:avLst/>
                <a:gdLst/>
                <a:ahLst/>
                <a:cxnLst>
                  <a:cxn ang="0">
                    <a:pos x="0" y="7"/>
                  </a:cxn>
                  <a:cxn ang="0">
                    <a:pos x="0" y="3"/>
                  </a:cxn>
                  <a:cxn ang="0">
                    <a:pos x="1" y="0"/>
                  </a:cxn>
                  <a:cxn ang="0">
                    <a:pos x="1" y="3"/>
                  </a:cxn>
                  <a:cxn ang="0">
                    <a:pos x="0" y="7"/>
                  </a:cxn>
                </a:cxnLst>
                <a:rect l="0" t="0" r="r" b="b"/>
                <a:pathLst>
                  <a:path w="3" h="7">
                    <a:moveTo>
                      <a:pt x="0" y="7"/>
                    </a:moveTo>
                    <a:cubicBezTo>
                      <a:pt x="0" y="7"/>
                      <a:pt x="0" y="5"/>
                      <a:pt x="0" y="3"/>
                    </a:cubicBezTo>
                    <a:cubicBezTo>
                      <a:pt x="1" y="2"/>
                      <a:pt x="0" y="0"/>
                      <a:pt x="1" y="0"/>
                    </a:cubicBezTo>
                    <a:cubicBezTo>
                      <a:pt x="3" y="0"/>
                      <a:pt x="3" y="2"/>
                      <a:pt x="1" y="3"/>
                    </a:cubicBezTo>
                    <a:cubicBezTo>
                      <a:pt x="0" y="5"/>
                      <a:pt x="1" y="7"/>
                      <a:pt x="0" y="7"/>
                    </a:cubicBezTo>
                  </a:path>
                </a:pathLst>
              </a:custGeom>
              <a:grpFill/>
              <a:ln w="6350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lIns="45720" tIns="27432" rIns="45720" bIns="27432"/>
              <a:lstStyle/>
              <a:p>
                <a:endParaRPr lang="en-GB" sz="900" dirty="0"/>
              </a:p>
            </p:txBody>
          </p:sp>
          <p:sp>
            <p:nvSpPr>
              <p:cNvPr id="424" name="Freeform 58"/>
              <p:cNvSpPr>
                <a:spLocks/>
              </p:cNvSpPr>
              <p:nvPr/>
            </p:nvSpPr>
            <p:spPr bwMode="auto">
              <a:xfrm>
                <a:off x="4638" y="2398"/>
                <a:ext cx="8" cy="4"/>
              </a:xfrm>
              <a:custGeom>
                <a:avLst/>
                <a:gdLst/>
                <a:ahLst/>
                <a:cxnLst>
                  <a:cxn ang="0">
                    <a:pos x="1" y="2"/>
                  </a:cxn>
                  <a:cxn ang="0">
                    <a:pos x="3" y="0"/>
                  </a:cxn>
                  <a:cxn ang="0">
                    <a:pos x="1" y="2"/>
                  </a:cxn>
                </a:cxnLst>
                <a:rect l="0" t="0" r="r" b="b"/>
                <a:pathLst>
                  <a:path w="4" h="2">
                    <a:moveTo>
                      <a:pt x="1" y="2"/>
                    </a:moveTo>
                    <a:cubicBezTo>
                      <a:pt x="0" y="2"/>
                      <a:pt x="3" y="0"/>
                      <a:pt x="3" y="0"/>
                    </a:cubicBezTo>
                    <a:cubicBezTo>
                      <a:pt x="4" y="2"/>
                      <a:pt x="1" y="2"/>
                      <a:pt x="1" y="2"/>
                    </a:cubicBezTo>
                  </a:path>
                </a:pathLst>
              </a:custGeom>
              <a:grpFill/>
              <a:ln w="6350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lIns="45720" tIns="27432" rIns="45720" bIns="27432"/>
              <a:lstStyle/>
              <a:p>
                <a:endParaRPr lang="en-GB" sz="900" dirty="0"/>
              </a:p>
            </p:txBody>
          </p:sp>
          <p:sp>
            <p:nvSpPr>
              <p:cNvPr id="425" name="Freeform 59"/>
              <p:cNvSpPr>
                <a:spLocks/>
              </p:cNvSpPr>
              <p:nvPr/>
            </p:nvSpPr>
            <p:spPr bwMode="auto">
              <a:xfrm>
                <a:off x="4638" y="2389"/>
                <a:ext cx="2" cy="5"/>
              </a:xfrm>
              <a:custGeom>
                <a:avLst/>
                <a:gdLst/>
                <a:ahLst/>
                <a:cxnLst>
                  <a:cxn ang="0">
                    <a:pos x="1" y="3"/>
                  </a:cxn>
                  <a:cxn ang="0">
                    <a:pos x="1" y="0"/>
                  </a:cxn>
                  <a:cxn ang="0">
                    <a:pos x="1" y="2"/>
                  </a:cxn>
                  <a:cxn ang="0">
                    <a:pos x="1" y="3"/>
                  </a:cxn>
                </a:cxnLst>
                <a:rect l="0" t="0" r="r" b="b"/>
                <a:pathLst>
                  <a:path w="1" h="3">
                    <a:moveTo>
                      <a:pt x="1" y="3"/>
                    </a:moveTo>
                    <a:cubicBezTo>
                      <a:pt x="1" y="2"/>
                      <a:pt x="0" y="2"/>
                      <a:pt x="1" y="0"/>
                    </a:cubicBezTo>
                    <a:cubicBezTo>
                      <a:pt x="1" y="2"/>
                      <a:pt x="1" y="2"/>
                      <a:pt x="1" y="2"/>
                    </a:cubicBezTo>
                    <a:cubicBezTo>
                      <a:pt x="1" y="3"/>
                      <a:pt x="1" y="3"/>
                      <a:pt x="1" y="3"/>
                    </a:cubicBezTo>
                  </a:path>
                </a:pathLst>
              </a:custGeom>
              <a:grpFill/>
              <a:ln w="6350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lIns="45720" tIns="27432" rIns="45720" bIns="27432"/>
              <a:lstStyle/>
              <a:p>
                <a:endParaRPr lang="en-GB" sz="900" dirty="0"/>
              </a:p>
            </p:txBody>
          </p:sp>
          <p:sp>
            <p:nvSpPr>
              <p:cNvPr id="426" name="Freeform 60"/>
              <p:cNvSpPr>
                <a:spLocks/>
              </p:cNvSpPr>
              <p:nvPr/>
            </p:nvSpPr>
            <p:spPr bwMode="auto">
              <a:xfrm>
                <a:off x="4644" y="2356"/>
                <a:ext cx="2" cy="4"/>
              </a:xfrm>
              <a:custGeom>
                <a:avLst/>
                <a:gdLst/>
                <a:ahLst/>
                <a:cxnLst>
                  <a:cxn ang="0">
                    <a:pos x="0" y="2"/>
                  </a:cxn>
                  <a:cxn ang="0">
                    <a:pos x="0" y="0"/>
                  </a:cxn>
                  <a:cxn ang="0">
                    <a:pos x="0" y="2"/>
                  </a:cxn>
                </a:cxnLst>
                <a:rect l="0" t="0" r="r" b="b"/>
                <a:pathLst>
                  <a:path w="1" h="2">
                    <a:moveTo>
                      <a:pt x="0" y="2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1" y="0"/>
                      <a:pt x="1" y="2"/>
                      <a:pt x="0" y="2"/>
                    </a:cubicBezTo>
                  </a:path>
                </a:pathLst>
              </a:custGeom>
              <a:grpFill/>
              <a:ln w="6350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lIns="45720" tIns="27432" rIns="45720" bIns="27432"/>
              <a:lstStyle/>
              <a:p>
                <a:endParaRPr lang="en-GB" sz="900" dirty="0"/>
              </a:p>
            </p:txBody>
          </p:sp>
          <p:sp>
            <p:nvSpPr>
              <p:cNvPr id="427" name="Freeform 61"/>
              <p:cNvSpPr>
                <a:spLocks/>
              </p:cNvSpPr>
              <p:nvPr/>
            </p:nvSpPr>
            <p:spPr bwMode="auto">
              <a:xfrm>
                <a:off x="4677" y="2389"/>
                <a:ext cx="6" cy="5"/>
              </a:xfrm>
              <a:custGeom>
                <a:avLst/>
                <a:gdLst/>
                <a:ahLst/>
                <a:cxnLst>
                  <a:cxn ang="0">
                    <a:pos x="1" y="3"/>
                  </a:cxn>
                  <a:cxn ang="0">
                    <a:pos x="1" y="0"/>
                  </a:cxn>
                  <a:cxn ang="0">
                    <a:pos x="1" y="3"/>
                  </a:cxn>
                </a:cxnLst>
                <a:rect l="0" t="0" r="r" b="b"/>
                <a:pathLst>
                  <a:path w="3" h="3">
                    <a:moveTo>
                      <a:pt x="1" y="3"/>
                    </a:moveTo>
                    <a:cubicBezTo>
                      <a:pt x="0" y="3"/>
                      <a:pt x="0" y="0"/>
                      <a:pt x="1" y="0"/>
                    </a:cubicBezTo>
                    <a:cubicBezTo>
                      <a:pt x="3" y="0"/>
                      <a:pt x="3" y="2"/>
                      <a:pt x="1" y="3"/>
                    </a:cubicBezTo>
                  </a:path>
                </a:pathLst>
              </a:custGeom>
              <a:grpFill/>
              <a:ln w="6350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lIns="45720" tIns="27432" rIns="45720" bIns="27432"/>
              <a:lstStyle/>
              <a:p>
                <a:endParaRPr lang="en-GB" sz="900" dirty="0"/>
              </a:p>
            </p:txBody>
          </p:sp>
          <p:sp>
            <p:nvSpPr>
              <p:cNvPr id="428" name="Freeform 62"/>
              <p:cNvSpPr>
                <a:spLocks/>
              </p:cNvSpPr>
              <p:nvPr/>
            </p:nvSpPr>
            <p:spPr bwMode="auto">
              <a:xfrm>
                <a:off x="4667" y="2389"/>
                <a:ext cx="4" cy="5"/>
              </a:xfrm>
              <a:custGeom>
                <a:avLst/>
                <a:gdLst/>
                <a:ahLst/>
                <a:cxnLst>
                  <a:cxn ang="0">
                    <a:pos x="2" y="3"/>
                  </a:cxn>
                  <a:cxn ang="0">
                    <a:pos x="0" y="0"/>
                  </a:cxn>
                  <a:cxn ang="0">
                    <a:pos x="2" y="2"/>
                  </a:cxn>
                  <a:cxn ang="0">
                    <a:pos x="2" y="3"/>
                  </a:cxn>
                </a:cxnLst>
                <a:rect l="0" t="0" r="r" b="b"/>
                <a:pathLst>
                  <a:path w="2" h="3">
                    <a:moveTo>
                      <a:pt x="2" y="3"/>
                    </a:moveTo>
                    <a:cubicBezTo>
                      <a:pt x="0" y="2"/>
                      <a:pt x="0" y="2"/>
                      <a:pt x="0" y="0"/>
                    </a:cubicBezTo>
                    <a:cubicBezTo>
                      <a:pt x="0" y="0"/>
                      <a:pt x="2" y="0"/>
                      <a:pt x="2" y="2"/>
                    </a:cubicBezTo>
                    <a:cubicBezTo>
                      <a:pt x="2" y="3"/>
                      <a:pt x="2" y="3"/>
                      <a:pt x="2" y="3"/>
                    </a:cubicBezTo>
                  </a:path>
                </a:pathLst>
              </a:custGeom>
              <a:grpFill/>
              <a:ln w="6350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lIns="45720" tIns="27432" rIns="45720" bIns="27432"/>
              <a:lstStyle/>
              <a:p>
                <a:endParaRPr lang="en-GB" sz="900" dirty="0"/>
              </a:p>
            </p:txBody>
          </p:sp>
          <p:sp>
            <p:nvSpPr>
              <p:cNvPr id="429" name="Freeform 63"/>
              <p:cNvSpPr>
                <a:spLocks/>
              </p:cNvSpPr>
              <p:nvPr/>
            </p:nvSpPr>
            <p:spPr bwMode="auto">
              <a:xfrm>
                <a:off x="4646" y="2404"/>
                <a:ext cx="4" cy="4"/>
              </a:xfrm>
              <a:custGeom>
                <a:avLst/>
                <a:gdLst/>
                <a:ahLst/>
                <a:cxnLst>
                  <a:cxn ang="0">
                    <a:pos x="2" y="2"/>
                  </a:cxn>
                  <a:cxn ang="0">
                    <a:pos x="0" y="0"/>
                  </a:cxn>
                  <a:cxn ang="0">
                    <a:pos x="2" y="2"/>
                  </a:cxn>
                </a:cxnLst>
                <a:rect l="0" t="0" r="r" b="b"/>
                <a:pathLst>
                  <a:path w="2" h="2">
                    <a:moveTo>
                      <a:pt x="2" y="2"/>
                    </a:moveTo>
                    <a:cubicBezTo>
                      <a:pt x="0" y="2"/>
                      <a:pt x="0" y="2"/>
                      <a:pt x="0" y="0"/>
                    </a:cubicBezTo>
                    <a:cubicBezTo>
                      <a:pt x="2" y="0"/>
                      <a:pt x="2" y="2"/>
                      <a:pt x="2" y="2"/>
                    </a:cubicBezTo>
                  </a:path>
                </a:pathLst>
              </a:custGeom>
              <a:grpFill/>
              <a:ln w="6350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lIns="45720" tIns="27432" rIns="45720" bIns="27432"/>
              <a:lstStyle/>
              <a:p>
                <a:endParaRPr lang="en-GB" sz="900" dirty="0"/>
              </a:p>
            </p:txBody>
          </p:sp>
          <p:sp>
            <p:nvSpPr>
              <p:cNvPr id="430" name="Freeform 64"/>
              <p:cNvSpPr>
                <a:spLocks/>
              </p:cNvSpPr>
              <p:nvPr/>
            </p:nvSpPr>
            <p:spPr bwMode="auto">
              <a:xfrm>
                <a:off x="4644" y="2329"/>
                <a:ext cx="2" cy="7"/>
              </a:xfrm>
              <a:custGeom>
                <a:avLst/>
                <a:gdLst/>
                <a:ahLst/>
                <a:cxnLst>
                  <a:cxn ang="0">
                    <a:pos x="1" y="4"/>
                  </a:cxn>
                  <a:cxn ang="0">
                    <a:pos x="0" y="0"/>
                  </a:cxn>
                  <a:cxn ang="0">
                    <a:pos x="1" y="4"/>
                  </a:cxn>
                </a:cxnLst>
                <a:rect l="0" t="0" r="r" b="b"/>
                <a:pathLst>
                  <a:path w="1" h="4">
                    <a:moveTo>
                      <a:pt x="1" y="4"/>
                    </a:moveTo>
                    <a:cubicBezTo>
                      <a:pt x="0" y="4"/>
                      <a:pt x="0" y="0"/>
                      <a:pt x="0" y="0"/>
                    </a:cubicBezTo>
                    <a:cubicBezTo>
                      <a:pt x="1" y="0"/>
                      <a:pt x="1" y="4"/>
                      <a:pt x="1" y="4"/>
                    </a:cubicBezTo>
                  </a:path>
                </a:pathLst>
              </a:custGeom>
              <a:grpFill/>
              <a:ln w="6350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lIns="45720" tIns="27432" rIns="45720" bIns="27432"/>
              <a:lstStyle/>
              <a:p>
                <a:endParaRPr lang="en-GB" sz="900" dirty="0"/>
              </a:p>
            </p:txBody>
          </p:sp>
          <p:sp>
            <p:nvSpPr>
              <p:cNvPr id="431" name="Freeform 65"/>
              <p:cNvSpPr>
                <a:spLocks/>
              </p:cNvSpPr>
              <p:nvPr/>
            </p:nvSpPr>
            <p:spPr bwMode="auto">
              <a:xfrm>
                <a:off x="4369" y="2687"/>
                <a:ext cx="38" cy="41"/>
              </a:xfrm>
              <a:custGeom>
                <a:avLst/>
                <a:gdLst/>
                <a:ahLst/>
                <a:cxnLst>
                  <a:cxn ang="0">
                    <a:pos x="3" y="6"/>
                  </a:cxn>
                  <a:cxn ang="0">
                    <a:pos x="6" y="3"/>
                  </a:cxn>
                  <a:cxn ang="0">
                    <a:pos x="9" y="2"/>
                  </a:cxn>
                  <a:cxn ang="0">
                    <a:pos x="12" y="2"/>
                  </a:cxn>
                  <a:cxn ang="0">
                    <a:pos x="17" y="2"/>
                  </a:cxn>
                  <a:cxn ang="0">
                    <a:pos x="18" y="2"/>
                  </a:cxn>
                  <a:cxn ang="0">
                    <a:pos x="20" y="6"/>
                  </a:cxn>
                  <a:cxn ang="0">
                    <a:pos x="17" y="13"/>
                  </a:cxn>
                  <a:cxn ang="0">
                    <a:pos x="12" y="17"/>
                  </a:cxn>
                  <a:cxn ang="0">
                    <a:pos x="9" y="19"/>
                  </a:cxn>
                  <a:cxn ang="0">
                    <a:pos x="8" y="19"/>
                  </a:cxn>
                  <a:cxn ang="0">
                    <a:pos x="3" y="17"/>
                  </a:cxn>
                  <a:cxn ang="0">
                    <a:pos x="2" y="13"/>
                  </a:cxn>
                  <a:cxn ang="0">
                    <a:pos x="3" y="6"/>
                  </a:cxn>
                </a:cxnLst>
                <a:rect l="0" t="0" r="r" b="b"/>
                <a:pathLst>
                  <a:path w="20" h="21">
                    <a:moveTo>
                      <a:pt x="3" y="6"/>
                    </a:moveTo>
                    <a:cubicBezTo>
                      <a:pt x="6" y="3"/>
                      <a:pt x="5" y="5"/>
                      <a:pt x="6" y="3"/>
                    </a:cubicBezTo>
                    <a:cubicBezTo>
                      <a:pt x="8" y="2"/>
                      <a:pt x="8" y="5"/>
                      <a:pt x="9" y="2"/>
                    </a:cubicBezTo>
                    <a:cubicBezTo>
                      <a:pt x="9" y="0"/>
                      <a:pt x="11" y="3"/>
                      <a:pt x="12" y="2"/>
                    </a:cubicBezTo>
                    <a:cubicBezTo>
                      <a:pt x="14" y="0"/>
                      <a:pt x="15" y="2"/>
                      <a:pt x="17" y="2"/>
                    </a:cubicBezTo>
                    <a:cubicBezTo>
                      <a:pt x="17" y="0"/>
                      <a:pt x="18" y="2"/>
                      <a:pt x="18" y="2"/>
                    </a:cubicBezTo>
                    <a:cubicBezTo>
                      <a:pt x="20" y="2"/>
                      <a:pt x="20" y="5"/>
                      <a:pt x="20" y="6"/>
                    </a:cubicBezTo>
                    <a:cubicBezTo>
                      <a:pt x="18" y="6"/>
                      <a:pt x="17" y="10"/>
                      <a:pt x="17" y="13"/>
                    </a:cubicBezTo>
                    <a:cubicBezTo>
                      <a:pt x="17" y="16"/>
                      <a:pt x="14" y="14"/>
                      <a:pt x="12" y="17"/>
                    </a:cubicBezTo>
                    <a:cubicBezTo>
                      <a:pt x="12" y="19"/>
                      <a:pt x="11" y="17"/>
                      <a:pt x="9" y="19"/>
                    </a:cubicBezTo>
                    <a:cubicBezTo>
                      <a:pt x="9" y="21"/>
                      <a:pt x="8" y="21"/>
                      <a:pt x="8" y="19"/>
                    </a:cubicBezTo>
                    <a:cubicBezTo>
                      <a:pt x="6" y="19"/>
                      <a:pt x="6" y="21"/>
                      <a:pt x="3" y="17"/>
                    </a:cubicBezTo>
                    <a:cubicBezTo>
                      <a:pt x="0" y="16"/>
                      <a:pt x="2" y="16"/>
                      <a:pt x="2" y="13"/>
                    </a:cubicBezTo>
                    <a:cubicBezTo>
                      <a:pt x="0" y="8"/>
                      <a:pt x="3" y="8"/>
                      <a:pt x="3" y="6"/>
                    </a:cubicBezTo>
                  </a:path>
                </a:pathLst>
              </a:custGeom>
              <a:grpFill/>
              <a:ln w="6350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lIns="45720" tIns="27432" rIns="45720" bIns="27432"/>
              <a:lstStyle/>
              <a:p>
                <a:endParaRPr lang="en-GB" sz="900" dirty="0"/>
              </a:p>
            </p:txBody>
          </p:sp>
          <p:sp>
            <p:nvSpPr>
              <p:cNvPr id="432" name="Freeform 66"/>
              <p:cNvSpPr>
                <a:spLocks/>
              </p:cNvSpPr>
              <p:nvPr/>
            </p:nvSpPr>
            <p:spPr bwMode="auto">
              <a:xfrm>
                <a:off x="3926" y="2887"/>
                <a:ext cx="35" cy="78"/>
              </a:xfrm>
              <a:custGeom>
                <a:avLst/>
                <a:gdLst/>
                <a:ahLst/>
                <a:cxnLst>
                  <a:cxn ang="0">
                    <a:pos x="4" y="37"/>
                  </a:cxn>
                  <a:cxn ang="0">
                    <a:pos x="0" y="18"/>
                  </a:cxn>
                  <a:cxn ang="0">
                    <a:pos x="1" y="15"/>
                  </a:cxn>
                  <a:cxn ang="0">
                    <a:pos x="1" y="9"/>
                  </a:cxn>
                  <a:cxn ang="0">
                    <a:pos x="3" y="4"/>
                  </a:cxn>
                  <a:cxn ang="0">
                    <a:pos x="1" y="0"/>
                  </a:cxn>
                  <a:cxn ang="0">
                    <a:pos x="7" y="1"/>
                  </a:cxn>
                  <a:cxn ang="0">
                    <a:pos x="11" y="9"/>
                  </a:cxn>
                  <a:cxn ang="0">
                    <a:pos x="15" y="18"/>
                  </a:cxn>
                  <a:cxn ang="0">
                    <a:pos x="17" y="21"/>
                  </a:cxn>
                  <a:cxn ang="0">
                    <a:pos x="13" y="34"/>
                  </a:cxn>
                  <a:cxn ang="0">
                    <a:pos x="4" y="37"/>
                  </a:cxn>
                </a:cxnLst>
                <a:rect l="0" t="0" r="r" b="b"/>
                <a:pathLst>
                  <a:path w="18" h="40">
                    <a:moveTo>
                      <a:pt x="4" y="37"/>
                    </a:moveTo>
                    <a:cubicBezTo>
                      <a:pt x="0" y="32"/>
                      <a:pt x="1" y="23"/>
                      <a:pt x="0" y="18"/>
                    </a:cubicBezTo>
                    <a:cubicBezTo>
                      <a:pt x="0" y="14"/>
                      <a:pt x="1" y="14"/>
                      <a:pt x="1" y="15"/>
                    </a:cubicBezTo>
                    <a:cubicBezTo>
                      <a:pt x="1" y="17"/>
                      <a:pt x="1" y="12"/>
                      <a:pt x="1" y="9"/>
                    </a:cubicBezTo>
                    <a:cubicBezTo>
                      <a:pt x="1" y="8"/>
                      <a:pt x="3" y="8"/>
                      <a:pt x="3" y="4"/>
                    </a:cubicBezTo>
                    <a:cubicBezTo>
                      <a:pt x="3" y="1"/>
                      <a:pt x="1" y="1"/>
                      <a:pt x="1" y="0"/>
                    </a:cubicBezTo>
                    <a:cubicBezTo>
                      <a:pt x="1" y="0"/>
                      <a:pt x="4" y="0"/>
                      <a:pt x="7" y="1"/>
                    </a:cubicBezTo>
                    <a:cubicBezTo>
                      <a:pt x="9" y="4"/>
                      <a:pt x="9" y="6"/>
                      <a:pt x="11" y="9"/>
                    </a:cubicBezTo>
                    <a:cubicBezTo>
                      <a:pt x="13" y="11"/>
                      <a:pt x="13" y="17"/>
                      <a:pt x="15" y="18"/>
                    </a:cubicBezTo>
                    <a:cubicBezTo>
                      <a:pt x="17" y="20"/>
                      <a:pt x="15" y="20"/>
                      <a:pt x="17" y="21"/>
                    </a:cubicBezTo>
                    <a:cubicBezTo>
                      <a:pt x="18" y="25"/>
                      <a:pt x="18" y="32"/>
                      <a:pt x="13" y="34"/>
                    </a:cubicBezTo>
                    <a:cubicBezTo>
                      <a:pt x="11" y="37"/>
                      <a:pt x="7" y="40"/>
                      <a:pt x="4" y="37"/>
                    </a:cubicBezTo>
                  </a:path>
                </a:pathLst>
              </a:custGeom>
              <a:grpFill/>
              <a:ln w="6350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lIns="45720" tIns="27432" rIns="45720" bIns="27432"/>
              <a:lstStyle/>
              <a:p>
                <a:endParaRPr lang="en-GB" sz="900" dirty="0"/>
              </a:p>
            </p:txBody>
          </p:sp>
          <p:sp>
            <p:nvSpPr>
              <p:cNvPr id="433" name="Freeform 67"/>
              <p:cNvSpPr>
                <a:spLocks/>
              </p:cNvSpPr>
              <p:nvPr/>
            </p:nvSpPr>
            <p:spPr bwMode="auto">
              <a:xfrm>
                <a:off x="4118" y="2517"/>
                <a:ext cx="140" cy="370"/>
              </a:xfrm>
              <a:custGeom>
                <a:avLst/>
                <a:gdLst/>
                <a:ahLst/>
                <a:cxnLst>
                  <a:cxn ang="0">
                    <a:pos x="7" y="68"/>
                  </a:cxn>
                  <a:cxn ang="0">
                    <a:pos x="9" y="52"/>
                  </a:cxn>
                  <a:cxn ang="0">
                    <a:pos x="16" y="46"/>
                  </a:cxn>
                  <a:cxn ang="0">
                    <a:pos x="24" y="29"/>
                  </a:cxn>
                  <a:cxn ang="0">
                    <a:pos x="27" y="20"/>
                  </a:cxn>
                  <a:cxn ang="0">
                    <a:pos x="38" y="14"/>
                  </a:cxn>
                  <a:cxn ang="0">
                    <a:pos x="46" y="4"/>
                  </a:cxn>
                  <a:cxn ang="0">
                    <a:pos x="52" y="15"/>
                  </a:cxn>
                  <a:cxn ang="0">
                    <a:pos x="52" y="31"/>
                  </a:cxn>
                  <a:cxn ang="0">
                    <a:pos x="46" y="35"/>
                  </a:cxn>
                  <a:cxn ang="0">
                    <a:pos x="44" y="48"/>
                  </a:cxn>
                  <a:cxn ang="0">
                    <a:pos x="52" y="48"/>
                  </a:cxn>
                  <a:cxn ang="0">
                    <a:pos x="56" y="59"/>
                  </a:cxn>
                  <a:cxn ang="0">
                    <a:pos x="56" y="66"/>
                  </a:cxn>
                  <a:cxn ang="0">
                    <a:pos x="62" y="73"/>
                  </a:cxn>
                  <a:cxn ang="0">
                    <a:pos x="68" y="73"/>
                  </a:cxn>
                  <a:cxn ang="0">
                    <a:pos x="67" y="79"/>
                  </a:cxn>
                  <a:cxn ang="0">
                    <a:pos x="59" y="87"/>
                  </a:cxn>
                  <a:cxn ang="0">
                    <a:pos x="55" y="90"/>
                  </a:cxn>
                  <a:cxn ang="0">
                    <a:pos x="47" y="93"/>
                  </a:cxn>
                  <a:cxn ang="0">
                    <a:pos x="44" y="102"/>
                  </a:cxn>
                  <a:cxn ang="0">
                    <a:pos x="44" y="108"/>
                  </a:cxn>
                  <a:cxn ang="0">
                    <a:pos x="50" y="121"/>
                  </a:cxn>
                  <a:cxn ang="0">
                    <a:pos x="52" y="129"/>
                  </a:cxn>
                  <a:cxn ang="0">
                    <a:pos x="49" y="136"/>
                  </a:cxn>
                  <a:cxn ang="0">
                    <a:pos x="55" y="158"/>
                  </a:cxn>
                  <a:cxn ang="0">
                    <a:pos x="59" y="169"/>
                  </a:cxn>
                  <a:cxn ang="0">
                    <a:pos x="55" y="180"/>
                  </a:cxn>
                  <a:cxn ang="0">
                    <a:pos x="50" y="188"/>
                  </a:cxn>
                  <a:cxn ang="0">
                    <a:pos x="52" y="172"/>
                  </a:cxn>
                  <a:cxn ang="0">
                    <a:pos x="52" y="161"/>
                  </a:cxn>
                  <a:cxn ang="0">
                    <a:pos x="47" y="149"/>
                  </a:cxn>
                  <a:cxn ang="0">
                    <a:pos x="42" y="127"/>
                  </a:cxn>
                  <a:cxn ang="0">
                    <a:pos x="41" y="122"/>
                  </a:cxn>
                  <a:cxn ang="0">
                    <a:pos x="38" y="115"/>
                  </a:cxn>
                  <a:cxn ang="0">
                    <a:pos x="24" y="132"/>
                  </a:cxn>
                  <a:cxn ang="0">
                    <a:pos x="20" y="127"/>
                  </a:cxn>
                  <a:cxn ang="0">
                    <a:pos x="20" y="116"/>
                  </a:cxn>
                  <a:cxn ang="0">
                    <a:pos x="13" y="101"/>
                  </a:cxn>
                  <a:cxn ang="0">
                    <a:pos x="13" y="96"/>
                  </a:cxn>
                  <a:cxn ang="0">
                    <a:pos x="7" y="90"/>
                  </a:cxn>
                  <a:cxn ang="0">
                    <a:pos x="0" y="79"/>
                  </a:cxn>
                </a:cxnLst>
                <a:rect l="0" t="0" r="r" b="b"/>
                <a:pathLst>
                  <a:path w="72" h="191">
                    <a:moveTo>
                      <a:pt x="3" y="69"/>
                    </a:moveTo>
                    <a:cubicBezTo>
                      <a:pt x="6" y="65"/>
                      <a:pt x="4" y="73"/>
                      <a:pt x="7" y="68"/>
                    </a:cubicBezTo>
                    <a:cubicBezTo>
                      <a:pt x="9" y="63"/>
                      <a:pt x="7" y="65"/>
                      <a:pt x="7" y="62"/>
                    </a:cubicBezTo>
                    <a:cubicBezTo>
                      <a:pt x="7" y="54"/>
                      <a:pt x="10" y="65"/>
                      <a:pt x="9" y="52"/>
                    </a:cubicBezTo>
                    <a:cubicBezTo>
                      <a:pt x="9" y="45"/>
                      <a:pt x="9" y="48"/>
                      <a:pt x="12" y="49"/>
                    </a:cubicBezTo>
                    <a:cubicBezTo>
                      <a:pt x="15" y="49"/>
                      <a:pt x="15" y="54"/>
                      <a:pt x="16" y="46"/>
                    </a:cubicBezTo>
                    <a:cubicBezTo>
                      <a:pt x="18" y="40"/>
                      <a:pt x="23" y="40"/>
                      <a:pt x="20" y="37"/>
                    </a:cubicBezTo>
                    <a:cubicBezTo>
                      <a:pt x="18" y="35"/>
                      <a:pt x="21" y="35"/>
                      <a:pt x="24" y="29"/>
                    </a:cubicBezTo>
                    <a:cubicBezTo>
                      <a:pt x="26" y="24"/>
                      <a:pt x="23" y="26"/>
                      <a:pt x="24" y="23"/>
                    </a:cubicBezTo>
                    <a:cubicBezTo>
                      <a:pt x="24" y="20"/>
                      <a:pt x="24" y="23"/>
                      <a:pt x="27" y="20"/>
                    </a:cubicBezTo>
                    <a:cubicBezTo>
                      <a:pt x="30" y="17"/>
                      <a:pt x="35" y="12"/>
                      <a:pt x="38" y="15"/>
                    </a:cubicBezTo>
                    <a:cubicBezTo>
                      <a:pt x="39" y="18"/>
                      <a:pt x="41" y="18"/>
                      <a:pt x="38" y="14"/>
                    </a:cubicBezTo>
                    <a:cubicBezTo>
                      <a:pt x="36" y="11"/>
                      <a:pt x="42" y="11"/>
                      <a:pt x="41" y="6"/>
                    </a:cubicBezTo>
                    <a:cubicBezTo>
                      <a:pt x="42" y="4"/>
                      <a:pt x="41" y="0"/>
                      <a:pt x="46" y="4"/>
                    </a:cubicBezTo>
                    <a:cubicBezTo>
                      <a:pt x="50" y="7"/>
                      <a:pt x="47" y="14"/>
                      <a:pt x="50" y="12"/>
                    </a:cubicBezTo>
                    <a:cubicBezTo>
                      <a:pt x="52" y="11"/>
                      <a:pt x="53" y="14"/>
                      <a:pt x="52" y="15"/>
                    </a:cubicBezTo>
                    <a:cubicBezTo>
                      <a:pt x="50" y="17"/>
                      <a:pt x="53" y="18"/>
                      <a:pt x="52" y="23"/>
                    </a:cubicBezTo>
                    <a:cubicBezTo>
                      <a:pt x="50" y="28"/>
                      <a:pt x="53" y="31"/>
                      <a:pt x="52" y="31"/>
                    </a:cubicBezTo>
                    <a:cubicBezTo>
                      <a:pt x="49" y="31"/>
                      <a:pt x="50" y="34"/>
                      <a:pt x="49" y="32"/>
                    </a:cubicBezTo>
                    <a:cubicBezTo>
                      <a:pt x="47" y="32"/>
                      <a:pt x="49" y="35"/>
                      <a:pt x="46" y="35"/>
                    </a:cubicBezTo>
                    <a:cubicBezTo>
                      <a:pt x="42" y="37"/>
                      <a:pt x="46" y="40"/>
                      <a:pt x="44" y="41"/>
                    </a:cubicBezTo>
                    <a:cubicBezTo>
                      <a:pt x="39" y="43"/>
                      <a:pt x="46" y="46"/>
                      <a:pt x="44" y="48"/>
                    </a:cubicBezTo>
                    <a:cubicBezTo>
                      <a:pt x="42" y="49"/>
                      <a:pt x="42" y="51"/>
                      <a:pt x="46" y="49"/>
                    </a:cubicBezTo>
                    <a:cubicBezTo>
                      <a:pt x="49" y="46"/>
                      <a:pt x="50" y="49"/>
                      <a:pt x="52" y="48"/>
                    </a:cubicBezTo>
                    <a:cubicBezTo>
                      <a:pt x="55" y="46"/>
                      <a:pt x="50" y="49"/>
                      <a:pt x="52" y="52"/>
                    </a:cubicBezTo>
                    <a:cubicBezTo>
                      <a:pt x="53" y="56"/>
                      <a:pt x="52" y="59"/>
                      <a:pt x="56" y="59"/>
                    </a:cubicBezTo>
                    <a:cubicBezTo>
                      <a:pt x="61" y="59"/>
                      <a:pt x="58" y="59"/>
                      <a:pt x="56" y="60"/>
                    </a:cubicBezTo>
                    <a:cubicBezTo>
                      <a:pt x="56" y="63"/>
                      <a:pt x="58" y="62"/>
                      <a:pt x="56" y="66"/>
                    </a:cubicBezTo>
                    <a:cubicBezTo>
                      <a:pt x="55" y="69"/>
                      <a:pt x="59" y="68"/>
                      <a:pt x="61" y="68"/>
                    </a:cubicBezTo>
                    <a:cubicBezTo>
                      <a:pt x="62" y="69"/>
                      <a:pt x="61" y="71"/>
                      <a:pt x="62" y="73"/>
                    </a:cubicBezTo>
                    <a:cubicBezTo>
                      <a:pt x="64" y="73"/>
                      <a:pt x="62" y="76"/>
                      <a:pt x="64" y="74"/>
                    </a:cubicBezTo>
                    <a:cubicBezTo>
                      <a:pt x="65" y="74"/>
                      <a:pt x="65" y="77"/>
                      <a:pt x="68" y="73"/>
                    </a:cubicBezTo>
                    <a:cubicBezTo>
                      <a:pt x="72" y="69"/>
                      <a:pt x="72" y="73"/>
                      <a:pt x="72" y="74"/>
                    </a:cubicBezTo>
                    <a:cubicBezTo>
                      <a:pt x="70" y="76"/>
                      <a:pt x="67" y="74"/>
                      <a:pt x="67" y="79"/>
                    </a:cubicBezTo>
                    <a:cubicBezTo>
                      <a:pt x="65" y="84"/>
                      <a:pt x="64" y="79"/>
                      <a:pt x="64" y="85"/>
                    </a:cubicBezTo>
                    <a:cubicBezTo>
                      <a:pt x="61" y="85"/>
                      <a:pt x="62" y="87"/>
                      <a:pt x="59" y="87"/>
                    </a:cubicBezTo>
                    <a:cubicBezTo>
                      <a:pt x="56" y="85"/>
                      <a:pt x="59" y="88"/>
                      <a:pt x="58" y="88"/>
                    </a:cubicBezTo>
                    <a:cubicBezTo>
                      <a:pt x="56" y="90"/>
                      <a:pt x="56" y="87"/>
                      <a:pt x="55" y="90"/>
                    </a:cubicBezTo>
                    <a:cubicBezTo>
                      <a:pt x="55" y="93"/>
                      <a:pt x="53" y="91"/>
                      <a:pt x="50" y="93"/>
                    </a:cubicBezTo>
                    <a:cubicBezTo>
                      <a:pt x="47" y="94"/>
                      <a:pt x="47" y="90"/>
                      <a:pt x="47" y="93"/>
                    </a:cubicBezTo>
                    <a:cubicBezTo>
                      <a:pt x="46" y="96"/>
                      <a:pt x="44" y="94"/>
                      <a:pt x="46" y="97"/>
                    </a:cubicBezTo>
                    <a:cubicBezTo>
                      <a:pt x="47" y="101"/>
                      <a:pt x="42" y="97"/>
                      <a:pt x="44" y="102"/>
                    </a:cubicBezTo>
                    <a:cubicBezTo>
                      <a:pt x="46" y="107"/>
                      <a:pt x="41" y="102"/>
                      <a:pt x="41" y="105"/>
                    </a:cubicBezTo>
                    <a:cubicBezTo>
                      <a:pt x="42" y="108"/>
                      <a:pt x="44" y="104"/>
                      <a:pt x="44" y="108"/>
                    </a:cubicBezTo>
                    <a:cubicBezTo>
                      <a:pt x="44" y="113"/>
                      <a:pt x="46" y="115"/>
                      <a:pt x="49" y="118"/>
                    </a:cubicBezTo>
                    <a:cubicBezTo>
                      <a:pt x="50" y="121"/>
                      <a:pt x="50" y="118"/>
                      <a:pt x="50" y="121"/>
                    </a:cubicBezTo>
                    <a:cubicBezTo>
                      <a:pt x="50" y="124"/>
                      <a:pt x="52" y="127"/>
                      <a:pt x="52" y="127"/>
                    </a:cubicBezTo>
                    <a:cubicBezTo>
                      <a:pt x="55" y="122"/>
                      <a:pt x="55" y="129"/>
                      <a:pt x="52" y="129"/>
                    </a:cubicBezTo>
                    <a:cubicBezTo>
                      <a:pt x="50" y="129"/>
                      <a:pt x="52" y="136"/>
                      <a:pt x="50" y="136"/>
                    </a:cubicBezTo>
                    <a:cubicBezTo>
                      <a:pt x="49" y="135"/>
                      <a:pt x="50" y="138"/>
                      <a:pt x="49" y="136"/>
                    </a:cubicBezTo>
                    <a:cubicBezTo>
                      <a:pt x="47" y="136"/>
                      <a:pt x="47" y="141"/>
                      <a:pt x="52" y="146"/>
                    </a:cubicBezTo>
                    <a:cubicBezTo>
                      <a:pt x="56" y="150"/>
                      <a:pt x="58" y="153"/>
                      <a:pt x="55" y="158"/>
                    </a:cubicBezTo>
                    <a:cubicBezTo>
                      <a:pt x="58" y="163"/>
                      <a:pt x="58" y="166"/>
                      <a:pt x="58" y="167"/>
                    </a:cubicBezTo>
                    <a:cubicBezTo>
                      <a:pt x="58" y="169"/>
                      <a:pt x="59" y="167"/>
                      <a:pt x="59" y="169"/>
                    </a:cubicBezTo>
                    <a:cubicBezTo>
                      <a:pt x="59" y="172"/>
                      <a:pt x="61" y="170"/>
                      <a:pt x="59" y="172"/>
                    </a:cubicBezTo>
                    <a:cubicBezTo>
                      <a:pt x="56" y="175"/>
                      <a:pt x="58" y="175"/>
                      <a:pt x="55" y="180"/>
                    </a:cubicBezTo>
                    <a:cubicBezTo>
                      <a:pt x="52" y="183"/>
                      <a:pt x="53" y="183"/>
                      <a:pt x="52" y="186"/>
                    </a:cubicBezTo>
                    <a:cubicBezTo>
                      <a:pt x="52" y="189"/>
                      <a:pt x="50" y="191"/>
                      <a:pt x="50" y="188"/>
                    </a:cubicBezTo>
                    <a:cubicBezTo>
                      <a:pt x="50" y="178"/>
                      <a:pt x="52" y="181"/>
                      <a:pt x="52" y="178"/>
                    </a:cubicBezTo>
                    <a:cubicBezTo>
                      <a:pt x="52" y="175"/>
                      <a:pt x="55" y="172"/>
                      <a:pt x="52" y="172"/>
                    </a:cubicBezTo>
                    <a:cubicBezTo>
                      <a:pt x="49" y="172"/>
                      <a:pt x="53" y="169"/>
                      <a:pt x="52" y="167"/>
                    </a:cubicBezTo>
                    <a:cubicBezTo>
                      <a:pt x="50" y="166"/>
                      <a:pt x="52" y="164"/>
                      <a:pt x="52" y="161"/>
                    </a:cubicBezTo>
                    <a:cubicBezTo>
                      <a:pt x="50" y="160"/>
                      <a:pt x="50" y="157"/>
                      <a:pt x="49" y="153"/>
                    </a:cubicBezTo>
                    <a:cubicBezTo>
                      <a:pt x="47" y="149"/>
                      <a:pt x="47" y="158"/>
                      <a:pt x="47" y="149"/>
                    </a:cubicBezTo>
                    <a:cubicBezTo>
                      <a:pt x="47" y="146"/>
                      <a:pt x="44" y="144"/>
                      <a:pt x="44" y="136"/>
                    </a:cubicBezTo>
                    <a:cubicBezTo>
                      <a:pt x="44" y="130"/>
                      <a:pt x="42" y="130"/>
                      <a:pt x="42" y="127"/>
                    </a:cubicBezTo>
                    <a:cubicBezTo>
                      <a:pt x="42" y="125"/>
                      <a:pt x="46" y="124"/>
                      <a:pt x="44" y="124"/>
                    </a:cubicBezTo>
                    <a:cubicBezTo>
                      <a:pt x="42" y="124"/>
                      <a:pt x="41" y="125"/>
                      <a:pt x="41" y="122"/>
                    </a:cubicBezTo>
                    <a:cubicBezTo>
                      <a:pt x="39" y="118"/>
                      <a:pt x="39" y="119"/>
                      <a:pt x="39" y="118"/>
                    </a:cubicBezTo>
                    <a:cubicBezTo>
                      <a:pt x="39" y="116"/>
                      <a:pt x="38" y="116"/>
                      <a:pt x="38" y="115"/>
                    </a:cubicBezTo>
                    <a:cubicBezTo>
                      <a:pt x="39" y="122"/>
                      <a:pt x="35" y="124"/>
                      <a:pt x="32" y="125"/>
                    </a:cubicBezTo>
                    <a:cubicBezTo>
                      <a:pt x="27" y="127"/>
                      <a:pt x="27" y="135"/>
                      <a:pt x="24" y="132"/>
                    </a:cubicBezTo>
                    <a:cubicBezTo>
                      <a:pt x="21" y="129"/>
                      <a:pt x="23" y="133"/>
                      <a:pt x="20" y="130"/>
                    </a:cubicBezTo>
                    <a:cubicBezTo>
                      <a:pt x="18" y="129"/>
                      <a:pt x="21" y="127"/>
                      <a:pt x="20" y="127"/>
                    </a:cubicBezTo>
                    <a:cubicBezTo>
                      <a:pt x="18" y="125"/>
                      <a:pt x="18" y="130"/>
                      <a:pt x="16" y="130"/>
                    </a:cubicBezTo>
                    <a:cubicBezTo>
                      <a:pt x="15" y="130"/>
                      <a:pt x="18" y="122"/>
                      <a:pt x="20" y="116"/>
                    </a:cubicBezTo>
                    <a:cubicBezTo>
                      <a:pt x="21" y="111"/>
                      <a:pt x="16" y="105"/>
                      <a:pt x="15" y="101"/>
                    </a:cubicBezTo>
                    <a:cubicBezTo>
                      <a:pt x="15" y="96"/>
                      <a:pt x="13" y="99"/>
                      <a:pt x="13" y="101"/>
                    </a:cubicBezTo>
                    <a:cubicBezTo>
                      <a:pt x="13" y="102"/>
                      <a:pt x="9" y="97"/>
                      <a:pt x="10" y="96"/>
                    </a:cubicBezTo>
                    <a:cubicBezTo>
                      <a:pt x="12" y="94"/>
                      <a:pt x="12" y="97"/>
                      <a:pt x="13" y="96"/>
                    </a:cubicBezTo>
                    <a:cubicBezTo>
                      <a:pt x="16" y="94"/>
                      <a:pt x="13" y="94"/>
                      <a:pt x="12" y="93"/>
                    </a:cubicBezTo>
                    <a:cubicBezTo>
                      <a:pt x="10" y="90"/>
                      <a:pt x="9" y="87"/>
                      <a:pt x="7" y="90"/>
                    </a:cubicBezTo>
                    <a:cubicBezTo>
                      <a:pt x="7" y="93"/>
                      <a:pt x="7" y="90"/>
                      <a:pt x="4" y="87"/>
                    </a:cubicBezTo>
                    <a:cubicBezTo>
                      <a:pt x="1" y="84"/>
                      <a:pt x="1" y="79"/>
                      <a:pt x="0" y="79"/>
                    </a:cubicBezTo>
                    <a:cubicBezTo>
                      <a:pt x="0" y="68"/>
                      <a:pt x="4" y="85"/>
                      <a:pt x="3" y="69"/>
                    </a:cubicBezTo>
                  </a:path>
                </a:pathLst>
              </a:custGeom>
              <a:grpFill/>
              <a:ln w="6350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lIns="45720" tIns="27432" rIns="45720" bIns="27432"/>
              <a:lstStyle/>
              <a:p>
                <a:endParaRPr lang="en-GB" sz="900" dirty="0"/>
              </a:p>
            </p:txBody>
          </p:sp>
          <p:sp>
            <p:nvSpPr>
              <p:cNvPr id="434" name="Freeform 68"/>
              <p:cNvSpPr>
                <a:spLocks/>
              </p:cNvSpPr>
              <p:nvPr/>
            </p:nvSpPr>
            <p:spPr bwMode="auto">
              <a:xfrm>
                <a:off x="4198" y="2682"/>
                <a:ext cx="130" cy="287"/>
              </a:xfrm>
              <a:custGeom>
                <a:avLst/>
                <a:gdLst/>
                <a:ahLst/>
                <a:cxnLst>
                  <a:cxn ang="0">
                    <a:pos x="41" y="82"/>
                  </a:cxn>
                  <a:cxn ang="0">
                    <a:pos x="32" y="78"/>
                  </a:cxn>
                  <a:cxn ang="0">
                    <a:pos x="26" y="69"/>
                  </a:cxn>
                  <a:cxn ang="0">
                    <a:pos x="18" y="89"/>
                  </a:cxn>
                  <a:cxn ang="0">
                    <a:pos x="15" y="110"/>
                  </a:cxn>
                  <a:cxn ang="0">
                    <a:pos x="23" y="120"/>
                  </a:cxn>
                  <a:cxn ang="0">
                    <a:pos x="34" y="135"/>
                  </a:cxn>
                  <a:cxn ang="0">
                    <a:pos x="35" y="145"/>
                  </a:cxn>
                  <a:cxn ang="0">
                    <a:pos x="30" y="142"/>
                  </a:cxn>
                  <a:cxn ang="0">
                    <a:pos x="24" y="137"/>
                  </a:cxn>
                  <a:cxn ang="0">
                    <a:pos x="20" y="135"/>
                  </a:cxn>
                  <a:cxn ang="0">
                    <a:pos x="15" y="129"/>
                  </a:cxn>
                  <a:cxn ang="0">
                    <a:pos x="8" y="121"/>
                  </a:cxn>
                  <a:cxn ang="0">
                    <a:pos x="9" y="109"/>
                  </a:cxn>
                  <a:cxn ang="0">
                    <a:pos x="11" y="101"/>
                  </a:cxn>
                  <a:cxn ang="0">
                    <a:pos x="18" y="87"/>
                  </a:cxn>
                  <a:cxn ang="0">
                    <a:pos x="17" y="82"/>
                  </a:cxn>
                  <a:cxn ang="0">
                    <a:pos x="11" y="61"/>
                  </a:cxn>
                  <a:cxn ang="0">
                    <a:pos x="9" y="51"/>
                  </a:cxn>
                  <a:cxn ang="0">
                    <a:pos x="11" y="42"/>
                  </a:cxn>
                  <a:cxn ang="0">
                    <a:pos x="8" y="33"/>
                  </a:cxn>
                  <a:cxn ang="0">
                    <a:pos x="0" y="20"/>
                  </a:cxn>
                  <a:cxn ang="0">
                    <a:pos x="5" y="13"/>
                  </a:cxn>
                  <a:cxn ang="0">
                    <a:pos x="9" y="8"/>
                  </a:cxn>
                  <a:cxn ang="0">
                    <a:pos x="17" y="3"/>
                  </a:cxn>
                  <a:cxn ang="0">
                    <a:pos x="23" y="0"/>
                  </a:cxn>
                  <a:cxn ang="0">
                    <a:pos x="26" y="9"/>
                  </a:cxn>
                  <a:cxn ang="0">
                    <a:pos x="32" y="13"/>
                  </a:cxn>
                  <a:cxn ang="0">
                    <a:pos x="29" y="30"/>
                  </a:cxn>
                  <a:cxn ang="0">
                    <a:pos x="41" y="25"/>
                  </a:cxn>
                  <a:cxn ang="0">
                    <a:pos x="50" y="20"/>
                  </a:cxn>
                  <a:cxn ang="0">
                    <a:pos x="59" y="36"/>
                  </a:cxn>
                  <a:cxn ang="0">
                    <a:pos x="65" y="56"/>
                  </a:cxn>
                  <a:cxn ang="0">
                    <a:pos x="58" y="61"/>
                  </a:cxn>
                  <a:cxn ang="0">
                    <a:pos x="41" y="69"/>
                  </a:cxn>
                  <a:cxn ang="0">
                    <a:pos x="43" y="79"/>
                  </a:cxn>
                </a:cxnLst>
                <a:rect l="0" t="0" r="r" b="b"/>
                <a:pathLst>
                  <a:path w="67" h="148">
                    <a:moveTo>
                      <a:pt x="44" y="87"/>
                    </a:moveTo>
                    <a:cubicBezTo>
                      <a:pt x="43" y="87"/>
                      <a:pt x="44" y="84"/>
                      <a:pt x="41" y="82"/>
                    </a:cubicBezTo>
                    <a:cubicBezTo>
                      <a:pt x="40" y="82"/>
                      <a:pt x="38" y="79"/>
                      <a:pt x="35" y="78"/>
                    </a:cubicBezTo>
                    <a:cubicBezTo>
                      <a:pt x="34" y="76"/>
                      <a:pt x="34" y="79"/>
                      <a:pt x="32" y="78"/>
                    </a:cubicBezTo>
                    <a:cubicBezTo>
                      <a:pt x="29" y="76"/>
                      <a:pt x="27" y="81"/>
                      <a:pt x="27" y="76"/>
                    </a:cubicBezTo>
                    <a:cubicBezTo>
                      <a:pt x="29" y="70"/>
                      <a:pt x="30" y="69"/>
                      <a:pt x="26" y="69"/>
                    </a:cubicBezTo>
                    <a:cubicBezTo>
                      <a:pt x="21" y="69"/>
                      <a:pt x="20" y="72"/>
                      <a:pt x="21" y="73"/>
                    </a:cubicBezTo>
                    <a:cubicBezTo>
                      <a:pt x="23" y="73"/>
                      <a:pt x="20" y="86"/>
                      <a:pt x="18" y="89"/>
                    </a:cubicBezTo>
                    <a:cubicBezTo>
                      <a:pt x="18" y="90"/>
                      <a:pt x="18" y="95"/>
                      <a:pt x="17" y="96"/>
                    </a:cubicBezTo>
                    <a:cubicBezTo>
                      <a:pt x="14" y="100"/>
                      <a:pt x="15" y="109"/>
                      <a:pt x="15" y="110"/>
                    </a:cubicBezTo>
                    <a:cubicBezTo>
                      <a:pt x="15" y="115"/>
                      <a:pt x="20" y="109"/>
                      <a:pt x="20" y="112"/>
                    </a:cubicBezTo>
                    <a:cubicBezTo>
                      <a:pt x="20" y="115"/>
                      <a:pt x="21" y="120"/>
                      <a:pt x="23" y="120"/>
                    </a:cubicBezTo>
                    <a:cubicBezTo>
                      <a:pt x="24" y="118"/>
                      <a:pt x="24" y="129"/>
                      <a:pt x="27" y="132"/>
                    </a:cubicBezTo>
                    <a:cubicBezTo>
                      <a:pt x="32" y="138"/>
                      <a:pt x="30" y="132"/>
                      <a:pt x="34" y="135"/>
                    </a:cubicBezTo>
                    <a:cubicBezTo>
                      <a:pt x="37" y="138"/>
                      <a:pt x="37" y="140"/>
                      <a:pt x="38" y="142"/>
                    </a:cubicBezTo>
                    <a:cubicBezTo>
                      <a:pt x="37" y="146"/>
                      <a:pt x="37" y="146"/>
                      <a:pt x="35" y="145"/>
                    </a:cubicBezTo>
                    <a:cubicBezTo>
                      <a:pt x="32" y="142"/>
                      <a:pt x="32" y="148"/>
                      <a:pt x="30" y="146"/>
                    </a:cubicBezTo>
                    <a:cubicBezTo>
                      <a:pt x="29" y="145"/>
                      <a:pt x="30" y="143"/>
                      <a:pt x="30" y="142"/>
                    </a:cubicBezTo>
                    <a:cubicBezTo>
                      <a:pt x="30" y="138"/>
                      <a:pt x="29" y="142"/>
                      <a:pt x="27" y="140"/>
                    </a:cubicBezTo>
                    <a:cubicBezTo>
                      <a:pt x="27" y="137"/>
                      <a:pt x="26" y="138"/>
                      <a:pt x="24" y="137"/>
                    </a:cubicBezTo>
                    <a:cubicBezTo>
                      <a:pt x="23" y="135"/>
                      <a:pt x="23" y="135"/>
                      <a:pt x="23" y="138"/>
                    </a:cubicBezTo>
                    <a:cubicBezTo>
                      <a:pt x="21" y="137"/>
                      <a:pt x="21" y="137"/>
                      <a:pt x="20" y="135"/>
                    </a:cubicBezTo>
                    <a:cubicBezTo>
                      <a:pt x="18" y="134"/>
                      <a:pt x="18" y="132"/>
                      <a:pt x="18" y="131"/>
                    </a:cubicBezTo>
                    <a:cubicBezTo>
                      <a:pt x="18" y="131"/>
                      <a:pt x="17" y="132"/>
                      <a:pt x="15" y="129"/>
                    </a:cubicBezTo>
                    <a:cubicBezTo>
                      <a:pt x="12" y="126"/>
                      <a:pt x="12" y="121"/>
                      <a:pt x="11" y="120"/>
                    </a:cubicBezTo>
                    <a:cubicBezTo>
                      <a:pt x="9" y="120"/>
                      <a:pt x="9" y="124"/>
                      <a:pt x="8" y="121"/>
                    </a:cubicBezTo>
                    <a:cubicBezTo>
                      <a:pt x="8" y="121"/>
                      <a:pt x="6" y="118"/>
                      <a:pt x="8" y="115"/>
                    </a:cubicBezTo>
                    <a:cubicBezTo>
                      <a:pt x="9" y="112"/>
                      <a:pt x="8" y="114"/>
                      <a:pt x="9" y="109"/>
                    </a:cubicBezTo>
                    <a:cubicBezTo>
                      <a:pt x="11" y="107"/>
                      <a:pt x="8" y="109"/>
                      <a:pt x="9" y="106"/>
                    </a:cubicBezTo>
                    <a:cubicBezTo>
                      <a:pt x="11" y="103"/>
                      <a:pt x="12" y="103"/>
                      <a:pt x="11" y="101"/>
                    </a:cubicBezTo>
                    <a:cubicBezTo>
                      <a:pt x="12" y="98"/>
                      <a:pt x="11" y="98"/>
                      <a:pt x="14" y="95"/>
                    </a:cubicBezTo>
                    <a:cubicBezTo>
                      <a:pt x="17" y="90"/>
                      <a:pt x="15" y="90"/>
                      <a:pt x="18" y="87"/>
                    </a:cubicBezTo>
                    <a:cubicBezTo>
                      <a:pt x="20" y="86"/>
                      <a:pt x="18" y="87"/>
                      <a:pt x="18" y="84"/>
                    </a:cubicBezTo>
                    <a:cubicBezTo>
                      <a:pt x="18" y="82"/>
                      <a:pt x="17" y="84"/>
                      <a:pt x="17" y="82"/>
                    </a:cubicBezTo>
                    <a:cubicBezTo>
                      <a:pt x="17" y="81"/>
                      <a:pt x="17" y="78"/>
                      <a:pt x="14" y="73"/>
                    </a:cubicBezTo>
                    <a:cubicBezTo>
                      <a:pt x="17" y="69"/>
                      <a:pt x="15" y="65"/>
                      <a:pt x="11" y="61"/>
                    </a:cubicBezTo>
                    <a:cubicBezTo>
                      <a:pt x="6" y="56"/>
                      <a:pt x="6" y="51"/>
                      <a:pt x="8" y="51"/>
                    </a:cubicBezTo>
                    <a:cubicBezTo>
                      <a:pt x="9" y="53"/>
                      <a:pt x="8" y="50"/>
                      <a:pt x="9" y="51"/>
                    </a:cubicBezTo>
                    <a:cubicBezTo>
                      <a:pt x="11" y="51"/>
                      <a:pt x="9" y="44"/>
                      <a:pt x="11" y="44"/>
                    </a:cubicBezTo>
                    <a:cubicBezTo>
                      <a:pt x="14" y="44"/>
                      <a:pt x="14" y="37"/>
                      <a:pt x="11" y="42"/>
                    </a:cubicBezTo>
                    <a:cubicBezTo>
                      <a:pt x="11" y="42"/>
                      <a:pt x="9" y="39"/>
                      <a:pt x="9" y="36"/>
                    </a:cubicBezTo>
                    <a:cubicBezTo>
                      <a:pt x="9" y="33"/>
                      <a:pt x="9" y="36"/>
                      <a:pt x="8" y="33"/>
                    </a:cubicBezTo>
                    <a:cubicBezTo>
                      <a:pt x="5" y="30"/>
                      <a:pt x="3" y="28"/>
                      <a:pt x="3" y="23"/>
                    </a:cubicBezTo>
                    <a:cubicBezTo>
                      <a:pt x="3" y="19"/>
                      <a:pt x="2" y="23"/>
                      <a:pt x="0" y="20"/>
                    </a:cubicBezTo>
                    <a:cubicBezTo>
                      <a:pt x="0" y="17"/>
                      <a:pt x="5" y="22"/>
                      <a:pt x="3" y="17"/>
                    </a:cubicBezTo>
                    <a:cubicBezTo>
                      <a:pt x="2" y="13"/>
                      <a:pt x="6" y="16"/>
                      <a:pt x="5" y="13"/>
                    </a:cubicBezTo>
                    <a:cubicBezTo>
                      <a:pt x="3" y="9"/>
                      <a:pt x="5" y="11"/>
                      <a:pt x="6" y="8"/>
                    </a:cubicBezTo>
                    <a:cubicBezTo>
                      <a:pt x="6" y="5"/>
                      <a:pt x="6" y="9"/>
                      <a:pt x="9" y="8"/>
                    </a:cubicBezTo>
                    <a:cubicBezTo>
                      <a:pt x="12" y="6"/>
                      <a:pt x="14" y="8"/>
                      <a:pt x="14" y="5"/>
                    </a:cubicBezTo>
                    <a:cubicBezTo>
                      <a:pt x="15" y="2"/>
                      <a:pt x="15" y="5"/>
                      <a:pt x="17" y="3"/>
                    </a:cubicBezTo>
                    <a:cubicBezTo>
                      <a:pt x="18" y="3"/>
                      <a:pt x="15" y="0"/>
                      <a:pt x="18" y="2"/>
                    </a:cubicBezTo>
                    <a:cubicBezTo>
                      <a:pt x="21" y="2"/>
                      <a:pt x="20" y="0"/>
                      <a:pt x="23" y="0"/>
                    </a:cubicBezTo>
                    <a:cubicBezTo>
                      <a:pt x="23" y="3"/>
                      <a:pt x="23" y="0"/>
                      <a:pt x="24" y="2"/>
                    </a:cubicBezTo>
                    <a:cubicBezTo>
                      <a:pt x="27" y="5"/>
                      <a:pt x="23" y="9"/>
                      <a:pt x="26" y="9"/>
                    </a:cubicBezTo>
                    <a:cubicBezTo>
                      <a:pt x="29" y="9"/>
                      <a:pt x="27" y="8"/>
                      <a:pt x="30" y="8"/>
                    </a:cubicBezTo>
                    <a:cubicBezTo>
                      <a:pt x="34" y="9"/>
                      <a:pt x="30" y="11"/>
                      <a:pt x="32" y="13"/>
                    </a:cubicBezTo>
                    <a:cubicBezTo>
                      <a:pt x="34" y="16"/>
                      <a:pt x="29" y="20"/>
                      <a:pt x="30" y="22"/>
                    </a:cubicBezTo>
                    <a:cubicBezTo>
                      <a:pt x="32" y="23"/>
                      <a:pt x="27" y="28"/>
                      <a:pt x="29" y="30"/>
                    </a:cubicBezTo>
                    <a:cubicBezTo>
                      <a:pt x="30" y="30"/>
                      <a:pt x="30" y="30"/>
                      <a:pt x="35" y="25"/>
                    </a:cubicBezTo>
                    <a:cubicBezTo>
                      <a:pt x="40" y="20"/>
                      <a:pt x="38" y="25"/>
                      <a:pt x="41" y="25"/>
                    </a:cubicBezTo>
                    <a:cubicBezTo>
                      <a:pt x="43" y="25"/>
                      <a:pt x="41" y="26"/>
                      <a:pt x="43" y="25"/>
                    </a:cubicBezTo>
                    <a:cubicBezTo>
                      <a:pt x="47" y="23"/>
                      <a:pt x="46" y="19"/>
                      <a:pt x="50" y="20"/>
                    </a:cubicBezTo>
                    <a:cubicBezTo>
                      <a:pt x="53" y="22"/>
                      <a:pt x="53" y="20"/>
                      <a:pt x="55" y="23"/>
                    </a:cubicBezTo>
                    <a:cubicBezTo>
                      <a:pt x="56" y="30"/>
                      <a:pt x="61" y="28"/>
                      <a:pt x="59" y="36"/>
                    </a:cubicBezTo>
                    <a:cubicBezTo>
                      <a:pt x="58" y="44"/>
                      <a:pt x="64" y="44"/>
                      <a:pt x="64" y="45"/>
                    </a:cubicBezTo>
                    <a:cubicBezTo>
                      <a:pt x="64" y="47"/>
                      <a:pt x="67" y="47"/>
                      <a:pt x="65" y="56"/>
                    </a:cubicBezTo>
                    <a:cubicBezTo>
                      <a:pt x="65" y="58"/>
                      <a:pt x="67" y="59"/>
                      <a:pt x="62" y="61"/>
                    </a:cubicBezTo>
                    <a:cubicBezTo>
                      <a:pt x="61" y="62"/>
                      <a:pt x="62" y="59"/>
                      <a:pt x="58" y="61"/>
                    </a:cubicBezTo>
                    <a:cubicBezTo>
                      <a:pt x="53" y="61"/>
                      <a:pt x="46" y="59"/>
                      <a:pt x="44" y="64"/>
                    </a:cubicBezTo>
                    <a:cubicBezTo>
                      <a:pt x="43" y="69"/>
                      <a:pt x="41" y="67"/>
                      <a:pt x="41" y="69"/>
                    </a:cubicBezTo>
                    <a:cubicBezTo>
                      <a:pt x="41" y="70"/>
                      <a:pt x="38" y="67"/>
                      <a:pt x="40" y="72"/>
                    </a:cubicBezTo>
                    <a:cubicBezTo>
                      <a:pt x="43" y="76"/>
                      <a:pt x="40" y="78"/>
                      <a:pt x="43" y="79"/>
                    </a:cubicBezTo>
                    <a:cubicBezTo>
                      <a:pt x="44" y="81"/>
                      <a:pt x="41" y="82"/>
                      <a:pt x="44" y="87"/>
                    </a:cubicBezTo>
                  </a:path>
                </a:pathLst>
              </a:custGeom>
              <a:grpFill/>
              <a:ln w="6350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lIns="45720" tIns="27432" rIns="45720" bIns="27432"/>
              <a:lstStyle/>
              <a:p>
                <a:endParaRPr lang="en-GB" sz="900" dirty="0"/>
              </a:p>
            </p:txBody>
          </p:sp>
          <p:sp>
            <p:nvSpPr>
              <p:cNvPr id="435" name="Freeform 69"/>
              <p:cNvSpPr>
                <a:spLocks/>
              </p:cNvSpPr>
              <p:nvPr/>
            </p:nvSpPr>
            <p:spPr bwMode="auto">
              <a:xfrm>
                <a:off x="4124" y="2815"/>
                <a:ext cx="10" cy="45"/>
              </a:xfrm>
              <a:custGeom>
                <a:avLst/>
                <a:gdLst/>
                <a:ahLst/>
                <a:cxnLst>
                  <a:cxn ang="0">
                    <a:pos x="3" y="0"/>
                  </a:cxn>
                  <a:cxn ang="0">
                    <a:pos x="3" y="6"/>
                  </a:cxn>
                  <a:cxn ang="0">
                    <a:pos x="3" y="11"/>
                  </a:cxn>
                  <a:cxn ang="0">
                    <a:pos x="3" y="15"/>
                  </a:cxn>
                  <a:cxn ang="0">
                    <a:pos x="1" y="20"/>
                  </a:cxn>
                  <a:cxn ang="0">
                    <a:pos x="1" y="9"/>
                  </a:cxn>
                  <a:cxn ang="0">
                    <a:pos x="3" y="0"/>
                  </a:cxn>
                </a:cxnLst>
                <a:rect l="0" t="0" r="r" b="b"/>
                <a:pathLst>
                  <a:path w="5" h="23">
                    <a:moveTo>
                      <a:pt x="3" y="0"/>
                    </a:moveTo>
                    <a:cubicBezTo>
                      <a:pt x="5" y="1"/>
                      <a:pt x="5" y="4"/>
                      <a:pt x="3" y="6"/>
                    </a:cubicBezTo>
                    <a:cubicBezTo>
                      <a:pt x="3" y="6"/>
                      <a:pt x="5" y="11"/>
                      <a:pt x="3" y="11"/>
                    </a:cubicBezTo>
                    <a:cubicBezTo>
                      <a:pt x="1" y="12"/>
                      <a:pt x="3" y="12"/>
                      <a:pt x="3" y="15"/>
                    </a:cubicBezTo>
                    <a:cubicBezTo>
                      <a:pt x="1" y="17"/>
                      <a:pt x="1" y="23"/>
                      <a:pt x="1" y="20"/>
                    </a:cubicBezTo>
                    <a:cubicBezTo>
                      <a:pt x="0" y="15"/>
                      <a:pt x="1" y="17"/>
                      <a:pt x="1" y="9"/>
                    </a:cubicBezTo>
                    <a:cubicBezTo>
                      <a:pt x="1" y="3"/>
                      <a:pt x="3" y="0"/>
                      <a:pt x="3" y="0"/>
                    </a:cubicBezTo>
                  </a:path>
                </a:pathLst>
              </a:custGeom>
              <a:grpFill/>
              <a:ln w="6350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lIns="45720" tIns="27432" rIns="45720" bIns="27432"/>
              <a:lstStyle/>
              <a:p>
                <a:endParaRPr lang="en-GB" sz="900" dirty="0"/>
              </a:p>
            </p:txBody>
          </p:sp>
          <p:sp>
            <p:nvSpPr>
              <p:cNvPr id="436" name="Freeform 70"/>
              <p:cNvSpPr>
                <a:spLocks/>
              </p:cNvSpPr>
              <p:nvPr/>
            </p:nvSpPr>
            <p:spPr bwMode="auto">
              <a:xfrm>
                <a:off x="4120" y="2866"/>
                <a:ext cx="6" cy="10"/>
              </a:xfrm>
              <a:custGeom>
                <a:avLst/>
                <a:gdLst/>
                <a:ahLst/>
                <a:cxnLst>
                  <a:cxn ang="0">
                    <a:pos x="2" y="0"/>
                  </a:cxn>
                  <a:cxn ang="0">
                    <a:pos x="0" y="5"/>
                  </a:cxn>
                  <a:cxn ang="0">
                    <a:pos x="2" y="0"/>
                  </a:cxn>
                </a:cxnLst>
                <a:rect l="0" t="0" r="r" b="b"/>
                <a:pathLst>
                  <a:path w="3" h="5">
                    <a:moveTo>
                      <a:pt x="2" y="0"/>
                    </a:moveTo>
                    <a:cubicBezTo>
                      <a:pt x="3" y="0"/>
                      <a:pt x="2" y="5"/>
                      <a:pt x="0" y="5"/>
                    </a:cubicBezTo>
                    <a:cubicBezTo>
                      <a:pt x="0" y="3"/>
                      <a:pt x="0" y="0"/>
                      <a:pt x="2" y="0"/>
                    </a:cubicBezTo>
                  </a:path>
                </a:pathLst>
              </a:custGeom>
              <a:grpFill/>
              <a:ln w="6350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lIns="45720" tIns="27432" rIns="45720" bIns="27432"/>
              <a:lstStyle/>
              <a:p>
                <a:endParaRPr lang="en-GB" sz="900" dirty="0"/>
              </a:p>
            </p:txBody>
          </p:sp>
          <p:sp>
            <p:nvSpPr>
              <p:cNvPr id="437" name="Freeform 71"/>
              <p:cNvSpPr>
                <a:spLocks/>
              </p:cNvSpPr>
              <p:nvPr/>
            </p:nvSpPr>
            <p:spPr bwMode="auto">
              <a:xfrm>
                <a:off x="4140" y="2936"/>
                <a:ext cx="8" cy="11"/>
              </a:xfrm>
              <a:custGeom>
                <a:avLst/>
                <a:gdLst/>
                <a:ahLst/>
                <a:cxnLst>
                  <a:cxn ang="0">
                    <a:pos x="1" y="1"/>
                  </a:cxn>
                  <a:cxn ang="0">
                    <a:pos x="3" y="4"/>
                  </a:cxn>
                  <a:cxn ang="0">
                    <a:pos x="1" y="1"/>
                  </a:cxn>
                </a:cxnLst>
                <a:rect l="0" t="0" r="r" b="b"/>
                <a:pathLst>
                  <a:path w="4" h="6">
                    <a:moveTo>
                      <a:pt x="1" y="1"/>
                    </a:moveTo>
                    <a:cubicBezTo>
                      <a:pt x="3" y="0"/>
                      <a:pt x="4" y="3"/>
                      <a:pt x="3" y="4"/>
                    </a:cubicBezTo>
                    <a:cubicBezTo>
                      <a:pt x="1" y="6"/>
                      <a:pt x="0" y="1"/>
                      <a:pt x="1" y="1"/>
                    </a:cubicBezTo>
                  </a:path>
                </a:pathLst>
              </a:custGeom>
              <a:grpFill/>
              <a:ln w="6350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lIns="45720" tIns="27432" rIns="45720" bIns="27432"/>
              <a:lstStyle/>
              <a:p>
                <a:endParaRPr lang="en-GB" sz="900" dirty="0"/>
              </a:p>
            </p:txBody>
          </p:sp>
          <p:sp>
            <p:nvSpPr>
              <p:cNvPr id="438" name="Freeform 72"/>
              <p:cNvSpPr>
                <a:spLocks/>
              </p:cNvSpPr>
              <p:nvPr/>
            </p:nvSpPr>
            <p:spPr bwMode="auto">
              <a:xfrm>
                <a:off x="4124" y="2895"/>
                <a:ext cx="6" cy="8"/>
              </a:xfrm>
              <a:custGeom>
                <a:avLst/>
                <a:gdLst/>
                <a:ahLst/>
                <a:cxnLst>
                  <a:cxn ang="0">
                    <a:pos x="1" y="0"/>
                  </a:cxn>
                  <a:cxn ang="0">
                    <a:pos x="1" y="4"/>
                  </a:cxn>
                  <a:cxn ang="0">
                    <a:pos x="1" y="0"/>
                  </a:cxn>
                </a:cxnLst>
                <a:rect l="0" t="0" r="r" b="b"/>
                <a:pathLst>
                  <a:path w="3" h="4">
                    <a:moveTo>
                      <a:pt x="1" y="0"/>
                    </a:moveTo>
                    <a:cubicBezTo>
                      <a:pt x="1" y="0"/>
                      <a:pt x="3" y="2"/>
                      <a:pt x="1" y="4"/>
                    </a:cubicBezTo>
                    <a:cubicBezTo>
                      <a:pt x="1" y="4"/>
                      <a:pt x="0" y="2"/>
                      <a:pt x="1" y="0"/>
                    </a:cubicBezTo>
                  </a:path>
                </a:pathLst>
              </a:custGeom>
              <a:grpFill/>
              <a:ln w="6350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lIns="45720" tIns="27432" rIns="45720" bIns="27432"/>
              <a:lstStyle/>
              <a:p>
                <a:endParaRPr lang="en-GB" sz="900" dirty="0"/>
              </a:p>
            </p:txBody>
          </p:sp>
          <p:sp>
            <p:nvSpPr>
              <p:cNvPr id="439" name="Freeform 73"/>
              <p:cNvSpPr>
                <a:spLocks/>
              </p:cNvSpPr>
              <p:nvPr/>
            </p:nvSpPr>
            <p:spPr bwMode="auto">
              <a:xfrm>
                <a:off x="4136" y="2920"/>
                <a:ext cx="4" cy="4"/>
              </a:xfrm>
              <a:custGeom>
                <a:avLst/>
                <a:gdLst/>
                <a:ahLst/>
                <a:cxnLst>
                  <a:cxn ang="0">
                    <a:pos x="0" y="2"/>
                  </a:cxn>
                  <a:cxn ang="0">
                    <a:pos x="2" y="0"/>
                  </a:cxn>
                  <a:cxn ang="0">
                    <a:pos x="0" y="2"/>
                  </a:cxn>
                </a:cxnLst>
                <a:rect l="0" t="0" r="r" b="b"/>
                <a:pathLst>
                  <a:path w="2" h="2">
                    <a:moveTo>
                      <a:pt x="0" y="2"/>
                    </a:moveTo>
                    <a:cubicBezTo>
                      <a:pt x="0" y="2"/>
                      <a:pt x="0" y="0"/>
                      <a:pt x="2" y="0"/>
                    </a:cubicBezTo>
                    <a:cubicBezTo>
                      <a:pt x="2" y="2"/>
                      <a:pt x="2" y="2"/>
                      <a:pt x="0" y="2"/>
                    </a:cubicBezTo>
                  </a:path>
                </a:pathLst>
              </a:custGeom>
              <a:grpFill/>
              <a:ln w="6350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lIns="45720" tIns="27432" rIns="45720" bIns="27432"/>
              <a:lstStyle/>
              <a:p>
                <a:endParaRPr lang="en-GB" sz="900" dirty="0"/>
              </a:p>
            </p:txBody>
          </p:sp>
          <p:sp>
            <p:nvSpPr>
              <p:cNvPr id="440" name="Freeform 74"/>
              <p:cNvSpPr>
                <a:spLocks/>
              </p:cNvSpPr>
              <p:nvPr/>
            </p:nvSpPr>
            <p:spPr bwMode="auto">
              <a:xfrm>
                <a:off x="4272" y="2621"/>
                <a:ext cx="114" cy="295"/>
              </a:xfrm>
              <a:custGeom>
                <a:avLst/>
                <a:gdLst/>
                <a:ahLst/>
                <a:cxnLst>
                  <a:cxn ang="0">
                    <a:pos x="41" y="25"/>
                  </a:cxn>
                  <a:cxn ang="0">
                    <a:pos x="34" y="34"/>
                  </a:cxn>
                  <a:cxn ang="0">
                    <a:pos x="35" y="56"/>
                  </a:cxn>
                  <a:cxn ang="0">
                    <a:pos x="49" y="76"/>
                  </a:cxn>
                  <a:cxn ang="0">
                    <a:pos x="56" y="104"/>
                  </a:cxn>
                  <a:cxn ang="0">
                    <a:pos x="56" y="118"/>
                  </a:cxn>
                  <a:cxn ang="0">
                    <a:pos x="38" y="129"/>
                  </a:cxn>
                  <a:cxn ang="0">
                    <a:pos x="32" y="141"/>
                  </a:cxn>
                  <a:cxn ang="0">
                    <a:pos x="21" y="143"/>
                  </a:cxn>
                  <a:cxn ang="0">
                    <a:pos x="18" y="130"/>
                  </a:cxn>
                  <a:cxn ang="0">
                    <a:pos x="24" y="126"/>
                  </a:cxn>
                  <a:cxn ang="0">
                    <a:pos x="31" y="124"/>
                  </a:cxn>
                  <a:cxn ang="0">
                    <a:pos x="34" y="118"/>
                  </a:cxn>
                  <a:cxn ang="0">
                    <a:pos x="41" y="112"/>
                  </a:cxn>
                  <a:cxn ang="0">
                    <a:pos x="43" y="99"/>
                  </a:cxn>
                  <a:cxn ang="0">
                    <a:pos x="43" y="89"/>
                  </a:cxn>
                  <a:cxn ang="0">
                    <a:pos x="41" y="76"/>
                  </a:cxn>
                  <a:cxn ang="0">
                    <a:pos x="37" y="72"/>
                  </a:cxn>
                  <a:cxn ang="0">
                    <a:pos x="27" y="56"/>
                  </a:cxn>
                  <a:cxn ang="0">
                    <a:pos x="24" y="48"/>
                  </a:cxn>
                  <a:cxn ang="0">
                    <a:pos x="15" y="40"/>
                  </a:cxn>
                  <a:cxn ang="0">
                    <a:pos x="23" y="34"/>
                  </a:cxn>
                  <a:cxn ang="0">
                    <a:pos x="18" y="31"/>
                  </a:cxn>
                  <a:cxn ang="0">
                    <a:pos x="14" y="27"/>
                  </a:cxn>
                  <a:cxn ang="0">
                    <a:pos x="6" y="23"/>
                  </a:cxn>
                  <a:cxn ang="0">
                    <a:pos x="6" y="19"/>
                  </a:cxn>
                  <a:cxn ang="0">
                    <a:pos x="0" y="11"/>
                  </a:cxn>
                  <a:cxn ang="0">
                    <a:pos x="8" y="11"/>
                  </a:cxn>
                  <a:cxn ang="0">
                    <a:pos x="12" y="8"/>
                  </a:cxn>
                  <a:cxn ang="0">
                    <a:pos x="17" y="8"/>
                  </a:cxn>
                  <a:cxn ang="0">
                    <a:pos x="24" y="2"/>
                  </a:cxn>
                  <a:cxn ang="0">
                    <a:pos x="35" y="6"/>
                  </a:cxn>
                  <a:cxn ang="0">
                    <a:pos x="37" y="14"/>
                  </a:cxn>
                  <a:cxn ang="0">
                    <a:pos x="41" y="19"/>
                  </a:cxn>
                  <a:cxn ang="0">
                    <a:pos x="43" y="22"/>
                  </a:cxn>
                </a:cxnLst>
                <a:rect l="0" t="0" r="r" b="b"/>
                <a:pathLst>
                  <a:path w="59" h="152">
                    <a:moveTo>
                      <a:pt x="43" y="22"/>
                    </a:moveTo>
                    <a:cubicBezTo>
                      <a:pt x="41" y="23"/>
                      <a:pt x="43" y="25"/>
                      <a:pt x="41" y="25"/>
                    </a:cubicBezTo>
                    <a:cubicBezTo>
                      <a:pt x="40" y="27"/>
                      <a:pt x="40" y="25"/>
                      <a:pt x="38" y="27"/>
                    </a:cubicBezTo>
                    <a:cubicBezTo>
                      <a:pt x="35" y="28"/>
                      <a:pt x="38" y="31"/>
                      <a:pt x="34" y="34"/>
                    </a:cubicBezTo>
                    <a:cubicBezTo>
                      <a:pt x="31" y="37"/>
                      <a:pt x="27" y="44"/>
                      <a:pt x="29" y="50"/>
                    </a:cubicBezTo>
                    <a:cubicBezTo>
                      <a:pt x="32" y="54"/>
                      <a:pt x="34" y="53"/>
                      <a:pt x="35" y="56"/>
                    </a:cubicBezTo>
                    <a:cubicBezTo>
                      <a:pt x="35" y="59"/>
                      <a:pt x="38" y="64"/>
                      <a:pt x="43" y="68"/>
                    </a:cubicBezTo>
                    <a:cubicBezTo>
                      <a:pt x="47" y="73"/>
                      <a:pt x="49" y="72"/>
                      <a:pt x="49" y="76"/>
                    </a:cubicBezTo>
                    <a:cubicBezTo>
                      <a:pt x="50" y="79"/>
                      <a:pt x="53" y="79"/>
                      <a:pt x="56" y="89"/>
                    </a:cubicBezTo>
                    <a:cubicBezTo>
                      <a:pt x="58" y="98"/>
                      <a:pt x="56" y="103"/>
                      <a:pt x="56" y="104"/>
                    </a:cubicBezTo>
                    <a:cubicBezTo>
                      <a:pt x="58" y="106"/>
                      <a:pt x="59" y="109"/>
                      <a:pt x="58" y="109"/>
                    </a:cubicBezTo>
                    <a:cubicBezTo>
                      <a:pt x="56" y="109"/>
                      <a:pt x="58" y="113"/>
                      <a:pt x="56" y="118"/>
                    </a:cubicBezTo>
                    <a:cubicBezTo>
                      <a:pt x="55" y="124"/>
                      <a:pt x="50" y="123"/>
                      <a:pt x="46" y="127"/>
                    </a:cubicBezTo>
                    <a:cubicBezTo>
                      <a:pt x="40" y="134"/>
                      <a:pt x="40" y="130"/>
                      <a:pt x="38" y="129"/>
                    </a:cubicBezTo>
                    <a:cubicBezTo>
                      <a:pt x="37" y="127"/>
                      <a:pt x="37" y="138"/>
                      <a:pt x="34" y="140"/>
                    </a:cubicBezTo>
                    <a:cubicBezTo>
                      <a:pt x="32" y="140"/>
                      <a:pt x="35" y="140"/>
                      <a:pt x="32" y="141"/>
                    </a:cubicBezTo>
                    <a:cubicBezTo>
                      <a:pt x="29" y="143"/>
                      <a:pt x="27" y="144"/>
                      <a:pt x="24" y="148"/>
                    </a:cubicBezTo>
                    <a:cubicBezTo>
                      <a:pt x="21" y="152"/>
                      <a:pt x="21" y="149"/>
                      <a:pt x="21" y="143"/>
                    </a:cubicBezTo>
                    <a:cubicBezTo>
                      <a:pt x="21" y="135"/>
                      <a:pt x="24" y="137"/>
                      <a:pt x="23" y="134"/>
                    </a:cubicBezTo>
                    <a:cubicBezTo>
                      <a:pt x="21" y="130"/>
                      <a:pt x="20" y="135"/>
                      <a:pt x="18" y="130"/>
                    </a:cubicBezTo>
                    <a:cubicBezTo>
                      <a:pt x="20" y="129"/>
                      <a:pt x="24" y="130"/>
                      <a:pt x="23" y="127"/>
                    </a:cubicBezTo>
                    <a:cubicBezTo>
                      <a:pt x="23" y="127"/>
                      <a:pt x="24" y="124"/>
                      <a:pt x="24" y="126"/>
                    </a:cubicBezTo>
                    <a:cubicBezTo>
                      <a:pt x="26" y="127"/>
                      <a:pt x="29" y="123"/>
                      <a:pt x="29" y="126"/>
                    </a:cubicBezTo>
                    <a:cubicBezTo>
                      <a:pt x="31" y="127"/>
                      <a:pt x="35" y="127"/>
                      <a:pt x="31" y="124"/>
                    </a:cubicBezTo>
                    <a:cubicBezTo>
                      <a:pt x="29" y="123"/>
                      <a:pt x="31" y="121"/>
                      <a:pt x="31" y="120"/>
                    </a:cubicBezTo>
                    <a:cubicBezTo>
                      <a:pt x="29" y="118"/>
                      <a:pt x="31" y="117"/>
                      <a:pt x="34" y="118"/>
                    </a:cubicBezTo>
                    <a:cubicBezTo>
                      <a:pt x="37" y="120"/>
                      <a:pt x="32" y="115"/>
                      <a:pt x="37" y="115"/>
                    </a:cubicBezTo>
                    <a:cubicBezTo>
                      <a:pt x="40" y="115"/>
                      <a:pt x="40" y="112"/>
                      <a:pt x="41" y="112"/>
                    </a:cubicBezTo>
                    <a:cubicBezTo>
                      <a:pt x="44" y="113"/>
                      <a:pt x="44" y="110"/>
                      <a:pt x="43" y="107"/>
                    </a:cubicBezTo>
                    <a:cubicBezTo>
                      <a:pt x="43" y="104"/>
                      <a:pt x="44" y="103"/>
                      <a:pt x="43" y="99"/>
                    </a:cubicBezTo>
                    <a:cubicBezTo>
                      <a:pt x="43" y="96"/>
                      <a:pt x="43" y="96"/>
                      <a:pt x="41" y="95"/>
                    </a:cubicBezTo>
                    <a:cubicBezTo>
                      <a:pt x="41" y="95"/>
                      <a:pt x="43" y="90"/>
                      <a:pt x="43" y="89"/>
                    </a:cubicBezTo>
                    <a:cubicBezTo>
                      <a:pt x="43" y="85"/>
                      <a:pt x="46" y="84"/>
                      <a:pt x="43" y="81"/>
                    </a:cubicBezTo>
                    <a:cubicBezTo>
                      <a:pt x="40" y="78"/>
                      <a:pt x="40" y="78"/>
                      <a:pt x="41" y="76"/>
                    </a:cubicBezTo>
                    <a:cubicBezTo>
                      <a:pt x="43" y="76"/>
                      <a:pt x="43" y="75"/>
                      <a:pt x="41" y="75"/>
                    </a:cubicBezTo>
                    <a:cubicBezTo>
                      <a:pt x="41" y="76"/>
                      <a:pt x="38" y="70"/>
                      <a:pt x="37" y="72"/>
                    </a:cubicBezTo>
                    <a:cubicBezTo>
                      <a:pt x="35" y="72"/>
                      <a:pt x="37" y="64"/>
                      <a:pt x="34" y="62"/>
                    </a:cubicBezTo>
                    <a:cubicBezTo>
                      <a:pt x="31" y="62"/>
                      <a:pt x="27" y="59"/>
                      <a:pt x="27" y="56"/>
                    </a:cubicBezTo>
                    <a:cubicBezTo>
                      <a:pt x="26" y="51"/>
                      <a:pt x="26" y="54"/>
                      <a:pt x="24" y="51"/>
                    </a:cubicBezTo>
                    <a:cubicBezTo>
                      <a:pt x="23" y="50"/>
                      <a:pt x="24" y="50"/>
                      <a:pt x="24" y="48"/>
                    </a:cubicBezTo>
                    <a:cubicBezTo>
                      <a:pt x="23" y="48"/>
                      <a:pt x="21" y="48"/>
                      <a:pt x="17" y="45"/>
                    </a:cubicBezTo>
                    <a:cubicBezTo>
                      <a:pt x="12" y="40"/>
                      <a:pt x="17" y="42"/>
                      <a:pt x="15" y="40"/>
                    </a:cubicBezTo>
                    <a:cubicBezTo>
                      <a:pt x="14" y="36"/>
                      <a:pt x="20" y="40"/>
                      <a:pt x="21" y="39"/>
                    </a:cubicBezTo>
                    <a:cubicBezTo>
                      <a:pt x="21" y="36"/>
                      <a:pt x="24" y="36"/>
                      <a:pt x="23" y="34"/>
                    </a:cubicBezTo>
                    <a:cubicBezTo>
                      <a:pt x="21" y="33"/>
                      <a:pt x="21" y="34"/>
                      <a:pt x="20" y="33"/>
                    </a:cubicBezTo>
                    <a:cubicBezTo>
                      <a:pt x="20" y="31"/>
                      <a:pt x="17" y="33"/>
                      <a:pt x="18" y="31"/>
                    </a:cubicBezTo>
                    <a:cubicBezTo>
                      <a:pt x="21" y="30"/>
                      <a:pt x="21" y="28"/>
                      <a:pt x="18" y="27"/>
                    </a:cubicBezTo>
                    <a:cubicBezTo>
                      <a:pt x="15" y="25"/>
                      <a:pt x="15" y="25"/>
                      <a:pt x="14" y="27"/>
                    </a:cubicBezTo>
                    <a:cubicBezTo>
                      <a:pt x="12" y="31"/>
                      <a:pt x="11" y="27"/>
                      <a:pt x="9" y="27"/>
                    </a:cubicBezTo>
                    <a:cubicBezTo>
                      <a:pt x="8" y="28"/>
                      <a:pt x="8" y="25"/>
                      <a:pt x="6" y="23"/>
                    </a:cubicBezTo>
                    <a:cubicBezTo>
                      <a:pt x="6" y="22"/>
                      <a:pt x="8" y="22"/>
                      <a:pt x="6" y="22"/>
                    </a:cubicBezTo>
                    <a:cubicBezTo>
                      <a:pt x="6" y="20"/>
                      <a:pt x="8" y="19"/>
                      <a:pt x="6" y="19"/>
                    </a:cubicBezTo>
                    <a:cubicBezTo>
                      <a:pt x="6" y="19"/>
                      <a:pt x="6" y="16"/>
                      <a:pt x="5" y="19"/>
                    </a:cubicBezTo>
                    <a:cubicBezTo>
                      <a:pt x="5" y="20"/>
                      <a:pt x="6" y="17"/>
                      <a:pt x="0" y="11"/>
                    </a:cubicBezTo>
                    <a:cubicBezTo>
                      <a:pt x="3" y="11"/>
                      <a:pt x="2" y="6"/>
                      <a:pt x="5" y="8"/>
                    </a:cubicBezTo>
                    <a:cubicBezTo>
                      <a:pt x="8" y="9"/>
                      <a:pt x="6" y="11"/>
                      <a:pt x="8" y="11"/>
                    </a:cubicBezTo>
                    <a:cubicBezTo>
                      <a:pt x="9" y="11"/>
                      <a:pt x="9" y="5"/>
                      <a:pt x="11" y="8"/>
                    </a:cubicBezTo>
                    <a:cubicBezTo>
                      <a:pt x="12" y="9"/>
                      <a:pt x="12" y="8"/>
                      <a:pt x="12" y="8"/>
                    </a:cubicBezTo>
                    <a:cubicBezTo>
                      <a:pt x="14" y="9"/>
                      <a:pt x="15" y="13"/>
                      <a:pt x="15" y="9"/>
                    </a:cubicBezTo>
                    <a:cubicBezTo>
                      <a:pt x="15" y="6"/>
                      <a:pt x="17" y="6"/>
                      <a:pt x="17" y="8"/>
                    </a:cubicBezTo>
                    <a:cubicBezTo>
                      <a:pt x="18" y="9"/>
                      <a:pt x="23" y="6"/>
                      <a:pt x="21" y="5"/>
                    </a:cubicBezTo>
                    <a:cubicBezTo>
                      <a:pt x="21" y="3"/>
                      <a:pt x="23" y="5"/>
                      <a:pt x="24" y="2"/>
                    </a:cubicBezTo>
                    <a:cubicBezTo>
                      <a:pt x="26" y="0"/>
                      <a:pt x="27" y="6"/>
                      <a:pt x="31" y="6"/>
                    </a:cubicBezTo>
                    <a:cubicBezTo>
                      <a:pt x="34" y="5"/>
                      <a:pt x="32" y="8"/>
                      <a:pt x="35" y="6"/>
                    </a:cubicBezTo>
                    <a:cubicBezTo>
                      <a:pt x="37" y="6"/>
                      <a:pt x="38" y="6"/>
                      <a:pt x="37" y="9"/>
                    </a:cubicBezTo>
                    <a:cubicBezTo>
                      <a:pt x="34" y="13"/>
                      <a:pt x="37" y="11"/>
                      <a:pt x="37" y="14"/>
                    </a:cubicBezTo>
                    <a:cubicBezTo>
                      <a:pt x="37" y="16"/>
                      <a:pt x="38" y="14"/>
                      <a:pt x="40" y="17"/>
                    </a:cubicBezTo>
                    <a:cubicBezTo>
                      <a:pt x="40" y="19"/>
                      <a:pt x="41" y="17"/>
                      <a:pt x="41" y="19"/>
                    </a:cubicBezTo>
                    <a:cubicBezTo>
                      <a:pt x="43" y="20"/>
                      <a:pt x="44" y="19"/>
                      <a:pt x="47" y="20"/>
                    </a:cubicBezTo>
                    <a:cubicBezTo>
                      <a:pt x="47" y="20"/>
                      <a:pt x="46" y="20"/>
                      <a:pt x="43" y="22"/>
                    </a:cubicBezTo>
                  </a:path>
                </a:pathLst>
              </a:custGeom>
              <a:grpFill/>
              <a:ln w="6350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lIns="45720" tIns="27432" rIns="45720" bIns="27432"/>
              <a:lstStyle/>
              <a:p>
                <a:endParaRPr lang="en-GB" sz="900" dirty="0"/>
              </a:p>
            </p:txBody>
          </p:sp>
          <p:sp>
            <p:nvSpPr>
              <p:cNvPr id="441" name="Freeform 75"/>
              <p:cNvSpPr>
                <a:spLocks/>
              </p:cNvSpPr>
              <p:nvPr/>
            </p:nvSpPr>
            <p:spPr bwMode="auto">
              <a:xfrm>
                <a:off x="4243" y="2643"/>
                <a:ext cx="116" cy="169"/>
              </a:xfrm>
              <a:custGeom>
                <a:avLst/>
                <a:gdLst/>
                <a:ahLst/>
                <a:cxnLst>
                  <a:cxn ang="0">
                    <a:pos x="0" y="20"/>
                  </a:cxn>
                  <a:cxn ang="0">
                    <a:pos x="2" y="22"/>
                  </a:cxn>
                  <a:cxn ang="0">
                    <a:pos x="3" y="29"/>
                  </a:cxn>
                  <a:cxn ang="0">
                    <a:pos x="8" y="28"/>
                  </a:cxn>
                  <a:cxn ang="0">
                    <a:pos x="9" y="32"/>
                  </a:cxn>
                  <a:cxn ang="0">
                    <a:pos x="8" y="42"/>
                  </a:cxn>
                  <a:cxn ang="0">
                    <a:pos x="6" y="50"/>
                  </a:cxn>
                  <a:cxn ang="0">
                    <a:pos x="12" y="45"/>
                  </a:cxn>
                  <a:cxn ang="0">
                    <a:pos x="18" y="45"/>
                  </a:cxn>
                  <a:cxn ang="0">
                    <a:pos x="20" y="45"/>
                  </a:cxn>
                  <a:cxn ang="0">
                    <a:pos x="27" y="40"/>
                  </a:cxn>
                  <a:cxn ang="0">
                    <a:pos x="32" y="43"/>
                  </a:cxn>
                  <a:cxn ang="0">
                    <a:pos x="36" y="56"/>
                  </a:cxn>
                  <a:cxn ang="0">
                    <a:pos x="41" y="65"/>
                  </a:cxn>
                  <a:cxn ang="0">
                    <a:pos x="42" y="76"/>
                  </a:cxn>
                  <a:cxn ang="0">
                    <a:pos x="39" y="81"/>
                  </a:cxn>
                  <a:cxn ang="0">
                    <a:pos x="44" y="84"/>
                  </a:cxn>
                  <a:cxn ang="0">
                    <a:pos x="47" y="83"/>
                  </a:cxn>
                  <a:cxn ang="0">
                    <a:pos x="50" y="79"/>
                  </a:cxn>
                  <a:cxn ang="0">
                    <a:pos x="53" y="81"/>
                  </a:cxn>
                  <a:cxn ang="0">
                    <a:pos x="56" y="79"/>
                  </a:cxn>
                  <a:cxn ang="0">
                    <a:pos x="57" y="78"/>
                  </a:cxn>
                  <a:cxn ang="0">
                    <a:pos x="57" y="70"/>
                  </a:cxn>
                  <a:cxn ang="0">
                    <a:pos x="56" y="65"/>
                  </a:cxn>
                  <a:cxn ang="0">
                    <a:pos x="56" y="64"/>
                  </a:cxn>
                  <a:cxn ang="0">
                    <a:pos x="51" y="61"/>
                  </a:cxn>
                  <a:cxn ang="0">
                    <a:pos x="48" y="51"/>
                  </a:cxn>
                  <a:cxn ang="0">
                    <a:pos x="42" y="45"/>
                  </a:cxn>
                  <a:cxn ang="0">
                    <a:pos x="39" y="40"/>
                  </a:cxn>
                  <a:cxn ang="0">
                    <a:pos x="39" y="37"/>
                  </a:cxn>
                  <a:cxn ang="0">
                    <a:pos x="32" y="34"/>
                  </a:cxn>
                  <a:cxn ang="0">
                    <a:pos x="30" y="29"/>
                  </a:cxn>
                  <a:cxn ang="0">
                    <a:pos x="36" y="28"/>
                  </a:cxn>
                  <a:cxn ang="0">
                    <a:pos x="38" y="23"/>
                  </a:cxn>
                  <a:cxn ang="0">
                    <a:pos x="35" y="22"/>
                  </a:cxn>
                  <a:cxn ang="0">
                    <a:pos x="33" y="20"/>
                  </a:cxn>
                  <a:cxn ang="0">
                    <a:pos x="33" y="15"/>
                  </a:cxn>
                  <a:cxn ang="0">
                    <a:pos x="29" y="15"/>
                  </a:cxn>
                  <a:cxn ang="0">
                    <a:pos x="24" y="15"/>
                  </a:cxn>
                  <a:cxn ang="0">
                    <a:pos x="21" y="12"/>
                  </a:cxn>
                  <a:cxn ang="0">
                    <a:pos x="21" y="11"/>
                  </a:cxn>
                  <a:cxn ang="0">
                    <a:pos x="21" y="7"/>
                  </a:cxn>
                  <a:cxn ang="0">
                    <a:pos x="20" y="7"/>
                  </a:cxn>
                  <a:cxn ang="0">
                    <a:pos x="15" y="0"/>
                  </a:cxn>
                  <a:cxn ang="0">
                    <a:pos x="12" y="4"/>
                  </a:cxn>
                  <a:cxn ang="0">
                    <a:pos x="12" y="11"/>
                  </a:cxn>
                  <a:cxn ang="0">
                    <a:pos x="12" y="12"/>
                  </a:cxn>
                  <a:cxn ang="0">
                    <a:pos x="8" y="9"/>
                  </a:cxn>
                  <a:cxn ang="0">
                    <a:pos x="3" y="14"/>
                  </a:cxn>
                  <a:cxn ang="0">
                    <a:pos x="0" y="20"/>
                  </a:cxn>
                </a:cxnLst>
                <a:rect l="0" t="0" r="r" b="b"/>
                <a:pathLst>
                  <a:path w="60" h="87">
                    <a:moveTo>
                      <a:pt x="0" y="20"/>
                    </a:moveTo>
                    <a:cubicBezTo>
                      <a:pt x="0" y="23"/>
                      <a:pt x="0" y="20"/>
                      <a:pt x="2" y="22"/>
                    </a:cubicBezTo>
                    <a:cubicBezTo>
                      <a:pt x="5" y="25"/>
                      <a:pt x="0" y="29"/>
                      <a:pt x="3" y="29"/>
                    </a:cubicBezTo>
                    <a:cubicBezTo>
                      <a:pt x="6" y="29"/>
                      <a:pt x="5" y="28"/>
                      <a:pt x="8" y="28"/>
                    </a:cubicBezTo>
                    <a:cubicBezTo>
                      <a:pt x="11" y="29"/>
                      <a:pt x="8" y="31"/>
                      <a:pt x="9" y="32"/>
                    </a:cubicBezTo>
                    <a:cubicBezTo>
                      <a:pt x="11" y="36"/>
                      <a:pt x="6" y="40"/>
                      <a:pt x="8" y="42"/>
                    </a:cubicBezTo>
                    <a:cubicBezTo>
                      <a:pt x="9" y="43"/>
                      <a:pt x="5" y="48"/>
                      <a:pt x="6" y="50"/>
                    </a:cubicBezTo>
                    <a:cubicBezTo>
                      <a:pt x="8" y="50"/>
                      <a:pt x="8" y="50"/>
                      <a:pt x="12" y="45"/>
                    </a:cubicBezTo>
                    <a:cubicBezTo>
                      <a:pt x="17" y="40"/>
                      <a:pt x="15" y="45"/>
                      <a:pt x="18" y="45"/>
                    </a:cubicBezTo>
                    <a:cubicBezTo>
                      <a:pt x="20" y="45"/>
                      <a:pt x="18" y="46"/>
                      <a:pt x="20" y="45"/>
                    </a:cubicBezTo>
                    <a:cubicBezTo>
                      <a:pt x="24" y="43"/>
                      <a:pt x="23" y="39"/>
                      <a:pt x="27" y="40"/>
                    </a:cubicBezTo>
                    <a:cubicBezTo>
                      <a:pt x="30" y="42"/>
                      <a:pt x="30" y="40"/>
                      <a:pt x="32" y="43"/>
                    </a:cubicBezTo>
                    <a:cubicBezTo>
                      <a:pt x="33" y="50"/>
                      <a:pt x="38" y="48"/>
                      <a:pt x="36" y="56"/>
                    </a:cubicBezTo>
                    <a:cubicBezTo>
                      <a:pt x="35" y="64"/>
                      <a:pt x="41" y="64"/>
                      <a:pt x="41" y="65"/>
                    </a:cubicBezTo>
                    <a:cubicBezTo>
                      <a:pt x="41" y="67"/>
                      <a:pt x="44" y="67"/>
                      <a:pt x="42" y="76"/>
                    </a:cubicBezTo>
                    <a:cubicBezTo>
                      <a:pt x="42" y="78"/>
                      <a:pt x="44" y="79"/>
                      <a:pt x="39" y="81"/>
                    </a:cubicBezTo>
                    <a:cubicBezTo>
                      <a:pt x="41" y="86"/>
                      <a:pt x="42" y="81"/>
                      <a:pt x="44" y="84"/>
                    </a:cubicBezTo>
                    <a:cubicBezTo>
                      <a:pt x="45" y="87"/>
                      <a:pt x="48" y="86"/>
                      <a:pt x="47" y="83"/>
                    </a:cubicBezTo>
                    <a:cubicBezTo>
                      <a:pt x="44" y="79"/>
                      <a:pt x="48" y="81"/>
                      <a:pt x="50" y="79"/>
                    </a:cubicBezTo>
                    <a:cubicBezTo>
                      <a:pt x="51" y="78"/>
                      <a:pt x="51" y="83"/>
                      <a:pt x="53" y="81"/>
                    </a:cubicBezTo>
                    <a:cubicBezTo>
                      <a:pt x="54" y="81"/>
                      <a:pt x="56" y="78"/>
                      <a:pt x="56" y="79"/>
                    </a:cubicBezTo>
                    <a:cubicBezTo>
                      <a:pt x="57" y="79"/>
                      <a:pt x="57" y="78"/>
                      <a:pt x="57" y="78"/>
                    </a:cubicBezTo>
                    <a:cubicBezTo>
                      <a:pt x="57" y="75"/>
                      <a:pt x="60" y="73"/>
                      <a:pt x="57" y="70"/>
                    </a:cubicBezTo>
                    <a:cubicBezTo>
                      <a:pt x="54" y="67"/>
                      <a:pt x="54" y="67"/>
                      <a:pt x="56" y="65"/>
                    </a:cubicBezTo>
                    <a:cubicBezTo>
                      <a:pt x="57" y="65"/>
                      <a:pt x="57" y="64"/>
                      <a:pt x="56" y="64"/>
                    </a:cubicBezTo>
                    <a:cubicBezTo>
                      <a:pt x="56" y="65"/>
                      <a:pt x="53" y="59"/>
                      <a:pt x="51" y="61"/>
                    </a:cubicBezTo>
                    <a:cubicBezTo>
                      <a:pt x="50" y="61"/>
                      <a:pt x="51" y="53"/>
                      <a:pt x="48" y="51"/>
                    </a:cubicBezTo>
                    <a:cubicBezTo>
                      <a:pt x="45" y="51"/>
                      <a:pt x="42" y="48"/>
                      <a:pt x="42" y="45"/>
                    </a:cubicBezTo>
                    <a:cubicBezTo>
                      <a:pt x="41" y="40"/>
                      <a:pt x="41" y="43"/>
                      <a:pt x="39" y="40"/>
                    </a:cubicBezTo>
                    <a:cubicBezTo>
                      <a:pt x="38" y="39"/>
                      <a:pt x="39" y="39"/>
                      <a:pt x="39" y="37"/>
                    </a:cubicBezTo>
                    <a:cubicBezTo>
                      <a:pt x="38" y="37"/>
                      <a:pt x="36" y="37"/>
                      <a:pt x="32" y="34"/>
                    </a:cubicBezTo>
                    <a:cubicBezTo>
                      <a:pt x="27" y="29"/>
                      <a:pt x="32" y="31"/>
                      <a:pt x="30" y="29"/>
                    </a:cubicBezTo>
                    <a:cubicBezTo>
                      <a:pt x="29" y="25"/>
                      <a:pt x="35" y="29"/>
                      <a:pt x="36" y="28"/>
                    </a:cubicBezTo>
                    <a:cubicBezTo>
                      <a:pt x="36" y="25"/>
                      <a:pt x="39" y="25"/>
                      <a:pt x="38" y="23"/>
                    </a:cubicBezTo>
                    <a:cubicBezTo>
                      <a:pt x="36" y="22"/>
                      <a:pt x="36" y="23"/>
                      <a:pt x="35" y="22"/>
                    </a:cubicBezTo>
                    <a:cubicBezTo>
                      <a:pt x="35" y="20"/>
                      <a:pt x="32" y="22"/>
                      <a:pt x="33" y="20"/>
                    </a:cubicBezTo>
                    <a:cubicBezTo>
                      <a:pt x="36" y="18"/>
                      <a:pt x="36" y="17"/>
                      <a:pt x="33" y="15"/>
                    </a:cubicBezTo>
                    <a:cubicBezTo>
                      <a:pt x="30" y="14"/>
                      <a:pt x="30" y="14"/>
                      <a:pt x="29" y="15"/>
                    </a:cubicBezTo>
                    <a:cubicBezTo>
                      <a:pt x="27" y="20"/>
                      <a:pt x="26" y="15"/>
                      <a:pt x="24" y="15"/>
                    </a:cubicBezTo>
                    <a:cubicBezTo>
                      <a:pt x="23" y="17"/>
                      <a:pt x="23" y="14"/>
                      <a:pt x="21" y="12"/>
                    </a:cubicBezTo>
                    <a:cubicBezTo>
                      <a:pt x="21" y="11"/>
                      <a:pt x="23" y="11"/>
                      <a:pt x="21" y="11"/>
                    </a:cubicBezTo>
                    <a:cubicBezTo>
                      <a:pt x="21" y="9"/>
                      <a:pt x="23" y="7"/>
                      <a:pt x="21" y="7"/>
                    </a:cubicBezTo>
                    <a:cubicBezTo>
                      <a:pt x="21" y="7"/>
                      <a:pt x="21" y="4"/>
                      <a:pt x="20" y="7"/>
                    </a:cubicBezTo>
                    <a:cubicBezTo>
                      <a:pt x="20" y="9"/>
                      <a:pt x="21" y="6"/>
                      <a:pt x="15" y="0"/>
                    </a:cubicBezTo>
                    <a:cubicBezTo>
                      <a:pt x="14" y="0"/>
                      <a:pt x="9" y="0"/>
                      <a:pt x="12" y="4"/>
                    </a:cubicBezTo>
                    <a:cubicBezTo>
                      <a:pt x="14" y="11"/>
                      <a:pt x="12" y="9"/>
                      <a:pt x="12" y="11"/>
                    </a:cubicBezTo>
                    <a:cubicBezTo>
                      <a:pt x="14" y="12"/>
                      <a:pt x="12" y="14"/>
                      <a:pt x="12" y="12"/>
                    </a:cubicBezTo>
                    <a:cubicBezTo>
                      <a:pt x="11" y="11"/>
                      <a:pt x="9" y="15"/>
                      <a:pt x="8" y="9"/>
                    </a:cubicBezTo>
                    <a:cubicBezTo>
                      <a:pt x="6" y="11"/>
                      <a:pt x="3" y="9"/>
                      <a:pt x="3" y="14"/>
                    </a:cubicBezTo>
                    <a:cubicBezTo>
                      <a:pt x="2" y="18"/>
                      <a:pt x="0" y="14"/>
                      <a:pt x="0" y="20"/>
                    </a:cubicBezTo>
                  </a:path>
                </a:pathLst>
              </a:custGeom>
              <a:grpFill/>
              <a:ln w="6350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lIns="45720" tIns="27432" rIns="45720" bIns="27432"/>
              <a:lstStyle/>
              <a:p>
                <a:endParaRPr lang="en-GB" sz="900" dirty="0"/>
              </a:p>
            </p:txBody>
          </p:sp>
          <p:sp>
            <p:nvSpPr>
              <p:cNvPr id="442" name="Freeform 76"/>
              <p:cNvSpPr>
                <a:spLocks/>
              </p:cNvSpPr>
              <p:nvPr/>
            </p:nvSpPr>
            <p:spPr bwMode="auto">
              <a:xfrm>
                <a:off x="4272" y="2794"/>
                <a:ext cx="85" cy="82"/>
              </a:xfrm>
              <a:custGeom>
                <a:avLst/>
                <a:gdLst/>
                <a:ahLst/>
                <a:cxnLst>
                  <a:cxn ang="0">
                    <a:pos x="42" y="0"/>
                  </a:cxn>
                  <a:cxn ang="0">
                    <a:pos x="41" y="6"/>
                  </a:cxn>
                  <a:cxn ang="0">
                    <a:pos x="42" y="11"/>
                  </a:cxn>
                  <a:cxn ang="0">
                    <a:pos x="42" y="18"/>
                  </a:cxn>
                  <a:cxn ang="0">
                    <a:pos x="41" y="23"/>
                  </a:cxn>
                  <a:cxn ang="0">
                    <a:pos x="36" y="26"/>
                  </a:cxn>
                  <a:cxn ang="0">
                    <a:pos x="33" y="29"/>
                  </a:cxn>
                  <a:cxn ang="0">
                    <a:pos x="30" y="31"/>
                  </a:cxn>
                  <a:cxn ang="0">
                    <a:pos x="30" y="35"/>
                  </a:cxn>
                  <a:cxn ang="0">
                    <a:pos x="29" y="37"/>
                  </a:cxn>
                  <a:cxn ang="0">
                    <a:pos x="24" y="37"/>
                  </a:cxn>
                  <a:cxn ang="0">
                    <a:pos x="23" y="39"/>
                  </a:cxn>
                  <a:cxn ang="0">
                    <a:pos x="18" y="42"/>
                  </a:cxn>
                  <a:cxn ang="0">
                    <a:pos x="14" y="40"/>
                  </a:cxn>
                  <a:cxn ang="0">
                    <a:pos x="12" y="40"/>
                  </a:cxn>
                  <a:cxn ang="0">
                    <a:pos x="12" y="35"/>
                  </a:cxn>
                  <a:cxn ang="0">
                    <a:pos x="11" y="37"/>
                  </a:cxn>
                  <a:cxn ang="0">
                    <a:pos x="8" y="35"/>
                  </a:cxn>
                  <a:cxn ang="0">
                    <a:pos x="6" y="29"/>
                  </a:cxn>
                  <a:cxn ang="0">
                    <a:pos x="5" y="21"/>
                  </a:cxn>
                  <a:cxn ang="0">
                    <a:pos x="2" y="14"/>
                  </a:cxn>
                  <a:cxn ang="0">
                    <a:pos x="3" y="11"/>
                  </a:cxn>
                  <a:cxn ang="0">
                    <a:pos x="6" y="6"/>
                  </a:cxn>
                  <a:cxn ang="0">
                    <a:pos x="20" y="3"/>
                  </a:cxn>
                  <a:cxn ang="0">
                    <a:pos x="24" y="3"/>
                  </a:cxn>
                  <a:cxn ang="0">
                    <a:pos x="29" y="6"/>
                  </a:cxn>
                  <a:cxn ang="0">
                    <a:pos x="32" y="4"/>
                  </a:cxn>
                  <a:cxn ang="0">
                    <a:pos x="35" y="1"/>
                  </a:cxn>
                  <a:cxn ang="0">
                    <a:pos x="38" y="3"/>
                  </a:cxn>
                  <a:cxn ang="0">
                    <a:pos x="41" y="1"/>
                  </a:cxn>
                  <a:cxn ang="0">
                    <a:pos x="42" y="0"/>
                  </a:cxn>
                </a:cxnLst>
                <a:rect l="0" t="0" r="r" b="b"/>
                <a:pathLst>
                  <a:path w="44" h="42">
                    <a:moveTo>
                      <a:pt x="42" y="0"/>
                    </a:moveTo>
                    <a:cubicBezTo>
                      <a:pt x="42" y="1"/>
                      <a:pt x="41" y="6"/>
                      <a:pt x="41" y="6"/>
                    </a:cubicBezTo>
                    <a:cubicBezTo>
                      <a:pt x="42" y="7"/>
                      <a:pt x="42" y="7"/>
                      <a:pt x="42" y="11"/>
                    </a:cubicBezTo>
                    <a:cubicBezTo>
                      <a:pt x="44" y="14"/>
                      <a:pt x="42" y="15"/>
                      <a:pt x="42" y="18"/>
                    </a:cubicBezTo>
                    <a:cubicBezTo>
                      <a:pt x="44" y="21"/>
                      <a:pt x="44" y="25"/>
                      <a:pt x="41" y="23"/>
                    </a:cubicBezTo>
                    <a:cubicBezTo>
                      <a:pt x="39" y="23"/>
                      <a:pt x="39" y="26"/>
                      <a:pt x="36" y="26"/>
                    </a:cubicBezTo>
                    <a:cubicBezTo>
                      <a:pt x="32" y="26"/>
                      <a:pt x="36" y="31"/>
                      <a:pt x="33" y="29"/>
                    </a:cubicBezTo>
                    <a:cubicBezTo>
                      <a:pt x="30" y="28"/>
                      <a:pt x="29" y="29"/>
                      <a:pt x="30" y="31"/>
                    </a:cubicBezTo>
                    <a:cubicBezTo>
                      <a:pt x="30" y="32"/>
                      <a:pt x="29" y="34"/>
                      <a:pt x="30" y="35"/>
                    </a:cubicBezTo>
                    <a:cubicBezTo>
                      <a:pt x="35" y="39"/>
                      <a:pt x="30" y="39"/>
                      <a:pt x="29" y="37"/>
                    </a:cubicBezTo>
                    <a:cubicBezTo>
                      <a:pt x="29" y="34"/>
                      <a:pt x="26" y="39"/>
                      <a:pt x="24" y="37"/>
                    </a:cubicBezTo>
                    <a:cubicBezTo>
                      <a:pt x="24" y="35"/>
                      <a:pt x="23" y="39"/>
                      <a:pt x="23" y="39"/>
                    </a:cubicBezTo>
                    <a:cubicBezTo>
                      <a:pt x="24" y="42"/>
                      <a:pt x="20" y="40"/>
                      <a:pt x="18" y="42"/>
                    </a:cubicBezTo>
                    <a:cubicBezTo>
                      <a:pt x="17" y="40"/>
                      <a:pt x="15" y="42"/>
                      <a:pt x="14" y="40"/>
                    </a:cubicBezTo>
                    <a:cubicBezTo>
                      <a:pt x="14" y="39"/>
                      <a:pt x="14" y="42"/>
                      <a:pt x="12" y="40"/>
                    </a:cubicBezTo>
                    <a:cubicBezTo>
                      <a:pt x="9" y="39"/>
                      <a:pt x="14" y="39"/>
                      <a:pt x="12" y="35"/>
                    </a:cubicBezTo>
                    <a:cubicBezTo>
                      <a:pt x="9" y="32"/>
                      <a:pt x="11" y="37"/>
                      <a:pt x="11" y="37"/>
                    </a:cubicBezTo>
                    <a:cubicBezTo>
                      <a:pt x="9" y="37"/>
                      <a:pt x="8" y="40"/>
                      <a:pt x="8" y="35"/>
                    </a:cubicBezTo>
                    <a:cubicBezTo>
                      <a:pt x="8" y="32"/>
                      <a:pt x="9" y="34"/>
                      <a:pt x="6" y="29"/>
                    </a:cubicBezTo>
                    <a:cubicBezTo>
                      <a:pt x="3" y="25"/>
                      <a:pt x="6" y="23"/>
                      <a:pt x="5" y="21"/>
                    </a:cubicBezTo>
                    <a:cubicBezTo>
                      <a:pt x="2" y="20"/>
                      <a:pt x="5" y="18"/>
                      <a:pt x="2" y="14"/>
                    </a:cubicBezTo>
                    <a:cubicBezTo>
                      <a:pt x="0" y="9"/>
                      <a:pt x="3" y="12"/>
                      <a:pt x="3" y="11"/>
                    </a:cubicBezTo>
                    <a:cubicBezTo>
                      <a:pt x="3" y="9"/>
                      <a:pt x="5" y="11"/>
                      <a:pt x="6" y="6"/>
                    </a:cubicBezTo>
                    <a:cubicBezTo>
                      <a:pt x="8" y="1"/>
                      <a:pt x="15" y="3"/>
                      <a:pt x="20" y="3"/>
                    </a:cubicBezTo>
                    <a:cubicBezTo>
                      <a:pt x="24" y="1"/>
                      <a:pt x="23" y="4"/>
                      <a:pt x="24" y="3"/>
                    </a:cubicBezTo>
                    <a:cubicBezTo>
                      <a:pt x="26" y="7"/>
                      <a:pt x="27" y="3"/>
                      <a:pt x="29" y="6"/>
                    </a:cubicBezTo>
                    <a:cubicBezTo>
                      <a:pt x="30" y="9"/>
                      <a:pt x="33" y="7"/>
                      <a:pt x="32" y="4"/>
                    </a:cubicBezTo>
                    <a:cubicBezTo>
                      <a:pt x="29" y="1"/>
                      <a:pt x="33" y="3"/>
                      <a:pt x="35" y="1"/>
                    </a:cubicBezTo>
                    <a:cubicBezTo>
                      <a:pt x="36" y="0"/>
                      <a:pt x="36" y="4"/>
                      <a:pt x="38" y="3"/>
                    </a:cubicBezTo>
                    <a:cubicBezTo>
                      <a:pt x="39" y="3"/>
                      <a:pt x="41" y="0"/>
                      <a:pt x="41" y="1"/>
                    </a:cubicBezTo>
                    <a:cubicBezTo>
                      <a:pt x="42" y="1"/>
                      <a:pt x="42" y="0"/>
                      <a:pt x="42" y="0"/>
                    </a:cubicBezTo>
                  </a:path>
                </a:pathLst>
              </a:custGeom>
              <a:grpFill/>
              <a:ln w="6350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lIns="45720" tIns="27432" rIns="45720" bIns="27432"/>
              <a:lstStyle/>
              <a:p>
                <a:endParaRPr lang="en-GB" sz="900" dirty="0"/>
              </a:p>
            </p:txBody>
          </p:sp>
          <p:sp>
            <p:nvSpPr>
              <p:cNvPr id="443" name="Freeform 77"/>
              <p:cNvSpPr>
                <a:spLocks/>
              </p:cNvSpPr>
              <p:nvPr/>
            </p:nvSpPr>
            <p:spPr bwMode="auto">
              <a:xfrm>
                <a:off x="3234" y="2445"/>
                <a:ext cx="322" cy="330"/>
              </a:xfrm>
              <a:custGeom>
                <a:avLst/>
                <a:gdLst/>
                <a:ahLst/>
                <a:cxnLst>
                  <a:cxn ang="0">
                    <a:pos x="125" y="141"/>
                  </a:cxn>
                  <a:cxn ang="0">
                    <a:pos x="107" y="151"/>
                  </a:cxn>
                  <a:cxn ang="0">
                    <a:pos x="92" y="162"/>
                  </a:cxn>
                  <a:cxn ang="0">
                    <a:pos x="75" y="153"/>
                  </a:cxn>
                  <a:cxn ang="0">
                    <a:pos x="74" y="153"/>
                  </a:cxn>
                  <a:cxn ang="0">
                    <a:pos x="72" y="153"/>
                  </a:cxn>
                  <a:cxn ang="0">
                    <a:pos x="68" y="153"/>
                  </a:cxn>
                  <a:cxn ang="0">
                    <a:pos x="68" y="158"/>
                  </a:cxn>
                  <a:cxn ang="0">
                    <a:pos x="65" y="162"/>
                  </a:cxn>
                  <a:cxn ang="0">
                    <a:pos x="54" y="144"/>
                  </a:cxn>
                  <a:cxn ang="0">
                    <a:pos x="50" y="133"/>
                  </a:cxn>
                  <a:cxn ang="0">
                    <a:pos x="36" y="117"/>
                  </a:cxn>
                  <a:cxn ang="0">
                    <a:pos x="34" y="100"/>
                  </a:cxn>
                  <a:cxn ang="0">
                    <a:pos x="21" y="77"/>
                  </a:cxn>
                  <a:cxn ang="0">
                    <a:pos x="15" y="64"/>
                  </a:cxn>
                  <a:cxn ang="0">
                    <a:pos x="1" y="41"/>
                  </a:cxn>
                  <a:cxn ang="0">
                    <a:pos x="12" y="32"/>
                  </a:cxn>
                  <a:cxn ang="0">
                    <a:pos x="24" y="24"/>
                  </a:cxn>
                  <a:cxn ang="0">
                    <a:pos x="27" y="18"/>
                  </a:cxn>
                  <a:cxn ang="0">
                    <a:pos x="24" y="7"/>
                  </a:cxn>
                  <a:cxn ang="0">
                    <a:pos x="47" y="4"/>
                  </a:cxn>
                  <a:cxn ang="0">
                    <a:pos x="59" y="11"/>
                  </a:cxn>
                  <a:cxn ang="0">
                    <a:pos x="80" y="32"/>
                  </a:cxn>
                  <a:cxn ang="0">
                    <a:pos x="101" y="35"/>
                  </a:cxn>
                  <a:cxn ang="0">
                    <a:pos x="109" y="39"/>
                  </a:cxn>
                  <a:cxn ang="0">
                    <a:pos x="116" y="50"/>
                  </a:cxn>
                  <a:cxn ang="0">
                    <a:pos x="122" y="60"/>
                  </a:cxn>
                  <a:cxn ang="0">
                    <a:pos x="124" y="71"/>
                  </a:cxn>
                  <a:cxn ang="0">
                    <a:pos x="130" y="80"/>
                  </a:cxn>
                  <a:cxn ang="0">
                    <a:pos x="136" y="92"/>
                  </a:cxn>
                  <a:cxn ang="0">
                    <a:pos x="163" y="99"/>
                  </a:cxn>
                  <a:cxn ang="0">
                    <a:pos x="165" y="113"/>
                  </a:cxn>
                  <a:cxn ang="0">
                    <a:pos x="150" y="131"/>
                  </a:cxn>
                </a:cxnLst>
                <a:rect l="0" t="0" r="r" b="b"/>
                <a:pathLst>
                  <a:path w="166" h="170">
                    <a:moveTo>
                      <a:pt x="138" y="136"/>
                    </a:moveTo>
                    <a:cubicBezTo>
                      <a:pt x="133" y="137"/>
                      <a:pt x="130" y="139"/>
                      <a:pt x="125" y="141"/>
                    </a:cubicBezTo>
                    <a:cubicBezTo>
                      <a:pt x="122" y="141"/>
                      <a:pt x="115" y="142"/>
                      <a:pt x="112" y="144"/>
                    </a:cubicBezTo>
                    <a:cubicBezTo>
                      <a:pt x="110" y="145"/>
                      <a:pt x="107" y="150"/>
                      <a:pt x="107" y="151"/>
                    </a:cubicBezTo>
                    <a:cubicBezTo>
                      <a:pt x="103" y="158"/>
                      <a:pt x="97" y="164"/>
                      <a:pt x="92" y="170"/>
                    </a:cubicBezTo>
                    <a:cubicBezTo>
                      <a:pt x="92" y="167"/>
                      <a:pt x="92" y="164"/>
                      <a:pt x="92" y="162"/>
                    </a:cubicBezTo>
                    <a:cubicBezTo>
                      <a:pt x="92" y="161"/>
                      <a:pt x="92" y="159"/>
                      <a:pt x="92" y="159"/>
                    </a:cubicBezTo>
                    <a:cubicBezTo>
                      <a:pt x="92" y="159"/>
                      <a:pt x="77" y="151"/>
                      <a:pt x="75" y="153"/>
                    </a:cubicBezTo>
                    <a:cubicBezTo>
                      <a:pt x="75" y="153"/>
                      <a:pt x="75" y="153"/>
                      <a:pt x="74" y="153"/>
                    </a:cubicBezTo>
                    <a:cubicBezTo>
                      <a:pt x="74" y="153"/>
                      <a:pt x="74" y="153"/>
                      <a:pt x="74" y="153"/>
                    </a:cubicBezTo>
                    <a:cubicBezTo>
                      <a:pt x="74" y="153"/>
                      <a:pt x="74" y="153"/>
                      <a:pt x="74" y="153"/>
                    </a:cubicBezTo>
                    <a:cubicBezTo>
                      <a:pt x="72" y="153"/>
                      <a:pt x="72" y="153"/>
                      <a:pt x="72" y="153"/>
                    </a:cubicBezTo>
                    <a:cubicBezTo>
                      <a:pt x="72" y="153"/>
                      <a:pt x="71" y="151"/>
                      <a:pt x="69" y="151"/>
                    </a:cubicBezTo>
                    <a:cubicBezTo>
                      <a:pt x="68" y="153"/>
                      <a:pt x="68" y="153"/>
                      <a:pt x="68" y="153"/>
                    </a:cubicBezTo>
                    <a:cubicBezTo>
                      <a:pt x="68" y="153"/>
                      <a:pt x="69" y="153"/>
                      <a:pt x="68" y="153"/>
                    </a:cubicBezTo>
                    <a:cubicBezTo>
                      <a:pt x="68" y="155"/>
                      <a:pt x="68" y="156"/>
                      <a:pt x="68" y="158"/>
                    </a:cubicBezTo>
                    <a:cubicBezTo>
                      <a:pt x="68" y="158"/>
                      <a:pt x="68" y="158"/>
                      <a:pt x="68" y="159"/>
                    </a:cubicBezTo>
                    <a:cubicBezTo>
                      <a:pt x="68" y="159"/>
                      <a:pt x="66" y="161"/>
                      <a:pt x="65" y="162"/>
                    </a:cubicBezTo>
                    <a:cubicBezTo>
                      <a:pt x="62" y="151"/>
                      <a:pt x="62" y="159"/>
                      <a:pt x="60" y="155"/>
                    </a:cubicBezTo>
                    <a:cubicBezTo>
                      <a:pt x="60" y="150"/>
                      <a:pt x="54" y="147"/>
                      <a:pt x="54" y="144"/>
                    </a:cubicBezTo>
                    <a:cubicBezTo>
                      <a:pt x="54" y="141"/>
                      <a:pt x="53" y="141"/>
                      <a:pt x="53" y="137"/>
                    </a:cubicBezTo>
                    <a:cubicBezTo>
                      <a:pt x="53" y="134"/>
                      <a:pt x="51" y="136"/>
                      <a:pt x="50" y="133"/>
                    </a:cubicBezTo>
                    <a:cubicBezTo>
                      <a:pt x="48" y="130"/>
                      <a:pt x="47" y="125"/>
                      <a:pt x="44" y="123"/>
                    </a:cubicBezTo>
                    <a:cubicBezTo>
                      <a:pt x="39" y="123"/>
                      <a:pt x="40" y="122"/>
                      <a:pt x="36" y="117"/>
                    </a:cubicBezTo>
                    <a:cubicBezTo>
                      <a:pt x="33" y="111"/>
                      <a:pt x="37" y="114"/>
                      <a:pt x="34" y="109"/>
                    </a:cubicBezTo>
                    <a:cubicBezTo>
                      <a:pt x="33" y="105"/>
                      <a:pt x="37" y="106"/>
                      <a:pt x="34" y="100"/>
                    </a:cubicBezTo>
                    <a:cubicBezTo>
                      <a:pt x="33" y="95"/>
                      <a:pt x="30" y="85"/>
                      <a:pt x="27" y="85"/>
                    </a:cubicBezTo>
                    <a:cubicBezTo>
                      <a:pt x="22" y="83"/>
                      <a:pt x="19" y="78"/>
                      <a:pt x="21" y="77"/>
                    </a:cubicBezTo>
                    <a:cubicBezTo>
                      <a:pt x="22" y="74"/>
                      <a:pt x="21" y="71"/>
                      <a:pt x="18" y="69"/>
                    </a:cubicBezTo>
                    <a:cubicBezTo>
                      <a:pt x="16" y="66"/>
                      <a:pt x="18" y="66"/>
                      <a:pt x="15" y="64"/>
                    </a:cubicBezTo>
                    <a:cubicBezTo>
                      <a:pt x="12" y="60"/>
                      <a:pt x="7" y="44"/>
                      <a:pt x="4" y="44"/>
                    </a:cubicBezTo>
                    <a:cubicBezTo>
                      <a:pt x="0" y="43"/>
                      <a:pt x="0" y="47"/>
                      <a:pt x="1" y="41"/>
                    </a:cubicBezTo>
                    <a:cubicBezTo>
                      <a:pt x="3" y="36"/>
                      <a:pt x="1" y="39"/>
                      <a:pt x="3" y="30"/>
                    </a:cubicBezTo>
                    <a:cubicBezTo>
                      <a:pt x="4" y="30"/>
                      <a:pt x="10" y="32"/>
                      <a:pt x="12" y="32"/>
                    </a:cubicBezTo>
                    <a:cubicBezTo>
                      <a:pt x="15" y="32"/>
                      <a:pt x="15" y="27"/>
                      <a:pt x="18" y="25"/>
                    </a:cubicBezTo>
                    <a:cubicBezTo>
                      <a:pt x="18" y="24"/>
                      <a:pt x="22" y="25"/>
                      <a:pt x="24" y="24"/>
                    </a:cubicBezTo>
                    <a:cubicBezTo>
                      <a:pt x="24" y="22"/>
                      <a:pt x="24" y="21"/>
                      <a:pt x="24" y="21"/>
                    </a:cubicBezTo>
                    <a:cubicBezTo>
                      <a:pt x="25" y="19"/>
                      <a:pt x="27" y="19"/>
                      <a:pt x="27" y="18"/>
                    </a:cubicBezTo>
                    <a:cubicBezTo>
                      <a:pt x="19" y="8"/>
                      <a:pt x="19" y="8"/>
                      <a:pt x="19" y="8"/>
                    </a:cubicBezTo>
                    <a:cubicBezTo>
                      <a:pt x="19" y="7"/>
                      <a:pt x="22" y="7"/>
                      <a:pt x="24" y="7"/>
                    </a:cubicBezTo>
                    <a:cubicBezTo>
                      <a:pt x="25" y="5"/>
                      <a:pt x="34" y="4"/>
                      <a:pt x="36" y="0"/>
                    </a:cubicBezTo>
                    <a:cubicBezTo>
                      <a:pt x="39" y="2"/>
                      <a:pt x="44" y="2"/>
                      <a:pt x="47" y="4"/>
                    </a:cubicBezTo>
                    <a:cubicBezTo>
                      <a:pt x="50" y="4"/>
                      <a:pt x="51" y="7"/>
                      <a:pt x="54" y="10"/>
                    </a:cubicBezTo>
                    <a:cubicBezTo>
                      <a:pt x="56" y="10"/>
                      <a:pt x="57" y="11"/>
                      <a:pt x="59" y="11"/>
                    </a:cubicBezTo>
                    <a:cubicBezTo>
                      <a:pt x="62" y="15"/>
                      <a:pt x="65" y="16"/>
                      <a:pt x="66" y="19"/>
                    </a:cubicBezTo>
                    <a:cubicBezTo>
                      <a:pt x="69" y="21"/>
                      <a:pt x="78" y="32"/>
                      <a:pt x="80" y="32"/>
                    </a:cubicBezTo>
                    <a:cubicBezTo>
                      <a:pt x="81" y="33"/>
                      <a:pt x="94" y="33"/>
                      <a:pt x="95" y="33"/>
                    </a:cubicBezTo>
                    <a:cubicBezTo>
                      <a:pt x="95" y="33"/>
                      <a:pt x="101" y="33"/>
                      <a:pt x="101" y="35"/>
                    </a:cubicBezTo>
                    <a:cubicBezTo>
                      <a:pt x="103" y="35"/>
                      <a:pt x="103" y="38"/>
                      <a:pt x="103" y="38"/>
                    </a:cubicBezTo>
                    <a:cubicBezTo>
                      <a:pt x="104" y="39"/>
                      <a:pt x="109" y="39"/>
                      <a:pt x="109" y="39"/>
                    </a:cubicBezTo>
                    <a:cubicBezTo>
                      <a:pt x="112" y="44"/>
                      <a:pt x="113" y="46"/>
                      <a:pt x="113" y="47"/>
                    </a:cubicBezTo>
                    <a:cubicBezTo>
                      <a:pt x="113" y="49"/>
                      <a:pt x="116" y="47"/>
                      <a:pt x="116" y="50"/>
                    </a:cubicBezTo>
                    <a:cubicBezTo>
                      <a:pt x="116" y="53"/>
                      <a:pt x="122" y="57"/>
                      <a:pt x="122" y="58"/>
                    </a:cubicBezTo>
                    <a:cubicBezTo>
                      <a:pt x="124" y="60"/>
                      <a:pt x="121" y="57"/>
                      <a:pt x="122" y="60"/>
                    </a:cubicBezTo>
                    <a:cubicBezTo>
                      <a:pt x="124" y="63"/>
                      <a:pt x="121" y="64"/>
                      <a:pt x="122" y="67"/>
                    </a:cubicBezTo>
                    <a:cubicBezTo>
                      <a:pt x="124" y="69"/>
                      <a:pt x="122" y="69"/>
                      <a:pt x="124" y="71"/>
                    </a:cubicBezTo>
                    <a:cubicBezTo>
                      <a:pt x="127" y="72"/>
                      <a:pt x="125" y="75"/>
                      <a:pt x="128" y="78"/>
                    </a:cubicBezTo>
                    <a:cubicBezTo>
                      <a:pt x="128" y="80"/>
                      <a:pt x="130" y="80"/>
                      <a:pt x="130" y="80"/>
                    </a:cubicBezTo>
                    <a:cubicBezTo>
                      <a:pt x="130" y="83"/>
                      <a:pt x="130" y="83"/>
                      <a:pt x="133" y="85"/>
                    </a:cubicBezTo>
                    <a:cubicBezTo>
                      <a:pt x="136" y="88"/>
                      <a:pt x="136" y="88"/>
                      <a:pt x="136" y="92"/>
                    </a:cubicBezTo>
                    <a:cubicBezTo>
                      <a:pt x="138" y="95"/>
                      <a:pt x="136" y="95"/>
                      <a:pt x="145" y="97"/>
                    </a:cubicBezTo>
                    <a:cubicBezTo>
                      <a:pt x="154" y="99"/>
                      <a:pt x="162" y="103"/>
                      <a:pt x="163" y="99"/>
                    </a:cubicBezTo>
                    <a:cubicBezTo>
                      <a:pt x="163" y="100"/>
                      <a:pt x="166" y="105"/>
                      <a:pt x="166" y="106"/>
                    </a:cubicBezTo>
                    <a:cubicBezTo>
                      <a:pt x="166" y="108"/>
                      <a:pt x="165" y="111"/>
                      <a:pt x="165" y="113"/>
                    </a:cubicBezTo>
                    <a:cubicBezTo>
                      <a:pt x="165" y="114"/>
                      <a:pt x="162" y="125"/>
                      <a:pt x="162" y="127"/>
                    </a:cubicBezTo>
                    <a:cubicBezTo>
                      <a:pt x="160" y="128"/>
                      <a:pt x="153" y="130"/>
                      <a:pt x="150" y="131"/>
                    </a:cubicBezTo>
                    <a:cubicBezTo>
                      <a:pt x="145" y="133"/>
                      <a:pt x="142" y="134"/>
                      <a:pt x="138" y="136"/>
                    </a:cubicBezTo>
                  </a:path>
                </a:pathLst>
              </a:custGeom>
              <a:grpFill/>
              <a:ln w="6350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lIns="45720" tIns="27432" rIns="45720" bIns="27432"/>
              <a:lstStyle/>
              <a:p>
                <a:endParaRPr lang="en-GB" sz="900" dirty="0"/>
              </a:p>
            </p:txBody>
          </p:sp>
          <p:sp>
            <p:nvSpPr>
              <p:cNvPr id="444" name="Freeform 78"/>
              <p:cNvSpPr>
                <a:spLocks/>
              </p:cNvSpPr>
              <p:nvPr/>
            </p:nvSpPr>
            <p:spPr bwMode="auto">
              <a:xfrm>
                <a:off x="3296" y="2338"/>
                <a:ext cx="151" cy="173"/>
              </a:xfrm>
              <a:custGeom>
                <a:avLst/>
                <a:gdLst/>
                <a:ahLst/>
                <a:cxnLst>
                  <a:cxn ang="0">
                    <a:pos x="48" y="3"/>
                  </a:cxn>
                  <a:cxn ang="0">
                    <a:pos x="52" y="14"/>
                  </a:cxn>
                  <a:cxn ang="0">
                    <a:pos x="61" y="17"/>
                  </a:cxn>
                  <a:cxn ang="0">
                    <a:pos x="58" y="22"/>
                  </a:cxn>
                  <a:cxn ang="0">
                    <a:pos x="54" y="34"/>
                  </a:cxn>
                  <a:cxn ang="0">
                    <a:pos x="60" y="45"/>
                  </a:cxn>
                  <a:cxn ang="0">
                    <a:pos x="70" y="56"/>
                  </a:cxn>
                  <a:cxn ang="0">
                    <a:pos x="72" y="68"/>
                  </a:cxn>
                  <a:cxn ang="0">
                    <a:pos x="75" y="75"/>
                  </a:cxn>
                  <a:cxn ang="0">
                    <a:pos x="78" y="79"/>
                  </a:cxn>
                  <a:cxn ang="0">
                    <a:pos x="73" y="79"/>
                  </a:cxn>
                  <a:cxn ang="0">
                    <a:pos x="67" y="79"/>
                  </a:cxn>
                  <a:cxn ang="0">
                    <a:pos x="63" y="89"/>
                  </a:cxn>
                  <a:cxn ang="0">
                    <a:pos x="48" y="87"/>
                  </a:cxn>
                  <a:cxn ang="0">
                    <a:pos x="34" y="75"/>
                  </a:cxn>
                  <a:cxn ang="0">
                    <a:pos x="26" y="67"/>
                  </a:cxn>
                  <a:cxn ang="0">
                    <a:pos x="22" y="65"/>
                  </a:cxn>
                  <a:cxn ang="0">
                    <a:pos x="14" y="59"/>
                  </a:cxn>
                  <a:cxn ang="0">
                    <a:pos x="3" y="56"/>
                  </a:cxn>
                  <a:cxn ang="0">
                    <a:pos x="5" y="56"/>
                  </a:cxn>
                  <a:cxn ang="0">
                    <a:pos x="2" y="54"/>
                  </a:cxn>
                  <a:cxn ang="0">
                    <a:pos x="2" y="53"/>
                  </a:cxn>
                  <a:cxn ang="0">
                    <a:pos x="3" y="53"/>
                  </a:cxn>
                  <a:cxn ang="0">
                    <a:pos x="3" y="51"/>
                  </a:cxn>
                  <a:cxn ang="0">
                    <a:pos x="0" y="43"/>
                  </a:cxn>
                  <a:cxn ang="0">
                    <a:pos x="11" y="37"/>
                  </a:cxn>
                  <a:cxn ang="0">
                    <a:pos x="19" y="33"/>
                  </a:cxn>
                  <a:cxn ang="0">
                    <a:pos x="20" y="28"/>
                  </a:cxn>
                  <a:cxn ang="0">
                    <a:pos x="20" y="28"/>
                  </a:cxn>
                  <a:cxn ang="0">
                    <a:pos x="20" y="26"/>
                  </a:cxn>
                  <a:cxn ang="0">
                    <a:pos x="20" y="23"/>
                  </a:cxn>
                  <a:cxn ang="0">
                    <a:pos x="22" y="17"/>
                  </a:cxn>
                  <a:cxn ang="0">
                    <a:pos x="20" y="11"/>
                  </a:cxn>
                  <a:cxn ang="0">
                    <a:pos x="25" y="9"/>
                  </a:cxn>
                  <a:cxn ang="0">
                    <a:pos x="29" y="3"/>
                  </a:cxn>
                  <a:cxn ang="0">
                    <a:pos x="32" y="0"/>
                  </a:cxn>
                  <a:cxn ang="0">
                    <a:pos x="32" y="0"/>
                  </a:cxn>
                  <a:cxn ang="0">
                    <a:pos x="32" y="0"/>
                  </a:cxn>
                  <a:cxn ang="0">
                    <a:pos x="34" y="2"/>
                  </a:cxn>
                  <a:cxn ang="0">
                    <a:pos x="34" y="0"/>
                  </a:cxn>
                  <a:cxn ang="0">
                    <a:pos x="35" y="0"/>
                  </a:cxn>
                  <a:cxn ang="0">
                    <a:pos x="38" y="2"/>
                  </a:cxn>
                  <a:cxn ang="0">
                    <a:pos x="43" y="2"/>
                  </a:cxn>
                  <a:cxn ang="0">
                    <a:pos x="44" y="5"/>
                  </a:cxn>
                  <a:cxn ang="0">
                    <a:pos x="46" y="3"/>
                  </a:cxn>
                  <a:cxn ang="0">
                    <a:pos x="48" y="3"/>
                  </a:cxn>
                </a:cxnLst>
                <a:rect l="0" t="0" r="r" b="b"/>
                <a:pathLst>
                  <a:path w="78" h="89">
                    <a:moveTo>
                      <a:pt x="48" y="3"/>
                    </a:moveTo>
                    <a:cubicBezTo>
                      <a:pt x="49" y="8"/>
                      <a:pt x="52" y="11"/>
                      <a:pt x="52" y="14"/>
                    </a:cubicBezTo>
                    <a:cubicBezTo>
                      <a:pt x="52" y="17"/>
                      <a:pt x="60" y="16"/>
                      <a:pt x="61" y="17"/>
                    </a:cubicBezTo>
                    <a:cubicBezTo>
                      <a:pt x="61" y="19"/>
                      <a:pt x="57" y="17"/>
                      <a:pt x="58" y="22"/>
                    </a:cubicBezTo>
                    <a:cubicBezTo>
                      <a:pt x="61" y="26"/>
                      <a:pt x="54" y="28"/>
                      <a:pt x="54" y="34"/>
                    </a:cubicBezTo>
                    <a:cubicBezTo>
                      <a:pt x="52" y="40"/>
                      <a:pt x="58" y="39"/>
                      <a:pt x="60" y="45"/>
                    </a:cubicBezTo>
                    <a:cubicBezTo>
                      <a:pt x="60" y="50"/>
                      <a:pt x="67" y="51"/>
                      <a:pt x="70" y="56"/>
                    </a:cubicBezTo>
                    <a:cubicBezTo>
                      <a:pt x="73" y="62"/>
                      <a:pt x="70" y="65"/>
                      <a:pt x="72" y="68"/>
                    </a:cubicBezTo>
                    <a:cubicBezTo>
                      <a:pt x="73" y="71"/>
                      <a:pt x="73" y="75"/>
                      <a:pt x="75" y="75"/>
                    </a:cubicBezTo>
                    <a:cubicBezTo>
                      <a:pt x="76" y="76"/>
                      <a:pt x="78" y="76"/>
                      <a:pt x="78" y="79"/>
                    </a:cubicBezTo>
                    <a:cubicBezTo>
                      <a:pt x="76" y="81"/>
                      <a:pt x="72" y="76"/>
                      <a:pt x="73" y="79"/>
                    </a:cubicBezTo>
                    <a:cubicBezTo>
                      <a:pt x="72" y="79"/>
                      <a:pt x="69" y="78"/>
                      <a:pt x="67" y="79"/>
                    </a:cubicBezTo>
                    <a:cubicBezTo>
                      <a:pt x="66" y="81"/>
                      <a:pt x="64" y="87"/>
                      <a:pt x="63" y="89"/>
                    </a:cubicBezTo>
                    <a:cubicBezTo>
                      <a:pt x="61" y="89"/>
                      <a:pt x="49" y="89"/>
                      <a:pt x="48" y="87"/>
                    </a:cubicBezTo>
                    <a:cubicBezTo>
                      <a:pt x="46" y="87"/>
                      <a:pt x="37" y="76"/>
                      <a:pt x="34" y="75"/>
                    </a:cubicBezTo>
                    <a:cubicBezTo>
                      <a:pt x="32" y="71"/>
                      <a:pt x="29" y="70"/>
                      <a:pt x="26" y="67"/>
                    </a:cubicBezTo>
                    <a:cubicBezTo>
                      <a:pt x="25" y="67"/>
                      <a:pt x="23" y="65"/>
                      <a:pt x="22" y="65"/>
                    </a:cubicBezTo>
                    <a:cubicBezTo>
                      <a:pt x="19" y="62"/>
                      <a:pt x="17" y="59"/>
                      <a:pt x="14" y="59"/>
                    </a:cubicBezTo>
                    <a:cubicBezTo>
                      <a:pt x="11" y="57"/>
                      <a:pt x="7" y="57"/>
                      <a:pt x="3" y="56"/>
                    </a:cubicBezTo>
                    <a:cubicBezTo>
                      <a:pt x="5" y="56"/>
                      <a:pt x="5" y="56"/>
                      <a:pt x="5" y="56"/>
                    </a:cubicBezTo>
                    <a:cubicBezTo>
                      <a:pt x="5" y="53"/>
                      <a:pt x="3" y="54"/>
                      <a:pt x="2" y="54"/>
                    </a:cubicBezTo>
                    <a:cubicBezTo>
                      <a:pt x="2" y="53"/>
                      <a:pt x="2" y="53"/>
                      <a:pt x="2" y="53"/>
                    </a:cubicBezTo>
                    <a:cubicBezTo>
                      <a:pt x="3" y="53"/>
                      <a:pt x="3" y="53"/>
                      <a:pt x="3" y="53"/>
                    </a:cubicBezTo>
                    <a:cubicBezTo>
                      <a:pt x="3" y="53"/>
                      <a:pt x="3" y="53"/>
                      <a:pt x="3" y="51"/>
                    </a:cubicBezTo>
                    <a:cubicBezTo>
                      <a:pt x="2" y="50"/>
                      <a:pt x="2" y="47"/>
                      <a:pt x="0" y="43"/>
                    </a:cubicBezTo>
                    <a:cubicBezTo>
                      <a:pt x="3" y="40"/>
                      <a:pt x="8" y="39"/>
                      <a:pt x="11" y="37"/>
                    </a:cubicBezTo>
                    <a:cubicBezTo>
                      <a:pt x="13" y="36"/>
                      <a:pt x="16" y="34"/>
                      <a:pt x="19" y="33"/>
                    </a:cubicBezTo>
                    <a:cubicBezTo>
                      <a:pt x="19" y="31"/>
                      <a:pt x="20" y="30"/>
                      <a:pt x="20" y="28"/>
                    </a:cubicBezTo>
                    <a:cubicBezTo>
                      <a:pt x="20" y="28"/>
                      <a:pt x="20" y="28"/>
                      <a:pt x="20" y="28"/>
                    </a:cubicBezTo>
                    <a:cubicBezTo>
                      <a:pt x="20" y="28"/>
                      <a:pt x="20" y="28"/>
                      <a:pt x="20" y="26"/>
                    </a:cubicBezTo>
                    <a:cubicBezTo>
                      <a:pt x="20" y="26"/>
                      <a:pt x="20" y="25"/>
                      <a:pt x="20" y="23"/>
                    </a:cubicBezTo>
                    <a:cubicBezTo>
                      <a:pt x="20" y="22"/>
                      <a:pt x="22" y="19"/>
                      <a:pt x="22" y="17"/>
                    </a:cubicBezTo>
                    <a:cubicBezTo>
                      <a:pt x="20" y="16"/>
                      <a:pt x="20" y="14"/>
                      <a:pt x="20" y="11"/>
                    </a:cubicBezTo>
                    <a:cubicBezTo>
                      <a:pt x="22" y="9"/>
                      <a:pt x="23" y="9"/>
                      <a:pt x="25" y="9"/>
                    </a:cubicBezTo>
                    <a:cubicBezTo>
                      <a:pt x="26" y="8"/>
                      <a:pt x="28" y="5"/>
                      <a:pt x="29" y="3"/>
                    </a:cubicBezTo>
                    <a:cubicBezTo>
                      <a:pt x="31" y="3"/>
                      <a:pt x="31" y="2"/>
                      <a:pt x="32" y="0"/>
                    </a:cubicBezTo>
                    <a:cubicBezTo>
                      <a:pt x="32" y="0"/>
                      <a:pt x="32" y="0"/>
                      <a:pt x="32" y="0"/>
                    </a:cubicBezTo>
                    <a:cubicBezTo>
                      <a:pt x="32" y="0"/>
                      <a:pt x="32" y="0"/>
                      <a:pt x="32" y="0"/>
                    </a:cubicBezTo>
                    <a:cubicBezTo>
                      <a:pt x="34" y="0"/>
                      <a:pt x="34" y="2"/>
                      <a:pt x="34" y="2"/>
                    </a:cubicBezTo>
                    <a:cubicBezTo>
                      <a:pt x="34" y="0"/>
                      <a:pt x="34" y="0"/>
                      <a:pt x="34" y="0"/>
                    </a:cubicBezTo>
                    <a:cubicBezTo>
                      <a:pt x="35" y="0"/>
                      <a:pt x="35" y="0"/>
                      <a:pt x="35" y="0"/>
                    </a:cubicBezTo>
                    <a:cubicBezTo>
                      <a:pt x="37" y="0"/>
                      <a:pt x="37" y="2"/>
                      <a:pt x="38" y="2"/>
                    </a:cubicBezTo>
                    <a:cubicBezTo>
                      <a:pt x="41" y="3"/>
                      <a:pt x="41" y="0"/>
                      <a:pt x="43" y="2"/>
                    </a:cubicBezTo>
                    <a:cubicBezTo>
                      <a:pt x="44" y="2"/>
                      <a:pt x="43" y="3"/>
                      <a:pt x="44" y="5"/>
                    </a:cubicBezTo>
                    <a:cubicBezTo>
                      <a:pt x="46" y="3"/>
                      <a:pt x="46" y="3"/>
                      <a:pt x="46" y="3"/>
                    </a:cubicBezTo>
                    <a:cubicBezTo>
                      <a:pt x="48" y="3"/>
                      <a:pt x="48" y="3"/>
                      <a:pt x="48" y="3"/>
                    </a:cubicBezTo>
                  </a:path>
                </a:pathLst>
              </a:custGeom>
              <a:grpFill/>
              <a:ln w="6350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lIns="45720" tIns="27432" rIns="45720" bIns="27432"/>
              <a:lstStyle/>
              <a:p>
                <a:endParaRPr lang="en-GB" sz="900" dirty="0"/>
              </a:p>
            </p:txBody>
          </p:sp>
          <p:sp>
            <p:nvSpPr>
              <p:cNvPr id="445" name="Freeform 79"/>
              <p:cNvSpPr>
                <a:spLocks/>
              </p:cNvSpPr>
              <p:nvPr/>
            </p:nvSpPr>
            <p:spPr bwMode="auto">
              <a:xfrm>
                <a:off x="3418" y="2490"/>
                <a:ext cx="27" cy="33"/>
              </a:xfrm>
              <a:custGeom>
                <a:avLst/>
                <a:gdLst/>
                <a:ahLst/>
                <a:cxnLst>
                  <a:cxn ang="0">
                    <a:pos x="14" y="17"/>
                  </a:cxn>
                  <a:cxn ang="0">
                    <a:pos x="8" y="15"/>
                  </a:cxn>
                  <a:cxn ang="0">
                    <a:pos x="6" y="12"/>
                  </a:cxn>
                  <a:cxn ang="0">
                    <a:pos x="0" y="10"/>
                  </a:cxn>
                  <a:cxn ang="0">
                    <a:pos x="5" y="1"/>
                  </a:cxn>
                  <a:cxn ang="0">
                    <a:pos x="11" y="1"/>
                  </a:cxn>
                  <a:cxn ang="0">
                    <a:pos x="9" y="6"/>
                  </a:cxn>
                  <a:cxn ang="0">
                    <a:pos x="12" y="9"/>
                  </a:cxn>
                  <a:cxn ang="0">
                    <a:pos x="14" y="17"/>
                  </a:cxn>
                </a:cxnLst>
                <a:rect l="0" t="0" r="r" b="b"/>
                <a:pathLst>
                  <a:path w="14" h="17">
                    <a:moveTo>
                      <a:pt x="14" y="17"/>
                    </a:moveTo>
                    <a:cubicBezTo>
                      <a:pt x="14" y="17"/>
                      <a:pt x="9" y="17"/>
                      <a:pt x="8" y="15"/>
                    </a:cubicBezTo>
                    <a:cubicBezTo>
                      <a:pt x="8" y="15"/>
                      <a:pt x="8" y="12"/>
                      <a:pt x="6" y="12"/>
                    </a:cubicBezTo>
                    <a:cubicBezTo>
                      <a:pt x="6" y="10"/>
                      <a:pt x="0" y="10"/>
                      <a:pt x="0" y="10"/>
                    </a:cubicBezTo>
                    <a:cubicBezTo>
                      <a:pt x="1" y="9"/>
                      <a:pt x="3" y="3"/>
                      <a:pt x="5" y="1"/>
                    </a:cubicBezTo>
                    <a:cubicBezTo>
                      <a:pt x="6" y="0"/>
                      <a:pt x="9" y="1"/>
                      <a:pt x="11" y="1"/>
                    </a:cubicBezTo>
                    <a:cubicBezTo>
                      <a:pt x="14" y="9"/>
                      <a:pt x="11" y="3"/>
                      <a:pt x="9" y="6"/>
                    </a:cubicBezTo>
                    <a:cubicBezTo>
                      <a:pt x="8" y="9"/>
                      <a:pt x="12" y="6"/>
                      <a:pt x="12" y="9"/>
                    </a:cubicBezTo>
                    <a:cubicBezTo>
                      <a:pt x="12" y="13"/>
                      <a:pt x="14" y="10"/>
                      <a:pt x="14" y="17"/>
                    </a:cubicBezTo>
                  </a:path>
                </a:pathLst>
              </a:custGeom>
              <a:grpFill/>
              <a:ln w="6350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lIns="45720" tIns="27432" rIns="45720" bIns="27432"/>
              <a:lstStyle/>
              <a:p>
                <a:endParaRPr lang="en-GB" sz="900" dirty="0"/>
              </a:p>
            </p:txBody>
          </p:sp>
          <p:sp>
            <p:nvSpPr>
              <p:cNvPr id="446" name="Freeform 80"/>
              <p:cNvSpPr>
                <a:spLocks/>
              </p:cNvSpPr>
              <p:nvPr/>
            </p:nvSpPr>
            <p:spPr bwMode="auto">
              <a:xfrm>
                <a:off x="3498" y="2588"/>
                <a:ext cx="124" cy="167"/>
              </a:xfrm>
              <a:custGeom>
                <a:avLst/>
                <a:gdLst/>
                <a:ahLst/>
                <a:cxnLst>
                  <a:cxn ang="0">
                    <a:pos x="1" y="62"/>
                  </a:cxn>
                  <a:cxn ang="0">
                    <a:pos x="0" y="67"/>
                  </a:cxn>
                  <a:cxn ang="0">
                    <a:pos x="6" y="78"/>
                  </a:cxn>
                  <a:cxn ang="0">
                    <a:pos x="8" y="82"/>
                  </a:cxn>
                  <a:cxn ang="0">
                    <a:pos x="11" y="86"/>
                  </a:cxn>
                  <a:cxn ang="0">
                    <a:pos x="14" y="86"/>
                  </a:cxn>
                  <a:cxn ang="0">
                    <a:pos x="23" y="82"/>
                  </a:cxn>
                  <a:cxn ang="0">
                    <a:pos x="32" y="73"/>
                  </a:cxn>
                  <a:cxn ang="0">
                    <a:pos x="44" y="64"/>
                  </a:cxn>
                  <a:cxn ang="0">
                    <a:pos x="47" y="51"/>
                  </a:cxn>
                  <a:cxn ang="0">
                    <a:pos x="54" y="45"/>
                  </a:cxn>
                  <a:cxn ang="0">
                    <a:pos x="63" y="34"/>
                  </a:cxn>
                  <a:cxn ang="0">
                    <a:pos x="61" y="26"/>
                  </a:cxn>
                  <a:cxn ang="0">
                    <a:pos x="54" y="15"/>
                  </a:cxn>
                  <a:cxn ang="0">
                    <a:pos x="46" y="14"/>
                  </a:cxn>
                  <a:cxn ang="0">
                    <a:pos x="37" y="1"/>
                  </a:cxn>
                  <a:cxn ang="0">
                    <a:pos x="34" y="3"/>
                  </a:cxn>
                  <a:cxn ang="0">
                    <a:pos x="32" y="6"/>
                  </a:cxn>
                  <a:cxn ang="0">
                    <a:pos x="32" y="9"/>
                  </a:cxn>
                  <a:cxn ang="0">
                    <a:pos x="32" y="11"/>
                  </a:cxn>
                  <a:cxn ang="0">
                    <a:pos x="29" y="12"/>
                  </a:cxn>
                  <a:cxn ang="0">
                    <a:pos x="29" y="17"/>
                  </a:cxn>
                  <a:cxn ang="0">
                    <a:pos x="28" y="25"/>
                  </a:cxn>
                  <a:cxn ang="0">
                    <a:pos x="31" y="32"/>
                  </a:cxn>
                  <a:cxn ang="0">
                    <a:pos x="29" y="39"/>
                  </a:cxn>
                  <a:cxn ang="0">
                    <a:pos x="26" y="53"/>
                  </a:cxn>
                  <a:cxn ang="0">
                    <a:pos x="14" y="57"/>
                  </a:cxn>
                  <a:cxn ang="0">
                    <a:pos x="1" y="62"/>
                  </a:cxn>
                </a:cxnLst>
                <a:rect l="0" t="0" r="r" b="b"/>
                <a:pathLst>
                  <a:path w="64" h="86">
                    <a:moveTo>
                      <a:pt x="1" y="62"/>
                    </a:moveTo>
                    <a:cubicBezTo>
                      <a:pt x="1" y="64"/>
                      <a:pt x="0" y="65"/>
                      <a:pt x="0" y="67"/>
                    </a:cubicBezTo>
                    <a:cubicBezTo>
                      <a:pt x="1" y="70"/>
                      <a:pt x="5" y="75"/>
                      <a:pt x="6" y="78"/>
                    </a:cubicBezTo>
                    <a:cubicBezTo>
                      <a:pt x="8" y="79"/>
                      <a:pt x="6" y="79"/>
                      <a:pt x="8" y="82"/>
                    </a:cubicBezTo>
                    <a:cubicBezTo>
                      <a:pt x="8" y="84"/>
                      <a:pt x="9" y="86"/>
                      <a:pt x="11" y="86"/>
                    </a:cubicBezTo>
                    <a:cubicBezTo>
                      <a:pt x="11" y="86"/>
                      <a:pt x="12" y="86"/>
                      <a:pt x="14" y="86"/>
                    </a:cubicBezTo>
                    <a:cubicBezTo>
                      <a:pt x="15" y="86"/>
                      <a:pt x="17" y="82"/>
                      <a:pt x="23" y="82"/>
                    </a:cubicBezTo>
                    <a:cubicBezTo>
                      <a:pt x="29" y="84"/>
                      <a:pt x="26" y="73"/>
                      <a:pt x="32" y="73"/>
                    </a:cubicBezTo>
                    <a:cubicBezTo>
                      <a:pt x="41" y="73"/>
                      <a:pt x="35" y="65"/>
                      <a:pt x="44" y="64"/>
                    </a:cubicBezTo>
                    <a:cubicBezTo>
                      <a:pt x="52" y="62"/>
                      <a:pt x="44" y="61"/>
                      <a:pt x="47" y="51"/>
                    </a:cubicBezTo>
                    <a:cubicBezTo>
                      <a:pt x="52" y="40"/>
                      <a:pt x="50" y="54"/>
                      <a:pt x="54" y="45"/>
                    </a:cubicBezTo>
                    <a:cubicBezTo>
                      <a:pt x="57" y="39"/>
                      <a:pt x="60" y="42"/>
                      <a:pt x="63" y="34"/>
                    </a:cubicBezTo>
                    <a:cubicBezTo>
                      <a:pt x="64" y="28"/>
                      <a:pt x="64" y="28"/>
                      <a:pt x="61" y="26"/>
                    </a:cubicBezTo>
                    <a:cubicBezTo>
                      <a:pt x="60" y="25"/>
                      <a:pt x="57" y="15"/>
                      <a:pt x="54" y="15"/>
                    </a:cubicBezTo>
                    <a:cubicBezTo>
                      <a:pt x="50" y="17"/>
                      <a:pt x="52" y="14"/>
                      <a:pt x="46" y="14"/>
                    </a:cubicBezTo>
                    <a:cubicBezTo>
                      <a:pt x="41" y="14"/>
                      <a:pt x="37" y="6"/>
                      <a:pt x="37" y="1"/>
                    </a:cubicBezTo>
                    <a:cubicBezTo>
                      <a:pt x="34" y="3"/>
                      <a:pt x="35" y="6"/>
                      <a:pt x="34" y="3"/>
                    </a:cubicBezTo>
                    <a:cubicBezTo>
                      <a:pt x="32" y="0"/>
                      <a:pt x="32" y="3"/>
                      <a:pt x="32" y="6"/>
                    </a:cubicBezTo>
                    <a:cubicBezTo>
                      <a:pt x="32" y="9"/>
                      <a:pt x="31" y="9"/>
                      <a:pt x="32" y="9"/>
                    </a:cubicBezTo>
                    <a:cubicBezTo>
                      <a:pt x="34" y="9"/>
                      <a:pt x="35" y="11"/>
                      <a:pt x="32" y="11"/>
                    </a:cubicBezTo>
                    <a:cubicBezTo>
                      <a:pt x="31" y="12"/>
                      <a:pt x="29" y="12"/>
                      <a:pt x="29" y="12"/>
                    </a:cubicBezTo>
                    <a:cubicBezTo>
                      <a:pt x="31" y="14"/>
                      <a:pt x="31" y="12"/>
                      <a:pt x="29" y="17"/>
                    </a:cubicBezTo>
                    <a:cubicBezTo>
                      <a:pt x="26" y="21"/>
                      <a:pt x="28" y="23"/>
                      <a:pt x="28" y="25"/>
                    </a:cubicBezTo>
                    <a:cubicBezTo>
                      <a:pt x="28" y="26"/>
                      <a:pt x="31" y="31"/>
                      <a:pt x="31" y="32"/>
                    </a:cubicBezTo>
                    <a:cubicBezTo>
                      <a:pt x="31" y="34"/>
                      <a:pt x="29" y="37"/>
                      <a:pt x="29" y="39"/>
                    </a:cubicBezTo>
                    <a:cubicBezTo>
                      <a:pt x="29" y="40"/>
                      <a:pt x="26" y="51"/>
                      <a:pt x="26" y="53"/>
                    </a:cubicBezTo>
                    <a:cubicBezTo>
                      <a:pt x="24" y="54"/>
                      <a:pt x="17" y="56"/>
                      <a:pt x="14" y="57"/>
                    </a:cubicBezTo>
                    <a:cubicBezTo>
                      <a:pt x="9" y="59"/>
                      <a:pt x="6" y="61"/>
                      <a:pt x="1" y="62"/>
                    </a:cubicBezTo>
                  </a:path>
                </a:pathLst>
              </a:custGeom>
              <a:grpFill/>
              <a:ln w="6350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lIns="45720" tIns="27432" rIns="45720" bIns="27432"/>
              <a:lstStyle/>
              <a:p>
                <a:endParaRPr lang="en-GB" sz="900" dirty="0"/>
              </a:p>
            </p:txBody>
          </p:sp>
          <p:sp>
            <p:nvSpPr>
              <p:cNvPr id="447" name="Freeform 81"/>
              <p:cNvSpPr>
                <a:spLocks/>
              </p:cNvSpPr>
              <p:nvPr/>
            </p:nvSpPr>
            <p:spPr bwMode="auto">
              <a:xfrm>
                <a:off x="3352" y="2709"/>
                <a:ext cx="167" cy="126"/>
              </a:xfrm>
              <a:custGeom>
                <a:avLst/>
                <a:gdLst/>
                <a:ahLst/>
                <a:cxnLst>
                  <a:cxn ang="0">
                    <a:pos x="77" y="0"/>
                  </a:cxn>
                  <a:cxn ang="0">
                    <a:pos x="75" y="5"/>
                  </a:cxn>
                  <a:cxn ang="0">
                    <a:pos x="81" y="16"/>
                  </a:cxn>
                  <a:cxn ang="0">
                    <a:pos x="83" y="20"/>
                  </a:cxn>
                  <a:cxn ang="0">
                    <a:pos x="86" y="23"/>
                  </a:cxn>
                  <a:cxn ang="0">
                    <a:pos x="77" y="36"/>
                  </a:cxn>
                  <a:cxn ang="0">
                    <a:pos x="69" y="39"/>
                  </a:cxn>
                  <a:cxn ang="0">
                    <a:pos x="61" y="42"/>
                  </a:cxn>
                  <a:cxn ang="0">
                    <a:pos x="46" y="50"/>
                  </a:cxn>
                  <a:cxn ang="0">
                    <a:pos x="31" y="56"/>
                  </a:cxn>
                  <a:cxn ang="0">
                    <a:pos x="23" y="61"/>
                  </a:cxn>
                  <a:cxn ang="0">
                    <a:pos x="19" y="62"/>
                  </a:cxn>
                  <a:cxn ang="0">
                    <a:pos x="16" y="64"/>
                  </a:cxn>
                  <a:cxn ang="0">
                    <a:pos x="13" y="64"/>
                  </a:cxn>
                  <a:cxn ang="0">
                    <a:pos x="8" y="62"/>
                  </a:cxn>
                  <a:cxn ang="0">
                    <a:pos x="7" y="56"/>
                  </a:cxn>
                  <a:cxn ang="0">
                    <a:pos x="5" y="47"/>
                  </a:cxn>
                  <a:cxn ang="0">
                    <a:pos x="4" y="40"/>
                  </a:cxn>
                  <a:cxn ang="0">
                    <a:pos x="2" y="37"/>
                  </a:cxn>
                  <a:cxn ang="0">
                    <a:pos x="2" y="33"/>
                  </a:cxn>
                  <a:cxn ang="0">
                    <a:pos x="4" y="26"/>
                  </a:cxn>
                  <a:cxn ang="0">
                    <a:pos x="7" y="23"/>
                  </a:cxn>
                  <a:cxn ang="0">
                    <a:pos x="7" y="22"/>
                  </a:cxn>
                  <a:cxn ang="0">
                    <a:pos x="7" y="17"/>
                  </a:cxn>
                  <a:cxn ang="0">
                    <a:pos x="7" y="17"/>
                  </a:cxn>
                  <a:cxn ang="0">
                    <a:pos x="8" y="16"/>
                  </a:cxn>
                  <a:cxn ang="0">
                    <a:pos x="11" y="17"/>
                  </a:cxn>
                  <a:cxn ang="0">
                    <a:pos x="13" y="17"/>
                  </a:cxn>
                  <a:cxn ang="0">
                    <a:pos x="13" y="17"/>
                  </a:cxn>
                  <a:cxn ang="0">
                    <a:pos x="13" y="17"/>
                  </a:cxn>
                  <a:cxn ang="0">
                    <a:pos x="14" y="17"/>
                  </a:cxn>
                  <a:cxn ang="0">
                    <a:pos x="31" y="23"/>
                  </a:cxn>
                  <a:cxn ang="0">
                    <a:pos x="31" y="26"/>
                  </a:cxn>
                  <a:cxn ang="0">
                    <a:pos x="31" y="34"/>
                  </a:cxn>
                  <a:cxn ang="0">
                    <a:pos x="46" y="16"/>
                  </a:cxn>
                  <a:cxn ang="0">
                    <a:pos x="51" y="8"/>
                  </a:cxn>
                  <a:cxn ang="0">
                    <a:pos x="65" y="5"/>
                  </a:cxn>
                  <a:cxn ang="0">
                    <a:pos x="77" y="0"/>
                  </a:cxn>
                </a:cxnLst>
                <a:rect l="0" t="0" r="r" b="b"/>
                <a:pathLst>
                  <a:path w="86" h="65">
                    <a:moveTo>
                      <a:pt x="77" y="0"/>
                    </a:moveTo>
                    <a:cubicBezTo>
                      <a:pt x="77" y="2"/>
                      <a:pt x="75" y="3"/>
                      <a:pt x="75" y="5"/>
                    </a:cubicBezTo>
                    <a:cubicBezTo>
                      <a:pt x="77" y="8"/>
                      <a:pt x="80" y="12"/>
                      <a:pt x="81" y="16"/>
                    </a:cubicBezTo>
                    <a:cubicBezTo>
                      <a:pt x="83" y="17"/>
                      <a:pt x="81" y="17"/>
                      <a:pt x="83" y="20"/>
                    </a:cubicBezTo>
                    <a:cubicBezTo>
                      <a:pt x="83" y="22"/>
                      <a:pt x="84" y="23"/>
                      <a:pt x="86" y="23"/>
                    </a:cubicBezTo>
                    <a:cubicBezTo>
                      <a:pt x="74" y="30"/>
                      <a:pt x="83" y="34"/>
                      <a:pt x="77" y="36"/>
                    </a:cubicBezTo>
                    <a:cubicBezTo>
                      <a:pt x="74" y="36"/>
                      <a:pt x="77" y="37"/>
                      <a:pt x="69" y="39"/>
                    </a:cubicBezTo>
                    <a:cubicBezTo>
                      <a:pt x="63" y="40"/>
                      <a:pt x="63" y="43"/>
                      <a:pt x="61" y="42"/>
                    </a:cubicBezTo>
                    <a:cubicBezTo>
                      <a:pt x="54" y="42"/>
                      <a:pt x="52" y="53"/>
                      <a:pt x="46" y="50"/>
                    </a:cubicBezTo>
                    <a:cubicBezTo>
                      <a:pt x="42" y="48"/>
                      <a:pt x="40" y="57"/>
                      <a:pt x="31" y="56"/>
                    </a:cubicBezTo>
                    <a:cubicBezTo>
                      <a:pt x="25" y="56"/>
                      <a:pt x="26" y="61"/>
                      <a:pt x="23" y="61"/>
                    </a:cubicBezTo>
                    <a:cubicBezTo>
                      <a:pt x="20" y="61"/>
                      <a:pt x="23" y="64"/>
                      <a:pt x="19" y="62"/>
                    </a:cubicBezTo>
                    <a:cubicBezTo>
                      <a:pt x="16" y="62"/>
                      <a:pt x="17" y="64"/>
                      <a:pt x="16" y="64"/>
                    </a:cubicBezTo>
                    <a:cubicBezTo>
                      <a:pt x="14" y="64"/>
                      <a:pt x="14" y="65"/>
                      <a:pt x="13" y="64"/>
                    </a:cubicBezTo>
                    <a:cubicBezTo>
                      <a:pt x="10" y="62"/>
                      <a:pt x="10" y="65"/>
                      <a:pt x="8" y="62"/>
                    </a:cubicBezTo>
                    <a:cubicBezTo>
                      <a:pt x="8" y="57"/>
                      <a:pt x="7" y="59"/>
                      <a:pt x="7" y="56"/>
                    </a:cubicBezTo>
                    <a:cubicBezTo>
                      <a:pt x="8" y="53"/>
                      <a:pt x="5" y="51"/>
                      <a:pt x="5" y="47"/>
                    </a:cubicBezTo>
                    <a:cubicBezTo>
                      <a:pt x="5" y="43"/>
                      <a:pt x="4" y="43"/>
                      <a:pt x="4" y="40"/>
                    </a:cubicBezTo>
                    <a:cubicBezTo>
                      <a:pt x="4" y="39"/>
                      <a:pt x="0" y="39"/>
                      <a:pt x="2" y="37"/>
                    </a:cubicBezTo>
                    <a:cubicBezTo>
                      <a:pt x="5" y="36"/>
                      <a:pt x="2" y="36"/>
                      <a:pt x="2" y="33"/>
                    </a:cubicBezTo>
                    <a:cubicBezTo>
                      <a:pt x="4" y="31"/>
                      <a:pt x="4" y="30"/>
                      <a:pt x="4" y="26"/>
                    </a:cubicBezTo>
                    <a:cubicBezTo>
                      <a:pt x="5" y="25"/>
                      <a:pt x="7" y="23"/>
                      <a:pt x="7" y="23"/>
                    </a:cubicBezTo>
                    <a:cubicBezTo>
                      <a:pt x="7" y="22"/>
                      <a:pt x="7" y="22"/>
                      <a:pt x="7" y="22"/>
                    </a:cubicBezTo>
                    <a:cubicBezTo>
                      <a:pt x="7" y="20"/>
                      <a:pt x="7" y="19"/>
                      <a:pt x="7" y="17"/>
                    </a:cubicBezTo>
                    <a:cubicBezTo>
                      <a:pt x="8" y="17"/>
                      <a:pt x="7" y="17"/>
                      <a:pt x="7" y="17"/>
                    </a:cubicBezTo>
                    <a:cubicBezTo>
                      <a:pt x="8" y="16"/>
                      <a:pt x="8" y="16"/>
                      <a:pt x="8" y="16"/>
                    </a:cubicBezTo>
                    <a:cubicBezTo>
                      <a:pt x="10" y="16"/>
                      <a:pt x="11" y="17"/>
                      <a:pt x="11" y="17"/>
                    </a:cubicBezTo>
                    <a:cubicBezTo>
                      <a:pt x="13" y="17"/>
                      <a:pt x="13" y="17"/>
                      <a:pt x="13" y="17"/>
                    </a:cubicBezTo>
                    <a:cubicBezTo>
                      <a:pt x="13" y="17"/>
                      <a:pt x="13" y="17"/>
                      <a:pt x="13" y="17"/>
                    </a:cubicBezTo>
                    <a:cubicBezTo>
                      <a:pt x="13" y="17"/>
                      <a:pt x="13" y="17"/>
                      <a:pt x="13" y="17"/>
                    </a:cubicBezTo>
                    <a:cubicBezTo>
                      <a:pt x="14" y="17"/>
                      <a:pt x="14" y="17"/>
                      <a:pt x="14" y="17"/>
                    </a:cubicBezTo>
                    <a:cubicBezTo>
                      <a:pt x="16" y="16"/>
                      <a:pt x="31" y="23"/>
                      <a:pt x="31" y="23"/>
                    </a:cubicBezTo>
                    <a:cubicBezTo>
                      <a:pt x="31" y="23"/>
                      <a:pt x="31" y="25"/>
                      <a:pt x="31" y="26"/>
                    </a:cubicBezTo>
                    <a:cubicBezTo>
                      <a:pt x="31" y="28"/>
                      <a:pt x="31" y="31"/>
                      <a:pt x="31" y="34"/>
                    </a:cubicBezTo>
                    <a:cubicBezTo>
                      <a:pt x="36" y="28"/>
                      <a:pt x="42" y="22"/>
                      <a:pt x="46" y="16"/>
                    </a:cubicBezTo>
                    <a:cubicBezTo>
                      <a:pt x="46" y="14"/>
                      <a:pt x="49" y="9"/>
                      <a:pt x="51" y="8"/>
                    </a:cubicBezTo>
                    <a:cubicBezTo>
                      <a:pt x="54" y="6"/>
                      <a:pt x="61" y="5"/>
                      <a:pt x="65" y="5"/>
                    </a:cubicBezTo>
                    <a:cubicBezTo>
                      <a:pt x="69" y="3"/>
                      <a:pt x="72" y="2"/>
                      <a:pt x="77" y="0"/>
                    </a:cubicBezTo>
                  </a:path>
                </a:pathLst>
              </a:custGeom>
              <a:grpFill/>
              <a:ln w="6350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lIns="45720" tIns="27432" rIns="45720" bIns="27432"/>
              <a:lstStyle/>
              <a:p>
                <a:endParaRPr lang="en-GB" sz="900" dirty="0"/>
              </a:p>
            </p:txBody>
          </p:sp>
          <p:sp>
            <p:nvSpPr>
              <p:cNvPr id="448" name="Freeform 82"/>
              <p:cNvSpPr>
                <a:spLocks/>
              </p:cNvSpPr>
              <p:nvPr/>
            </p:nvSpPr>
            <p:spPr bwMode="auto">
              <a:xfrm>
                <a:off x="2838" y="2427"/>
                <a:ext cx="252" cy="272"/>
              </a:xfrm>
              <a:custGeom>
                <a:avLst/>
                <a:gdLst/>
                <a:ahLst/>
                <a:cxnLst>
                  <a:cxn ang="0">
                    <a:pos x="119" y="140"/>
                  </a:cxn>
                  <a:cxn ang="0">
                    <a:pos x="119" y="135"/>
                  </a:cxn>
                  <a:cxn ang="0">
                    <a:pos x="129" y="135"/>
                  </a:cxn>
                  <a:cxn ang="0">
                    <a:pos x="129" y="115"/>
                  </a:cxn>
                  <a:cxn ang="0">
                    <a:pos x="129" y="39"/>
                  </a:cxn>
                  <a:cxn ang="0">
                    <a:pos x="127" y="28"/>
                  </a:cxn>
                  <a:cxn ang="0">
                    <a:pos x="129" y="18"/>
                  </a:cxn>
                  <a:cxn ang="0">
                    <a:pos x="129" y="16"/>
                  </a:cxn>
                  <a:cxn ang="0">
                    <a:pos x="124" y="11"/>
                  </a:cxn>
                  <a:cxn ang="0">
                    <a:pos x="116" y="10"/>
                  </a:cxn>
                  <a:cxn ang="0">
                    <a:pos x="109" y="4"/>
                  </a:cxn>
                  <a:cxn ang="0">
                    <a:pos x="100" y="4"/>
                  </a:cxn>
                  <a:cxn ang="0">
                    <a:pos x="89" y="10"/>
                  </a:cxn>
                  <a:cxn ang="0">
                    <a:pos x="87" y="25"/>
                  </a:cxn>
                  <a:cxn ang="0">
                    <a:pos x="77" y="27"/>
                  </a:cxn>
                  <a:cxn ang="0">
                    <a:pos x="61" y="21"/>
                  </a:cxn>
                  <a:cxn ang="0">
                    <a:pos x="52" y="13"/>
                  </a:cxn>
                  <a:cxn ang="0">
                    <a:pos x="43" y="5"/>
                  </a:cxn>
                  <a:cxn ang="0">
                    <a:pos x="31" y="4"/>
                  </a:cxn>
                  <a:cxn ang="0">
                    <a:pos x="22" y="0"/>
                  </a:cxn>
                  <a:cxn ang="0">
                    <a:pos x="20" y="8"/>
                  </a:cxn>
                  <a:cxn ang="0">
                    <a:pos x="11" y="14"/>
                  </a:cxn>
                  <a:cxn ang="0">
                    <a:pos x="5" y="30"/>
                  </a:cxn>
                  <a:cxn ang="0">
                    <a:pos x="8" y="53"/>
                  </a:cxn>
                  <a:cxn ang="0">
                    <a:pos x="8" y="64"/>
                  </a:cxn>
                  <a:cxn ang="0">
                    <a:pos x="6" y="76"/>
                  </a:cxn>
                  <a:cxn ang="0">
                    <a:pos x="9" y="87"/>
                  </a:cxn>
                  <a:cxn ang="0">
                    <a:pos x="19" y="90"/>
                  </a:cxn>
                  <a:cxn ang="0">
                    <a:pos x="25" y="100"/>
                  </a:cxn>
                  <a:cxn ang="0">
                    <a:pos x="40" y="106"/>
                  </a:cxn>
                  <a:cxn ang="0">
                    <a:pos x="48" y="104"/>
                  </a:cxn>
                  <a:cxn ang="0">
                    <a:pos x="57" y="100"/>
                  </a:cxn>
                  <a:cxn ang="0">
                    <a:pos x="119" y="140"/>
                  </a:cxn>
                </a:cxnLst>
                <a:rect l="0" t="0" r="r" b="b"/>
                <a:pathLst>
                  <a:path w="130" h="140">
                    <a:moveTo>
                      <a:pt x="119" y="140"/>
                    </a:moveTo>
                    <a:cubicBezTo>
                      <a:pt x="119" y="135"/>
                      <a:pt x="119" y="135"/>
                      <a:pt x="119" y="135"/>
                    </a:cubicBezTo>
                    <a:cubicBezTo>
                      <a:pt x="129" y="135"/>
                      <a:pt x="129" y="135"/>
                      <a:pt x="129" y="135"/>
                    </a:cubicBezTo>
                    <a:cubicBezTo>
                      <a:pt x="129" y="115"/>
                      <a:pt x="129" y="115"/>
                      <a:pt x="129" y="115"/>
                    </a:cubicBezTo>
                    <a:cubicBezTo>
                      <a:pt x="129" y="39"/>
                      <a:pt x="129" y="39"/>
                      <a:pt x="129" y="39"/>
                    </a:cubicBezTo>
                    <a:cubicBezTo>
                      <a:pt x="129" y="36"/>
                      <a:pt x="124" y="35"/>
                      <a:pt x="127" y="28"/>
                    </a:cubicBezTo>
                    <a:cubicBezTo>
                      <a:pt x="130" y="24"/>
                      <a:pt x="125" y="21"/>
                      <a:pt x="129" y="18"/>
                    </a:cubicBezTo>
                    <a:cubicBezTo>
                      <a:pt x="129" y="16"/>
                      <a:pt x="129" y="16"/>
                      <a:pt x="129" y="16"/>
                    </a:cubicBezTo>
                    <a:cubicBezTo>
                      <a:pt x="129" y="14"/>
                      <a:pt x="129" y="11"/>
                      <a:pt x="124" y="11"/>
                    </a:cubicBezTo>
                    <a:cubicBezTo>
                      <a:pt x="119" y="11"/>
                      <a:pt x="121" y="11"/>
                      <a:pt x="116" y="10"/>
                    </a:cubicBezTo>
                    <a:cubicBezTo>
                      <a:pt x="112" y="10"/>
                      <a:pt x="116" y="7"/>
                      <a:pt x="109" y="4"/>
                    </a:cubicBezTo>
                    <a:cubicBezTo>
                      <a:pt x="103" y="0"/>
                      <a:pt x="101" y="2"/>
                      <a:pt x="100" y="4"/>
                    </a:cubicBezTo>
                    <a:cubicBezTo>
                      <a:pt x="98" y="5"/>
                      <a:pt x="96" y="2"/>
                      <a:pt x="89" y="10"/>
                    </a:cubicBezTo>
                    <a:cubicBezTo>
                      <a:pt x="86" y="14"/>
                      <a:pt x="92" y="21"/>
                      <a:pt x="87" y="25"/>
                    </a:cubicBezTo>
                    <a:cubicBezTo>
                      <a:pt x="83" y="32"/>
                      <a:pt x="80" y="32"/>
                      <a:pt x="77" y="27"/>
                    </a:cubicBezTo>
                    <a:cubicBezTo>
                      <a:pt x="74" y="24"/>
                      <a:pt x="67" y="21"/>
                      <a:pt x="61" y="21"/>
                    </a:cubicBezTo>
                    <a:cubicBezTo>
                      <a:pt x="57" y="19"/>
                      <a:pt x="54" y="19"/>
                      <a:pt x="52" y="13"/>
                    </a:cubicBezTo>
                    <a:cubicBezTo>
                      <a:pt x="51" y="5"/>
                      <a:pt x="46" y="8"/>
                      <a:pt x="43" y="5"/>
                    </a:cubicBezTo>
                    <a:cubicBezTo>
                      <a:pt x="41" y="4"/>
                      <a:pt x="35" y="2"/>
                      <a:pt x="31" y="4"/>
                    </a:cubicBezTo>
                    <a:cubicBezTo>
                      <a:pt x="28" y="4"/>
                      <a:pt x="23" y="0"/>
                      <a:pt x="22" y="0"/>
                    </a:cubicBezTo>
                    <a:cubicBezTo>
                      <a:pt x="19" y="5"/>
                      <a:pt x="23" y="7"/>
                      <a:pt x="20" y="8"/>
                    </a:cubicBezTo>
                    <a:cubicBezTo>
                      <a:pt x="17" y="10"/>
                      <a:pt x="15" y="11"/>
                      <a:pt x="11" y="14"/>
                    </a:cubicBezTo>
                    <a:cubicBezTo>
                      <a:pt x="6" y="19"/>
                      <a:pt x="15" y="24"/>
                      <a:pt x="5" y="30"/>
                    </a:cubicBezTo>
                    <a:cubicBezTo>
                      <a:pt x="9" y="44"/>
                      <a:pt x="6" y="47"/>
                      <a:pt x="8" y="53"/>
                    </a:cubicBezTo>
                    <a:cubicBezTo>
                      <a:pt x="9" y="58"/>
                      <a:pt x="6" y="59"/>
                      <a:pt x="8" y="64"/>
                    </a:cubicBezTo>
                    <a:cubicBezTo>
                      <a:pt x="9" y="72"/>
                      <a:pt x="0" y="69"/>
                      <a:pt x="6" y="76"/>
                    </a:cubicBezTo>
                    <a:cubicBezTo>
                      <a:pt x="11" y="84"/>
                      <a:pt x="8" y="83"/>
                      <a:pt x="9" y="87"/>
                    </a:cubicBezTo>
                    <a:cubicBezTo>
                      <a:pt x="12" y="92"/>
                      <a:pt x="12" y="87"/>
                      <a:pt x="19" y="90"/>
                    </a:cubicBezTo>
                    <a:cubicBezTo>
                      <a:pt x="23" y="94"/>
                      <a:pt x="22" y="94"/>
                      <a:pt x="25" y="100"/>
                    </a:cubicBezTo>
                    <a:cubicBezTo>
                      <a:pt x="28" y="103"/>
                      <a:pt x="37" y="101"/>
                      <a:pt x="40" y="106"/>
                    </a:cubicBezTo>
                    <a:cubicBezTo>
                      <a:pt x="43" y="111"/>
                      <a:pt x="41" y="109"/>
                      <a:pt x="48" y="104"/>
                    </a:cubicBezTo>
                    <a:cubicBezTo>
                      <a:pt x="51" y="103"/>
                      <a:pt x="55" y="100"/>
                      <a:pt x="57" y="100"/>
                    </a:cubicBezTo>
                    <a:cubicBezTo>
                      <a:pt x="78" y="112"/>
                      <a:pt x="119" y="140"/>
                      <a:pt x="119" y="140"/>
                    </a:cubicBezTo>
                  </a:path>
                </a:pathLst>
              </a:custGeom>
              <a:grpFill/>
              <a:ln w="6350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lIns="45720" tIns="27432" rIns="45720" bIns="27432"/>
              <a:lstStyle/>
              <a:p>
                <a:endParaRPr lang="en-GB" sz="900" dirty="0"/>
              </a:p>
            </p:txBody>
          </p:sp>
          <p:sp>
            <p:nvSpPr>
              <p:cNvPr id="449" name="Freeform 83"/>
              <p:cNvSpPr>
                <a:spLocks/>
              </p:cNvSpPr>
              <p:nvPr/>
            </p:nvSpPr>
            <p:spPr bwMode="auto">
              <a:xfrm>
                <a:off x="3034" y="2631"/>
                <a:ext cx="260" cy="380"/>
              </a:xfrm>
              <a:custGeom>
                <a:avLst/>
                <a:gdLst/>
                <a:ahLst/>
                <a:cxnLst>
                  <a:cxn ang="0">
                    <a:pos x="47" y="179"/>
                  </a:cxn>
                  <a:cxn ang="0">
                    <a:pos x="55" y="185"/>
                  </a:cxn>
                  <a:cxn ang="0">
                    <a:pos x="61" y="183"/>
                  </a:cxn>
                  <a:cxn ang="0">
                    <a:pos x="67" y="186"/>
                  </a:cxn>
                  <a:cxn ang="0">
                    <a:pos x="73" y="194"/>
                  </a:cxn>
                  <a:cxn ang="0">
                    <a:pos x="79" y="191"/>
                  </a:cxn>
                  <a:cxn ang="0">
                    <a:pos x="82" y="193"/>
                  </a:cxn>
                  <a:cxn ang="0">
                    <a:pos x="91" y="189"/>
                  </a:cxn>
                  <a:cxn ang="0">
                    <a:pos x="93" y="191"/>
                  </a:cxn>
                  <a:cxn ang="0">
                    <a:pos x="97" y="186"/>
                  </a:cxn>
                  <a:cxn ang="0">
                    <a:pos x="103" y="180"/>
                  </a:cxn>
                  <a:cxn ang="0">
                    <a:pos x="110" y="180"/>
                  </a:cxn>
                  <a:cxn ang="0">
                    <a:pos x="113" y="183"/>
                  </a:cxn>
                  <a:cxn ang="0">
                    <a:pos x="111" y="175"/>
                  </a:cxn>
                  <a:cxn ang="0">
                    <a:pos x="105" y="166"/>
                  </a:cxn>
                  <a:cxn ang="0">
                    <a:pos x="99" y="157"/>
                  </a:cxn>
                  <a:cxn ang="0">
                    <a:pos x="91" y="149"/>
                  </a:cxn>
                  <a:cxn ang="0">
                    <a:pos x="96" y="146"/>
                  </a:cxn>
                  <a:cxn ang="0">
                    <a:pos x="100" y="130"/>
                  </a:cxn>
                  <a:cxn ang="0">
                    <a:pos x="100" y="123"/>
                  </a:cxn>
                  <a:cxn ang="0">
                    <a:pos x="105" y="123"/>
                  </a:cxn>
                  <a:cxn ang="0">
                    <a:pos x="108" y="110"/>
                  </a:cxn>
                  <a:cxn ang="0">
                    <a:pos x="116" y="102"/>
                  </a:cxn>
                  <a:cxn ang="0">
                    <a:pos x="119" y="87"/>
                  </a:cxn>
                  <a:cxn ang="0">
                    <a:pos x="117" y="79"/>
                  </a:cxn>
                  <a:cxn ang="0">
                    <a:pos x="122" y="62"/>
                  </a:cxn>
                  <a:cxn ang="0">
                    <a:pos x="126" y="57"/>
                  </a:cxn>
                  <a:cxn ang="0">
                    <a:pos x="134" y="49"/>
                  </a:cxn>
                  <a:cxn ang="0">
                    <a:pos x="131" y="48"/>
                  </a:cxn>
                  <a:cxn ang="0">
                    <a:pos x="126" y="43"/>
                  </a:cxn>
                  <a:cxn ang="0">
                    <a:pos x="123" y="28"/>
                  </a:cxn>
                  <a:cxn ang="0">
                    <a:pos x="123" y="20"/>
                  </a:cxn>
                  <a:cxn ang="0">
                    <a:pos x="122" y="10"/>
                  </a:cxn>
                  <a:cxn ang="0">
                    <a:pos x="119" y="7"/>
                  </a:cxn>
                  <a:cxn ang="0">
                    <a:pos x="114" y="3"/>
                  </a:cxn>
                  <a:cxn ang="0">
                    <a:pos x="111" y="0"/>
                  </a:cxn>
                  <a:cxn ang="0">
                    <a:pos x="105" y="4"/>
                  </a:cxn>
                  <a:cxn ang="0">
                    <a:pos x="99" y="10"/>
                  </a:cxn>
                  <a:cxn ang="0">
                    <a:pos x="91" y="10"/>
                  </a:cxn>
                  <a:cxn ang="0">
                    <a:pos x="77" y="10"/>
                  </a:cxn>
                  <a:cxn ang="0">
                    <a:pos x="77" y="9"/>
                  </a:cxn>
                  <a:cxn ang="0">
                    <a:pos x="76" y="10"/>
                  </a:cxn>
                  <a:cxn ang="0">
                    <a:pos x="27" y="10"/>
                  </a:cxn>
                  <a:cxn ang="0">
                    <a:pos x="27" y="31"/>
                  </a:cxn>
                  <a:cxn ang="0">
                    <a:pos x="18" y="31"/>
                  </a:cxn>
                  <a:cxn ang="0">
                    <a:pos x="18" y="35"/>
                  </a:cxn>
                  <a:cxn ang="0">
                    <a:pos x="18" y="71"/>
                  </a:cxn>
                  <a:cxn ang="0">
                    <a:pos x="16" y="73"/>
                  </a:cxn>
                  <a:cxn ang="0">
                    <a:pos x="10" y="77"/>
                  </a:cxn>
                  <a:cxn ang="0">
                    <a:pos x="9" y="82"/>
                  </a:cxn>
                  <a:cxn ang="0">
                    <a:pos x="6" y="87"/>
                  </a:cxn>
                  <a:cxn ang="0">
                    <a:pos x="4" y="95"/>
                  </a:cxn>
                  <a:cxn ang="0">
                    <a:pos x="1" y="104"/>
                  </a:cxn>
                  <a:cxn ang="0">
                    <a:pos x="6" y="105"/>
                  </a:cxn>
                  <a:cxn ang="0">
                    <a:pos x="7" y="113"/>
                  </a:cxn>
                  <a:cxn ang="0">
                    <a:pos x="10" y="121"/>
                  </a:cxn>
                  <a:cxn ang="0">
                    <a:pos x="15" y="137"/>
                  </a:cxn>
                  <a:cxn ang="0">
                    <a:pos x="19" y="144"/>
                  </a:cxn>
                  <a:cxn ang="0">
                    <a:pos x="27" y="149"/>
                  </a:cxn>
                  <a:cxn ang="0">
                    <a:pos x="32" y="157"/>
                  </a:cxn>
                  <a:cxn ang="0">
                    <a:pos x="38" y="165"/>
                  </a:cxn>
                  <a:cxn ang="0">
                    <a:pos x="42" y="171"/>
                  </a:cxn>
                  <a:cxn ang="0">
                    <a:pos x="47" y="179"/>
                  </a:cxn>
                </a:cxnLst>
                <a:rect l="0" t="0" r="r" b="b"/>
                <a:pathLst>
                  <a:path w="134" h="196">
                    <a:moveTo>
                      <a:pt x="47" y="179"/>
                    </a:moveTo>
                    <a:cubicBezTo>
                      <a:pt x="50" y="183"/>
                      <a:pt x="53" y="188"/>
                      <a:pt x="55" y="185"/>
                    </a:cubicBezTo>
                    <a:cubicBezTo>
                      <a:pt x="58" y="182"/>
                      <a:pt x="59" y="188"/>
                      <a:pt x="61" y="183"/>
                    </a:cubicBezTo>
                    <a:cubicBezTo>
                      <a:pt x="64" y="180"/>
                      <a:pt x="65" y="182"/>
                      <a:pt x="67" y="186"/>
                    </a:cubicBezTo>
                    <a:cubicBezTo>
                      <a:pt x="70" y="191"/>
                      <a:pt x="70" y="188"/>
                      <a:pt x="73" y="194"/>
                    </a:cubicBezTo>
                    <a:cubicBezTo>
                      <a:pt x="76" y="186"/>
                      <a:pt x="77" y="194"/>
                      <a:pt x="79" y="191"/>
                    </a:cubicBezTo>
                    <a:cubicBezTo>
                      <a:pt x="81" y="189"/>
                      <a:pt x="81" y="191"/>
                      <a:pt x="82" y="193"/>
                    </a:cubicBezTo>
                    <a:cubicBezTo>
                      <a:pt x="84" y="196"/>
                      <a:pt x="87" y="189"/>
                      <a:pt x="91" y="189"/>
                    </a:cubicBezTo>
                    <a:cubicBezTo>
                      <a:pt x="93" y="191"/>
                      <a:pt x="90" y="191"/>
                      <a:pt x="93" y="191"/>
                    </a:cubicBezTo>
                    <a:cubicBezTo>
                      <a:pt x="96" y="191"/>
                      <a:pt x="96" y="189"/>
                      <a:pt x="97" y="186"/>
                    </a:cubicBezTo>
                    <a:cubicBezTo>
                      <a:pt x="99" y="185"/>
                      <a:pt x="100" y="182"/>
                      <a:pt x="103" y="180"/>
                    </a:cubicBezTo>
                    <a:cubicBezTo>
                      <a:pt x="106" y="180"/>
                      <a:pt x="110" y="179"/>
                      <a:pt x="110" y="180"/>
                    </a:cubicBezTo>
                    <a:cubicBezTo>
                      <a:pt x="108" y="183"/>
                      <a:pt x="111" y="183"/>
                      <a:pt x="113" y="183"/>
                    </a:cubicBezTo>
                    <a:cubicBezTo>
                      <a:pt x="111" y="177"/>
                      <a:pt x="114" y="175"/>
                      <a:pt x="111" y="175"/>
                    </a:cubicBezTo>
                    <a:cubicBezTo>
                      <a:pt x="106" y="174"/>
                      <a:pt x="106" y="174"/>
                      <a:pt x="105" y="166"/>
                    </a:cubicBezTo>
                    <a:cubicBezTo>
                      <a:pt x="103" y="158"/>
                      <a:pt x="102" y="161"/>
                      <a:pt x="99" y="157"/>
                    </a:cubicBezTo>
                    <a:cubicBezTo>
                      <a:pt x="96" y="151"/>
                      <a:pt x="87" y="152"/>
                      <a:pt x="91" y="149"/>
                    </a:cubicBezTo>
                    <a:cubicBezTo>
                      <a:pt x="93" y="147"/>
                      <a:pt x="88" y="143"/>
                      <a:pt x="96" y="146"/>
                    </a:cubicBezTo>
                    <a:cubicBezTo>
                      <a:pt x="102" y="147"/>
                      <a:pt x="97" y="137"/>
                      <a:pt x="100" y="130"/>
                    </a:cubicBezTo>
                    <a:cubicBezTo>
                      <a:pt x="102" y="126"/>
                      <a:pt x="99" y="127"/>
                      <a:pt x="100" y="123"/>
                    </a:cubicBezTo>
                    <a:cubicBezTo>
                      <a:pt x="103" y="118"/>
                      <a:pt x="103" y="124"/>
                      <a:pt x="105" y="123"/>
                    </a:cubicBezTo>
                    <a:cubicBezTo>
                      <a:pt x="106" y="121"/>
                      <a:pt x="105" y="113"/>
                      <a:pt x="108" y="110"/>
                    </a:cubicBezTo>
                    <a:cubicBezTo>
                      <a:pt x="111" y="109"/>
                      <a:pt x="110" y="102"/>
                      <a:pt x="116" y="102"/>
                    </a:cubicBezTo>
                    <a:cubicBezTo>
                      <a:pt x="114" y="98"/>
                      <a:pt x="117" y="96"/>
                      <a:pt x="119" y="87"/>
                    </a:cubicBezTo>
                    <a:cubicBezTo>
                      <a:pt x="119" y="84"/>
                      <a:pt x="116" y="81"/>
                      <a:pt x="117" y="79"/>
                    </a:cubicBezTo>
                    <a:cubicBezTo>
                      <a:pt x="119" y="76"/>
                      <a:pt x="122" y="71"/>
                      <a:pt x="122" y="62"/>
                    </a:cubicBezTo>
                    <a:cubicBezTo>
                      <a:pt x="120" y="56"/>
                      <a:pt x="123" y="63"/>
                      <a:pt x="126" y="57"/>
                    </a:cubicBezTo>
                    <a:cubicBezTo>
                      <a:pt x="128" y="54"/>
                      <a:pt x="131" y="59"/>
                      <a:pt x="134" y="49"/>
                    </a:cubicBezTo>
                    <a:cubicBezTo>
                      <a:pt x="134" y="48"/>
                      <a:pt x="132" y="46"/>
                      <a:pt x="131" y="48"/>
                    </a:cubicBezTo>
                    <a:cubicBezTo>
                      <a:pt x="129" y="48"/>
                      <a:pt x="129" y="43"/>
                      <a:pt x="126" y="43"/>
                    </a:cubicBezTo>
                    <a:cubicBezTo>
                      <a:pt x="125" y="45"/>
                      <a:pt x="122" y="29"/>
                      <a:pt x="123" y="28"/>
                    </a:cubicBezTo>
                    <a:cubicBezTo>
                      <a:pt x="125" y="23"/>
                      <a:pt x="120" y="20"/>
                      <a:pt x="123" y="20"/>
                    </a:cubicBezTo>
                    <a:cubicBezTo>
                      <a:pt x="126" y="21"/>
                      <a:pt x="122" y="18"/>
                      <a:pt x="122" y="10"/>
                    </a:cubicBezTo>
                    <a:cubicBezTo>
                      <a:pt x="120" y="9"/>
                      <a:pt x="120" y="7"/>
                      <a:pt x="119" y="7"/>
                    </a:cubicBezTo>
                    <a:cubicBezTo>
                      <a:pt x="116" y="7"/>
                      <a:pt x="117" y="3"/>
                      <a:pt x="114" y="3"/>
                    </a:cubicBezTo>
                    <a:cubicBezTo>
                      <a:pt x="113" y="3"/>
                      <a:pt x="111" y="1"/>
                      <a:pt x="111" y="0"/>
                    </a:cubicBezTo>
                    <a:cubicBezTo>
                      <a:pt x="108" y="4"/>
                      <a:pt x="106" y="0"/>
                      <a:pt x="105" y="4"/>
                    </a:cubicBezTo>
                    <a:cubicBezTo>
                      <a:pt x="103" y="9"/>
                      <a:pt x="100" y="7"/>
                      <a:pt x="99" y="10"/>
                    </a:cubicBezTo>
                    <a:cubicBezTo>
                      <a:pt x="97" y="14"/>
                      <a:pt x="94" y="15"/>
                      <a:pt x="91" y="10"/>
                    </a:cubicBezTo>
                    <a:cubicBezTo>
                      <a:pt x="77" y="10"/>
                      <a:pt x="77" y="10"/>
                      <a:pt x="77" y="10"/>
                    </a:cubicBezTo>
                    <a:cubicBezTo>
                      <a:pt x="77" y="9"/>
                      <a:pt x="77" y="9"/>
                      <a:pt x="77" y="9"/>
                    </a:cubicBezTo>
                    <a:cubicBezTo>
                      <a:pt x="76" y="10"/>
                      <a:pt x="76" y="10"/>
                      <a:pt x="76" y="10"/>
                    </a:cubicBezTo>
                    <a:cubicBezTo>
                      <a:pt x="27" y="10"/>
                      <a:pt x="27" y="10"/>
                      <a:pt x="27" y="10"/>
                    </a:cubicBezTo>
                    <a:cubicBezTo>
                      <a:pt x="27" y="31"/>
                      <a:pt x="27" y="31"/>
                      <a:pt x="27" y="31"/>
                    </a:cubicBezTo>
                    <a:cubicBezTo>
                      <a:pt x="18" y="31"/>
                      <a:pt x="18" y="31"/>
                      <a:pt x="18" y="31"/>
                    </a:cubicBezTo>
                    <a:cubicBezTo>
                      <a:pt x="18" y="35"/>
                      <a:pt x="18" y="35"/>
                      <a:pt x="18" y="35"/>
                    </a:cubicBezTo>
                    <a:cubicBezTo>
                      <a:pt x="18" y="71"/>
                      <a:pt x="18" y="71"/>
                      <a:pt x="18" y="71"/>
                    </a:cubicBezTo>
                    <a:cubicBezTo>
                      <a:pt x="18" y="71"/>
                      <a:pt x="21" y="74"/>
                      <a:pt x="16" y="73"/>
                    </a:cubicBezTo>
                    <a:cubicBezTo>
                      <a:pt x="13" y="73"/>
                      <a:pt x="10" y="73"/>
                      <a:pt x="10" y="77"/>
                    </a:cubicBezTo>
                    <a:cubicBezTo>
                      <a:pt x="10" y="82"/>
                      <a:pt x="7" y="79"/>
                      <a:pt x="9" y="82"/>
                    </a:cubicBezTo>
                    <a:cubicBezTo>
                      <a:pt x="9" y="87"/>
                      <a:pt x="4" y="82"/>
                      <a:pt x="6" y="87"/>
                    </a:cubicBezTo>
                    <a:cubicBezTo>
                      <a:pt x="9" y="91"/>
                      <a:pt x="1" y="90"/>
                      <a:pt x="4" y="95"/>
                    </a:cubicBezTo>
                    <a:cubicBezTo>
                      <a:pt x="7" y="99"/>
                      <a:pt x="0" y="99"/>
                      <a:pt x="1" y="104"/>
                    </a:cubicBezTo>
                    <a:cubicBezTo>
                      <a:pt x="3" y="105"/>
                      <a:pt x="6" y="101"/>
                      <a:pt x="6" y="105"/>
                    </a:cubicBezTo>
                    <a:cubicBezTo>
                      <a:pt x="6" y="110"/>
                      <a:pt x="7" y="109"/>
                      <a:pt x="7" y="113"/>
                    </a:cubicBezTo>
                    <a:cubicBezTo>
                      <a:pt x="7" y="118"/>
                      <a:pt x="12" y="115"/>
                      <a:pt x="10" y="121"/>
                    </a:cubicBezTo>
                    <a:cubicBezTo>
                      <a:pt x="13" y="126"/>
                      <a:pt x="18" y="130"/>
                      <a:pt x="15" y="137"/>
                    </a:cubicBezTo>
                    <a:cubicBezTo>
                      <a:pt x="13" y="147"/>
                      <a:pt x="23" y="141"/>
                      <a:pt x="19" y="144"/>
                    </a:cubicBezTo>
                    <a:cubicBezTo>
                      <a:pt x="18" y="149"/>
                      <a:pt x="24" y="146"/>
                      <a:pt x="27" y="149"/>
                    </a:cubicBezTo>
                    <a:cubicBezTo>
                      <a:pt x="30" y="154"/>
                      <a:pt x="26" y="152"/>
                      <a:pt x="32" y="157"/>
                    </a:cubicBezTo>
                    <a:cubicBezTo>
                      <a:pt x="36" y="161"/>
                      <a:pt x="38" y="161"/>
                      <a:pt x="38" y="165"/>
                    </a:cubicBezTo>
                    <a:cubicBezTo>
                      <a:pt x="36" y="168"/>
                      <a:pt x="38" y="168"/>
                      <a:pt x="42" y="171"/>
                    </a:cubicBezTo>
                    <a:cubicBezTo>
                      <a:pt x="45" y="171"/>
                      <a:pt x="44" y="175"/>
                      <a:pt x="47" y="179"/>
                    </a:cubicBezTo>
                  </a:path>
                </a:pathLst>
              </a:custGeom>
              <a:grpFill/>
              <a:ln w="6350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lIns="45720" tIns="27432" rIns="45720" bIns="27432"/>
              <a:lstStyle/>
              <a:p>
                <a:endParaRPr lang="en-GB" sz="900" dirty="0"/>
              </a:p>
            </p:txBody>
          </p:sp>
          <p:sp>
            <p:nvSpPr>
              <p:cNvPr id="450" name="Freeform 84"/>
              <p:cNvSpPr>
                <a:spLocks/>
              </p:cNvSpPr>
              <p:nvPr/>
            </p:nvSpPr>
            <p:spPr bwMode="auto">
              <a:xfrm>
                <a:off x="3197" y="2375"/>
                <a:ext cx="37" cy="23"/>
              </a:xfrm>
              <a:custGeom>
                <a:avLst/>
                <a:gdLst/>
                <a:ahLst/>
                <a:cxnLst>
                  <a:cxn ang="0">
                    <a:pos x="2" y="9"/>
                  </a:cxn>
                  <a:cxn ang="0">
                    <a:pos x="0" y="6"/>
                  </a:cxn>
                  <a:cxn ang="0">
                    <a:pos x="5" y="6"/>
                  </a:cxn>
                  <a:cxn ang="0">
                    <a:pos x="8" y="3"/>
                  </a:cxn>
                  <a:cxn ang="0">
                    <a:pos x="17" y="0"/>
                  </a:cxn>
                  <a:cxn ang="0">
                    <a:pos x="17" y="1"/>
                  </a:cxn>
                  <a:cxn ang="0">
                    <a:pos x="14" y="6"/>
                  </a:cxn>
                  <a:cxn ang="0">
                    <a:pos x="11" y="7"/>
                  </a:cxn>
                  <a:cxn ang="0">
                    <a:pos x="6" y="10"/>
                  </a:cxn>
                  <a:cxn ang="0">
                    <a:pos x="5" y="10"/>
                  </a:cxn>
                  <a:cxn ang="0">
                    <a:pos x="2" y="9"/>
                  </a:cxn>
                </a:cxnLst>
                <a:rect l="0" t="0" r="r" b="b"/>
                <a:pathLst>
                  <a:path w="19" h="12">
                    <a:moveTo>
                      <a:pt x="2" y="9"/>
                    </a:moveTo>
                    <a:cubicBezTo>
                      <a:pt x="0" y="6"/>
                      <a:pt x="0" y="6"/>
                      <a:pt x="0" y="6"/>
                    </a:cubicBezTo>
                    <a:cubicBezTo>
                      <a:pt x="2" y="7"/>
                      <a:pt x="2" y="4"/>
                      <a:pt x="5" y="6"/>
                    </a:cubicBezTo>
                    <a:cubicBezTo>
                      <a:pt x="6" y="6"/>
                      <a:pt x="3" y="3"/>
                      <a:pt x="8" y="3"/>
                    </a:cubicBezTo>
                    <a:cubicBezTo>
                      <a:pt x="12" y="4"/>
                      <a:pt x="15" y="1"/>
                      <a:pt x="17" y="0"/>
                    </a:cubicBezTo>
                    <a:cubicBezTo>
                      <a:pt x="19" y="0"/>
                      <a:pt x="19" y="0"/>
                      <a:pt x="17" y="1"/>
                    </a:cubicBezTo>
                    <a:cubicBezTo>
                      <a:pt x="14" y="4"/>
                      <a:pt x="12" y="4"/>
                      <a:pt x="14" y="6"/>
                    </a:cubicBezTo>
                    <a:cubicBezTo>
                      <a:pt x="15" y="7"/>
                      <a:pt x="12" y="6"/>
                      <a:pt x="11" y="7"/>
                    </a:cubicBezTo>
                    <a:cubicBezTo>
                      <a:pt x="9" y="10"/>
                      <a:pt x="6" y="10"/>
                      <a:pt x="6" y="10"/>
                    </a:cubicBezTo>
                    <a:cubicBezTo>
                      <a:pt x="6" y="12"/>
                      <a:pt x="6" y="10"/>
                      <a:pt x="5" y="10"/>
                    </a:cubicBezTo>
                    <a:cubicBezTo>
                      <a:pt x="3" y="10"/>
                      <a:pt x="2" y="10"/>
                      <a:pt x="2" y="9"/>
                    </a:cubicBezTo>
                  </a:path>
                </a:pathLst>
              </a:custGeom>
              <a:grpFill/>
              <a:ln w="6350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lIns="45720" tIns="27432" rIns="45720" bIns="27432"/>
              <a:lstStyle/>
              <a:p>
                <a:endParaRPr lang="en-GB" sz="900" dirty="0"/>
              </a:p>
            </p:txBody>
          </p:sp>
          <p:sp>
            <p:nvSpPr>
              <p:cNvPr id="451" name="Freeform 85"/>
              <p:cNvSpPr>
                <a:spLocks/>
              </p:cNvSpPr>
              <p:nvPr/>
            </p:nvSpPr>
            <p:spPr bwMode="auto">
              <a:xfrm>
                <a:off x="2920" y="2365"/>
                <a:ext cx="5" cy="6"/>
              </a:xfrm>
              <a:custGeom>
                <a:avLst/>
                <a:gdLst/>
                <a:ahLst/>
                <a:cxnLst>
                  <a:cxn ang="0">
                    <a:pos x="1" y="2"/>
                  </a:cxn>
                  <a:cxn ang="0">
                    <a:pos x="3" y="3"/>
                  </a:cxn>
                  <a:cxn ang="0">
                    <a:pos x="1" y="2"/>
                  </a:cxn>
                </a:cxnLst>
                <a:rect l="0" t="0" r="r" b="b"/>
                <a:pathLst>
                  <a:path w="3" h="3">
                    <a:moveTo>
                      <a:pt x="1" y="2"/>
                    </a:moveTo>
                    <a:cubicBezTo>
                      <a:pt x="1" y="0"/>
                      <a:pt x="3" y="3"/>
                      <a:pt x="3" y="3"/>
                    </a:cubicBezTo>
                    <a:cubicBezTo>
                      <a:pt x="1" y="3"/>
                      <a:pt x="0" y="2"/>
                      <a:pt x="1" y="2"/>
                    </a:cubicBezTo>
                  </a:path>
                </a:pathLst>
              </a:custGeom>
              <a:grpFill/>
              <a:ln w="6350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lIns="45720" tIns="27432" rIns="45720" bIns="27432"/>
              <a:lstStyle/>
              <a:p>
                <a:endParaRPr lang="en-GB" sz="900" dirty="0"/>
              </a:p>
            </p:txBody>
          </p:sp>
          <p:sp>
            <p:nvSpPr>
              <p:cNvPr id="452" name="Freeform 86"/>
              <p:cNvSpPr>
                <a:spLocks/>
              </p:cNvSpPr>
              <p:nvPr/>
            </p:nvSpPr>
            <p:spPr bwMode="auto">
              <a:xfrm>
                <a:off x="2569" y="2340"/>
                <a:ext cx="318" cy="373"/>
              </a:xfrm>
              <a:custGeom>
                <a:avLst/>
                <a:gdLst/>
                <a:ahLst/>
                <a:cxnLst>
                  <a:cxn ang="0">
                    <a:pos x="0" y="102"/>
                  </a:cxn>
                  <a:cxn ang="0">
                    <a:pos x="0" y="106"/>
                  </a:cxn>
                  <a:cxn ang="0">
                    <a:pos x="32" y="129"/>
                  </a:cxn>
                  <a:cxn ang="0">
                    <a:pos x="77" y="168"/>
                  </a:cxn>
                  <a:cxn ang="0">
                    <a:pos x="80" y="173"/>
                  </a:cxn>
                  <a:cxn ang="0">
                    <a:pos x="85" y="178"/>
                  </a:cxn>
                  <a:cxn ang="0">
                    <a:pos x="91" y="181"/>
                  </a:cxn>
                  <a:cxn ang="0">
                    <a:pos x="94" y="188"/>
                  </a:cxn>
                  <a:cxn ang="0">
                    <a:pos x="102" y="188"/>
                  </a:cxn>
                  <a:cxn ang="0">
                    <a:pos x="129" y="171"/>
                  </a:cxn>
                  <a:cxn ang="0">
                    <a:pos x="164" y="145"/>
                  </a:cxn>
                  <a:cxn ang="0">
                    <a:pos x="158" y="136"/>
                  </a:cxn>
                  <a:cxn ang="0">
                    <a:pos x="148" y="133"/>
                  </a:cxn>
                  <a:cxn ang="0">
                    <a:pos x="145" y="122"/>
                  </a:cxn>
                  <a:cxn ang="0">
                    <a:pos x="147" y="109"/>
                  </a:cxn>
                  <a:cxn ang="0">
                    <a:pos x="147" y="98"/>
                  </a:cxn>
                  <a:cxn ang="0">
                    <a:pos x="144" y="75"/>
                  </a:cxn>
                  <a:cxn ang="0">
                    <a:pos x="133" y="49"/>
                  </a:cxn>
                  <a:cxn ang="0">
                    <a:pos x="127" y="36"/>
                  </a:cxn>
                  <a:cxn ang="0">
                    <a:pos x="133" y="28"/>
                  </a:cxn>
                  <a:cxn ang="0">
                    <a:pos x="135" y="18"/>
                  </a:cxn>
                  <a:cxn ang="0">
                    <a:pos x="133" y="10"/>
                  </a:cxn>
                  <a:cxn ang="0">
                    <a:pos x="136" y="4"/>
                  </a:cxn>
                  <a:cxn ang="0">
                    <a:pos x="132" y="5"/>
                  </a:cxn>
                  <a:cxn ang="0">
                    <a:pos x="127" y="2"/>
                  </a:cxn>
                  <a:cxn ang="0">
                    <a:pos x="123" y="4"/>
                  </a:cxn>
                  <a:cxn ang="0">
                    <a:pos x="115" y="5"/>
                  </a:cxn>
                  <a:cxn ang="0">
                    <a:pos x="109" y="7"/>
                  </a:cxn>
                  <a:cxn ang="0">
                    <a:pos x="98" y="5"/>
                  </a:cxn>
                  <a:cxn ang="0">
                    <a:pos x="91" y="7"/>
                  </a:cxn>
                  <a:cxn ang="0">
                    <a:pos x="83" y="8"/>
                  </a:cxn>
                  <a:cxn ang="0">
                    <a:pos x="70" y="14"/>
                  </a:cxn>
                  <a:cxn ang="0">
                    <a:pos x="65" y="16"/>
                  </a:cxn>
                  <a:cxn ang="0">
                    <a:pos x="59" y="19"/>
                  </a:cxn>
                  <a:cxn ang="0">
                    <a:pos x="51" y="24"/>
                  </a:cxn>
                  <a:cxn ang="0">
                    <a:pos x="59" y="50"/>
                  </a:cxn>
                  <a:cxn ang="0">
                    <a:pos x="59" y="55"/>
                  </a:cxn>
                  <a:cxn ang="0">
                    <a:pos x="45" y="58"/>
                  </a:cxn>
                  <a:cxn ang="0">
                    <a:pos x="38" y="63"/>
                  </a:cxn>
                  <a:cxn ang="0">
                    <a:pos x="36" y="70"/>
                  </a:cxn>
                  <a:cxn ang="0">
                    <a:pos x="27" y="77"/>
                  </a:cxn>
                  <a:cxn ang="0">
                    <a:pos x="7" y="86"/>
                  </a:cxn>
                  <a:cxn ang="0">
                    <a:pos x="0" y="91"/>
                  </a:cxn>
                  <a:cxn ang="0">
                    <a:pos x="0" y="102"/>
                  </a:cxn>
                </a:cxnLst>
                <a:rect l="0" t="0" r="r" b="b"/>
                <a:pathLst>
                  <a:path w="164" h="192">
                    <a:moveTo>
                      <a:pt x="0" y="102"/>
                    </a:moveTo>
                    <a:cubicBezTo>
                      <a:pt x="0" y="106"/>
                      <a:pt x="0" y="106"/>
                      <a:pt x="0" y="106"/>
                    </a:cubicBezTo>
                    <a:cubicBezTo>
                      <a:pt x="32" y="129"/>
                      <a:pt x="32" y="129"/>
                      <a:pt x="32" y="129"/>
                    </a:cubicBezTo>
                    <a:cubicBezTo>
                      <a:pt x="32" y="129"/>
                      <a:pt x="76" y="167"/>
                      <a:pt x="77" y="168"/>
                    </a:cubicBezTo>
                    <a:cubicBezTo>
                      <a:pt x="80" y="171"/>
                      <a:pt x="77" y="171"/>
                      <a:pt x="80" y="173"/>
                    </a:cubicBezTo>
                    <a:cubicBezTo>
                      <a:pt x="83" y="175"/>
                      <a:pt x="82" y="179"/>
                      <a:pt x="85" y="178"/>
                    </a:cubicBezTo>
                    <a:cubicBezTo>
                      <a:pt x="89" y="178"/>
                      <a:pt x="86" y="181"/>
                      <a:pt x="91" y="181"/>
                    </a:cubicBezTo>
                    <a:cubicBezTo>
                      <a:pt x="95" y="181"/>
                      <a:pt x="95" y="185"/>
                      <a:pt x="94" y="188"/>
                    </a:cubicBezTo>
                    <a:cubicBezTo>
                      <a:pt x="92" y="190"/>
                      <a:pt x="94" y="192"/>
                      <a:pt x="102" y="188"/>
                    </a:cubicBezTo>
                    <a:cubicBezTo>
                      <a:pt x="123" y="188"/>
                      <a:pt x="120" y="178"/>
                      <a:pt x="129" y="171"/>
                    </a:cubicBezTo>
                    <a:cubicBezTo>
                      <a:pt x="138" y="164"/>
                      <a:pt x="159" y="148"/>
                      <a:pt x="164" y="145"/>
                    </a:cubicBezTo>
                    <a:cubicBezTo>
                      <a:pt x="161" y="139"/>
                      <a:pt x="162" y="139"/>
                      <a:pt x="158" y="136"/>
                    </a:cubicBezTo>
                    <a:cubicBezTo>
                      <a:pt x="152" y="133"/>
                      <a:pt x="152" y="137"/>
                      <a:pt x="148" y="133"/>
                    </a:cubicBezTo>
                    <a:cubicBezTo>
                      <a:pt x="147" y="128"/>
                      <a:pt x="150" y="129"/>
                      <a:pt x="145" y="122"/>
                    </a:cubicBezTo>
                    <a:cubicBezTo>
                      <a:pt x="139" y="114"/>
                      <a:pt x="148" y="117"/>
                      <a:pt x="147" y="109"/>
                    </a:cubicBezTo>
                    <a:cubicBezTo>
                      <a:pt x="145" y="105"/>
                      <a:pt x="148" y="103"/>
                      <a:pt x="147" y="98"/>
                    </a:cubicBezTo>
                    <a:cubicBezTo>
                      <a:pt x="145" y="92"/>
                      <a:pt x="148" y="89"/>
                      <a:pt x="144" y="75"/>
                    </a:cubicBezTo>
                    <a:cubicBezTo>
                      <a:pt x="141" y="47"/>
                      <a:pt x="136" y="58"/>
                      <a:pt x="133" y="49"/>
                    </a:cubicBezTo>
                    <a:cubicBezTo>
                      <a:pt x="133" y="46"/>
                      <a:pt x="127" y="39"/>
                      <a:pt x="127" y="36"/>
                    </a:cubicBezTo>
                    <a:cubicBezTo>
                      <a:pt x="129" y="33"/>
                      <a:pt x="133" y="30"/>
                      <a:pt x="133" y="28"/>
                    </a:cubicBezTo>
                    <a:cubicBezTo>
                      <a:pt x="133" y="22"/>
                      <a:pt x="136" y="25"/>
                      <a:pt x="135" y="18"/>
                    </a:cubicBezTo>
                    <a:cubicBezTo>
                      <a:pt x="133" y="13"/>
                      <a:pt x="135" y="10"/>
                      <a:pt x="133" y="10"/>
                    </a:cubicBezTo>
                    <a:cubicBezTo>
                      <a:pt x="132" y="8"/>
                      <a:pt x="136" y="7"/>
                      <a:pt x="136" y="4"/>
                    </a:cubicBezTo>
                    <a:cubicBezTo>
                      <a:pt x="135" y="4"/>
                      <a:pt x="133" y="4"/>
                      <a:pt x="132" y="5"/>
                    </a:cubicBezTo>
                    <a:cubicBezTo>
                      <a:pt x="130" y="7"/>
                      <a:pt x="130" y="4"/>
                      <a:pt x="127" y="2"/>
                    </a:cubicBezTo>
                    <a:cubicBezTo>
                      <a:pt x="124" y="0"/>
                      <a:pt x="126" y="5"/>
                      <a:pt x="123" y="4"/>
                    </a:cubicBezTo>
                    <a:cubicBezTo>
                      <a:pt x="118" y="2"/>
                      <a:pt x="120" y="4"/>
                      <a:pt x="115" y="5"/>
                    </a:cubicBezTo>
                    <a:cubicBezTo>
                      <a:pt x="111" y="5"/>
                      <a:pt x="112" y="8"/>
                      <a:pt x="109" y="7"/>
                    </a:cubicBezTo>
                    <a:cubicBezTo>
                      <a:pt x="108" y="4"/>
                      <a:pt x="102" y="4"/>
                      <a:pt x="98" y="5"/>
                    </a:cubicBezTo>
                    <a:cubicBezTo>
                      <a:pt x="94" y="7"/>
                      <a:pt x="92" y="4"/>
                      <a:pt x="91" y="7"/>
                    </a:cubicBezTo>
                    <a:cubicBezTo>
                      <a:pt x="89" y="8"/>
                      <a:pt x="88" y="8"/>
                      <a:pt x="83" y="8"/>
                    </a:cubicBezTo>
                    <a:cubicBezTo>
                      <a:pt x="77" y="8"/>
                      <a:pt x="70" y="11"/>
                      <a:pt x="70" y="14"/>
                    </a:cubicBezTo>
                    <a:cubicBezTo>
                      <a:pt x="68" y="19"/>
                      <a:pt x="67" y="14"/>
                      <a:pt x="65" y="16"/>
                    </a:cubicBezTo>
                    <a:cubicBezTo>
                      <a:pt x="62" y="19"/>
                      <a:pt x="62" y="14"/>
                      <a:pt x="59" y="19"/>
                    </a:cubicBezTo>
                    <a:cubicBezTo>
                      <a:pt x="58" y="21"/>
                      <a:pt x="54" y="25"/>
                      <a:pt x="51" y="24"/>
                    </a:cubicBezTo>
                    <a:cubicBezTo>
                      <a:pt x="58" y="27"/>
                      <a:pt x="53" y="47"/>
                      <a:pt x="59" y="50"/>
                    </a:cubicBezTo>
                    <a:cubicBezTo>
                      <a:pt x="62" y="52"/>
                      <a:pt x="59" y="52"/>
                      <a:pt x="59" y="55"/>
                    </a:cubicBezTo>
                    <a:cubicBezTo>
                      <a:pt x="59" y="58"/>
                      <a:pt x="48" y="53"/>
                      <a:pt x="45" y="58"/>
                    </a:cubicBezTo>
                    <a:cubicBezTo>
                      <a:pt x="42" y="61"/>
                      <a:pt x="36" y="58"/>
                      <a:pt x="38" y="63"/>
                    </a:cubicBezTo>
                    <a:cubicBezTo>
                      <a:pt x="41" y="67"/>
                      <a:pt x="42" y="67"/>
                      <a:pt x="36" y="70"/>
                    </a:cubicBezTo>
                    <a:cubicBezTo>
                      <a:pt x="30" y="72"/>
                      <a:pt x="30" y="72"/>
                      <a:pt x="27" y="77"/>
                    </a:cubicBezTo>
                    <a:cubicBezTo>
                      <a:pt x="27" y="78"/>
                      <a:pt x="9" y="83"/>
                      <a:pt x="7" y="86"/>
                    </a:cubicBezTo>
                    <a:cubicBezTo>
                      <a:pt x="0" y="91"/>
                      <a:pt x="0" y="91"/>
                      <a:pt x="0" y="91"/>
                    </a:cubicBezTo>
                    <a:cubicBezTo>
                      <a:pt x="0" y="102"/>
                      <a:pt x="0" y="102"/>
                      <a:pt x="0" y="102"/>
                    </a:cubicBezTo>
                    <a:close/>
                  </a:path>
                </a:pathLst>
              </a:custGeom>
              <a:grpFill/>
              <a:ln w="6350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lIns="45720" tIns="27432" rIns="45720" bIns="27432"/>
              <a:lstStyle/>
              <a:p>
                <a:endParaRPr lang="en-GB" sz="900" dirty="0"/>
              </a:p>
            </p:txBody>
          </p:sp>
          <p:sp>
            <p:nvSpPr>
              <p:cNvPr id="453" name="Freeform 87"/>
              <p:cNvSpPr>
                <a:spLocks/>
              </p:cNvSpPr>
              <p:nvPr/>
            </p:nvSpPr>
            <p:spPr bwMode="auto">
              <a:xfrm>
                <a:off x="2815" y="2338"/>
                <a:ext cx="68" cy="148"/>
              </a:xfrm>
              <a:custGeom>
                <a:avLst/>
                <a:gdLst/>
                <a:ahLst/>
                <a:cxnLst>
                  <a:cxn ang="0">
                    <a:pos x="9" y="5"/>
                  </a:cxn>
                  <a:cxn ang="0">
                    <a:pos x="6" y="11"/>
                  </a:cxn>
                  <a:cxn ang="0">
                    <a:pos x="8" y="19"/>
                  </a:cxn>
                  <a:cxn ang="0">
                    <a:pos x="6" y="30"/>
                  </a:cxn>
                  <a:cxn ang="0">
                    <a:pos x="0" y="37"/>
                  </a:cxn>
                  <a:cxn ang="0">
                    <a:pos x="6" y="50"/>
                  </a:cxn>
                  <a:cxn ang="0">
                    <a:pos x="17" y="76"/>
                  </a:cxn>
                  <a:cxn ang="0">
                    <a:pos x="23" y="61"/>
                  </a:cxn>
                  <a:cxn ang="0">
                    <a:pos x="32" y="54"/>
                  </a:cxn>
                  <a:cxn ang="0">
                    <a:pos x="34" y="47"/>
                  </a:cxn>
                  <a:cxn ang="0">
                    <a:pos x="29" y="42"/>
                  </a:cxn>
                  <a:cxn ang="0">
                    <a:pos x="28" y="40"/>
                  </a:cxn>
                  <a:cxn ang="0">
                    <a:pos x="21" y="36"/>
                  </a:cxn>
                  <a:cxn ang="0">
                    <a:pos x="29" y="23"/>
                  </a:cxn>
                  <a:cxn ang="0">
                    <a:pos x="26" y="17"/>
                  </a:cxn>
                  <a:cxn ang="0">
                    <a:pos x="25" y="11"/>
                  </a:cxn>
                  <a:cxn ang="0">
                    <a:pos x="29" y="5"/>
                  </a:cxn>
                  <a:cxn ang="0">
                    <a:pos x="23" y="8"/>
                  </a:cxn>
                  <a:cxn ang="0">
                    <a:pos x="20" y="2"/>
                  </a:cxn>
                  <a:cxn ang="0">
                    <a:pos x="11" y="5"/>
                  </a:cxn>
                  <a:cxn ang="0">
                    <a:pos x="9" y="5"/>
                  </a:cxn>
                </a:cxnLst>
                <a:rect l="0" t="0" r="r" b="b"/>
                <a:pathLst>
                  <a:path w="35" h="76">
                    <a:moveTo>
                      <a:pt x="9" y="5"/>
                    </a:moveTo>
                    <a:cubicBezTo>
                      <a:pt x="9" y="8"/>
                      <a:pt x="5" y="9"/>
                      <a:pt x="6" y="11"/>
                    </a:cubicBezTo>
                    <a:cubicBezTo>
                      <a:pt x="8" y="11"/>
                      <a:pt x="6" y="14"/>
                      <a:pt x="8" y="19"/>
                    </a:cubicBezTo>
                    <a:cubicBezTo>
                      <a:pt x="9" y="26"/>
                      <a:pt x="6" y="23"/>
                      <a:pt x="6" y="30"/>
                    </a:cubicBezTo>
                    <a:cubicBezTo>
                      <a:pt x="6" y="31"/>
                      <a:pt x="2" y="34"/>
                      <a:pt x="0" y="37"/>
                    </a:cubicBezTo>
                    <a:cubicBezTo>
                      <a:pt x="0" y="40"/>
                      <a:pt x="6" y="47"/>
                      <a:pt x="6" y="50"/>
                    </a:cubicBezTo>
                    <a:cubicBezTo>
                      <a:pt x="9" y="59"/>
                      <a:pt x="14" y="48"/>
                      <a:pt x="17" y="76"/>
                    </a:cubicBezTo>
                    <a:cubicBezTo>
                      <a:pt x="28" y="70"/>
                      <a:pt x="18" y="65"/>
                      <a:pt x="23" y="61"/>
                    </a:cubicBezTo>
                    <a:cubicBezTo>
                      <a:pt x="28" y="57"/>
                      <a:pt x="29" y="56"/>
                      <a:pt x="32" y="54"/>
                    </a:cubicBezTo>
                    <a:cubicBezTo>
                      <a:pt x="35" y="53"/>
                      <a:pt x="31" y="51"/>
                      <a:pt x="34" y="47"/>
                    </a:cubicBezTo>
                    <a:cubicBezTo>
                      <a:pt x="31" y="45"/>
                      <a:pt x="31" y="45"/>
                      <a:pt x="29" y="42"/>
                    </a:cubicBezTo>
                    <a:cubicBezTo>
                      <a:pt x="29" y="39"/>
                      <a:pt x="28" y="42"/>
                      <a:pt x="28" y="40"/>
                    </a:cubicBezTo>
                    <a:cubicBezTo>
                      <a:pt x="26" y="40"/>
                      <a:pt x="21" y="40"/>
                      <a:pt x="21" y="36"/>
                    </a:cubicBezTo>
                    <a:cubicBezTo>
                      <a:pt x="20" y="33"/>
                      <a:pt x="32" y="26"/>
                      <a:pt x="29" y="23"/>
                    </a:cubicBezTo>
                    <a:cubicBezTo>
                      <a:pt x="28" y="20"/>
                      <a:pt x="31" y="20"/>
                      <a:pt x="26" y="17"/>
                    </a:cubicBezTo>
                    <a:cubicBezTo>
                      <a:pt x="23" y="16"/>
                      <a:pt x="23" y="12"/>
                      <a:pt x="25" y="11"/>
                    </a:cubicBezTo>
                    <a:cubicBezTo>
                      <a:pt x="28" y="9"/>
                      <a:pt x="31" y="6"/>
                      <a:pt x="29" y="5"/>
                    </a:cubicBezTo>
                    <a:cubicBezTo>
                      <a:pt x="28" y="2"/>
                      <a:pt x="25" y="8"/>
                      <a:pt x="23" y="8"/>
                    </a:cubicBezTo>
                    <a:cubicBezTo>
                      <a:pt x="21" y="6"/>
                      <a:pt x="25" y="3"/>
                      <a:pt x="20" y="2"/>
                    </a:cubicBezTo>
                    <a:cubicBezTo>
                      <a:pt x="14" y="0"/>
                      <a:pt x="12" y="5"/>
                      <a:pt x="11" y="5"/>
                    </a:cubicBezTo>
                    <a:cubicBezTo>
                      <a:pt x="11" y="5"/>
                      <a:pt x="11" y="5"/>
                      <a:pt x="9" y="5"/>
                    </a:cubicBezTo>
                  </a:path>
                </a:pathLst>
              </a:custGeom>
              <a:grpFill/>
              <a:ln w="6350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lIns="45720" tIns="27432" rIns="45720" bIns="27432"/>
              <a:lstStyle/>
              <a:p>
                <a:endParaRPr lang="en-GB" sz="900" dirty="0"/>
              </a:p>
            </p:txBody>
          </p:sp>
          <p:sp>
            <p:nvSpPr>
              <p:cNvPr id="454" name="Freeform 88"/>
              <p:cNvSpPr>
                <a:spLocks/>
              </p:cNvSpPr>
              <p:nvPr/>
            </p:nvSpPr>
            <p:spPr bwMode="auto">
              <a:xfrm>
                <a:off x="3079" y="2455"/>
                <a:ext cx="176" cy="207"/>
              </a:xfrm>
              <a:custGeom>
                <a:avLst/>
                <a:gdLst/>
                <a:ahLst/>
                <a:cxnLst>
                  <a:cxn ang="0">
                    <a:pos x="82" y="24"/>
                  </a:cxn>
                  <a:cxn ang="0">
                    <a:pos x="77" y="41"/>
                  </a:cxn>
                  <a:cxn ang="0">
                    <a:pos x="70" y="36"/>
                  </a:cxn>
                  <a:cxn ang="0">
                    <a:pos x="67" y="27"/>
                  </a:cxn>
                  <a:cxn ang="0">
                    <a:pos x="64" y="19"/>
                  </a:cxn>
                  <a:cxn ang="0">
                    <a:pos x="64" y="27"/>
                  </a:cxn>
                  <a:cxn ang="0">
                    <a:pos x="71" y="44"/>
                  </a:cxn>
                  <a:cxn ang="0">
                    <a:pos x="74" y="52"/>
                  </a:cxn>
                  <a:cxn ang="0">
                    <a:pos x="83" y="74"/>
                  </a:cxn>
                  <a:cxn ang="0">
                    <a:pos x="88" y="82"/>
                  </a:cxn>
                  <a:cxn ang="0">
                    <a:pos x="88" y="91"/>
                  </a:cxn>
                  <a:cxn ang="0">
                    <a:pos x="82" y="96"/>
                  </a:cxn>
                  <a:cxn ang="0">
                    <a:pos x="76" y="102"/>
                  </a:cxn>
                  <a:cxn ang="0">
                    <a:pos x="68" y="102"/>
                  </a:cxn>
                  <a:cxn ang="0">
                    <a:pos x="54" y="102"/>
                  </a:cxn>
                  <a:cxn ang="0">
                    <a:pos x="54" y="100"/>
                  </a:cxn>
                  <a:cxn ang="0">
                    <a:pos x="53" y="102"/>
                  </a:cxn>
                  <a:cxn ang="0">
                    <a:pos x="4" y="102"/>
                  </a:cxn>
                  <a:cxn ang="0">
                    <a:pos x="4" y="25"/>
                  </a:cxn>
                  <a:cxn ang="0">
                    <a:pos x="3" y="14"/>
                  </a:cxn>
                  <a:cxn ang="0">
                    <a:pos x="4" y="3"/>
                  </a:cxn>
                  <a:cxn ang="0">
                    <a:pos x="16" y="3"/>
                  </a:cxn>
                  <a:cxn ang="0">
                    <a:pos x="24" y="6"/>
                  </a:cxn>
                  <a:cxn ang="0">
                    <a:pos x="30" y="8"/>
                  </a:cxn>
                  <a:cxn ang="0">
                    <a:pos x="39" y="9"/>
                  </a:cxn>
                  <a:cxn ang="0">
                    <a:pos x="45" y="5"/>
                  </a:cxn>
                  <a:cxn ang="0">
                    <a:pos x="50" y="2"/>
                  </a:cxn>
                  <a:cxn ang="0">
                    <a:pos x="56" y="3"/>
                  </a:cxn>
                  <a:cxn ang="0">
                    <a:pos x="59" y="3"/>
                  </a:cxn>
                  <a:cxn ang="0">
                    <a:pos x="61" y="5"/>
                  </a:cxn>
                  <a:cxn ang="0">
                    <a:pos x="57" y="3"/>
                  </a:cxn>
                  <a:cxn ang="0">
                    <a:pos x="57" y="5"/>
                  </a:cxn>
                  <a:cxn ang="0">
                    <a:pos x="59" y="6"/>
                  </a:cxn>
                  <a:cxn ang="0">
                    <a:pos x="61" y="6"/>
                  </a:cxn>
                  <a:cxn ang="0">
                    <a:pos x="62" y="6"/>
                  </a:cxn>
                  <a:cxn ang="0">
                    <a:pos x="68" y="6"/>
                  </a:cxn>
                  <a:cxn ang="0">
                    <a:pos x="76" y="5"/>
                  </a:cxn>
                  <a:cxn ang="0">
                    <a:pos x="77" y="6"/>
                  </a:cxn>
                  <a:cxn ang="0">
                    <a:pos x="82" y="24"/>
                  </a:cxn>
                </a:cxnLst>
                <a:rect l="0" t="0" r="r" b="b"/>
                <a:pathLst>
                  <a:path w="91" h="107">
                    <a:moveTo>
                      <a:pt x="82" y="24"/>
                    </a:moveTo>
                    <a:cubicBezTo>
                      <a:pt x="77" y="38"/>
                      <a:pt x="79" y="38"/>
                      <a:pt x="77" y="41"/>
                    </a:cubicBezTo>
                    <a:cubicBezTo>
                      <a:pt x="76" y="44"/>
                      <a:pt x="74" y="41"/>
                      <a:pt x="70" y="36"/>
                    </a:cubicBezTo>
                    <a:cubicBezTo>
                      <a:pt x="67" y="33"/>
                      <a:pt x="70" y="30"/>
                      <a:pt x="67" y="27"/>
                    </a:cubicBezTo>
                    <a:cubicBezTo>
                      <a:pt x="62" y="22"/>
                      <a:pt x="65" y="20"/>
                      <a:pt x="64" y="19"/>
                    </a:cubicBezTo>
                    <a:cubicBezTo>
                      <a:pt x="59" y="25"/>
                      <a:pt x="64" y="22"/>
                      <a:pt x="64" y="27"/>
                    </a:cubicBezTo>
                    <a:cubicBezTo>
                      <a:pt x="64" y="33"/>
                      <a:pt x="71" y="39"/>
                      <a:pt x="71" y="44"/>
                    </a:cubicBezTo>
                    <a:cubicBezTo>
                      <a:pt x="71" y="47"/>
                      <a:pt x="74" y="49"/>
                      <a:pt x="74" y="52"/>
                    </a:cubicBezTo>
                    <a:cubicBezTo>
                      <a:pt x="73" y="56"/>
                      <a:pt x="79" y="63"/>
                      <a:pt x="83" y="74"/>
                    </a:cubicBezTo>
                    <a:cubicBezTo>
                      <a:pt x="86" y="82"/>
                      <a:pt x="91" y="82"/>
                      <a:pt x="88" y="82"/>
                    </a:cubicBezTo>
                    <a:cubicBezTo>
                      <a:pt x="85" y="82"/>
                      <a:pt x="86" y="88"/>
                      <a:pt x="88" y="91"/>
                    </a:cubicBezTo>
                    <a:cubicBezTo>
                      <a:pt x="85" y="96"/>
                      <a:pt x="83" y="91"/>
                      <a:pt x="82" y="96"/>
                    </a:cubicBezTo>
                    <a:cubicBezTo>
                      <a:pt x="80" y="100"/>
                      <a:pt x="77" y="99"/>
                      <a:pt x="76" y="102"/>
                    </a:cubicBezTo>
                    <a:cubicBezTo>
                      <a:pt x="74" y="105"/>
                      <a:pt x="71" y="107"/>
                      <a:pt x="68" y="102"/>
                    </a:cubicBezTo>
                    <a:cubicBezTo>
                      <a:pt x="54" y="102"/>
                      <a:pt x="54" y="102"/>
                      <a:pt x="54" y="102"/>
                    </a:cubicBezTo>
                    <a:cubicBezTo>
                      <a:pt x="54" y="100"/>
                      <a:pt x="54" y="100"/>
                      <a:pt x="54" y="100"/>
                    </a:cubicBezTo>
                    <a:cubicBezTo>
                      <a:pt x="53" y="102"/>
                      <a:pt x="53" y="102"/>
                      <a:pt x="53" y="102"/>
                    </a:cubicBezTo>
                    <a:cubicBezTo>
                      <a:pt x="4" y="102"/>
                      <a:pt x="4" y="102"/>
                      <a:pt x="4" y="102"/>
                    </a:cubicBezTo>
                    <a:cubicBezTo>
                      <a:pt x="4" y="25"/>
                      <a:pt x="4" y="25"/>
                      <a:pt x="4" y="25"/>
                    </a:cubicBezTo>
                    <a:cubicBezTo>
                      <a:pt x="4" y="22"/>
                      <a:pt x="0" y="20"/>
                      <a:pt x="3" y="14"/>
                    </a:cubicBezTo>
                    <a:cubicBezTo>
                      <a:pt x="6" y="9"/>
                      <a:pt x="1" y="6"/>
                      <a:pt x="4" y="3"/>
                    </a:cubicBezTo>
                    <a:cubicBezTo>
                      <a:pt x="6" y="3"/>
                      <a:pt x="7" y="0"/>
                      <a:pt x="16" y="3"/>
                    </a:cubicBezTo>
                    <a:cubicBezTo>
                      <a:pt x="27" y="5"/>
                      <a:pt x="22" y="6"/>
                      <a:pt x="24" y="6"/>
                    </a:cubicBezTo>
                    <a:cubicBezTo>
                      <a:pt x="27" y="5"/>
                      <a:pt x="27" y="8"/>
                      <a:pt x="30" y="8"/>
                    </a:cubicBezTo>
                    <a:cubicBezTo>
                      <a:pt x="32" y="6"/>
                      <a:pt x="36" y="13"/>
                      <a:pt x="39" y="9"/>
                    </a:cubicBezTo>
                    <a:cubicBezTo>
                      <a:pt x="45" y="3"/>
                      <a:pt x="44" y="6"/>
                      <a:pt x="45" y="5"/>
                    </a:cubicBezTo>
                    <a:cubicBezTo>
                      <a:pt x="47" y="2"/>
                      <a:pt x="47" y="3"/>
                      <a:pt x="50" y="2"/>
                    </a:cubicBezTo>
                    <a:cubicBezTo>
                      <a:pt x="53" y="0"/>
                      <a:pt x="54" y="5"/>
                      <a:pt x="56" y="3"/>
                    </a:cubicBezTo>
                    <a:cubicBezTo>
                      <a:pt x="57" y="2"/>
                      <a:pt x="57" y="2"/>
                      <a:pt x="59" y="3"/>
                    </a:cubicBezTo>
                    <a:cubicBezTo>
                      <a:pt x="61" y="5"/>
                      <a:pt x="61" y="5"/>
                      <a:pt x="61" y="5"/>
                    </a:cubicBezTo>
                    <a:cubicBezTo>
                      <a:pt x="59" y="5"/>
                      <a:pt x="57" y="3"/>
                      <a:pt x="57" y="3"/>
                    </a:cubicBezTo>
                    <a:cubicBezTo>
                      <a:pt x="57" y="5"/>
                      <a:pt x="56" y="5"/>
                      <a:pt x="57" y="5"/>
                    </a:cubicBezTo>
                    <a:cubicBezTo>
                      <a:pt x="57" y="6"/>
                      <a:pt x="59" y="5"/>
                      <a:pt x="59" y="6"/>
                    </a:cubicBezTo>
                    <a:cubicBezTo>
                      <a:pt x="61" y="8"/>
                      <a:pt x="62" y="6"/>
                      <a:pt x="61" y="6"/>
                    </a:cubicBezTo>
                    <a:cubicBezTo>
                      <a:pt x="61" y="5"/>
                      <a:pt x="61" y="5"/>
                      <a:pt x="62" y="6"/>
                    </a:cubicBezTo>
                    <a:cubicBezTo>
                      <a:pt x="65" y="9"/>
                      <a:pt x="67" y="5"/>
                      <a:pt x="68" y="6"/>
                    </a:cubicBezTo>
                    <a:cubicBezTo>
                      <a:pt x="70" y="8"/>
                      <a:pt x="68" y="8"/>
                      <a:pt x="76" y="5"/>
                    </a:cubicBezTo>
                    <a:cubicBezTo>
                      <a:pt x="76" y="5"/>
                      <a:pt x="76" y="6"/>
                      <a:pt x="77" y="6"/>
                    </a:cubicBezTo>
                    <a:cubicBezTo>
                      <a:pt x="79" y="11"/>
                      <a:pt x="80" y="17"/>
                      <a:pt x="82" y="24"/>
                    </a:cubicBezTo>
                  </a:path>
                </a:pathLst>
              </a:custGeom>
              <a:grpFill/>
              <a:ln w="6350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lIns="45720" tIns="27432" rIns="45720" bIns="27432"/>
              <a:lstStyle/>
              <a:p>
                <a:endParaRPr lang="en-GB" sz="900" dirty="0"/>
              </a:p>
            </p:txBody>
          </p:sp>
          <p:sp>
            <p:nvSpPr>
              <p:cNvPr id="455" name="Freeform 89"/>
              <p:cNvSpPr>
                <a:spLocks/>
              </p:cNvSpPr>
              <p:nvPr/>
            </p:nvSpPr>
            <p:spPr bwMode="auto">
              <a:xfrm>
                <a:off x="3249" y="2338"/>
                <a:ext cx="103" cy="105"/>
              </a:xfrm>
              <a:custGeom>
                <a:avLst/>
                <a:gdLst/>
                <a:ahLst/>
                <a:cxnLst>
                  <a:cxn ang="0">
                    <a:pos x="2" y="29"/>
                  </a:cxn>
                  <a:cxn ang="0">
                    <a:pos x="5" y="29"/>
                  </a:cxn>
                  <a:cxn ang="0">
                    <a:pos x="5" y="29"/>
                  </a:cxn>
                  <a:cxn ang="0">
                    <a:pos x="5" y="31"/>
                  </a:cxn>
                  <a:cxn ang="0">
                    <a:pos x="8" y="34"/>
                  </a:cxn>
                  <a:cxn ang="0">
                    <a:pos x="5" y="37"/>
                  </a:cxn>
                  <a:cxn ang="0">
                    <a:pos x="6" y="39"/>
                  </a:cxn>
                  <a:cxn ang="0">
                    <a:pos x="3" y="39"/>
                  </a:cxn>
                  <a:cxn ang="0">
                    <a:pos x="2" y="40"/>
                  </a:cxn>
                  <a:cxn ang="0">
                    <a:pos x="3" y="40"/>
                  </a:cxn>
                  <a:cxn ang="0">
                    <a:pos x="0" y="45"/>
                  </a:cxn>
                  <a:cxn ang="0">
                    <a:pos x="0" y="45"/>
                  </a:cxn>
                  <a:cxn ang="0">
                    <a:pos x="0" y="45"/>
                  </a:cxn>
                  <a:cxn ang="0">
                    <a:pos x="0" y="48"/>
                  </a:cxn>
                  <a:cxn ang="0">
                    <a:pos x="0" y="49"/>
                  </a:cxn>
                  <a:cxn ang="0">
                    <a:pos x="2" y="49"/>
                  </a:cxn>
                  <a:cxn ang="0">
                    <a:pos x="3" y="52"/>
                  </a:cxn>
                  <a:cxn ang="0">
                    <a:pos x="9" y="54"/>
                  </a:cxn>
                  <a:cxn ang="0">
                    <a:pos x="18" y="48"/>
                  </a:cxn>
                  <a:cxn ang="0">
                    <a:pos x="24" y="43"/>
                  </a:cxn>
                  <a:cxn ang="0">
                    <a:pos x="35" y="37"/>
                  </a:cxn>
                  <a:cxn ang="0">
                    <a:pos x="43" y="32"/>
                  </a:cxn>
                  <a:cxn ang="0">
                    <a:pos x="44" y="28"/>
                  </a:cxn>
                  <a:cxn ang="0">
                    <a:pos x="44" y="28"/>
                  </a:cxn>
                  <a:cxn ang="0">
                    <a:pos x="44" y="26"/>
                  </a:cxn>
                  <a:cxn ang="0">
                    <a:pos x="44" y="23"/>
                  </a:cxn>
                  <a:cxn ang="0">
                    <a:pos x="46" y="17"/>
                  </a:cxn>
                  <a:cxn ang="0">
                    <a:pos x="44" y="11"/>
                  </a:cxn>
                  <a:cxn ang="0">
                    <a:pos x="49" y="9"/>
                  </a:cxn>
                  <a:cxn ang="0">
                    <a:pos x="53" y="3"/>
                  </a:cxn>
                  <a:cxn ang="0">
                    <a:pos x="53" y="2"/>
                  </a:cxn>
                  <a:cxn ang="0">
                    <a:pos x="52" y="2"/>
                  </a:cxn>
                  <a:cxn ang="0">
                    <a:pos x="47" y="3"/>
                  </a:cxn>
                  <a:cxn ang="0">
                    <a:pos x="41" y="3"/>
                  </a:cxn>
                  <a:cxn ang="0">
                    <a:pos x="27" y="8"/>
                  </a:cxn>
                  <a:cxn ang="0">
                    <a:pos x="21" y="5"/>
                  </a:cxn>
                  <a:cxn ang="0">
                    <a:pos x="14" y="8"/>
                  </a:cxn>
                  <a:cxn ang="0">
                    <a:pos x="12" y="8"/>
                  </a:cxn>
                  <a:cxn ang="0">
                    <a:pos x="8" y="6"/>
                  </a:cxn>
                  <a:cxn ang="0">
                    <a:pos x="8" y="11"/>
                  </a:cxn>
                  <a:cxn ang="0">
                    <a:pos x="8" y="12"/>
                  </a:cxn>
                  <a:cxn ang="0">
                    <a:pos x="6" y="12"/>
                  </a:cxn>
                  <a:cxn ang="0">
                    <a:pos x="3" y="17"/>
                  </a:cxn>
                  <a:cxn ang="0">
                    <a:pos x="2" y="15"/>
                  </a:cxn>
                  <a:cxn ang="0">
                    <a:pos x="2" y="22"/>
                  </a:cxn>
                  <a:cxn ang="0">
                    <a:pos x="2" y="29"/>
                  </a:cxn>
                </a:cxnLst>
                <a:rect l="0" t="0" r="r" b="b"/>
                <a:pathLst>
                  <a:path w="53" h="54">
                    <a:moveTo>
                      <a:pt x="2" y="29"/>
                    </a:moveTo>
                    <a:cubicBezTo>
                      <a:pt x="3" y="29"/>
                      <a:pt x="3" y="29"/>
                      <a:pt x="5" y="29"/>
                    </a:cubicBezTo>
                    <a:cubicBezTo>
                      <a:pt x="5" y="29"/>
                      <a:pt x="5" y="29"/>
                      <a:pt x="5" y="29"/>
                    </a:cubicBezTo>
                    <a:cubicBezTo>
                      <a:pt x="6" y="31"/>
                      <a:pt x="5" y="31"/>
                      <a:pt x="5" y="31"/>
                    </a:cubicBezTo>
                    <a:cubicBezTo>
                      <a:pt x="6" y="31"/>
                      <a:pt x="8" y="32"/>
                      <a:pt x="8" y="34"/>
                    </a:cubicBezTo>
                    <a:cubicBezTo>
                      <a:pt x="8" y="36"/>
                      <a:pt x="5" y="36"/>
                      <a:pt x="5" y="37"/>
                    </a:cubicBezTo>
                    <a:cubicBezTo>
                      <a:pt x="5" y="37"/>
                      <a:pt x="6" y="37"/>
                      <a:pt x="6" y="39"/>
                    </a:cubicBezTo>
                    <a:cubicBezTo>
                      <a:pt x="3" y="39"/>
                      <a:pt x="3" y="39"/>
                      <a:pt x="3" y="39"/>
                    </a:cubicBezTo>
                    <a:cubicBezTo>
                      <a:pt x="3" y="39"/>
                      <a:pt x="3" y="39"/>
                      <a:pt x="2" y="40"/>
                    </a:cubicBezTo>
                    <a:cubicBezTo>
                      <a:pt x="3" y="40"/>
                      <a:pt x="3" y="40"/>
                      <a:pt x="3" y="40"/>
                    </a:cubicBezTo>
                    <a:cubicBezTo>
                      <a:pt x="3" y="42"/>
                      <a:pt x="0" y="45"/>
                      <a:pt x="0" y="45"/>
                    </a:cubicBezTo>
                    <a:cubicBezTo>
                      <a:pt x="0" y="45"/>
                      <a:pt x="0" y="45"/>
                      <a:pt x="0" y="45"/>
                    </a:cubicBezTo>
                    <a:cubicBezTo>
                      <a:pt x="0" y="45"/>
                      <a:pt x="0" y="45"/>
                      <a:pt x="0" y="45"/>
                    </a:cubicBezTo>
                    <a:cubicBezTo>
                      <a:pt x="0" y="46"/>
                      <a:pt x="0" y="48"/>
                      <a:pt x="0" y="48"/>
                    </a:cubicBezTo>
                    <a:cubicBezTo>
                      <a:pt x="0" y="49"/>
                      <a:pt x="0" y="49"/>
                      <a:pt x="0" y="49"/>
                    </a:cubicBezTo>
                    <a:cubicBezTo>
                      <a:pt x="0" y="51"/>
                      <a:pt x="0" y="49"/>
                      <a:pt x="2" y="49"/>
                    </a:cubicBezTo>
                    <a:cubicBezTo>
                      <a:pt x="3" y="51"/>
                      <a:pt x="3" y="51"/>
                      <a:pt x="3" y="52"/>
                    </a:cubicBezTo>
                    <a:cubicBezTo>
                      <a:pt x="5" y="52"/>
                      <a:pt x="8" y="54"/>
                      <a:pt x="9" y="54"/>
                    </a:cubicBezTo>
                    <a:cubicBezTo>
                      <a:pt x="11" y="54"/>
                      <a:pt x="15" y="49"/>
                      <a:pt x="18" y="48"/>
                    </a:cubicBezTo>
                    <a:cubicBezTo>
                      <a:pt x="20" y="46"/>
                      <a:pt x="23" y="45"/>
                      <a:pt x="24" y="43"/>
                    </a:cubicBezTo>
                    <a:cubicBezTo>
                      <a:pt x="27" y="40"/>
                      <a:pt x="32" y="39"/>
                      <a:pt x="35" y="37"/>
                    </a:cubicBezTo>
                    <a:cubicBezTo>
                      <a:pt x="37" y="36"/>
                      <a:pt x="40" y="34"/>
                      <a:pt x="43" y="32"/>
                    </a:cubicBezTo>
                    <a:cubicBezTo>
                      <a:pt x="43" y="31"/>
                      <a:pt x="44" y="29"/>
                      <a:pt x="44" y="28"/>
                    </a:cubicBezTo>
                    <a:cubicBezTo>
                      <a:pt x="44" y="28"/>
                      <a:pt x="44" y="28"/>
                      <a:pt x="44" y="28"/>
                    </a:cubicBezTo>
                    <a:cubicBezTo>
                      <a:pt x="44" y="28"/>
                      <a:pt x="44" y="28"/>
                      <a:pt x="44" y="26"/>
                    </a:cubicBezTo>
                    <a:cubicBezTo>
                      <a:pt x="44" y="26"/>
                      <a:pt x="44" y="25"/>
                      <a:pt x="44" y="23"/>
                    </a:cubicBezTo>
                    <a:cubicBezTo>
                      <a:pt x="44" y="22"/>
                      <a:pt x="46" y="19"/>
                      <a:pt x="46" y="17"/>
                    </a:cubicBezTo>
                    <a:cubicBezTo>
                      <a:pt x="44" y="15"/>
                      <a:pt x="44" y="14"/>
                      <a:pt x="44" y="11"/>
                    </a:cubicBezTo>
                    <a:cubicBezTo>
                      <a:pt x="46" y="9"/>
                      <a:pt x="47" y="9"/>
                      <a:pt x="49" y="9"/>
                    </a:cubicBezTo>
                    <a:cubicBezTo>
                      <a:pt x="50" y="8"/>
                      <a:pt x="52" y="5"/>
                      <a:pt x="53" y="3"/>
                    </a:cubicBezTo>
                    <a:cubicBezTo>
                      <a:pt x="53" y="2"/>
                      <a:pt x="53" y="2"/>
                      <a:pt x="53" y="2"/>
                    </a:cubicBezTo>
                    <a:cubicBezTo>
                      <a:pt x="53" y="2"/>
                      <a:pt x="52" y="0"/>
                      <a:pt x="52" y="2"/>
                    </a:cubicBezTo>
                    <a:cubicBezTo>
                      <a:pt x="50" y="3"/>
                      <a:pt x="49" y="3"/>
                      <a:pt x="47" y="3"/>
                    </a:cubicBezTo>
                    <a:cubicBezTo>
                      <a:pt x="44" y="3"/>
                      <a:pt x="43" y="3"/>
                      <a:pt x="41" y="3"/>
                    </a:cubicBezTo>
                    <a:cubicBezTo>
                      <a:pt x="37" y="5"/>
                      <a:pt x="34" y="8"/>
                      <a:pt x="27" y="8"/>
                    </a:cubicBezTo>
                    <a:cubicBezTo>
                      <a:pt x="24" y="8"/>
                      <a:pt x="24" y="6"/>
                      <a:pt x="21" y="5"/>
                    </a:cubicBezTo>
                    <a:cubicBezTo>
                      <a:pt x="18" y="5"/>
                      <a:pt x="17" y="8"/>
                      <a:pt x="14" y="8"/>
                    </a:cubicBezTo>
                    <a:cubicBezTo>
                      <a:pt x="12" y="8"/>
                      <a:pt x="12" y="8"/>
                      <a:pt x="12" y="8"/>
                    </a:cubicBezTo>
                    <a:cubicBezTo>
                      <a:pt x="11" y="8"/>
                      <a:pt x="8" y="6"/>
                      <a:pt x="8" y="6"/>
                    </a:cubicBezTo>
                    <a:cubicBezTo>
                      <a:pt x="8" y="6"/>
                      <a:pt x="6" y="9"/>
                      <a:pt x="8" y="11"/>
                    </a:cubicBezTo>
                    <a:cubicBezTo>
                      <a:pt x="8" y="12"/>
                      <a:pt x="8" y="12"/>
                      <a:pt x="8" y="12"/>
                    </a:cubicBezTo>
                    <a:cubicBezTo>
                      <a:pt x="6" y="12"/>
                      <a:pt x="6" y="12"/>
                      <a:pt x="6" y="12"/>
                    </a:cubicBezTo>
                    <a:cubicBezTo>
                      <a:pt x="5" y="12"/>
                      <a:pt x="5" y="17"/>
                      <a:pt x="3" y="17"/>
                    </a:cubicBezTo>
                    <a:cubicBezTo>
                      <a:pt x="3" y="17"/>
                      <a:pt x="3" y="15"/>
                      <a:pt x="2" y="15"/>
                    </a:cubicBezTo>
                    <a:cubicBezTo>
                      <a:pt x="2" y="17"/>
                      <a:pt x="0" y="19"/>
                      <a:pt x="2" y="22"/>
                    </a:cubicBezTo>
                    <a:cubicBezTo>
                      <a:pt x="3" y="23"/>
                      <a:pt x="2" y="25"/>
                      <a:pt x="2" y="29"/>
                    </a:cubicBezTo>
                  </a:path>
                </a:pathLst>
              </a:custGeom>
              <a:grpFill/>
              <a:ln w="6350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lIns="45720" tIns="27432" rIns="45720" bIns="27432"/>
              <a:lstStyle/>
              <a:p>
                <a:endParaRPr lang="en-GB" sz="900" dirty="0"/>
              </a:p>
            </p:txBody>
          </p:sp>
          <p:sp>
            <p:nvSpPr>
              <p:cNvPr id="456" name="Freeform 90"/>
              <p:cNvSpPr>
                <a:spLocks/>
              </p:cNvSpPr>
              <p:nvPr/>
            </p:nvSpPr>
            <p:spPr bwMode="auto">
              <a:xfrm>
                <a:off x="3240" y="2394"/>
                <a:ext cx="23" cy="33"/>
              </a:xfrm>
              <a:custGeom>
                <a:avLst/>
                <a:gdLst/>
                <a:ahLst/>
                <a:cxnLst>
                  <a:cxn ang="0">
                    <a:pos x="5" y="16"/>
                  </a:cxn>
                  <a:cxn ang="0">
                    <a:pos x="3" y="16"/>
                  </a:cxn>
                  <a:cxn ang="0">
                    <a:pos x="3" y="17"/>
                  </a:cxn>
                  <a:cxn ang="0">
                    <a:pos x="0" y="17"/>
                  </a:cxn>
                  <a:cxn ang="0">
                    <a:pos x="3" y="11"/>
                  </a:cxn>
                  <a:cxn ang="0">
                    <a:pos x="5" y="6"/>
                  </a:cxn>
                  <a:cxn ang="0">
                    <a:pos x="6" y="0"/>
                  </a:cxn>
                  <a:cxn ang="0">
                    <a:pos x="9" y="0"/>
                  </a:cxn>
                  <a:cxn ang="0">
                    <a:pos x="9" y="0"/>
                  </a:cxn>
                  <a:cxn ang="0">
                    <a:pos x="9" y="2"/>
                  </a:cxn>
                  <a:cxn ang="0">
                    <a:pos x="12" y="5"/>
                  </a:cxn>
                  <a:cxn ang="0">
                    <a:pos x="9" y="8"/>
                  </a:cxn>
                  <a:cxn ang="0">
                    <a:pos x="11" y="10"/>
                  </a:cxn>
                  <a:cxn ang="0">
                    <a:pos x="8" y="10"/>
                  </a:cxn>
                  <a:cxn ang="0">
                    <a:pos x="6" y="11"/>
                  </a:cxn>
                  <a:cxn ang="0">
                    <a:pos x="8" y="11"/>
                  </a:cxn>
                  <a:cxn ang="0">
                    <a:pos x="5" y="16"/>
                  </a:cxn>
                </a:cxnLst>
                <a:rect l="0" t="0" r="r" b="b"/>
                <a:pathLst>
                  <a:path w="12" h="17">
                    <a:moveTo>
                      <a:pt x="5" y="16"/>
                    </a:moveTo>
                    <a:cubicBezTo>
                      <a:pt x="3" y="16"/>
                      <a:pt x="3" y="14"/>
                      <a:pt x="3" y="16"/>
                    </a:cubicBezTo>
                    <a:cubicBezTo>
                      <a:pt x="3" y="17"/>
                      <a:pt x="3" y="17"/>
                      <a:pt x="3" y="17"/>
                    </a:cubicBezTo>
                    <a:cubicBezTo>
                      <a:pt x="3" y="17"/>
                      <a:pt x="2" y="17"/>
                      <a:pt x="0" y="17"/>
                    </a:cubicBezTo>
                    <a:cubicBezTo>
                      <a:pt x="2" y="13"/>
                      <a:pt x="2" y="14"/>
                      <a:pt x="3" y="11"/>
                    </a:cubicBezTo>
                    <a:cubicBezTo>
                      <a:pt x="3" y="6"/>
                      <a:pt x="5" y="10"/>
                      <a:pt x="5" y="6"/>
                    </a:cubicBezTo>
                    <a:cubicBezTo>
                      <a:pt x="3" y="2"/>
                      <a:pt x="8" y="3"/>
                      <a:pt x="6" y="0"/>
                    </a:cubicBezTo>
                    <a:cubicBezTo>
                      <a:pt x="8" y="0"/>
                      <a:pt x="8" y="0"/>
                      <a:pt x="9" y="0"/>
                    </a:cubicBezTo>
                    <a:cubicBezTo>
                      <a:pt x="9" y="0"/>
                      <a:pt x="9" y="0"/>
                      <a:pt x="9" y="0"/>
                    </a:cubicBezTo>
                    <a:cubicBezTo>
                      <a:pt x="11" y="2"/>
                      <a:pt x="9" y="2"/>
                      <a:pt x="9" y="2"/>
                    </a:cubicBezTo>
                    <a:cubicBezTo>
                      <a:pt x="11" y="2"/>
                      <a:pt x="12" y="3"/>
                      <a:pt x="12" y="5"/>
                    </a:cubicBezTo>
                    <a:cubicBezTo>
                      <a:pt x="12" y="6"/>
                      <a:pt x="9" y="6"/>
                      <a:pt x="9" y="8"/>
                    </a:cubicBezTo>
                    <a:cubicBezTo>
                      <a:pt x="9" y="8"/>
                      <a:pt x="11" y="8"/>
                      <a:pt x="11" y="10"/>
                    </a:cubicBezTo>
                    <a:cubicBezTo>
                      <a:pt x="8" y="10"/>
                      <a:pt x="8" y="10"/>
                      <a:pt x="8" y="10"/>
                    </a:cubicBezTo>
                    <a:cubicBezTo>
                      <a:pt x="8" y="10"/>
                      <a:pt x="8" y="10"/>
                      <a:pt x="6" y="11"/>
                    </a:cubicBezTo>
                    <a:cubicBezTo>
                      <a:pt x="8" y="11"/>
                      <a:pt x="8" y="11"/>
                      <a:pt x="8" y="11"/>
                    </a:cubicBezTo>
                    <a:cubicBezTo>
                      <a:pt x="8" y="13"/>
                      <a:pt x="5" y="16"/>
                      <a:pt x="5" y="16"/>
                    </a:cubicBezTo>
                  </a:path>
                </a:pathLst>
              </a:custGeom>
              <a:grpFill/>
              <a:ln w="6350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lIns="45720" tIns="27432" rIns="45720" bIns="27432"/>
              <a:lstStyle/>
              <a:p>
                <a:endParaRPr lang="en-GB" sz="900" dirty="0"/>
              </a:p>
            </p:txBody>
          </p:sp>
          <p:sp>
            <p:nvSpPr>
              <p:cNvPr id="457" name="Freeform 91"/>
              <p:cNvSpPr>
                <a:spLocks/>
              </p:cNvSpPr>
              <p:nvPr/>
            </p:nvSpPr>
            <p:spPr bwMode="auto">
              <a:xfrm>
                <a:off x="3238" y="2422"/>
                <a:ext cx="68" cy="85"/>
              </a:xfrm>
              <a:custGeom>
                <a:avLst/>
                <a:gdLst/>
                <a:ahLst/>
                <a:cxnLst>
                  <a:cxn ang="0">
                    <a:pos x="6" y="7"/>
                  </a:cxn>
                  <a:cxn ang="0">
                    <a:pos x="5" y="10"/>
                  </a:cxn>
                  <a:cxn ang="0">
                    <a:pos x="5" y="11"/>
                  </a:cxn>
                  <a:cxn ang="0">
                    <a:pos x="5" y="19"/>
                  </a:cxn>
                  <a:cxn ang="0">
                    <a:pos x="5" y="24"/>
                  </a:cxn>
                  <a:cxn ang="0">
                    <a:pos x="2" y="34"/>
                  </a:cxn>
                  <a:cxn ang="0">
                    <a:pos x="0" y="40"/>
                  </a:cxn>
                  <a:cxn ang="0">
                    <a:pos x="0" y="42"/>
                  </a:cxn>
                  <a:cxn ang="0">
                    <a:pos x="9" y="44"/>
                  </a:cxn>
                  <a:cxn ang="0">
                    <a:pos x="15" y="37"/>
                  </a:cxn>
                  <a:cxn ang="0">
                    <a:pos x="21" y="36"/>
                  </a:cxn>
                  <a:cxn ang="0">
                    <a:pos x="21" y="33"/>
                  </a:cxn>
                  <a:cxn ang="0">
                    <a:pos x="24" y="30"/>
                  </a:cxn>
                  <a:cxn ang="0">
                    <a:pos x="17" y="20"/>
                  </a:cxn>
                  <a:cxn ang="0">
                    <a:pos x="21" y="19"/>
                  </a:cxn>
                  <a:cxn ang="0">
                    <a:pos x="33" y="13"/>
                  </a:cxn>
                  <a:cxn ang="0">
                    <a:pos x="35" y="13"/>
                  </a:cxn>
                  <a:cxn ang="0">
                    <a:pos x="32" y="11"/>
                  </a:cxn>
                  <a:cxn ang="0">
                    <a:pos x="32" y="10"/>
                  </a:cxn>
                  <a:cxn ang="0">
                    <a:pos x="33" y="10"/>
                  </a:cxn>
                  <a:cxn ang="0">
                    <a:pos x="33" y="8"/>
                  </a:cxn>
                  <a:cxn ang="0">
                    <a:pos x="30" y="0"/>
                  </a:cxn>
                  <a:cxn ang="0">
                    <a:pos x="24" y="5"/>
                  </a:cxn>
                  <a:cxn ang="0">
                    <a:pos x="15" y="11"/>
                  </a:cxn>
                  <a:cxn ang="0">
                    <a:pos x="9" y="10"/>
                  </a:cxn>
                  <a:cxn ang="0">
                    <a:pos x="8" y="7"/>
                  </a:cxn>
                  <a:cxn ang="0">
                    <a:pos x="6" y="7"/>
                  </a:cxn>
                </a:cxnLst>
                <a:rect l="0" t="0" r="r" b="b"/>
                <a:pathLst>
                  <a:path w="35" h="44">
                    <a:moveTo>
                      <a:pt x="6" y="7"/>
                    </a:moveTo>
                    <a:cubicBezTo>
                      <a:pt x="5" y="7"/>
                      <a:pt x="5" y="8"/>
                      <a:pt x="5" y="10"/>
                    </a:cubicBezTo>
                    <a:cubicBezTo>
                      <a:pt x="5" y="11"/>
                      <a:pt x="5" y="11"/>
                      <a:pt x="5" y="11"/>
                    </a:cubicBezTo>
                    <a:cubicBezTo>
                      <a:pt x="5" y="13"/>
                      <a:pt x="6" y="17"/>
                      <a:pt x="5" y="19"/>
                    </a:cubicBezTo>
                    <a:cubicBezTo>
                      <a:pt x="5" y="20"/>
                      <a:pt x="5" y="22"/>
                      <a:pt x="5" y="24"/>
                    </a:cubicBezTo>
                    <a:cubicBezTo>
                      <a:pt x="5" y="25"/>
                      <a:pt x="2" y="30"/>
                      <a:pt x="2" y="34"/>
                    </a:cubicBezTo>
                    <a:cubicBezTo>
                      <a:pt x="2" y="36"/>
                      <a:pt x="0" y="40"/>
                      <a:pt x="0" y="40"/>
                    </a:cubicBezTo>
                    <a:cubicBezTo>
                      <a:pt x="0" y="40"/>
                      <a:pt x="0" y="40"/>
                      <a:pt x="0" y="42"/>
                    </a:cubicBezTo>
                    <a:cubicBezTo>
                      <a:pt x="2" y="42"/>
                      <a:pt x="8" y="44"/>
                      <a:pt x="9" y="44"/>
                    </a:cubicBezTo>
                    <a:cubicBezTo>
                      <a:pt x="12" y="44"/>
                      <a:pt x="12" y="39"/>
                      <a:pt x="15" y="37"/>
                    </a:cubicBezTo>
                    <a:cubicBezTo>
                      <a:pt x="15" y="36"/>
                      <a:pt x="20" y="37"/>
                      <a:pt x="21" y="36"/>
                    </a:cubicBezTo>
                    <a:cubicBezTo>
                      <a:pt x="21" y="34"/>
                      <a:pt x="21" y="33"/>
                      <a:pt x="21" y="33"/>
                    </a:cubicBezTo>
                    <a:cubicBezTo>
                      <a:pt x="23" y="31"/>
                      <a:pt x="24" y="31"/>
                      <a:pt x="24" y="30"/>
                    </a:cubicBezTo>
                    <a:cubicBezTo>
                      <a:pt x="17" y="20"/>
                      <a:pt x="17" y="20"/>
                      <a:pt x="17" y="20"/>
                    </a:cubicBezTo>
                    <a:cubicBezTo>
                      <a:pt x="17" y="19"/>
                      <a:pt x="20" y="19"/>
                      <a:pt x="21" y="19"/>
                    </a:cubicBezTo>
                    <a:cubicBezTo>
                      <a:pt x="23" y="17"/>
                      <a:pt x="32" y="16"/>
                      <a:pt x="33" y="13"/>
                    </a:cubicBezTo>
                    <a:cubicBezTo>
                      <a:pt x="35" y="13"/>
                      <a:pt x="35" y="13"/>
                      <a:pt x="35" y="13"/>
                    </a:cubicBezTo>
                    <a:cubicBezTo>
                      <a:pt x="35" y="10"/>
                      <a:pt x="33" y="11"/>
                      <a:pt x="32" y="11"/>
                    </a:cubicBezTo>
                    <a:cubicBezTo>
                      <a:pt x="32" y="10"/>
                      <a:pt x="32" y="10"/>
                      <a:pt x="32" y="10"/>
                    </a:cubicBezTo>
                    <a:cubicBezTo>
                      <a:pt x="33" y="10"/>
                      <a:pt x="33" y="10"/>
                      <a:pt x="33" y="10"/>
                    </a:cubicBezTo>
                    <a:cubicBezTo>
                      <a:pt x="33" y="10"/>
                      <a:pt x="33" y="10"/>
                      <a:pt x="33" y="8"/>
                    </a:cubicBezTo>
                    <a:cubicBezTo>
                      <a:pt x="32" y="7"/>
                      <a:pt x="32" y="4"/>
                      <a:pt x="30" y="0"/>
                    </a:cubicBezTo>
                    <a:cubicBezTo>
                      <a:pt x="29" y="2"/>
                      <a:pt x="26" y="4"/>
                      <a:pt x="24" y="5"/>
                    </a:cubicBezTo>
                    <a:cubicBezTo>
                      <a:pt x="21" y="7"/>
                      <a:pt x="17" y="11"/>
                      <a:pt x="15" y="11"/>
                    </a:cubicBezTo>
                    <a:cubicBezTo>
                      <a:pt x="14" y="11"/>
                      <a:pt x="11" y="10"/>
                      <a:pt x="9" y="10"/>
                    </a:cubicBezTo>
                    <a:cubicBezTo>
                      <a:pt x="9" y="8"/>
                      <a:pt x="9" y="8"/>
                      <a:pt x="8" y="7"/>
                    </a:cubicBezTo>
                    <a:cubicBezTo>
                      <a:pt x="6" y="7"/>
                      <a:pt x="6" y="8"/>
                      <a:pt x="6" y="7"/>
                    </a:cubicBezTo>
                  </a:path>
                </a:pathLst>
              </a:custGeom>
              <a:grpFill/>
              <a:ln w="6350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lIns="45720" tIns="27432" rIns="45720" bIns="27432"/>
              <a:lstStyle/>
              <a:p>
                <a:endParaRPr lang="en-GB" sz="900" dirty="0"/>
              </a:p>
            </p:txBody>
          </p:sp>
          <p:sp>
            <p:nvSpPr>
              <p:cNvPr id="458" name="Freeform 92"/>
              <p:cNvSpPr>
                <a:spLocks/>
              </p:cNvSpPr>
              <p:nvPr/>
            </p:nvSpPr>
            <p:spPr bwMode="auto">
              <a:xfrm>
                <a:off x="3333" y="2841"/>
                <a:ext cx="165" cy="263"/>
              </a:xfrm>
              <a:custGeom>
                <a:avLst/>
                <a:gdLst/>
                <a:ahLst/>
                <a:cxnLst>
                  <a:cxn ang="0">
                    <a:pos x="5" y="136"/>
                  </a:cxn>
                  <a:cxn ang="0">
                    <a:pos x="0" y="126"/>
                  </a:cxn>
                  <a:cxn ang="0">
                    <a:pos x="0" y="92"/>
                  </a:cxn>
                  <a:cxn ang="0">
                    <a:pos x="8" y="81"/>
                  </a:cxn>
                  <a:cxn ang="0">
                    <a:pos x="12" y="78"/>
                  </a:cxn>
                  <a:cxn ang="0">
                    <a:pos x="18" y="73"/>
                  </a:cxn>
                  <a:cxn ang="0">
                    <a:pos x="33" y="69"/>
                  </a:cxn>
                  <a:cxn ang="0">
                    <a:pos x="49" y="48"/>
                  </a:cxn>
                  <a:cxn ang="0">
                    <a:pos x="53" y="41"/>
                  </a:cxn>
                  <a:cxn ang="0">
                    <a:pos x="38" y="38"/>
                  </a:cxn>
                  <a:cxn ang="0">
                    <a:pos x="23" y="30"/>
                  </a:cxn>
                  <a:cxn ang="0">
                    <a:pos x="18" y="25"/>
                  </a:cxn>
                  <a:cxn ang="0">
                    <a:pos x="15" y="20"/>
                  </a:cxn>
                  <a:cxn ang="0">
                    <a:pos x="15" y="13"/>
                  </a:cxn>
                  <a:cxn ang="0">
                    <a:pos x="18" y="6"/>
                  </a:cxn>
                  <a:cxn ang="0">
                    <a:pos x="27" y="17"/>
                  </a:cxn>
                  <a:cxn ang="0">
                    <a:pos x="41" y="14"/>
                  </a:cxn>
                  <a:cxn ang="0">
                    <a:pos x="53" y="11"/>
                  </a:cxn>
                  <a:cxn ang="0">
                    <a:pos x="62" y="8"/>
                  </a:cxn>
                  <a:cxn ang="0">
                    <a:pos x="79" y="3"/>
                  </a:cxn>
                  <a:cxn ang="0">
                    <a:pos x="80" y="16"/>
                  </a:cxn>
                  <a:cxn ang="0">
                    <a:pos x="77" y="24"/>
                  </a:cxn>
                  <a:cxn ang="0">
                    <a:pos x="68" y="48"/>
                  </a:cxn>
                  <a:cxn ang="0">
                    <a:pos x="35" y="98"/>
                  </a:cxn>
                  <a:cxn ang="0">
                    <a:pos x="12" y="122"/>
                  </a:cxn>
                  <a:cxn ang="0">
                    <a:pos x="5" y="136"/>
                  </a:cxn>
                </a:cxnLst>
                <a:rect l="0" t="0" r="r" b="b"/>
                <a:pathLst>
                  <a:path w="85" h="136">
                    <a:moveTo>
                      <a:pt x="5" y="136"/>
                    </a:moveTo>
                    <a:cubicBezTo>
                      <a:pt x="3" y="131"/>
                      <a:pt x="0" y="133"/>
                      <a:pt x="0" y="126"/>
                    </a:cubicBezTo>
                    <a:cubicBezTo>
                      <a:pt x="0" y="119"/>
                      <a:pt x="0" y="92"/>
                      <a:pt x="0" y="92"/>
                    </a:cubicBezTo>
                    <a:cubicBezTo>
                      <a:pt x="0" y="92"/>
                      <a:pt x="5" y="84"/>
                      <a:pt x="8" y="81"/>
                    </a:cubicBezTo>
                    <a:cubicBezTo>
                      <a:pt x="9" y="78"/>
                      <a:pt x="9" y="78"/>
                      <a:pt x="12" y="78"/>
                    </a:cubicBezTo>
                    <a:cubicBezTo>
                      <a:pt x="18" y="78"/>
                      <a:pt x="11" y="77"/>
                      <a:pt x="18" y="73"/>
                    </a:cubicBezTo>
                    <a:cubicBezTo>
                      <a:pt x="27" y="69"/>
                      <a:pt x="27" y="77"/>
                      <a:pt x="33" y="69"/>
                    </a:cubicBezTo>
                    <a:cubicBezTo>
                      <a:pt x="39" y="61"/>
                      <a:pt x="42" y="56"/>
                      <a:pt x="49" y="48"/>
                    </a:cubicBezTo>
                    <a:cubicBezTo>
                      <a:pt x="56" y="41"/>
                      <a:pt x="56" y="41"/>
                      <a:pt x="53" y="41"/>
                    </a:cubicBezTo>
                    <a:cubicBezTo>
                      <a:pt x="52" y="41"/>
                      <a:pt x="49" y="42"/>
                      <a:pt x="38" y="38"/>
                    </a:cubicBezTo>
                    <a:cubicBezTo>
                      <a:pt x="27" y="33"/>
                      <a:pt x="26" y="34"/>
                      <a:pt x="23" y="30"/>
                    </a:cubicBezTo>
                    <a:cubicBezTo>
                      <a:pt x="20" y="27"/>
                      <a:pt x="18" y="28"/>
                      <a:pt x="18" y="25"/>
                    </a:cubicBezTo>
                    <a:cubicBezTo>
                      <a:pt x="17" y="22"/>
                      <a:pt x="17" y="24"/>
                      <a:pt x="15" y="20"/>
                    </a:cubicBezTo>
                    <a:cubicBezTo>
                      <a:pt x="14" y="16"/>
                      <a:pt x="12" y="16"/>
                      <a:pt x="15" y="13"/>
                    </a:cubicBezTo>
                    <a:cubicBezTo>
                      <a:pt x="18" y="6"/>
                      <a:pt x="18" y="6"/>
                      <a:pt x="18" y="6"/>
                    </a:cubicBezTo>
                    <a:cubicBezTo>
                      <a:pt x="21" y="11"/>
                      <a:pt x="20" y="14"/>
                      <a:pt x="27" y="17"/>
                    </a:cubicBezTo>
                    <a:cubicBezTo>
                      <a:pt x="32" y="20"/>
                      <a:pt x="33" y="11"/>
                      <a:pt x="41" y="14"/>
                    </a:cubicBezTo>
                    <a:cubicBezTo>
                      <a:pt x="47" y="17"/>
                      <a:pt x="45" y="10"/>
                      <a:pt x="53" y="11"/>
                    </a:cubicBezTo>
                    <a:cubicBezTo>
                      <a:pt x="61" y="11"/>
                      <a:pt x="52" y="8"/>
                      <a:pt x="62" y="8"/>
                    </a:cubicBezTo>
                    <a:cubicBezTo>
                      <a:pt x="73" y="10"/>
                      <a:pt x="74" y="0"/>
                      <a:pt x="79" y="3"/>
                    </a:cubicBezTo>
                    <a:cubicBezTo>
                      <a:pt x="83" y="5"/>
                      <a:pt x="76" y="8"/>
                      <a:pt x="80" y="16"/>
                    </a:cubicBezTo>
                    <a:cubicBezTo>
                      <a:pt x="85" y="22"/>
                      <a:pt x="79" y="13"/>
                      <a:pt x="77" y="24"/>
                    </a:cubicBezTo>
                    <a:cubicBezTo>
                      <a:pt x="77" y="30"/>
                      <a:pt x="73" y="34"/>
                      <a:pt x="68" y="48"/>
                    </a:cubicBezTo>
                    <a:cubicBezTo>
                      <a:pt x="59" y="72"/>
                      <a:pt x="47" y="89"/>
                      <a:pt x="35" y="98"/>
                    </a:cubicBezTo>
                    <a:cubicBezTo>
                      <a:pt x="21" y="109"/>
                      <a:pt x="21" y="111"/>
                      <a:pt x="12" y="122"/>
                    </a:cubicBezTo>
                    <a:cubicBezTo>
                      <a:pt x="5" y="131"/>
                      <a:pt x="9" y="130"/>
                      <a:pt x="5" y="136"/>
                    </a:cubicBezTo>
                  </a:path>
                </a:pathLst>
              </a:custGeom>
              <a:grpFill/>
              <a:ln w="6350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lIns="45720" tIns="27432" rIns="45720" bIns="27432"/>
              <a:lstStyle/>
              <a:p>
                <a:endParaRPr lang="en-GB" sz="900" dirty="0"/>
              </a:p>
            </p:txBody>
          </p:sp>
          <p:sp>
            <p:nvSpPr>
              <p:cNvPr id="459" name="Freeform 93"/>
              <p:cNvSpPr>
                <a:spLocks/>
              </p:cNvSpPr>
              <p:nvPr/>
            </p:nvSpPr>
            <p:spPr bwMode="auto">
              <a:xfrm>
                <a:off x="3203" y="2784"/>
                <a:ext cx="238" cy="227"/>
              </a:xfrm>
              <a:custGeom>
                <a:avLst/>
                <a:gdLst/>
                <a:ahLst/>
                <a:cxnLst>
                  <a:cxn ang="0">
                    <a:pos x="26" y="104"/>
                  </a:cxn>
                  <a:cxn ang="0">
                    <a:pos x="38" y="109"/>
                  </a:cxn>
                  <a:cxn ang="0">
                    <a:pos x="49" y="114"/>
                  </a:cxn>
                  <a:cxn ang="0">
                    <a:pos x="53" y="115"/>
                  </a:cxn>
                  <a:cxn ang="0">
                    <a:pos x="61" y="109"/>
                  </a:cxn>
                  <a:cxn ang="0">
                    <a:pos x="67" y="109"/>
                  </a:cxn>
                  <a:cxn ang="0">
                    <a:pos x="75" y="110"/>
                  </a:cxn>
                  <a:cxn ang="0">
                    <a:pos x="79" y="107"/>
                  </a:cxn>
                  <a:cxn ang="0">
                    <a:pos x="85" y="103"/>
                  </a:cxn>
                  <a:cxn ang="0">
                    <a:pos x="101" y="98"/>
                  </a:cxn>
                  <a:cxn ang="0">
                    <a:pos x="116" y="78"/>
                  </a:cxn>
                  <a:cxn ang="0">
                    <a:pos x="120" y="70"/>
                  </a:cxn>
                  <a:cxn ang="0">
                    <a:pos x="105" y="67"/>
                  </a:cxn>
                  <a:cxn ang="0">
                    <a:pos x="90" y="59"/>
                  </a:cxn>
                  <a:cxn ang="0">
                    <a:pos x="85" y="54"/>
                  </a:cxn>
                  <a:cxn ang="0">
                    <a:pos x="82" y="50"/>
                  </a:cxn>
                  <a:cxn ang="0">
                    <a:pos x="82" y="42"/>
                  </a:cxn>
                  <a:cxn ang="0">
                    <a:pos x="73" y="40"/>
                  </a:cxn>
                  <a:cxn ang="0">
                    <a:pos x="78" y="26"/>
                  </a:cxn>
                  <a:cxn ang="0">
                    <a:pos x="72" y="17"/>
                  </a:cxn>
                  <a:cxn ang="0">
                    <a:pos x="64" y="9"/>
                  </a:cxn>
                  <a:cxn ang="0">
                    <a:pos x="56" y="6"/>
                  </a:cxn>
                  <a:cxn ang="0">
                    <a:pos x="52" y="6"/>
                  </a:cxn>
                  <a:cxn ang="0">
                    <a:pos x="44" y="3"/>
                  </a:cxn>
                  <a:cxn ang="0">
                    <a:pos x="38" y="7"/>
                  </a:cxn>
                  <a:cxn ang="0">
                    <a:pos x="32" y="7"/>
                  </a:cxn>
                  <a:cxn ang="0">
                    <a:pos x="29" y="23"/>
                  </a:cxn>
                  <a:cxn ang="0">
                    <a:pos x="21" y="31"/>
                  </a:cxn>
                  <a:cxn ang="0">
                    <a:pos x="18" y="43"/>
                  </a:cxn>
                  <a:cxn ang="0">
                    <a:pos x="14" y="43"/>
                  </a:cxn>
                  <a:cxn ang="0">
                    <a:pos x="14" y="51"/>
                  </a:cxn>
                  <a:cxn ang="0">
                    <a:pos x="9" y="67"/>
                  </a:cxn>
                  <a:cxn ang="0">
                    <a:pos x="5" y="70"/>
                  </a:cxn>
                  <a:cxn ang="0">
                    <a:pos x="12" y="78"/>
                  </a:cxn>
                  <a:cxn ang="0">
                    <a:pos x="18" y="87"/>
                  </a:cxn>
                  <a:cxn ang="0">
                    <a:pos x="24" y="96"/>
                  </a:cxn>
                  <a:cxn ang="0">
                    <a:pos x="26" y="104"/>
                  </a:cxn>
                </a:cxnLst>
                <a:rect l="0" t="0" r="r" b="b"/>
                <a:pathLst>
                  <a:path w="123" h="117">
                    <a:moveTo>
                      <a:pt x="26" y="104"/>
                    </a:moveTo>
                    <a:cubicBezTo>
                      <a:pt x="31" y="109"/>
                      <a:pt x="31" y="101"/>
                      <a:pt x="38" y="109"/>
                    </a:cubicBezTo>
                    <a:cubicBezTo>
                      <a:pt x="46" y="117"/>
                      <a:pt x="46" y="112"/>
                      <a:pt x="49" y="114"/>
                    </a:cubicBezTo>
                    <a:cubicBezTo>
                      <a:pt x="52" y="115"/>
                      <a:pt x="53" y="114"/>
                      <a:pt x="53" y="115"/>
                    </a:cubicBezTo>
                    <a:cubicBezTo>
                      <a:pt x="56" y="117"/>
                      <a:pt x="55" y="112"/>
                      <a:pt x="61" y="109"/>
                    </a:cubicBezTo>
                    <a:cubicBezTo>
                      <a:pt x="66" y="106"/>
                      <a:pt x="66" y="107"/>
                      <a:pt x="67" y="109"/>
                    </a:cubicBezTo>
                    <a:cubicBezTo>
                      <a:pt x="69" y="110"/>
                      <a:pt x="72" y="110"/>
                      <a:pt x="75" y="110"/>
                    </a:cubicBezTo>
                    <a:cubicBezTo>
                      <a:pt x="76" y="107"/>
                      <a:pt x="76" y="107"/>
                      <a:pt x="79" y="107"/>
                    </a:cubicBezTo>
                    <a:cubicBezTo>
                      <a:pt x="85" y="107"/>
                      <a:pt x="78" y="106"/>
                      <a:pt x="85" y="103"/>
                    </a:cubicBezTo>
                    <a:cubicBezTo>
                      <a:pt x="94" y="98"/>
                      <a:pt x="94" y="106"/>
                      <a:pt x="101" y="98"/>
                    </a:cubicBezTo>
                    <a:cubicBezTo>
                      <a:pt x="107" y="90"/>
                      <a:pt x="110" y="85"/>
                      <a:pt x="116" y="78"/>
                    </a:cubicBezTo>
                    <a:cubicBezTo>
                      <a:pt x="123" y="70"/>
                      <a:pt x="123" y="70"/>
                      <a:pt x="120" y="70"/>
                    </a:cubicBezTo>
                    <a:cubicBezTo>
                      <a:pt x="119" y="70"/>
                      <a:pt x="116" y="71"/>
                      <a:pt x="105" y="67"/>
                    </a:cubicBezTo>
                    <a:cubicBezTo>
                      <a:pt x="94" y="62"/>
                      <a:pt x="93" y="64"/>
                      <a:pt x="90" y="59"/>
                    </a:cubicBezTo>
                    <a:cubicBezTo>
                      <a:pt x="87" y="56"/>
                      <a:pt x="85" y="57"/>
                      <a:pt x="85" y="54"/>
                    </a:cubicBezTo>
                    <a:cubicBezTo>
                      <a:pt x="84" y="51"/>
                      <a:pt x="84" y="53"/>
                      <a:pt x="82" y="50"/>
                    </a:cubicBezTo>
                    <a:cubicBezTo>
                      <a:pt x="81" y="45"/>
                      <a:pt x="79" y="45"/>
                      <a:pt x="82" y="42"/>
                    </a:cubicBezTo>
                    <a:cubicBezTo>
                      <a:pt x="81" y="37"/>
                      <a:pt x="76" y="43"/>
                      <a:pt x="73" y="40"/>
                    </a:cubicBezTo>
                    <a:cubicBezTo>
                      <a:pt x="73" y="31"/>
                      <a:pt x="75" y="36"/>
                      <a:pt x="78" y="26"/>
                    </a:cubicBezTo>
                    <a:cubicBezTo>
                      <a:pt x="73" y="23"/>
                      <a:pt x="75" y="20"/>
                      <a:pt x="72" y="17"/>
                    </a:cubicBezTo>
                    <a:cubicBezTo>
                      <a:pt x="69" y="15"/>
                      <a:pt x="67" y="9"/>
                      <a:pt x="64" y="9"/>
                    </a:cubicBezTo>
                    <a:cubicBezTo>
                      <a:pt x="62" y="7"/>
                      <a:pt x="61" y="6"/>
                      <a:pt x="56" y="6"/>
                    </a:cubicBezTo>
                    <a:cubicBezTo>
                      <a:pt x="52" y="4"/>
                      <a:pt x="53" y="7"/>
                      <a:pt x="52" y="6"/>
                    </a:cubicBezTo>
                    <a:cubicBezTo>
                      <a:pt x="50" y="3"/>
                      <a:pt x="50" y="12"/>
                      <a:pt x="44" y="3"/>
                    </a:cubicBezTo>
                    <a:cubicBezTo>
                      <a:pt x="41" y="0"/>
                      <a:pt x="41" y="12"/>
                      <a:pt x="38" y="7"/>
                    </a:cubicBezTo>
                    <a:cubicBezTo>
                      <a:pt x="37" y="3"/>
                      <a:pt x="38" y="11"/>
                      <a:pt x="32" y="7"/>
                    </a:cubicBezTo>
                    <a:cubicBezTo>
                      <a:pt x="31" y="17"/>
                      <a:pt x="27" y="18"/>
                      <a:pt x="29" y="23"/>
                    </a:cubicBezTo>
                    <a:cubicBezTo>
                      <a:pt x="23" y="23"/>
                      <a:pt x="24" y="29"/>
                      <a:pt x="21" y="31"/>
                    </a:cubicBezTo>
                    <a:cubicBezTo>
                      <a:pt x="18" y="34"/>
                      <a:pt x="20" y="42"/>
                      <a:pt x="18" y="43"/>
                    </a:cubicBezTo>
                    <a:cubicBezTo>
                      <a:pt x="17" y="45"/>
                      <a:pt x="17" y="39"/>
                      <a:pt x="14" y="43"/>
                    </a:cubicBezTo>
                    <a:cubicBezTo>
                      <a:pt x="12" y="48"/>
                      <a:pt x="15" y="46"/>
                      <a:pt x="14" y="51"/>
                    </a:cubicBezTo>
                    <a:cubicBezTo>
                      <a:pt x="11" y="57"/>
                      <a:pt x="15" y="68"/>
                      <a:pt x="9" y="67"/>
                    </a:cubicBezTo>
                    <a:cubicBezTo>
                      <a:pt x="2" y="64"/>
                      <a:pt x="6" y="68"/>
                      <a:pt x="5" y="70"/>
                    </a:cubicBezTo>
                    <a:cubicBezTo>
                      <a:pt x="0" y="73"/>
                      <a:pt x="9" y="71"/>
                      <a:pt x="12" y="78"/>
                    </a:cubicBezTo>
                    <a:cubicBezTo>
                      <a:pt x="15" y="82"/>
                      <a:pt x="17" y="79"/>
                      <a:pt x="18" y="87"/>
                    </a:cubicBezTo>
                    <a:cubicBezTo>
                      <a:pt x="20" y="95"/>
                      <a:pt x="20" y="95"/>
                      <a:pt x="24" y="96"/>
                    </a:cubicBezTo>
                    <a:cubicBezTo>
                      <a:pt x="27" y="96"/>
                      <a:pt x="24" y="98"/>
                      <a:pt x="26" y="104"/>
                    </a:cubicBezTo>
                  </a:path>
                </a:pathLst>
              </a:custGeom>
              <a:grpFill/>
              <a:ln w="6350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lIns="45720" tIns="27432" rIns="45720" bIns="27432"/>
              <a:lstStyle/>
              <a:p>
                <a:endParaRPr lang="en-GB" sz="900" dirty="0"/>
              </a:p>
            </p:txBody>
          </p:sp>
          <p:sp>
            <p:nvSpPr>
              <p:cNvPr id="460" name="Freeform 94"/>
              <p:cNvSpPr>
                <a:spLocks/>
              </p:cNvSpPr>
              <p:nvPr/>
            </p:nvSpPr>
            <p:spPr bwMode="auto">
              <a:xfrm>
                <a:off x="3257" y="2728"/>
                <a:ext cx="107" cy="113"/>
              </a:xfrm>
              <a:custGeom>
                <a:avLst/>
                <a:gdLst/>
                <a:ahLst/>
                <a:cxnLst>
                  <a:cxn ang="0">
                    <a:pos x="4" y="37"/>
                  </a:cxn>
                  <a:cxn ang="0">
                    <a:pos x="10" y="37"/>
                  </a:cxn>
                  <a:cxn ang="0">
                    <a:pos x="16" y="32"/>
                  </a:cxn>
                  <a:cxn ang="0">
                    <a:pos x="23" y="35"/>
                  </a:cxn>
                  <a:cxn ang="0">
                    <a:pos x="28" y="35"/>
                  </a:cxn>
                  <a:cxn ang="0">
                    <a:pos x="36" y="38"/>
                  </a:cxn>
                  <a:cxn ang="0">
                    <a:pos x="43" y="46"/>
                  </a:cxn>
                  <a:cxn ang="0">
                    <a:pos x="49" y="55"/>
                  </a:cxn>
                  <a:cxn ang="0">
                    <a:pos x="55" y="52"/>
                  </a:cxn>
                  <a:cxn ang="0">
                    <a:pos x="51" y="49"/>
                  </a:cxn>
                  <a:cxn ang="0">
                    <a:pos x="49" y="46"/>
                  </a:cxn>
                  <a:cxn ang="0">
                    <a:pos x="46" y="43"/>
                  </a:cxn>
                  <a:cxn ang="0">
                    <a:pos x="42" y="37"/>
                  </a:cxn>
                  <a:cxn ang="0">
                    <a:pos x="36" y="32"/>
                  </a:cxn>
                  <a:cxn ang="0">
                    <a:pos x="31" y="27"/>
                  </a:cxn>
                  <a:cxn ang="0">
                    <a:pos x="28" y="30"/>
                  </a:cxn>
                  <a:cxn ang="0">
                    <a:pos x="25" y="23"/>
                  </a:cxn>
                  <a:cxn ang="0">
                    <a:pos x="19" y="0"/>
                  </a:cxn>
                  <a:cxn ang="0">
                    <a:pos x="11" y="7"/>
                  </a:cxn>
                  <a:cxn ang="0">
                    <a:pos x="7" y="12"/>
                  </a:cxn>
                  <a:cxn ang="0">
                    <a:pos x="2" y="29"/>
                  </a:cxn>
                  <a:cxn ang="0">
                    <a:pos x="4" y="37"/>
                  </a:cxn>
                </a:cxnLst>
                <a:rect l="0" t="0" r="r" b="b"/>
                <a:pathLst>
                  <a:path w="55" h="58">
                    <a:moveTo>
                      <a:pt x="4" y="37"/>
                    </a:moveTo>
                    <a:cubicBezTo>
                      <a:pt x="10" y="40"/>
                      <a:pt x="8" y="32"/>
                      <a:pt x="10" y="37"/>
                    </a:cubicBezTo>
                    <a:cubicBezTo>
                      <a:pt x="13" y="41"/>
                      <a:pt x="13" y="29"/>
                      <a:pt x="16" y="32"/>
                    </a:cubicBezTo>
                    <a:cubicBezTo>
                      <a:pt x="22" y="41"/>
                      <a:pt x="22" y="32"/>
                      <a:pt x="23" y="35"/>
                    </a:cubicBezTo>
                    <a:cubicBezTo>
                      <a:pt x="25" y="37"/>
                      <a:pt x="23" y="34"/>
                      <a:pt x="28" y="35"/>
                    </a:cubicBezTo>
                    <a:cubicBezTo>
                      <a:pt x="33" y="35"/>
                      <a:pt x="34" y="37"/>
                      <a:pt x="36" y="38"/>
                    </a:cubicBezTo>
                    <a:cubicBezTo>
                      <a:pt x="39" y="38"/>
                      <a:pt x="40" y="44"/>
                      <a:pt x="43" y="46"/>
                    </a:cubicBezTo>
                    <a:cubicBezTo>
                      <a:pt x="46" y="49"/>
                      <a:pt x="45" y="52"/>
                      <a:pt x="49" y="55"/>
                    </a:cubicBezTo>
                    <a:cubicBezTo>
                      <a:pt x="51" y="54"/>
                      <a:pt x="51" y="58"/>
                      <a:pt x="55" y="52"/>
                    </a:cubicBezTo>
                    <a:cubicBezTo>
                      <a:pt x="54" y="50"/>
                      <a:pt x="52" y="52"/>
                      <a:pt x="51" y="49"/>
                    </a:cubicBezTo>
                    <a:cubicBezTo>
                      <a:pt x="51" y="47"/>
                      <a:pt x="51" y="49"/>
                      <a:pt x="49" y="46"/>
                    </a:cubicBezTo>
                    <a:cubicBezTo>
                      <a:pt x="46" y="40"/>
                      <a:pt x="48" y="46"/>
                      <a:pt x="46" y="43"/>
                    </a:cubicBezTo>
                    <a:cubicBezTo>
                      <a:pt x="45" y="38"/>
                      <a:pt x="45" y="44"/>
                      <a:pt x="42" y="37"/>
                    </a:cubicBezTo>
                    <a:cubicBezTo>
                      <a:pt x="37" y="30"/>
                      <a:pt x="39" y="37"/>
                      <a:pt x="36" y="32"/>
                    </a:cubicBezTo>
                    <a:cubicBezTo>
                      <a:pt x="34" y="27"/>
                      <a:pt x="34" y="35"/>
                      <a:pt x="31" y="27"/>
                    </a:cubicBezTo>
                    <a:cubicBezTo>
                      <a:pt x="28" y="21"/>
                      <a:pt x="29" y="30"/>
                      <a:pt x="28" y="30"/>
                    </a:cubicBezTo>
                    <a:cubicBezTo>
                      <a:pt x="28" y="29"/>
                      <a:pt x="28" y="27"/>
                      <a:pt x="25" y="23"/>
                    </a:cubicBezTo>
                    <a:cubicBezTo>
                      <a:pt x="23" y="18"/>
                      <a:pt x="23" y="7"/>
                      <a:pt x="19" y="0"/>
                    </a:cubicBezTo>
                    <a:cubicBezTo>
                      <a:pt x="16" y="9"/>
                      <a:pt x="13" y="4"/>
                      <a:pt x="11" y="7"/>
                    </a:cubicBezTo>
                    <a:cubicBezTo>
                      <a:pt x="8" y="13"/>
                      <a:pt x="5" y="6"/>
                      <a:pt x="7" y="12"/>
                    </a:cubicBezTo>
                    <a:cubicBezTo>
                      <a:pt x="7" y="21"/>
                      <a:pt x="4" y="26"/>
                      <a:pt x="2" y="29"/>
                    </a:cubicBezTo>
                    <a:cubicBezTo>
                      <a:pt x="0" y="30"/>
                      <a:pt x="4" y="34"/>
                      <a:pt x="4" y="37"/>
                    </a:cubicBezTo>
                  </a:path>
                </a:pathLst>
              </a:custGeom>
              <a:grpFill/>
              <a:ln w="6350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lIns="45720" tIns="27432" rIns="45720" bIns="27432"/>
              <a:lstStyle/>
              <a:p>
                <a:endParaRPr lang="en-GB" sz="900" dirty="0"/>
              </a:p>
            </p:txBody>
          </p:sp>
          <p:sp>
            <p:nvSpPr>
              <p:cNvPr id="461" name="Freeform 95"/>
              <p:cNvSpPr>
                <a:spLocks/>
              </p:cNvSpPr>
              <p:nvPr/>
            </p:nvSpPr>
            <p:spPr bwMode="auto">
              <a:xfrm>
                <a:off x="3344" y="2829"/>
                <a:ext cx="28" cy="41"/>
              </a:xfrm>
              <a:custGeom>
                <a:avLst/>
                <a:gdLst/>
                <a:ahLst/>
                <a:cxnLst>
                  <a:cxn ang="0">
                    <a:pos x="9" y="19"/>
                  </a:cxn>
                  <a:cxn ang="0">
                    <a:pos x="0" y="17"/>
                  </a:cxn>
                  <a:cxn ang="0">
                    <a:pos x="5" y="3"/>
                  </a:cxn>
                  <a:cxn ang="0">
                    <a:pos x="11" y="0"/>
                  </a:cxn>
                  <a:cxn ang="0">
                    <a:pos x="11" y="10"/>
                  </a:cxn>
                  <a:cxn ang="0">
                    <a:pos x="12" y="13"/>
                  </a:cxn>
                  <a:cxn ang="0">
                    <a:pos x="9" y="19"/>
                  </a:cxn>
                </a:cxnLst>
                <a:rect l="0" t="0" r="r" b="b"/>
                <a:pathLst>
                  <a:path w="14" h="21">
                    <a:moveTo>
                      <a:pt x="9" y="19"/>
                    </a:moveTo>
                    <a:cubicBezTo>
                      <a:pt x="8" y="14"/>
                      <a:pt x="3" y="21"/>
                      <a:pt x="0" y="17"/>
                    </a:cubicBezTo>
                    <a:cubicBezTo>
                      <a:pt x="0" y="8"/>
                      <a:pt x="2" y="13"/>
                      <a:pt x="5" y="3"/>
                    </a:cubicBezTo>
                    <a:cubicBezTo>
                      <a:pt x="6" y="2"/>
                      <a:pt x="6" y="6"/>
                      <a:pt x="11" y="0"/>
                    </a:cubicBezTo>
                    <a:cubicBezTo>
                      <a:pt x="12" y="5"/>
                      <a:pt x="14" y="6"/>
                      <a:pt x="11" y="10"/>
                    </a:cubicBezTo>
                    <a:cubicBezTo>
                      <a:pt x="3" y="14"/>
                      <a:pt x="9" y="11"/>
                      <a:pt x="12" y="13"/>
                    </a:cubicBezTo>
                    <a:cubicBezTo>
                      <a:pt x="9" y="19"/>
                      <a:pt x="9" y="19"/>
                      <a:pt x="9" y="19"/>
                    </a:cubicBezTo>
                    <a:close/>
                  </a:path>
                </a:pathLst>
              </a:custGeom>
              <a:grpFill/>
              <a:ln w="6350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lIns="45720" tIns="27432" rIns="45720" bIns="27432"/>
              <a:lstStyle/>
              <a:p>
                <a:endParaRPr lang="en-GB" sz="900" dirty="0"/>
              </a:p>
            </p:txBody>
          </p:sp>
          <p:sp>
            <p:nvSpPr>
              <p:cNvPr id="462" name="Freeform 96"/>
              <p:cNvSpPr>
                <a:spLocks/>
              </p:cNvSpPr>
              <p:nvPr/>
            </p:nvSpPr>
            <p:spPr bwMode="auto">
              <a:xfrm>
                <a:off x="2889" y="2965"/>
                <a:ext cx="300" cy="374"/>
              </a:xfrm>
              <a:custGeom>
                <a:avLst/>
                <a:gdLst/>
                <a:ahLst/>
                <a:cxnLst>
                  <a:cxn ang="0">
                    <a:pos x="138" y="114"/>
                  </a:cxn>
                  <a:cxn ang="0">
                    <a:pos x="148" y="136"/>
                  </a:cxn>
                  <a:cxn ang="0">
                    <a:pos x="130" y="148"/>
                  </a:cxn>
                  <a:cxn ang="0">
                    <a:pos x="129" y="170"/>
                  </a:cxn>
                  <a:cxn ang="0">
                    <a:pos x="141" y="181"/>
                  </a:cxn>
                  <a:cxn ang="0">
                    <a:pos x="132" y="182"/>
                  </a:cxn>
                  <a:cxn ang="0">
                    <a:pos x="119" y="171"/>
                  </a:cxn>
                  <a:cxn ang="0">
                    <a:pos x="107" y="171"/>
                  </a:cxn>
                  <a:cxn ang="0">
                    <a:pos x="93" y="162"/>
                  </a:cxn>
                  <a:cxn ang="0">
                    <a:pos x="84" y="164"/>
                  </a:cxn>
                  <a:cxn ang="0">
                    <a:pos x="78" y="153"/>
                  </a:cxn>
                  <a:cxn ang="0">
                    <a:pos x="77" y="128"/>
                  </a:cxn>
                  <a:cxn ang="0">
                    <a:pos x="64" y="123"/>
                  </a:cxn>
                  <a:cxn ang="0">
                    <a:pos x="57" y="133"/>
                  </a:cxn>
                  <a:cxn ang="0">
                    <a:pos x="41" y="133"/>
                  </a:cxn>
                  <a:cxn ang="0">
                    <a:pos x="35" y="117"/>
                  </a:cxn>
                  <a:cxn ang="0">
                    <a:pos x="8" y="112"/>
                  </a:cxn>
                  <a:cxn ang="0">
                    <a:pos x="0" y="112"/>
                  </a:cxn>
                  <a:cxn ang="0">
                    <a:pos x="8" y="101"/>
                  </a:cxn>
                  <a:cxn ang="0">
                    <a:pos x="19" y="103"/>
                  </a:cxn>
                  <a:cxn ang="0">
                    <a:pos x="32" y="86"/>
                  </a:cxn>
                  <a:cxn ang="0">
                    <a:pos x="46" y="53"/>
                  </a:cxn>
                  <a:cxn ang="0">
                    <a:pos x="48" y="30"/>
                  </a:cxn>
                  <a:cxn ang="0">
                    <a:pos x="52" y="13"/>
                  </a:cxn>
                  <a:cxn ang="0">
                    <a:pos x="67" y="13"/>
                  </a:cxn>
                  <a:cxn ang="0">
                    <a:pos x="93" y="8"/>
                  </a:cxn>
                  <a:cxn ang="0">
                    <a:pos x="116" y="6"/>
                  </a:cxn>
                  <a:cxn ang="0">
                    <a:pos x="130" y="13"/>
                  </a:cxn>
                  <a:cxn ang="0">
                    <a:pos x="142" y="14"/>
                  </a:cxn>
                  <a:cxn ang="0">
                    <a:pos x="150" y="33"/>
                  </a:cxn>
                  <a:cxn ang="0">
                    <a:pos x="139" y="69"/>
                  </a:cxn>
                  <a:cxn ang="0">
                    <a:pos x="133" y="83"/>
                  </a:cxn>
                  <a:cxn ang="0">
                    <a:pos x="138" y="100"/>
                  </a:cxn>
                </a:cxnLst>
                <a:rect l="0" t="0" r="r" b="b"/>
                <a:pathLst>
                  <a:path w="155" h="193">
                    <a:moveTo>
                      <a:pt x="138" y="100"/>
                    </a:moveTo>
                    <a:cubicBezTo>
                      <a:pt x="136" y="106"/>
                      <a:pt x="139" y="109"/>
                      <a:pt x="138" y="114"/>
                    </a:cubicBezTo>
                    <a:cubicBezTo>
                      <a:pt x="136" y="119"/>
                      <a:pt x="144" y="125"/>
                      <a:pt x="145" y="128"/>
                    </a:cubicBezTo>
                    <a:cubicBezTo>
                      <a:pt x="145" y="133"/>
                      <a:pt x="147" y="134"/>
                      <a:pt x="148" y="136"/>
                    </a:cubicBezTo>
                    <a:cubicBezTo>
                      <a:pt x="142" y="137"/>
                      <a:pt x="133" y="136"/>
                      <a:pt x="133" y="140"/>
                    </a:cubicBezTo>
                    <a:cubicBezTo>
                      <a:pt x="133" y="147"/>
                      <a:pt x="127" y="145"/>
                      <a:pt x="130" y="148"/>
                    </a:cubicBezTo>
                    <a:cubicBezTo>
                      <a:pt x="135" y="154"/>
                      <a:pt x="129" y="153"/>
                      <a:pt x="130" y="157"/>
                    </a:cubicBezTo>
                    <a:cubicBezTo>
                      <a:pt x="133" y="161"/>
                      <a:pt x="127" y="167"/>
                      <a:pt x="129" y="170"/>
                    </a:cubicBezTo>
                    <a:cubicBezTo>
                      <a:pt x="130" y="173"/>
                      <a:pt x="132" y="176"/>
                      <a:pt x="135" y="178"/>
                    </a:cubicBezTo>
                    <a:cubicBezTo>
                      <a:pt x="139" y="179"/>
                      <a:pt x="141" y="168"/>
                      <a:pt x="141" y="181"/>
                    </a:cubicBezTo>
                    <a:cubicBezTo>
                      <a:pt x="139" y="193"/>
                      <a:pt x="139" y="184"/>
                      <a:pt x="138" y="186"/>
                    </a:cubicBezTo>
                    <a:cubicBezTo>
                      <a:pt x="135" y="189"/>
                      <a:pt x="135" y="189"/>
                      <a:pt x="132" y="182"/>
                    </a:cubicBezTo>
                    <a:cubicBezTo>
                      <a:pt x="129" y="178"/>
                      <a:pt x="127" y="176"/>
                      <a:pt x="124" y="176"/>
                    </a:cubicBezTo>
                    <a:cubicBezTo>
                      <a:pt x="122" y="176"/>
                      <a:pt x="121" y="173"/>
                      <a:pt x="119" y="171"/>
                    </a:cubicBezTo>
                    <a:cubicBezTo>
                      <a:pt x="119" y="168"/>
                      <a:pt x="118" y="167"/>
                      <a:pt x="118" y="171"/>
                    </a:cubicBezTo>
                    <a:cubicBezTo>
                      <a:pt x="116" y="175"/>
                      <a:pt x="115" y="173"/>
                      <a:pt x="107" y="171"/>
                    </a:cubicBezTo>
                    <a:cubicBezTo>
                      <a:pt x="101" y="170"/>
                      <a:pt x="109" y="162"/>
                      <a:pt x="101" y="167"/>
                    </a:cubicBezTo>
                    <a:cubicBezTo>
                      <a:pt x="95" y="170"/>
                      <a:pt x="101" y="162"/>
                      <a:pt x="93" y="162"/>
                    </a:cubicBezTo>
                    <a:cubicBezTo>
                      <a:pt x="93" y="164"/>
                      <a:pt x="93" y="164"/>
                      <a:pt x="90" y="164"/>
                    </a:cubicBezTo>
                    <a:cubicBezTo>
                      <a:pt x="89" y="162"/>
                      <a:pt x="87" y="165"/>
                      <a:pt x="84" y="164"/>
                    </a:cubicBezTo>
                    <a:cubicBezTo>
                      <a:pt x="81" y="164"/>
                      <a:pt x="83" y="167"/>
                      <a:pt x="80" y="167"/>
                    </a:cubicBezTo>
                    <a:cubicBezTo>
                      <a:pt x="77" y="165"/>
                      <a:pt x="83" y="159"/>
                      <a:pt x="78" y="153"/>
                    </a:cubicBezTo>
                    <a:cubicBezTo>
                      <a:pt x="74" y="147"/>
                      <a:pt x="78" y="140"/>
                      <a:pt x="77" y="136"/>
                    </a:cubicBezTo>
                    <a:cubicBezTo>
                      <a:pt x="75" y="131"/>
                      <a:pt x="77" y="131"/>
                      <a:pt x="77" y="128"/>
                    </a:cubicBezTo>
                    <a:cubicBezTo>
                      <a:pt x="77" y="125"/>
                      <a:pt x="64" y="129"/>
                      <a:pt x="67" y="125"/>
                    </a:cubicBezTo>
                    <a:cubicBezTo>
                      <a:pt x="67" y="123"/>
                      <a:pt x="66" y="122"/>
                      <a:pt x="64" y="123"/>
                    </a:cubicBezTo>
                    <a:cubicBezTo>
                      <a:pt x="63" y="125"/>
                      <a:pt x="58" y="122"/>
                      <a:pt x="58" y="126"/>
                    </a:cubicBezTo>
                    <a:cubicBezTo>
                      <a:pt x="58" y="131"/>
                      <a:pt x="57" y="128"/>
                      <a:pt x="57" y="133"/>
                    </a:cubicBezTo>
                    <a:cubicBezTo>
                      <a:pt x="58" y="136"/>
                      <a:pt x="54" y="134"/>
                      <a:pt x="52" y="134"/>
                    </a:cubicBezTo>
                    <a:cubicBezTo>
                      <a:pt x="51" y="133"/>
                      <a:pt x="43" y="137"/>
                      <a:pt x="41" y="133"/>
                    </a:cubicBezTo>
                    <a:cubicBezTo>
                      <a:pt x="40" y="128"/>
                      <a:pt x="38" y="129"/>
                      <a:pt x="38" y="125"/>
                    </a:cubicBezTo>
                    <a:cubicBezTo>
                      <a:pt x="38" y="122"/>
                      <a:pt x="37" y="122"/>
                      <a:pt x="35" y="117"/>
                    </a:cubicBezTo>
                    <a:cubicBezTo>
                      <a:pt x="35" y="112"/>
                      <a:pt x="35" y="112"/>
                      <a:pt x="25" y="114"/>
                    </a:cubicBezTo>
                    <a:cubicBezTo>
                      <a:pt x="12" y="114"/>
                      <a:pt x="14" y="112"/>
                      <a:pt x="8" y="112"/>
                    </a:cubicBezTo>
                    <a:cubicBezTo>
                      <a:pt x="6" y="112"/>
                      <a:pt x="6" y="112"/>
                      <a:pt x="3" y="112"/>
                    </a:cubicBezTo>
                    <a:cubicBezTo>
                      <a:pt x="2" y="114"/>
                      <a:pt x="2" y="114"/>
                      <a:pt x="0" y="112"/>
                    </a:cubicBezTo>
                    <a:cubicBezTo>
                      <a:pt x="5" y="112"/>
                      <a:pt x="2" y="106"/>
                      <a:pt x="3" y="103"/>
                    </a:cubicBezTo>
                    <a:cubicBezTo>
                      <a:pt x="6" y="101"/>
                      <a:pt x="6" y="101"/>
                      <a:pt x="8" y="101"/>
                    </a:cubicBezTo>
                    <a:cubicBezTo>
                      <a:pt x="11" y="106"/>
                      <a:pt x="14" y="97"/>
                      <a:pt x="17" y="98"/>
                    </a:cubicBezTo>
                    <a:cubicBezTo>
                      <a:pt x="20" y="100"/>
                      <a:pt x="15" y="103"/>
                      <a:pt x="19" y="103"/>
                    </a:cubicBezTo>
                    <a:cubicBezTo>
                      <a:pt x="23" y="105"/>
                      <a:pt x="26" y="95"/>
                      <a:pt x="28" y="95"/>
                    </a:cubicBezTo>
                    <a:cubicBezTo>
                      <a:pt x="31" y="95"/>
                      <a:pt x="34" y="89"/>
                      <a:pt x="32" y="86"/>
                    </a:cubicBezTo>
                    <a:cubicBezTo>
                      <a:pt x="29" y="80"/>
                      <a:pt x="37" y="67"/>
                      <a:pt x="41" y="66"/>
                    </a:cubicBezTo>
                    <a:cubicBezTo>
                      <a:pt x="46" y="62"/>
                      <a:pt x="43" y="59"/>
                      <a:pt x="46" y="53"/>
                    </a:cubicBezTo>
                    <a:cubicBezTo>
                      <a:pt x="48" y="48"/>
                      <a:pt x="45" y="50"/>
                      <a:pt x="46" y="42"/>
                    </a:cubicBezTo>
                    <a:cubicBezTo>
                      <a:pt x="48" y="34"/>
                      <a:pt x="45" y="36"/>
                      <a:pt x="48" y="30"/>
                    </a:cubicBezTo>
                    <a:cubicBezTo>
                      <a:pt x="52" y="25"/>
                      <a:pt x="52" y="24"/>
                      <a:pt x="52" y="22"/>
                    </a:cubicBezTo>
                    <a:cubicBezTo>
                      <a:pt x="51" y="17"/>
                      <a:pt x="49" y="14"/>
                      <a:pt x="52" y="13"/>
                    </a:cubicBezTo>
                    <a:cubicBezTo>
                      <a:pt x="54" y="11"/>
                      <a:pt x="54" y="3"/>
                      <a:pt x="61" y="6"/>
                    </a:cubicBezTo>
                    <a:cubicBezTo>
                      <a:pt x="67" y="10"/>
                      <a:pt x="64" y="13"/>
                      <a:pt x="67" y="13"/>
                    </a:cubicBezTo>
                    <a:cubicBezTo>
                      <a:pt x="77" y="13"/>
                      <a:pt x="81" y="19"/>
                      <a:pt x="84" y="11"/>
                    </a:cubicBezTo>
                    <a:cubicBezTo>
                      <a:pt x="87" y="3"/>
                      <a:pt x="84" y="14"/>
                      <a:pt x="93" y="8"/>
                    </a:cubicBezTo>
                    <a:cubicBezTo>
                      <a:pt x="101" y="3"/>
                      <a:pt x="101" y="10"/>
                      <a:pt x="104" y="5"/>
                    </a:cubicBezTo>
                    <a:cubicBezTo>
                      <a:pt x="107" y="0"/>
                      <a:pt x="115" y="10"/>
                      <a:pt x="116" y="6"/>
                    </a:cubicBezTo>
                    <a:cubicBezTo>
                      <a:pt x="119" y="3"/>
                      <a:pt x="119" y="6"/>
                      <a:pt x="122" y="6"/>
                    </a:cubicBezTo>
                    <a:cubicBezTo>
                      <a:pt x="125" y="11"/>
                      <a:pt x="129" y="16"/>
                      <a:pt x="130" y="13"/>
                    </a:cubicBezTo>
                    <a:cubicBezTo>
                      <a:pt x="133" y="10"/>
                      <a:pt x="135" y="16"/>
                      <a:pt x="136" y="11"/>
                    </a:cubicBezTo>
                    <a:cubicBezTo>
                      <a:pt x="139" y="8"/>
                      <a:pt x="141" y="10"/>
                      <a:pt x="142" y="14"/>
                    </a:cubicBezTo>
                    <a:cubicBezTo>
                      <a:pt x="145" y="19"/>
                      <a:pt x="145" y="16"/>
                      <a:pt x="148" y="22"/>
                    </a:cubicBezTo>
                    <a:cubicBezTo>
                      <a:pt x="148" y="30"/>
                      <a:pt x="145" y="31"/>
                      <a:pt x="150" y="33"/>
                    </a:cubicBezTo>
                    <a:cubicBezTo>
                      <a:pt x="155" y="36"/>
                      <a:pt x="148" y="39"/>
                      <a:pt x="144" y="44"/>
                    </a:cubicBezTo>
                    <a:cubicBezTo>
                      <a:pt x="139" y="48"/>
                      <a:pt x="139" y="59"/>
                      <a:pt x="139" y="69"/>
                    </a:cubicBezTo>
                    <a:cubicBezTo>
                      <a:pt x="130" y="75"/>
                      <a:pt x="138" y="75"/>
                      <a:pt x="135" y="78"/>
                    </a:cubicBezTo>
                    <a:cubicBezTo>
                      <a:pt x="132" y="80"/>
                      <a:pt x="133" y="80"/>
                      <a:pt x="133" y="83"/>
                    </a:cubicBezTo>
                    <a:cubicBezTo>
                      <a:pt x="135" y="86"/>
                      <a:pt x="136" y="86"/>
                      <a:pt x="135" y="90"/>
                    </a:cubicBezTo>
                    <a:cubicBezTo>
                      <a:pt x="135" y="95"/>
                      <a:pt x="138" y="97"/>
                      <a:pt x="138" y="100"/>
                    </a:cubicBezTo>
                  </a:path>
                </a:pathLst>
              </a:custGeom>
              <a:grpFill/>
              <a:ln w="6350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lIns="45720" tIns="27432" rIns="45720" bIns="27432"/>
              <a:lstStyle/>
              <a:p>
                <a:endParaRPr lang="en-GB" sz="900" dirty="0"/>
              </a:p>
            </p:txBody>
          </p:sp>
          <p:sp>
            <p:nvSpPr>
              <p:cNvPr id="463" name="Freeform 97"/>
              <p:cNvSpPr>
                <a:spLocks/>
              </p:cNvSpPr>
              <p:nvPr/>
            </p:nvSpPr>
            <p:spPr bwMode="auto">
              <a:xfrm>
                <a:off x="3220" y="2976"/>
                <a:ext cx="126" cy="185"/>
              </a:xfrm>
              <a:custGeom>
                <a:avLst/>
                <a:gdLst/>
                <a:ahLst/>
                <a:cxnLst>
                  <a:cxn ang="0">
                    <a:pos x="2" y="8"/>
                  </a:cxn>
                  <a:cxn ang="0">
                    <a:pos x="8" y="22"/>
                  </a:cxn>
                  <a:cxn ang="0">
                    <a:pos x="6" y="41"/>
                  </a:cxn>
                  <a:cxn ang="0">
                    <a:pos x="2" y="59"/>
                  </a:cxn>
                  <a:cxn ang="0">
                    <a:pos x="29" y="78"/>
                  </a:cxn>
                  <a:cxn ang="0">
                    <a:pos x="32" y="86"/>
                  </a:cxn>
                  <a:cxn ang="0">
                    <a:pos x="44" y="95"/>
                  </a:cxn>
                  <a:cxn ang="0">
                    <a:pos x="49" y="86"/>
                  </a:cxn>
                  <a:cxn ang="0">
                    <a:pos x="52" y="78"/>
                  </a:cxn>
                  <a:cxn ang="0">
                    <a:pos x="56" y="70"/>
                  </a:cxn>
                  <a:cxn ang="0">
                    <a:pos x="62" y="66"/>
                  </a:cxn>
                  <a:cxn ang="0">
                    <a:pos x="58" y="56"/>
                  </a:cxn>
                  <a:cxn ang="0">
                    <a:pos x="58" y="22"/>
                  </a:cxn>
                  <a:cxn ang="0">
                    <a:pos x="65" y="11"/>
                  </a:cxn>
                  <a:cxn ang="0">
                    <a:pos x="58" y="10"/>
                  </a:cxn>
                  <a:cxn ang="0">
                    <a:pos x="52" y="10"/>
                  </a:cxn>
                  <a:cxn ang="0">
                    <a:pos x="44" y="16"/>
                  </a:cxn>
                  <a:cxn ang="0">
                    <a:pos x="40" y="14"/>
                  </a:cxn>
                  <a:cxn ang="0">
                    <a:pos x="29" y="10"/>
                  </a:cxn>
                  <a:cxn ang="0">
                    <a:pos x="17" y="5"/>
                  </a:cxn>
                  <a:cxn ang="0">
                    <a:pos x="14" y="2"/>
                  </a:cxn>
                  <a:cxn ang="0">
                    <a:pos x="8" y="2"/>
                  </a:cxn>
                  <a:cxn ang="0">
                    <a:pos x="2" y="8"/>
                  </a:cxn>
                </a:cxnLst>
                <a:rect l="0" t="0" r="r" b="b"/>
                <a:pathLst>
                  <a:path w="65" h="95">
                    <a:moveTo>
                      <a:pt x="2" y="8"/>
                    </a:moveTo>
                    <a:cubicBezTo>
                      <a:pt x="8" y="16"/>
                      <a:pt x="5" y="17"/>
                      <a:pt x="8" y="22"/>
                    </a:cubicBezTo>
                    <a:cubicBezTo>
                      <a:pt x="11" y="27"/>
                      <a:pt x="11" y="34"/>
                      <a:pt x="6" y="41"/>
                    </a:cubicBezTo>
                    <a:cubicBezTo>
                      <a:pt x="0" y="47"/>
                      <a:pt x="3" y="52"/>
                      <a:pt x="2" y="59"/>
                    </a:cubicBezTo>
                    <a:cubicBezTo>
                      <a:pt x="18" y="70"/>
                      <a:pt x="24" y="75"/>
                      <a:pt x="29" y="78"/>
                    </a:cubicBezTo>
                    <a:cubicBezTo>
                      <a:pt x="35" y="81"/>
                      <a:pt x="29" y="81"/>
                      <a:pt x="32" y="86"/>
                    </a:cubicBezTo>
                    <a:cubicBezTo>
                      <a:pt x="37" y="89"/>
                      <a:pt x="43" y="95"/>
                      <a:pt x="44" y="95"/>
                    </a:cubicBezTo>
                    <a:cubicBezTo>
                      <a:pt x="47" y="91"/>
                      <a:pt x="49" y="91"/>
                      <a:pt x="49" y="86"/>
                    </a:cubicBezTo>
                    <a:cubicBezTo>
                      <a:pt x="49" y="80"/>
                      <a:pt x="52" y="86"/>
                      <a:pt x="52" y="78"/>
                    </a:cubicBezTo>
                    <a:cubicBezTo>
                      <a:pt x="50" y="72"/>
                      <a:pt x="58" y="75"/>
                      <a:pt x="56" y="70"/>
                    </a:cubicBezTo>
                    <a:cubicBezTo>
                      <a:pt x="56" y="67"/>
                      <a:pt x="58" y="72"/>
                      <a:pt x="62" y="66"/>
                    </a:cubicBezTo>
                    <a:cubicBezTo>
                      <a:pt x="61" y="61"/>
                      <a:pt x="58" y="63"/>
                      <a:pt x="58" y="56"/>
                    </a:cubicBezTo>
                    <a:cubicBezTo>
                      <a:pt x="58" y="48"/>
                      <a:pt x="58" y="22"/>
                      <a:pt x="58" y="22"/>
                    </a:cubicBezTo>
                    <a:cubicBezTo>
                      <a:pt x="58" y="22"/>
                      <a:pt x="62" y="14"/>
                      <a:pt x="65" y="11"/>
                    </a:cubicBezTo>
                    <a:cubicBezTo>
                      <a:pt x="62" y="11"/>
                      <a:pt x="59" y="11"/>
                      <a:pt x="58" y="10"/>
                    </a:cubicBezTo>
                    <a:cubicBezTo>
                      <a:pt x="56" y="8"/>
                      <a:pt x="56" y="6"/>
                      <a:pt x="52" y="10"/>
                    </a:cubicBezTo>
                    <a:cubicBezTo>
                      <a:pt x="46" y="13"/>
                      <a:pt x="47" y="17"/>
                      <a:pt x="44" y="16"/>
                    </a:cubicBezTo>
                    <a:cubicBezTo>
                      <a:pt x="44" y="14"/>
                      <a:pt x="43" y="16"/>
                      <a:pt x="40" y="14"/>
                    </a:cubicBezTo>
                    <a:cubicBezTo>
                      <a:pt x="37" y="13"/>
                      <a:pt x="37" y="17"/>
                      <a:pt x="29" y="10"/>
                    </a:cubicBezTo>
                    <a:cubicBezTo>
                      <a:pt x="21" y="2"/>
                      <a:pt x="21" y="10"/>
                      <a:pt x="17" y="5"/>
                    </a:cubicBezTo>
                    <a:cubicBezTo>
                      <a:pt x="15" y="5"/>
                      <a:pt x="12" y="5"/>
                      <a:pt x="14" y="2"/>
                    </a:cubicBezTo>
                    <a:cubicBezTo>
                      <a:pt x="14" y="0"/>
                      <a:pt x="11" y="2"/>
                      <a:pt x="8" y="2"/>
                    </a:cubicBezTo>
                    <a:cubicBezTo>
                      <a:pt x="5" y="3"/>
                      <a:pt x="3" y="6"/>
                      <a:pt x="2" y="8"/>
                    </a:cubicBezTo>
                  </a:path>
                </a:pathLst>
              </a:custGeom>
              <a:grpFill/>
              <a:ln w="6350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lIns="45720" tIns="27432" rIns="45720" bIns="27432"/>
              <a:lstStyle/>
              <a:p>
                <a:endParaRPr lang="en-GB" sz="900" dirty="0"/>
              </a:p>
            </p:txBody>
          </p:sp>
          <p:sp>
            <p:nvSpPr>
              <p:cNvPr id="464" name="Freeform 98"/>
              <p:cNvSpPr>
                <a:spLocks/>
              </p:cNvSpPr>
              <p:nvPr/>
            </p:nvSpPr>
            <p:spPr bwMode="auto">
              <a:xfrm>
                <a:off x="3158" y="2992"/>
                <a:ext cx="82" cy="109"/>
              </a:xfrm>
              <a:custGeom>
                <a:avLst/>
                <a:gdLst/>
                <a:ahLst/>
                <a:cxnLst>
                  <a:cxn ang="0">
                    <a:pos x="9" y="8"/>
                  </a:cxn>
                  <a:cxn ang="0">
                    <a:pos x="11" y="19"/>
                  </a:cxn>
                  <a:cxn ang="0">
                    <a:pos x="5" y="30"/>
                  </a:cxn>
                  <a:cxn ang="0">
                    <a:pos x="0" y="55"/>
                  </a:cxn>
                  <a:cxn ang="0">
                    <a:pos x="3" y="56"/>
                  </a:cxn>
                  <a:cxn ang="0">
                    <a:pos x="6" y="52"/>
                  </a:cxn>
                  <a:cxn ang="0">
                    <a:pos x="33" y="52"/>
                  </a:cxn>
                  <a:cxn ang="0">
                    <a:pos x="38" y="33"/>
                  </a:cxn>
                  <a:cxn ang="0">
                    <a:pos x="39" y="14"/>
                  </a:cxn>
                  <a:cxn ang="0">
                    <a:pos x="33" y="0"/>
                  </a:cxn>
                  <a:cxn ang="0">
                    <a:pos x="29" y="5"/>
                  </a:cxn>
                  <a:cxn ang="0">
                    <a:pos x="27" y="3"/>
                  </a:cxn>
                  <a:cxn ang="0">
                    <a:pos x="18" y="6"/>
                  </a:cxn>
                  <a:cxn ang="0">
                    <a:pos x="15" y="5"/>
                  </a:cxn>
                  <a:cxn ang="0">
                    <a:pos x="9" y="8"/>
                  </a:cxn>
                </a:cxnLst>
                <a:rect l="0" t="0" r="r" b="b"/>
                <a:pathLst>
                  <a:path w="42" h="56">
                    <a:moveTo>
                      <a:pt x="9" y="8"/>
                    </a:moveTo>
                    <a:cubicBezTo>
                      <a:pt x="9" y="16"/>
                      <a:pt x="6" y="17"/>
                      <a:pt x="11" y="19"/>
                    </a:cubicBezTo>
                    <a:cubicBezTo>
                      <a:pt x="15" y="22"/>
                      <a:pt x="9" y="25"/>
                      <a:pt x="5" y="30"/>
                    </a:cubicBezTo>
                    <a:cubicBezTo>
                      <a:pt x="0" y="34"/>
                      <a:pt x="0" y="45"/>
                      <a:pt x="0" y="55"/>
                    </a:cubicBezTo>
                    <a:cubicBezTo>
                      <a:pt x="3" y="53"/>
                      <a:pt x="0" y="56"/>
                      <a:pt x="3" y="56"/>
                    </a:cubicBezTo>
                    <a:cubicBezTo>
                      <a:pt x="5" y="55"/>
                      <a:pt x="5" y="53"/>
                      <a:pt x="6" y="52"/>
                    </a:cubicBezTo>
                    <a:cubicBezTo>
                      <a:pt x="9" y="52"/>
                      <a:pt x="29" y="52"/>
                      <a:pt x="33" y="52"/>
                    </a:cubicBezTo>
                    <a:cubicBezTo>
                      <a:pt x="35" y="44"/>
                      <a:pt x="32" y="39"/>
                      <a:pt x="38" y="33"/>
                    </a:cubicBezTo>
                    <a:cubicBezTo>
                      <a:pt x="42" y="27"/>
                      <a:pt x="42" y="19"/>
                      <a:pt x="39" y="14"/>
                    </a:cubicBezTo>
                    <a:cubicBezTo>
                      <a:pt x="36" y="10"/>
                      <a:pt x="39" y="8"/>
                      <a:pt x="33" y="0"/>
                    </a:cubicBezTo>
                    <a:cubicBezTo>
                      <a:pt x="32" y="3"/>
                      <a:pt x="32" y="5"/>
                      <a:pt x="29" y="5"/>
                    </a:cubicBezTo>
                    <a:cubicBezTo>
                      <a:pt x="26" y="5"/>
                      <a:pt x="29" y="5"/>
                      <a:pt x="27" y="3"/>
                    </a:cubicBezTo>
                    <a:cubicBezTo>
                      <a:pt x="23" y="3"/>
                      <a:pt x="20" y="10"/>
                      <a:pt x="18" y="6"/>
                    </a:cubicBezTo>
                    <a:cubicBezTo>
                      <a:pt x="17" y="5"/>
                      <a:pt x="17" y="3"/>
                      <a:pt x="15" y="5"/>
                    </a:cubicBezTo>
                    <a:cubicBezTo>
                      <a:pt x="14" y="8"/>
                      <a:pt x="12" y="0"/>
                      <a:pt x="9" y="8"/>
                    </a:cubicBezTo>
                  </a:path>
                </a:pathLst>
              </a:custGeom>
              <a:grpFill/>
              <a:ln w="6350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lIns="45720" tIns="27432" rIns="45720" bIns="27432"/>
              <a:lstStyle/>
              <a:p>
                <a:endParaRPr lang="en-GB" sz="900" dirty="0"/>
              </a:p>
            </p:txBody>
          </p:sp>
          <p:sp>
            <p:nvSpPr>
              <p:cNvPr id="465" name="Freeform 99"/>
              <p:cNvSpPr>
                <a:spLocks/>
              </p:cNvSpPr>
              <p:nvPr/>
            </p:nvSpPr>
            <p:spPr bwMode="auto">
              <a:xfrm>
                <a:off x="2877" y="3182"/>
                <a:ext cx="198" cy="239"/>
              </a:xfrm>
              <a:custGeom>
                <a:avLst/>
                <a:gdLst/>
                <a:ahLst/>
                <a:cxnLst>
                  <a:cxn ang="0">
                    <a:pos x="95" y="117"/>
                  </a:cxn>
                  <a:cxn ang="0">
                    <a:pos x="84" y="100"/>
                  </a:cxn>
                  <a:cxn ang="0">
                    <a:pos x="84" y="73"/>
                  </a:cxn>
                  <a:cxn ang="0">
                    <a:pos x="98" y="72"/>
                  </a:cxn>
                  <a:cxn ang="0">
                    <a:pos x="99" y="65"/>
                  </a:cxn>
                  <a:cxn ang="0">
                    <a:pos x="99" y="59"/>
                  </a:cxn>
                  <a:cxn ang="0">
                    <a:pos x="99" y="50"/>
                  </a:cxn>
                  <a:cxn ang="0">
                    <a:pos x="96" y="51"/>
                  </a:cxn>
                  <a:cxn ang="0">
                    <a:pos x="90" y="51"/>
                  </a:cxn>
                  <a:cxn ang="0">
                    <a:pos x="85" y="55"/>
                  </a:cxn>
                  <a:cxn ang="0">
                    <a:pos x="84" y="41"/>
                  </a:cxn>
                  <a:cxn ang="0">
                    <a:pos x="82" y="24"/>
                  </a:cxn>
                  <a:cxn ang="0">
                    <a:pos x="82" y="16"/>
                  </a:cxn>
                  <a:cxn ang="0">
                    <a:pos x="73" y="13"/>
                  </a:cxn>
                  <a:cxn ang="0">
                    <a:pos x="70" y="11"/>
                  </a:cxn>
                  <a:cxn ang="0">
                    <a:pos x="64" y="14"/>
                  </a:cxn>
                  <a:cxn ang="0">
                    <a:pos x="63" y="20"/>
                  </a:cxn>
                  <a:cxn ang="0">
                    <a:pos x="58" y="22"/>
                  </a:cxn>
                  <a:cxn ang="0">
                    <a:pos x="47" y="20"/>
                  </a:cxn>
                  <a:cxn ang="0">
                    <a:pos x="44" y="13"/>
                  </a:cxn>
                  <a:cxn ang="0">
                    <a:pos x="41" y="5"/>
                  </a:cxn>
                  <a:cxn ang="0">
                    <a:pos x="31" y="2"/>
                  </a:cxn>
                  <a:cxn ang="0">
                    <a:pos x="14" y="0"/>
                  </a:cxn>
                  <a:cxn ang="0">
                    <a:pos x="8" y="3"/>
                  </a:cxn>
                  <a:cxn ang="0">
                    <a:pos x="14" y="28"/>
                  </a:cxn>
                  <a:cxn ang="0">
                    <a:pos x="18" y="47"/>
                  </a:cxn>
                  <a:cxn ang="0">
                    <a:pos x="14" y="67"/>
                  </a:cxn>
                  <a:cxn ang="0">
                    <a:pos x="5" y="96"/>
                  </a:cxn>
                  <a:cxn ang="0">
                    <a:pos x="2" y="114"/>
                  </a:cxn>
                  <a:cxn ang="0">
                    <a:pos x="12" y="110"/>
                  </a:cxn>
                  <a:cxn ang="0">
                    <a:pos x="22" y="115"/>
                  </a:cxn>
                  <a:cxn ang="0">
                    <a:pos x="50" y="115"/>
                  </a:cxn>
                  <a:cxn ang="0">
                    <a:pos x="58" y="117"/>
                  </a:cxn>
                  <a:cxn ang="0">
                    <a:pos x="72" y="120"/>
                  </a:cxn>
                  <a:cxn ang="0">
                    <a:pos x="76" y="120"/>
                  </a:cxn>
                  <a:cxn ang="0">
                    <a:pos x="79" y="121"/>
                  </a:cxn>
                  <a:cxn ang="0">
                    <a:pos x="95" y="117"/>
                  </a:cxn>
                </a:cxnLst>
                <a:rect l="0" t="0" r="r" b="b"/>
                <a:pathLst>
                  <a:path w="102" h="123">
                    <a:moveTo>
                      <a:pt x="95" y="117"/>
                    </a:moveTo>
                    <a:cubicBezTo>
                      <a:pt x="90" y="112"/>
                      <a:pt x="84" y="106"/>
                      <a:pt x="84" y="100"/>
                    </a:cubicBezTo>
                    <a:cubicBezTo>
                      <a:pt x="84" y="96"/>
                      <a:pt x="84" y="78"/>
                      <a:pt x="84" y="73"/>
                    </a:cubicBezTo>
                    <a:cubicBezTo>
                      <a:pt x="84" y="70"/>
                      <a:pt x="88" y="72"/>
                      <a:pt x="98" y="72"/>
                    </a:cubicBezTo>
                    <a:cubicBezTo>
                      <a:pt x="101" y="72"/>
                      <a:pt x="98" y="69"/>
                      <a:pt x="99" y="65"/>
                    </a:cubicBezTo>
                    <a:cubicBezTo>
                      <a:pt x="102" y="64"/>
                      <a:pt x="98" y="64"/>
                      <a:pt x="99" y="59"/>
                    </a:cubicBezTo>
                    <a:cubicBezTo>
                      <a:pt x="101" y="53"/>
                      <a:pt x="99" y="51"/>
                      <a:pt x="99" y="50"/>
                    </a:cubicBezTo>
                    <a:cubicBezTo>
                      <a:pt x="99" y="51"/>
                      <a:pt x="99" y="51"/>
                      <a:pt x="96" y="51"/>
                    </a:cubicBezTo>
                    <a:cubicBezTo>
                      <a:pt x="95" y="50"/>
                      <a:pt x="93" y="53"/>
                      <a:pt x="90" y="51"/>
                    </a:cubicBezTo>
                    <a:cubicBezTo>
                      <a:pt x="87" y="51"/>
                      <a:pt x="88" y="55"/>
                      <a:pt x="85" y="55"/>
                    </a:cubicBezTo>
                    <a:cubicBezTo>
                      <a:pt x="82" y="53"/>
                      <a:pt x="88" y="47"/>
                      <a:pt x="84" y="41"/>
                    </a:cubicBezTo>
                    <a:cubicBezTo>
                      <a:pt x="79" y="34"/>
                      <a:pt x="84" y="28"/>
                      <a:pt x="82" y="24"/>
                    </a:cubicBezTo>
                    <a:cubicBezTo>
                      <a:pt x="81" y="19"/>
                      <a:pt x="82" y="19"/>
                      <a:pt x="82" y="16"/>
                    </a:cubicBezTo>
                    <a:cubicBezTo>
                      <a:pt x="82" y="13"/>
                      <a:pt x="70" y="17"/>
                      <a:pt x="73" y="13"/>
                    </a:cubicBezTo>
                    <a:cubicBezTo>
                      <a:pt x="73" y="11"/>
                      <a:pt x="72" y="10"/>
                      <a:pt x="70" y="11"/>
                    </a:cubicBezTo>
                    <a:cubicBezTo>
                      <a:pt x="69" y="13"/>
                      <a:pt x="64" y="10"/>
                      <a:pt x="64" y="14"/>
                    </a:cubicBezTo>
                    <a:cubicBezTo>
                      <a:pt x="64" y="19"/>
                      <a:pt x="63" y="16"/>
                      <a:pt x="63" y="20"/>
                    </a:cubicBezTo>
                    <a:cubicBezTo>
                      <a:pt x="64" y="24"/>
                      <a:pt x="60" y="22"/>
                      <a:pt x="58" y="22"/>
                    </a:cubicBezTo>
                    <a:cubicBezTo>
                      <a:pt x="56" y="20"/>
                      <a:pt x="49" y="25"/>
                      <a:pt x="47" y="20"/>
                    </a:cubicBezTo>
                    <a:cubicBezTo>
                      <a:pt x="46" y="16"/>
                      <a:pt x="44" y="17"/>
                      <a:pt x="44" y="13"/>
                    </a:cubicBezTo>
                    <a:cubicBezTo>
                      <a:pt x="44" y="10"/>
                      <a:pt x="43" y="10"/>
                      <a:pt x="41" y="5"/>
                    </a:cubicBezTo>
                    <a:cubicBezTo>
                      <a:pt x="41" y="0"/>
                      <a:pt x="41" y="0"/>
                      <a:pt x="31" y="2"/>
                    </a:cubicBezTo>
                    <a:cubicBezTo>
                      <a:pt x="18" y="2"/>
                      <a:pt x="20" y="0"/>
                      <a:pt x="14" y="0"/>
                    </a:cubicBezTo>
                    <a:cubicBezTo>
                      <a:pt x="9" y="3"/>
                      <a:pt x="6" y="2"/>
                      <a:pt x="8" y="3"/>
                    </a:cubicBezTo>
                    <a:cubicBezTo>
                      <a:pt x="8" y="6"/>
                      <a:pt x="17" y="25"/>
                      <a:pt x="14" y="28"/>
                    </a:cubicBezTo>
                    <a:cubicBezTo>
                      <a:pt x="11" y="33"/>
                      <a:pt x="15" y="41"/>
                      <a:pt x="18" y="47"/>
                    </a:cubicBezTo>
                    <a:cubicBezTo>
                      <a:pt x="20" y="53"/>
                      <a:pt x="20" y="62"/>
                      <a:pt x="14" y="67"/>
                    </a:cubicBezTo>
                    <a:cubicBezTo>
                      <a:pt x="5" y="73"/>
                      <a:pt x="8" y="90"/>
                      <a:pt x="5" y="96"/>
                    </a:cubicBezTo>
                    <a:cubicBezTo>
                      <a:pt x="0" y="103"/>
                      <a:pt x="3" y="104"/>
                      <a:pt x="2" y="114"/>
                    </a:cubicBezTo>
                    <a:cubicBezTo>
                      <a:pt x="8" y="114"/>
                      <a:pt x="8" y="114"/>
                      <a:pt x="12" y="110"/>
                    </a:cubicBezTo>
                    <a:cubicBezTo>
                      <a:pt x="18" y="107"/>
                      <a:pt x="17" y="115"/>
                      <a:pt x="22" y="115"/>
                    </a:cubicBezTo>
                    <a:cubicBezTo>
                      <a:pt x="26" y="115"/>
                      <a:pt x="46" y="115"/>
                      <a:pt x="50" y="115"/>
                    </a:cubicBezTo>
                    <a:cubicBezTo>
                      <a:pt x="55" y="115"/>
                      <a:pt x="56" y="114"/>
                      <a:pt x="58" y="117"/>
                    </a:cubicBezTo>
                    <a:cubicBezTo>
                      <a:pt x="60" y="123"/>
                      <a:pt x="69" y="118"/>
                      <a:pt x="72" y="120"/>
                    </a:cubicBezTo>
                    <a:cubicBezTo>
                      <a:pt x="75" y="121"/>
                      <a:pt x="75" y="121"/>
                      <a:pt x="76" y="120"/>
                    </a:cubicBezTo>
                    <a:cubicBezTo>
                      <a:pt x="76" y="118"/>
                      <a:pt x="78" y="121"/>
                      <a:pt x="79" y="121"/>
                    </a:cubicBezTo>
                    <a:cubicBezTo>
                      <a:pt x="82" y="120"/>
                      <a:pt x="95" y="117"/>
                      <a:pt x="95" y="117"/>
                    </a:cubicBezTo>
                  </a:path>
                </a:pathLst>
              </a:custGeom>
              <a:grpFill/>
              <a:ln w="6350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lIns="45720" tIns="27432" rIns="45720" bIns="27432"/>
              <a:lstStyle/>
              <a:p>
                <a:endParaRPr lang="en-GB" sz="900" dirty="0"/>
              </a:p>
            </p:txBody>
          </p:sp>
          <p:sp>
            <p:nvSpPr>
              <p:cNvPr id="466" name="Freeform 100"/>
              <p:cNvSpPr>
                <a:spLocks/>
              </p:cNvSpPr>
              <p:nvPr/>
            </p:nvSpPr>
            <p:spPr bwMode="auto">
              <a:xfrm>
                <a:off x="3040" y="3227"/>
                <a:ext cx="180" cy="195"/>
              </a:xfrm>
              <a:custGeom>
                <a:avLst/>
                <a:gdLst/>
                <a:ahLst/>
                <a:cxnLst>
                  <a:cxn ang="0">
                    <a:pos x="26" y="95"/>
                  </a:cxn>
                  <a:cxn ang="0">
                    <a:pos x="11" y="94"/>
                  </a:cxn>
                  <a:cxn ang="0">
                    <a:pos x="0" y="76"/>
                  </a:cxn>
                  <a:cxn ang="0">
                    <a:pos x="0" y="50"/>
                  </a:cxn>
                  <a:cxn ang="0">
                    <a:pos x="14" y="48"/>
                  </a:cxn>
                  <a:cxn ang="0">
                    <a:pos x="15" y="42"/>
                  </a:cxn>
                  <a:cxn ang="0">
                    <a:pos x="15" y="36"/>
                  </a:cxn>
                  <a:cxn ang="0">
                    <a:pos x="15" y="27"/>
                  </a:cxn>
                  <a:cxn ang="0">
                    <a:pos x="23" y="31"/>
                  </a:cxn>
                  <a:cxn ang="0">
                    <a:pos x="29" y="36"/>
                  </a:cxn>
                  <a:cxn ang="0">
                    <a:pos x="40" y="36"/>
                  </a:cxn>
                  <a:cxn ang="0">
                    <a:pos x="41" y="36"/>
                  </a:cxn>
                  <a:cxn ang="0">
                    <a:pos x="46" y="41"/>
                  </a:cxn>
                  <a:cxn ang="0">
                    <a:pos x="53" y="47"/>
                  </a:cxn>
                  <a:cxn ang="0">
                    <a:pos x="59" y="50"/>
                  </a:cxn>
                  <a:cxn ang="0">
                    <a:pos x="63" y="45"/>
                  </a:cxn>
                  <a:cxn ang="0">
                    <a:pos x="56" y="42"/>
                  </a:cxn>
                  <a:cxn ang="0">
                    <a:pos x="50" y="35"/>
                  </a:cxn>
                  <a:cxn ang="0">
                    <a:pos x="52" y="22"/>
                  </a:cxn>
                  <a:cxn ang="0">
                    <a:pos x="52" y="13"/>
                  </a:cxn>
                  <a:cxn ang="0">
                    <a:pos x="55" y="5"/>
                  </a:cxn>
                  <a:cxn ang="0">
                    <a:pos x="70" y="0"/>
                  </a:cxn>
                  <a:cxn ang="0">
                    <a:pos x="76" y="6"/>
                  </a:cxn>
                  <a:cxn ang="0">
                    <a:pos x="79" y="8"/>
                  </a:cxn>
                  <a:cxn ang="0">
                    <a:pos x="87" y="13"/>
                  </a:cxn>
                  <a:cxn ang="0">
                    <a:pos x="90" y="16"/>
                  </a:cxn>
                  <a:cxn ang="0">
                    <a:pos x="90" y="20"/>
                  </a:cxn>
                  <a:cxn ang="0">
                    <a:pos x="91" y="27"/>
                  </a:cxn>
                  <a:cxn ang="0">
                    <a:pos x="90" y="31"/>
                  </a:cxn>
                  <a:cxn ang="0">
                    <a:pos x="90" y="38"/>
                  </a:cxn>
                  <a:cxn ang="0">
                    <a:pos x="90" y="44"/>
                  </a:cxn>
                  <a:cxn ang="0">
                    <a:pos x="85" y="53"/>
                  </a:cxn>
                  <a:cxn ang="0">
                    <a:pos x="88" y="58"/>
                  </a:cxn>
                  <a:cxn ang="0">
                    <a:pos x="66" y="67"/>
                  </a:cxn>
                  <a:cxn ang="0">
                    <a:pos x="67" y="73"/>
                  </a:cxn>
                  <a:cxn ang="0">
                    <a:pos x="56" y="76"/>
                  </a:cxn>
                  <a:cxn ang="0">
                    <a:pos x="52" y="84"/>
                  </a:cxn>
                  <a:cxn ang="0">
                    <a:pos x="40" y="97"/>
                  </a:cxn>
                  <a:cxn ang="0">
                    <a:pos x="32" y="97"/>
                  </a:cxn>
                  <a:cxn ang="0">
                    <a:pos x="26" y="95"/>
                  </a:cxn>
                </a:cxnLst>
                <a:rect l="0" t="0" r="r" b="b"/>
                <a:pathLst>
                  <a:path w="93" h="101">
                    <a:moveTo>
                      <a:pt x="26" y="95"/>
                    </a:moveTo>
                    <a:cubicBezTo>
                      <a:pt x="23" y="90"/>
                      <a:pt x="18" y="92"/>
                      <a:pt x="11" y="94"/>
                    </a:cubicBezTo>
                    <a:cubicBezTo>
                      <a:pt x="6" y="89"/>
                      <a:pt x="0" y="83"/>
                      <a:pt x="0" y="76"/>
                    </a:cubicBezTo>
                    <a:cubicBezTo>
                      <a:pt x="0" y="73"/>
                      <a:pt x="0" y="55"/>
                      <a:pt x="0" y="50"/>
                    </a:cubicBezTo>
                    <a:cubicBezTo>
                      <a:pt x="0" y="47"/>
                      <a:pt x="5" y="48"/>
                      <a:pt x="14" y="48"/>
                    </a:cubicBezTo>
                    <a:cubicBezTo>
                      <a:pt x="17" y="48"/>
                      <a:pt x="14" y="45"/>
                      <a:pt x="15" y="42"/>
                    </a:cubicBezTo>
                    <a:cubicBezTo>
                      <a:pt x="18" y="41"/>
                      <a:pt x="14" y="41"/>
                      <a:pt x="15" y="36"/>
                    </a:cubicBezTo>
                    <a:cubicBezTo>
                      <a:pt x="17" y="30"/>
                      <a:pt x="15" y="28"/>
                      <a:pt x="15" y="27"/>
                    </a:cubicBezTo>
                    <a:cubicBezTo>
                      <a:pt x="23" y="27"/>
                      <a:pt x="17" y="35"/>
                      <a:pt x="23" y="31"/>
                    </a:cubicBezTo>
                    <a:cubicBezTo>
                      <a:pt x="31" y="27"/>
                      <a:pt x="23" y="35"/>
                      <a:pt x="29" y="36"/>
                    </a:cubicBezTo>
                    <a:cubicBezTo>
                      <a:pt x="37" y="38"/>
                      <a:pt x="38" y="39"/>
                      <a:pt x="40" y="36"/>
                    </a:cubicBezTo>
                    <a:cubicBezTo>
                      <a:pt x="40" y="31"/>
                      <a:pt x="41" y="33"/>
                      <a:pt x="41" y="36"/>
                    </a:cubicBezTo>
                    <a:cubicBezTo>
                      <a:pt x="43" y="38"/>
                      <a:pt x="44" y="41"/>
                      <a:pt x="46" y="41"/>
                    </a:cubicBezTo>
                    <a:cubicBezTo>
                      <a:pt x="49" y="41"/>
                      <a:pt x="50" y="42"/>
                      <a:pt x="53" y="47"/>
                    </a:cubicBezTo>
                    <a:cubicBezTo>
                      <a:pt x="56" y="53"/>
                      <a:pt x="56" y="53"/>
                      <a:pt x="59" y="50"/>
                    </a:cubicBezTo>
                    <a:cubicBezTo>
                      <a:pt x="61" y="48"/>
                      <a:pt x="61" y="58"/>
                      <a:pt x="63" y="45"/>
                    </a:cubicBezTo>
                    <a:cubicBezTo>
                      <a:pt x="63" y="33"/>
                      <a:pt x="61" y="44"/>
                      <a:pt x="56" y="42"/>
                    </a:cubicBezTo>
                    <a:cubicBezTo>
                      <a:pt x="53" y="41"/>
                      <a:pt x="52" y="38"/>
                      <a:pt x="50" y="35"/>
                    </a:cubicBezTo>
                    <a:cubicBezTo>
                      <a:pt x="49" y="31"/>
                      <a:pt x="55" y="25"/>
                      <a:pt x="52" y="22"/>
                    </a:cubicBezTo>
                    <a:cubicBezTo>
                      <a:pt x="50" y="17"/>
                      <a:pt x="56" y="19"/>
                      <a:pt x="52" y="13"/>
                    </a:cubicBezTo>
                    <a:cubicBezTo>
                      <a:pt x="49" y="10"/>
                      <a:pt x="55" y="11"/>
                      <a:pt x="55" y="5"/>
                    </a:cubicBezTo>
                    <a:cubicBezTo>
                      <a:pt x="55" y="0"/>
                      <a:pt x="64" y="2"/>
                      <a:pt x="70" y="0"/>
                    </a:cubicBezTo>
                    <a:cubicBezTo>
                      <a:pt x="72" y="5"/>
                      <a:pt x="75" y="3"/>
                      <a:pt x="76" y="6"/>
                    </a:cubicBezTo>
                    <a:cubicBezTo>
                      <a:pt x="78" y="10"/>
                      <a:pt x="78" y="5"/>
                      <a:pt x="79" y="8"/>
                    </a:cubicBezTo>
                    <a:cubicBezTo>
                      <a:pt x="81" y="11"/>
                      <a:pt x="79" y="8"/>
                      <a:pt x="87" y="13"/>
                    </a:cubicBezTo>
                    <a:cubicBezTo>
                      <a:pt x="87" y="16"/>
                      <a:pt x="87" y="13"/>
                      <a:pt x="90" y="16"/>
                    </a:cubicBezTo>
                    <a:cubicBezTo>
                      <a:pt x="91" y="17"/>
                      <a:pt x="88" y="17"/>
                      <a:pt x="90" y="20"/>
                    </a:cubicBezTo>
                    <a:cubicBezTo>
                      <a:pt x="93" y="22"/>
                      <a:pt x="93" y="24"/>
                      <a:pt x="91" y="27"/>
                    </a:cubicBezTo>
                    <a:cubicBezTo>
                      <a:pt x="88" y="28"/>
                      <a:pt x="91" y="30"/>
                      <a:pt x="90" y="31"/>
                    </a:cubicBezTo>
                    <a:cubicBezTo>
                      <a:pt x="88" y="33"/>
                      <a:pt x="90" y="35"/>
                      <a:pt x="90" y="38"/>
                    </a:cubicBezTo>
                    <a:cubicBezTo>
                      <a:pt x="88" y="42"/>
                      <a:pt x="93" y="44"/>
                      <a:pt x="90" y="44"/>
                    </a:cubicBezTo>
                    <a:cubicBezTo>
                      <a:pt x="85" y="44"/>
                      <a:pt x="88" y="50"/>
                      <a:pt x="85" y="53"/>
                    </a:cubicBezTo>
                    <a:cubicBezTo>
                      <a:pt x="84" y="55"/>
                      <a:pt x="87" y="56"/>
                      <a:pt x="88" y="58"/>
                    </a:cubicBezTo>
                    <a:cubicBezTo>
                      <a:pt x="87" y="59"/>
                      <a:pt x="67" y="67"/>
                      <a:pt x="66" y="67"/>
                    </a:cubicBezTo>
                    <a:cubicBezTo>
                      <a:pt x="64" y="67"/>
                      <a:pt x="66" y="72"/>
                      <a:pt x="67" y="73"/>
                    </a:cubicBezTo>
                    <a:cubicBezTo>
                      <a:pt x="64" y="75"/>
                      <a:pt x="61" y="73"/>
                      <a:pt x="56" y="76"/>
                    </a:cubicBezTo>
                    <a:cubicBezTo>
                      <a:pt x="52" y="80"/>
                      <a:pt x="56" y="83"/>
                      <a:pt x="52" y="84"/>
                    </a:cubicBezTo>
                    <a:cubicBezTo>
                      <a:pt x="46" y="87"/>
                      <a:pt x="43" y="92"/>
                      <a:pt x="40" y="97"/>
                    </a:cubicBezTo>
                    <a:cubicBezTo>
                      <a:pt x="37" y="101"/>
                      <a:pt x="35" y="95"/>
                      <a:pt x="32" y="97"/>
                    </a:cubicBezTo>
                    <a:cubicBezTo>
                      <a:pt x="31" y="98"/>
                      <a:pt x="31" y="95"/>
                      <a:pt x="26" y="95"/>
                    </a:cubicBezTo>
                  </a:path>
                </a:pathLst>
              </a:custGeom>
              <a:grpFill/>
              <a:ln w="6350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lIns="45720" tIns="27432" rIns="45720" bIns="27432"/>
              <a:lstStyle/>
              <a:p>
                <a:endParaRPr lang="en-GB" sz="900" dirty="0"/>
              </a:p>
            </p:txBody>
          </p:sp>
          <p:sp>
            <p:nvSpPr>
              <p:cNvPr id="467" name="Freeform 101"/>
              <p:cNvSpPr>
                <a:spLocks/>
              </p:cNvSpPr>
              <p:nvPr/>
            </p:nvSpPr>
            <p:spPr bwMode="auto">
              <a:xfrm>
                <a:off x="3164" y="3273"/>
                <a:ext cx="169" cy="316"/>
              </a:xfrm>
              <a:custGeom>
                <a:avLst/>
                <a:gdLst/>
                <a:ahLst/>
                <a:cxnLst>
                  <a:cxn ang="0">
                    <a:pos x="17" y="163"/>
                  </a:cxn>
                  <a:cxn ang="0">
                    <a:pos x="23" y="163"/>
                  </a:cxn>
                  <a:cxn ang="0">
                    <a:pos x="21" y="156"/>
                  </a:cxn>
                  <a:cxn ang="0">
                    <a:pos x="34" y="145"/>
                  </a:cxn>
                  <a:cxn ang="0">
                    <a:pos x="43" y="132"/>
                  </a:cxn>
                  <a:cxn ang="0">
                    <a:pos x="44" y="120"/>
                  </a:cxn>
                  <a:cxn ang="0">
                    <a:pos x="41" y="114"/>
                  </a:cxn>
                  <a:cxn ang="0">
                    <a:pos x="38" y="101"/>
                  </a:cxn>
                  <a:cxn ang="0">
                    <a:pos x="37" y="93"/>
                  </a:cxn>
                  <a:cxn ang="0">
                    <a:pos x="43" y="87"/>
                  </a:cxn>
                  <a:cxn ang="0">
                    <a:pos x="53" y="78"/>
                  </a:cxn>
                  <a:cxn ang="0">
                    <a:pos x="69" y="65"/>
                  </a:cxn>
                  <a:cxn ang="0">
                    <a:pos x="82" y="48"/>
                  </a:cxn>
                  <a:cxn ang="0">
                    <a:pos x="85" y="42"/>
                  </a:cxn>
                  <a:cxn ang="0">
                    <a:pos x="82" y="31"/>
                  </a:cxn>
                  <a:cxn ang="0">
                    <a:pos x="82" y="12"/>
                  </a:cxn>
                  <a:cxn ang="0">
                    <a:pos x="82" y="0"/>
                  </a:cxn>
                  <a:cxn ang="0">
                    <a:pos x="70" y="8"/>
                  </a:cxn>
                  <a:cxn ang="0">
                    <a:pos x="63" y="8"/>
                  </a:cxn>
                  <a:cxn ang="0">
                    <a:pos x="55" y="11"/>
                  </a:cxn>
                  <a:cxn ang="0">
                    <a:pos x="47" y="11"/>
                  </a:cxn>
                  <a:cxn ang="0">
                    <a:pos x="37" y="9"/>
                  </a:cxn>
                  <a:cxn ang="0">
                    <a:pos x="35" y="14"/>
                  </a:cxn>
                  <a:cxn ang="0">
                    <a:pos x="35" y="26"/>
                  </a:cxn>
                  <a:cxn ang="0">
                    <a:pos x="43" y="36"/>
                  </a:cxn>
                  <a:cxn ang="0">
                    <a:pos x="46" y="48"/>
                  </a:cxn>
                  <a:cxn ang="0">
                    <a:pos x="44" y="56"/>
                  </a:cxn>
                  <a:cxn ang="0">
                    <a:pos x="41" y="61"/>
                  </a:cxn>
                  <a:cxn ang="0">
                    <a:pos x="40" y="65"/>
                  </a:cxn>
                  <a:cxn ang="0">
                    <a:pos x="35" y="56"/>
                  </a:cxn>
                  <a:cxn ang="0">
                    <a:pos x="35" y="47"/>
                  </a:cxn>
                  <a:cxn ang="0">
                    <a:pos x="29" y="39"/>
                  </a:cxn>
                  <a:cxn ang="0">
                    <a:pos x="24" y="34"/>
                  </a:cxn>
                  <a:cxn ang="0">
                    <a:pos x="2" y="43"/>
                  </a:cxn>
                  <a:cxn ang="0">
                    <a:pos x="3" y="50"/>
                  </a:cxn>
                  <a:cxn ang="0">
                    <a:pos x="12" y="56"/>
                  </a:cxn>
                  <a:cxn ang="0">
                    <a:pos x="21" y="61"/>
                  </a:cxn>
                  <a:cxn ang="0">
                    <a:pos x="23" y="67"/>
                  </a:cxn>
                  <a:cxn ang="0">
                    <a:pos x="21" y="82"/>
                  </a:cxn>
                  <a:cxn ang="0">
                    <a:pos x="21" y="87"/>
                  </a:cxn>
                  <a:cxn ang="0">
                    <a:pos x="23" y="96"/>
                  </a:cxn>
                  <a:cxn ang="0">
                    <a:pos x="17" y="109"/>
                  </a:cxn>
                  <a:cxn ang="0">
                    <a:pos x="9" y="118"/>
                  </a:cxn>
                  <a:cxn ang="0">
                    <a:pos x="15" y="156"/>
                  </a:cxn>
                  <a:cxn ang="0">
                    <a:pos x="17" y="163"/>
                  </a:cxn>
                </a:cxnLst>
                <a:rect l="0" t="0" r="r" b="b"/>
                <a:pathLst>
                  <a:path w="87" h="163">
                    <a:moveTo>
                      <a:pt x="17" y="163"/>
                    </a:moveTo>
                    <a:cubicBezTo>
                      <a:pt x="23" y="163"/>
                      <a:pt x="23" y="163"/>
                      <a:pt x="23" y="163"/>
                    </a:cubicBezTo>
                    <a:cubicBezTo>
                      <a:pt x="24" y="152"/>
                      <a:pt x="21" y="160"/>
                      <a:pt x="21" y="156"/>
                    </a:cubicBezTo>
                    <a:cubicBezTo>
                      <a:pt x="20" y="152"/>
                      <a:pt x="26" y="148"/>
                      <a:pt x="34" y="145"/>
                    </a:cubicBezTo>
                    <a:cubicBezTo>
                      <a:pt x="41" y="142"/>
                      <a:pt x="44" y="137"/>
                      <a:pt x="43" y="132"/>
                    </a:cubicBezTo>
                    <a:cubicBezTo>
                      <a:pt x="41" y="129"/>
                      <a:pt x="44" y="129"/>
                      <a:pt x="44" y="120"/>
                    </a:cubicBezTo>
                    <a:cubicBezTo>
                      <a:pt x="43" y="110"/>
                      <a:pt x="43" y="121"/>
                      <a:pt x="41" y="114"/>
                    </a:cubicBezTo>
                    <a:cubicBezTo>
                      <a:pt x="40" y="104"/>
                      <a:pt x="41" y="106"/>
                      <a:pt x="38" y="101"/>
                    </a:cubicBezTo>
                    <a:cubicBezTo>
                      <a:pt x="35" y="98"/>
                      <a:pt x="37" y="96"/>
                      <a:pt x="37" y="93"/>
                    </a:cubicBezTo>
                    <a:cubicBezTo>
                      <a:pt x="37" y="90"/>
                      <a:pt x="38" y="95"/>
                      <a:pt x="43" y="87"/>
                    </a:cubicBezTo>
                    <a:cubicBezTo>
                      <a:pt x="49" y="81"/>
                      <a:pt x="47" y="87"/>
                      <a:pt x="53" y="78"/>
                    </a:cubicBezTo>
                    <a:cubicBezTo>
                      <a:pt x="58" y="67"/>
                      <a:pt x="64" y="67"/>
                      <a:pt x="69" y="65"/>
                    </a:cubicBezTo>
                    <a:cubicBezTo>
                      <a:pt x="75" y="64"/>
                      <a:pt x="78" y="57"/>
                      <a:pt x="82" y="48"/>
                    </a:cubicBezTo>
                    <a:cubicBezTo>
                      <a:pt x="85" y="42"/>
                      <a:pt x="82" y="47"/>
                      <a:pt x="85" y="42"/>
                    </a:cubicBezTo>
                    <a:cubicBezTo>
                      <a:pt x="87" y="37"/>
                      <a:pt x="82" y="40"/>
                      <a:pt x="82" y="31"/>
                    </a:cubicBezTo>
                    <a:cubicBezTo>
                      <a:pt x="84" y="23"/>
                      <a:pt x="84" y="18"/>
                      <a:pt x="82" y="12"/>
                    </a:cubicBezTo>
                    <a:cubicBezTo>
                      <a:pt x="81" y="3"/>
                      <a:pt x="87" y="8"/>
                      <a:pt x="82" y="0"/>
                    </a:cubicBezTo>
                    <a:cubicBezTo>
                      <a:pt x="79" y="3"/>
                      <a:pt x="76" y="4"/>
                      <a:pt x="70" y="8"/>
                    </a:cubicBezTo>
                    <a:cubicBezTo>
                      <a:pt x="64" y="11"/>
                      <a:pt x="63" y="3"/>
                      <a:pt x="63" y="8"/>
                    </a:cubicBezTo>
                    <a:cubicBezTo>
                      <a:pt x="61" y="12"/>
                      <a:pt x="56" y="12"/>
                      <a:pt x="55" y="11"/>
                    </a:cubicBezTo>
                    <a:cubicBezTo>
                      <a:pt x="53" y="9"/>
                      <a:pt x="50" y="14"/>
                      <a:pt x="47" y="11"/>
                    </a:cubicBezTo>
                    <a:cubicBezTo>
                      <a:pt x="44" y="6"/>
                      <a:pt x="44" y="12"/>
                      <a:pt x="37" y="9"/>
                    </a:cubicBezTo>
                    <a:cubicBezTo>
                      <a:pt x="35" y="11"/>
                      <a:pt x="37" y="12"/>
                      <a:pt x="35" y="14"/>
                    </a:cubicBezTo>
                    <a:cubicBezTo>
                      <a:pt x="34" y="17"/>
                      <a:pt x="35" y="22"/>
                      <a:pt x="35" y="26"/>
                    </a:cubicBezTo>
                    <a:cubicBezTo>
                      <a:pt x="37" y="29"/>
                      <a:pt x="38" y="29"/>
                      <a:pt x="43" y="36"/>
                    </a:cubicBezTo>
                    <a:cubicBezTo>
                      <a:pt x="49" y="42"/>
                      <a:pt x="46" y="43"/>
                      <a:pt x="46" y="48"/>
                    </a:cubicBezTo>
                    <a:cubicBezTo>
                      <a:pt x="46" y="53"/>
                      <a:pt x="46" y="54"/>
                      <a:pt x="44" y="56"/>
                    </a:cubicBezTo>
                    <a:cubicBezTo>
                      <a:pt x="41" y="56"/>
                      <a:pt x="40" y="57"/>
                      <a:pt x="41" y="61"/>
                    </a:cubicBezTo>
                    <a:cubicBezTo>
                      <a:pt x="41" y="64"/>
                      <a:pt x="41" y="67"/>
                      <a:pt x="40" y="65"/>
                    </a:cubicBezTo>
                    <a:cubicBezTo>
                      <a:pt x="38" y="65"/>
                      <a:pt x="40" y="62"/>
                      <a:pt x="35" y="56"/>
                    </a:cubicBezTo>
                    <a:cubicBezTo>
                      <a:pt x="31" y="51"/>
                      <a:pt x="35" y="53"/>
                      <a:pt x="35" y="47"/>
                    </a:cubicBezTo>
                    <a:cubicBezTo>
                      <a:pt x="37" y="40"/>
                      <a:pt x="35" y="37"/>
                      <a:pt x="29" y="39"/>
                    </a:cubicBezTo>
                    <a:cubicBezTo>
                      <a:pt x="27" y="40"/>
                      <a:pt x="26" y="37"/>
                      <a:pt x="24" y="34"/>
                    </a:cubicBezTo>
                    <a:cubicBezTo>
                      <a:pt x="23" y="36"/>
                      <a:pt x="3" y="43"/>
                      <a:pt x="2" y="43"/>
                    </a:cubicBezTo>
                    <a:cubicBezTo>
                      <a:pt x="0" y="43"/>
                      <a:pt x="2" y="48"/>
                      <a:pt x="3" y="50"/>
                    </a:cubicBezTo>
                    <a:cubicBezTo>
                      <a:pt x="2" y="57"/>
                      <a:pt x="8" y="51"/>
                      <a:pt x="12" y="56"/>
                    </a:cubicBezTo>
                    <a:cubicBezTo>
                      <a:pt x="17" y="59"/>
                      <a:pt x="18" y="57"/>
                      <a:pt x="21" y="61"/>
                    </a:cubicBezTo>
                    <a:cubicBezTo>
                      <a:pt x="24" y="62"/>
                      <a:pt x="21" y="62"/>
                      <a:pt x="23" y="67"/>
                    </a:cubicBezTo>
                    <a:cubicBezTo>
                      <a:pt x="24" y="70"/>
                      <a:pt x="23" y="82"/>
                      <a:pt x="21" y="82"/>
                    </a:cubicBezTo>
                    <a:cubicBezTo>
                      <a:pt x="20" y="82"/>
                      <a:pt x="23" y="84"/>
                      <a:pt x="21" y="87"/>
                    </a:cubicBezTo>
                    <a:cubicBezTo>
                      <a:pt x="20" y="92"/>
                      <a:pt x="26" y="90"/>
                      <a:pt x="23" y="96"/>
                    </a:cubicBezTo>
                    <a:cubicBezTo>
                      <a:pt x="17" y="104"/>
                      <a:pt x="20" y="106"/>
                      <a:pt x="17" y="109"/>
                    </a:cubicBezTo>
                    <a:cubicBezTo>
                      <a:pt x="15" y="112"/>
                      <a:pt x="9" y="118"/>
                      <a:pt x="9" y="118"/>
                    </a:cubicBezTo>
                    <a:cubicBezTo>
                      <a:pt x="12" y="126"/>
                      <a:pt x="17" y="146"/>
                      <a:pt x="15" y="156"/>
                    </a:cubicBezTo>
                    <a:cubicBezTo>
                      <a:pt x="17" y="163"/>
                      <a:pt x="17" y="163"/>
                      <a:pt x="17" y="163"/>
                    </a:cubicBezTo>
                    <a:close/>
                  </a:path>
                </a:pathLst>
              </a:custGeom>
              <a:grpFill/>
              <a:ln w="6350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lIns="45720" tIns="27432" rIns="45720" bIns="27432"/>
              <a:lstStyle/>
              <a:p>
                <a:endParaRPr lang="en-GB" sz="900" dirty="0"/>
              </a:p>
            </p:txBody>
          </p:sp>
          <p:sp>
            <p:nvSpPr>
              <p:cNvPr id="468" name="Freeform 102"/>
              <p:cNvSpPr>
                <a:spLocks/>
              </p:cNvSpPr>
              <p:nvPr/>
            </p:nvSpPr>
            <p:spPr bwMode="auto">
              <a:xfrm>
                <a:off x="2877" y="3391"/>
                <a:ext cx="213" cy="243"/>
              </a:xfrm>
              <a:custGeom>
                <a:avLst/>
                <a:gdLst/>
                <a:ahLst/>
                <a:cxnLst>
                  <a:cxn ang="0">
                    <a:pos x="2" y="6"/>
                  </a:cxn>
                  <a:cxn ang="0">
                    <a:pos x="15" y="42"/>
                  </a:cxn>
                  <a:cxn ang="0">
                    <a:pos x="23" y="68"/>
                  </a:cxn>
                  <a:cxn ang="0">
                    <a:pos x="29" y="101"/>
                  </a:cxn>
                  <a:cxn ang="0">
                    <a:pos x="40" y="121"/>
                  </a:cxn>
                  <a:cxn ang="0">
                    <a:pos x="46" y="116"/>
                  </a:cxn>
                  <a:cxn ang="0">
                    <a:pos x="51" y="124"/>
                  </a:cxn>
                  <a:cxn ang="0">
                    <a:pos x="60" y="124"/>
                  </a:cxn>
                  <a:cxn ang="0">
                    <a:pos x="69" y="119"/>
                  </a:cxn>
                  <a:cxn ang="0">
                    <a:pos x="69" y="82"/>
                  </a:cxn>
                  <a:cxn ang="0">
                    <a:pos x="69" y="54"/>
                  </a:cxn>
                  <a:cxn ang="0">
                    <a:pos x="77" y="54"/>
                  </a:cxn>
                  <a:cxn ang="0">
                    <a:pos x="77" y="17"/>
                  </a:cxn>
                  <a:cxn ang="0">
                    <a:pos x="87" y="14"/>
                  </a:cxn>
                  <a:cxn ang="0">
                    <a:pos x="96" y="15"/>
                  </a:cxn>
                  <a:cxn ang="0">
                    <a:pos x="102" y="14"/>
                  </a:cxn>
                  <a:cxn ang="0">
                    <a:pos x="110" y="11"/>
                  </a:cxn>
                  <a:cxn ang="0">
                    <a:pos x="95" y="9"/>
                  </a:cxn>
                  <a:cxn ang="0">
                    <a:pos x="80" y="14"/>
                  </a:cxn>
                  <a:cxn ang="0">
                    <a:pos x="77" y="12"/>
                  </a:cxn>
                  <a:cxn ang="0">
                    <a:pos x="72" y="12"/>
                  </a:cxn>
                  <a:cxn ang="0">
                    <a:pos x="58" y="9"/>
                  </a:cxn>
                  <a:cxn ang="0">
                    <a:pos x="51" y="8"/>
                  </a:cxn>
                  <a:cxn ang="0">
                    <a:pos x="22" y="8"/>
                  </a:cxn>
                  <a:cxn ang="0">
                    <a:pos x="12" y="3"/>
                  </a:cxn>
                  <a:cxn ang="0">
                    <a:pos x="2" y="6"/>
                  </a:cxn>
                </a:cxnLst>
                <a:rect l="0" t="0" r="r" b="b"/>
                <a:pathLst>
                  <a:path w="110" h="125">
                    <a:moveTo>
                      <a:pt x="2" y="6"/>
                    </a:moveTo>
                    <a:cubicBezTo>
                      <a:pt x="0" y="15"/>
                      <a:pt x="11" y="25"/>
                      <a:pt x="15" y="42"/>
                    </a:cubicBezTo>
                    <a:cubicBezTo>
                      <a:pt x="19" y="57"/>
                      <a:pt x="26" y="49"/>
                      <a:pt x="23" y="68"/>
                    </a:cubicBezTo>
                    <a:cubicBezTo>
                      <a:pt x="23" y="76"/>
                      <a:pt x="28" y="90"/>
                      <a:pt x="29" y="101"/>
                    </a:cubicBezTo>
                    <a:cubicBezTo>
                      <a:pt x="29" y="113"/>
                      <a:pt x="37" y="118"/>
                      <a:pt x="40" y="121"/>
                    </a:cubicBezTo>
                    <a:cubicBezTo>
                      <a:pt x="44" y="119"/>
                      <a:pt x="43" y="113"/>
                      <a:pt x="46" y="116"/>
                    </a:cubicBezTo>
                    <a:cubicBezTo>
                      <a:pt x="49" y="119"/>
                      <a:pt x="44" y="121"/>
                      <a:pt x="51" y="124"/>
                    </a:cubicBezTo>
                    <a:cubicBezTo>
                      <a:pt x="55" y="125"/>
                      <a:pt x="58" y="122"/>
                      <a:pt x="60" y="124"/>
                    </a:cubicBezTo>
                    <a:cubicBezTo>
                      <a:pt x="61" y="125"/>
                      <a:pt x="64" y="121"/>
                      <a:pt x="69" y="119"/>
                    </a:cubicBezTo>
                    <a:cubicBezTo>
                      <a:pt x="69" y="82"/>
                      <a:pt x="69" y="82"/>
                      <a:pt x="69" y="82"/>
                    </a:cubicBezTo>
                    <a:cubicBezTo>
                      <a:pt x="69" y="54"/>
                      <a:pt x="69" y="54"/>
                      <a:pt x="69" y="54"/>
                    </a:cubicBezTo>
                    <a:cubicBezTo>
                      <a:pt x="77" y="54"/>
                      <a:pt x="77" y="54"/>
                      <a:pt x="77" y="54"/>
                    </a:cubicBezTo>
                    <a:cubicBezTo>
                      <a:pt x="77" y="17"/>
                      <a:pt x="77" y="17"/>
                      <a:pt x="77" y="17"/>
                    </a:cubicBezTo>
                    <a:cubicBezTo>
                      <a:pt x="77" y="17"/>
                      <a:pt x="81" y="15"/>
                      <a:pt x="87" y="14"/>
                    </a:cubicBezTo>
                    <a:cubicBezTo>
                      <a:pt x="93" y="14"/>
                      <a:pt x="95" y="12"/>
                      <a:pt x="96" y="15"/>
                    </a:cubicBezTo>
                    <a:cubicBezTo>
                      <a:pt x="98" y="20"/>
                      <a:pt x="99" y="14"/>
                      <a:pt x="102" y="14"/>
                    </a:cubicBezTo>
                    <a:cubicBezTo>
                      <a:pt x="105" y="14"/>
                      <a:pt x="105" y="12"/>
                      <a:pt x="110" y="11"/>
                    </a:cubicBezTo>
                    <a:cubicBezTo>
                      <a:pt x="107" y="6"/>
                      <a:pt x="102" y="8"/>
                      <a:pt x="95" y="9"/>
                    </a:cubicBezTo>
                    <a:cubicBezTo>
                      <a:pt x="95" y="9"/>
                      <a:pt x="83" y="12"/>
                      <a:pt x="80" y="14"/>
                    </a:cubicBezTo>
                    <a:cubicBezTo>
                      <a:pt x="78" y="14"/>
                      <a:pt x="77" y="11"/>
                      <a:pt x="77" y="12"/>
                    </a:cubicBezTo>
                    <a:cubicBezTo>
                      <a:pt x="75" y="14"/>
                      <a:pt x="75" y="14"/>
                      <a:pt x="72" y="12"/>
                    </a:cubicBezTo>
                    <a:cubicBezTo>
                      <a:pt x="69" y="11"/>
                      <a:pt x="60" y="15"/>
                      <a:pt x="58" y="9"/>
                    </a:cubicBezTo>
                    <a:cubicBezTo>
                      <a:pt x="57" y="6"/>
                      <a:pt x="55" y="8"/>
                      <a:pt x="51" y="8"/>
                    </a:cubicBezTo>
                    <a:cubicBezTo>
                      <a:pt x="46" y="8"/>
                      <a:pt x="26" y="8"/>
                      <a:pt x="22" y="8"/>
                    </a:cubicBezTo>
                    <a:cubicBezTo>
                      <a:pt x="17" y="8"/>
                      <a:pt x="19" y="0"/>
                      <a:pt x="12" y="3"/>
                    </a:cubicBezTo>
                    <a:cubicBezTo>
                      <a:pt x="8" y="6"/>
                      <a:pt x="8" y="6"/>
                      <a:pt x="2" y="6"/>
                    </a:cubicBezTo>
                  </a:path>
                </a:pathLst>
              </a:custGeom>
              <a:grpFill/>
              <a:ln w="6350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lIns="45720" tIns="27432" rIns="45720" bIns="27432"/>
              <a:lstStyle/>
              <a:p>
                <a:endParaRPr lang="en-GB" sz="900" dirty="0"/>
              </a:p>
            </p:txBody>
          </p:sp>
          <p:sp>
            <p:nvSpPr>
              <p:cNvPr id="469" name="Freeform 103"/>
              <p:cNvSpPr>
                <a:spLocks/>
              </p:cNvSpPr>
              <p:nvPr/>
            </p:nvSpPr>
            <p:spPr bwMode="auto">
              <a:xfrm>
                <a:off x="3011" y="3411"/>
                <a:ext cx="141" cy="184"/>
              </a:xfrm>
              <a:custGeom>
                <a:avLst/>
                <a:gdLst/>
                <a:ahLst/>
                <a:cxnLst>
                  <a:cxn ang="0">
                    <a:pos x="41" y="0"/>
                  </a:cxn>
                  <a:cxn ang="0">
                    <a:pos x="34" y="3"/>
                  </a:cxn>
                  <a:cxn ang="0">
                    <a:pos x="27" y="5"/>
                  </a:cxn>
                  <a:cxn ang="0">
                    <a:pos x="18" y="3"/>
                  </a:cxn>
                  <a:cxn ang="0">
                    <a:pos x="8" y="7"/>
                  </a:cxn>
                  <a:cxn ang="0">
                    <a:pos x="8" y="44"/>
                  </a:cxn>
                  <a:cxn ang="0">
                    <a:pos x="0" y="44"/>
                  </a:cxn>
                  <a:cxn ang="0">
                    <a:pos x="0" y="72"/>
                  </a:cxn>
                  <a:cxn ang="0">
                    <a:pos x="5" y="88"/>
                  </a:cxn>
                  <a:cxn ang="0">
                    <a:pos x="6" y="94"/>
                  </a:cxn>
                  <a:cxn ang="0">
                    <a:pos x="17" y="89"/>
                  </a:cxn>
                  <a:cxn ang="0">
                    <a:pos x="30" y="80"/>
                  </a:cxn>
                  <a:cxn ang="0">
                    <a:pos x="46" y="75"/>
                  </a:cxn>
                  <a:cxn ang="0">
                    <a:pos x="55" y="63"/>
                  </a:cxn>
                  <a:cxn ang="0">
                    <a:pos x="62" y="53"/>
                  </a:cxn>
                  <a:cxn ang="0">
                    <a:pos x="73" y="46"/>
                  </a:cxn>
                  <a:cxn ang="0">
                    <a:pos x="65" y="39"/>
                  </a:cxn>
                  <a:cxn ang="0">
                    <a:pos x="61" y="30"/>
                  </a:cxn>
                  <a:cxn ang="0">
                    <a:pos x="58" y="25"/>
                  </a:cxn>
                  <a:cxn ang="0">
                    <a:pos x="47" y="16"/>
                  </a:cxn>
                  <a:cxn ang="0">
                    <a:pos x="41" y="0"/>
                  </a:cxn>
                </a:cxnLst>
                <a:rect l="0" t="0" r="r" b="b"/>
                <a:pathLst>
                  <a:path w="73" h="95">
                    <a:moveTo>
                      <a:pt x="41" y="0"/>
                    </a:moveTo>
                    <a:cubicBezTo>
                      <a:pt x="37" y="2"/>
                      <a:pt x="37" y="3"/>
                      <a:pt x="34" y="3"/>
                    </a:cubicBezTo>
                    <a:cubicBezTo>
                      <a:pt x="30" y="3"/>
                      <a:pt x="29" y="10"/>
                      <a:pt x="27" y="5"/>
                    </a:cubicBezTo>
                    <a:cubicBezTo>
                      <a:pt x="26" y="2"/>
                      <a:pt x="24" y="3"/>
                      <a:pt x="18" y="3"/>
                    </a:cubicBezTo>
                    <a:cubicBezTo>
                      <a:pt x="12" y="5"/>
                      <a:pt x="8" y="7"/>
                      <a:pt x="8" y="7"/>
                    </a:cubicBezTo>
                    <a:cubicBezTo>
                      <a:pt x="8" y="44"/>
                      <a:pt x="8" y="44"/>
                      <a:pt x="8" y="44"/>
                    </a:cubicBezTo>
                    <a:cubicBezTo>
                      <a:pt x="0" y="44"/>
                      <a:pt x="0" y="44"/>
                      <a:pt x="0" y="44"/>
                    </a:cubicBezTo>
                    <a:cubicBezTo>
                      <a:pt x="0" y="72"/>
                      <a:pt x="0" y="72"/>
                      <a:pt x="0" y="72"/>
                    </a:cubicBezTo>
                    <a:cubicBezTo>
                      <a:pt x="3" y="75"/>
                      <a:pt x="6" y="84"/>
                      <a:pt x="5" y="88"/>
                    </a:cubicBezTo>
                    <a:cubicBezTo>
                      <a:pt x="3" y="89"/>
                      <a:pt x="3" y="94"/>
                      <a:pt x="6" y="94"/>
                    </a:cubicBezTo>
                    <a:cubicBezTo>
                      <a:pt x="9" y="92"/>
                      <a:pt x="11" y="95"/>
                      <a:pt x="17" y="89"/>
                    </a:cubicBezTo>
                    <a:cubicBezTo>
                      <a:pt x="21" y="83"/>
                      <a:pt x="20" y="72"/>
                      <a:pt x="30" y="80"/>
                    </a:cubicBezTo>
                    <a:cubicBezTo>
                      <a:pt x="41" y="86"/>
                      <a:pt x="43" y="80"/>
                      <a:pt x="46" y="75"/>
                    </a:cubicBezTo>
                    <a:cubicBezTo>
                      <a:pt x="47" y="69"/>
                      <a:pt x="53" y="70"/>
                      <a:pt x="55" y="63"/>
                    </a:cubicBezTo>
                    <a:cubicBezTo>
                      <a:pt x="56" y="56"/>
                      <a:pt x="61" y="58"/>
                      <a:pt x="62" y="53"/>
                    </a:cubicBezTo>
                    <a:cubicBezTo>
                      <a:pt x="64" y="49"/>
                      <a:pt x="68" y="50"/>
                      <a:pt x="73" y="46"/>
                    </a:cubicBezTo>
                    <a:cubicBezTo>
                      <a:pt x="72" y="41"/>
                      <a:pt x="70" y="41"/>
                      <a:pt x="65" y="39"/>
                    </a:cubicBezTo>
                    <a:cubicBezTo>
                      <a:pt x="62" y="38"/>
                      <a:pt x="59" y="35"/>
                      <a:pt x="61" y="30"/>
                    </a:cubicBezTo>
                    <a:cubicBezTo>
                      <a:pt x="61" y="25"/>
                      <a:pt x="58" y="30"/>
                      <a:pt x="58" y="25"/>
                    </a:cubicBezTo>
                    <a:cubicBezTo>
                      <a:pt x="58" y="22"/>
                      <a:pt x="49" y="22"/>
                      <a:pt x="47" y="16"/>
                    </a:cubicBezTo>
                    <a:cubicBezTo>
                      <a:pt x="46" y="11"/>
                      <a:pt x="43" y="8"/>
                      <a:pt x="41" y="0"/>
                    </a:cubicBezTo>
                  </a:path>
                </a:pathLst>
              </a:custGeom>
              <a:grpFill/>
              <a:ln w="6350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lIns="45720" tIns="27432" rIns="45720" bIns="27432"/>
              <a:lstStyle/>
              <a:p>
                <a:endParaRPr lang="en-GB" sz="900" dirty="0"/>
              </a:p>
            </p:txBody>
          </p:sp>
          <p:sp>
            <p:nvSpPr>
              <p:cNvPr id="470" name="Freeform 104"/>
              <p:cNvSpPr>
                <a:spLocks/>
              </p:cNvSpPr>
              <p:nvPr/>
            </p:nvSpPr>
            <p:spPr bwMode="auto">
              <a:xfrm>
                <a:off x="3090" y="3368"/>
                <a:ext cx="124" cy="134"/>
              </a:xfrm>
              <a:custGeom>
                <a:avLst/>
                <a:gdLst/>
                <a:ahLst/>
                <a:cxnLst>
                  <a:cxn ang="0">
                    <a:pos x="0" y="22"/>
                  </a:cxn>
                  <a:cxn ang="0">
                    <a:pos x="6" y="38"/>
                  </a:cxn>
                  <a:cxn ang="0">
                    <a:pos x="17" y="47"/>
                  </a:cxn>
                  <a:cxn ang="0">
                    <a:pos x="20" y="52"/>
                  </a:cxn>
                  <a:cxn ang="0">
                    <a:pos x="24" y="61"/>
                  </a:cxn>
                  <a:cxn ang="0">
                    <a:pos x="32" y="67"/>
                  </a:cxn>
                  <a:cxn ang="0">
                    <a:pos x="43" y="69"/>
                  </a:cxn>
                  <a:cxn ang="0">
                    <a:pos x="47" y="69"/>
                  </a:cxn>
                  <a:cxn ang="0">
                    <a:pos x="55" y="59"/>
                  </a:cxn>
                  <a:cxn ang="0">
                    <a:pos x="61" y="47"/>
                  </a:cxn>
                  <a:cxn ang="0">
                    <a:pos x="59" y="38"/>
                  </a:cxn>
                  <a:cxn ang="0">
                    <a:pos x="59" y="33"/>
                  </a:cxn>
                  <a:cxn ang="0">
                    <a:pos x="61" y="17"/>
                  </a:cxn>
                  <a:cxn ang="0">
                    <a:pos x="59" y="11"/>
                  </a:cxn>
                  <a:cxn ang="0">
                    <a:pos x="50" y="7"/>
                  </a:cxn>
                  <a:cxn ang="0">
                    <a:pos x="41" y="0"/>
                  </a:cxn>
                  <a:cxn ang="0">
                    <a:pos x="31" y="3"/>
                  </a:cxn>
                  <a:cxn ang="0">
                    <a:pos x="26" y="11"/>
                  </a:cxn>
                  <a:cxn ang="0">
                    <a:pos x="14" y="24"/>
                  </a:cxn>
                  <a:cxn ang="0">
                    <a:pos x="6" y="24"/>
                  </a:cxn>
                  <a:cxn ang="0">
                    <a:pos x="0" y="22"/>
                  </a:cxn>
                </a:cxnLst>
                <a:rect l="0" t="0" r="r" b="b"/>
                <a:pathLst>
                  <a:path w="64" h="69">
                    <a:moveTo>
                      <a:pt x="0" y="22"/>
                    </a:moveTo>
                    <a:cubicBezTo>
                      <a:pt x="2" y="30"/>
                      <a:pt x="5" y="33"/>
                      <a:pt x="6" y="38"/>
                    </a:cubicBezTo>
                    <a:cubicBezTo>
                      <a:pt x="8" y="44"/>
                      <a:pt x="17" y="44"/>
                      <a:pt x="17" y="47"/>
                    </a:cubicBezTo>
                    <a:cubicBezTo>
                      <a:pt x="17" y="52"/>
                      <a:pt x="20" y="47"/>
                      <a:pt x="20" y="52"/>
                    </a:cubicBezTo>
                    <a:cubicBezTo>
                      <a:pt x="18" y="56"/>
                      <a:pt x="21" y="59"/>
                      <a:pt x="24" y="61"/>
                    </a:cubicBezTo>
                    <a:cubicBezTo>
                      <a:pt x="29" y="63"/>
                      <a:pt x="31" y="63"/>
                      <a:pt x="32" y="67"/>
                    </a:cubicBezTo>
                    <a:cubicBezTo>
                      <a:pt x="37" y="66"/>
                      <a:pt x="40" y="69"/>
                      <a:pt x="43" y="69"/>
                    </a:cubicBezTo>
                    <a:cubicBezTo>
                      <a:pt x="44" y="67"/>
                      <a:pt x="46" y="69"/>
                      <a:pt x="47" y="69"/>
                    </a:cubicBezTo>
                    <a:cubicBezTo>
                      <a:pt x="47" y="69"/>
                      <a:pt x="53" y="63"/>
                      <a:pt x="55" y="59"/>
                    </a:cubicBezTo>
                    <a:cubicBezTo>
                      <a:pt x="58" y="56"/>
                      <a:pt x="55" y="55"/>
                      <a:pt x="61" y="47"/>
                    </a:cubicBezTo>
                    <a:cubicBezTo>
                      <a:pt x="64" y="41"/>
                      <a:pt x="58" y="42"/>
                      <a:pt x="59" y="38"/>
                    </a:cubicBezTo>
                    <a:cubicBezTo>
                      <a:pt x="61" y="35"/>
                      <a:pt x="58" y="33"/>
                      <a:pt x="59" y="33"/>
                    </a:cubicBezTo>
                    <a:cubicBezTo>
                      <a:pt x="61" y="33"/>
                      <a:pt x="62" y="21"/>
                      <a:pt x="61" y="17"/>
                    </a:cubicBezTo>
                    <a:cubicBezTo>
                      <a:pt x="59" y="13"/>
                      <a:pt x="62" y="13"/>
                      <a:pt x="59" y="11"/>
                    </a:cubicBezTo>
                    <a:cubicBezTo>
                      <a:pt x="56" y="8"/>
                      <a:pt x="55" y="10"/>
                      <a:pt x="50" y="7"/>
                    </a:cubicBezTo>
                    <a:cubicBezTo>
                      <a:pt x="46" y="2"/>
                      <a:pt x="40" y="8"/>
                      <a:pt x="41" y="0"/>
                    </a:cubicBezTo>
                    <a:cubicBezTo>
                      <a:pt x="38" y="2"/>
                      <a:pt x="35" y="0"/>
                      <a:pt x="31" y="3"/>
                    </a:cubicBezTo>
                    <a:cubicBezTo>
                      <a:pt x="26" y="7"/>
                      <a:pt x="31" y="10"/>
                      <a:pt x="26" y="11"/>
                    </a:cubicBezTo>
                    <a:cubicBezTo>
                      <a:pt x="20" y="14"/>
                      <a:pt x="17" y="19"/>
                      <a:pt x="14" y="24"/>
                    </a:cubicBezTo>
                    <a:cubicBezTo>
                      <a:pt x="11" y="28"/>
                      <a:pt x="9" y="22"/>
                      <a:pt x="6" y="24"/>
                    </a:cubicBezTo>
                    <a:cubicBezTo>
                      <a:pt x="5" y="25"/>
                      <a:pt x="5" y="22"/>
                      <a:pt x="0" y="22"/>
                    </a:cubicBezTo>
                  </a:path>
                </a:pathLst>
              </a:custGeom>
              <a:grpFill/>
              <a:ln w="6350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lIns="45720" tIns="27432" rIns="45720" bIns="27432"/>
              <a:lstStyle/>
              <a:p>
                <a:endParaRPr lang="en-GB" sz="900" dirty="0"/>
              </a:p>
            </p:txBody>
          </p:sp>
          <p:sp>
            <p:nvSpPr>
              <p:cNvPr id="471" name="Freeform 105"/>
              <p:cNvSpPr>
                <a:spLocks/>
              </p:cNvSpPr>
              <p:nvPr/>
            </p:nvSpPr>
            <p:spPr bwMode="auto">
              <a:xfrm>
                <a:off x="2955" y="3496"/>
                <a:ext cx="254" cy="258"/>
              </a:xfrm>
              <a:custGeom>
                <a:avLst/>
                <a:gdLst/>
                <a:ahLst/>
                <a:cxnLst>
                  <a:cxn ang="0">
                    <a:pos x="102" y="1"/>
                  </a:cxn>
                  <a:cxn ang="0">
                    <a:pos x="113" y="3"/>
                  </a:cxn>
                  <a:cxn ang="0">
                    <a:pos x="117" y="3"/>
                  </a:cxn>
                  <a:cxn ang="0">
                    <a:pos x="123" y="40"/>
                  </a:cxn>
                  <a:cxn ang="0">
                    <a:pos x="114" y="43"/>
                  </a:cxn>
                  <a:cxn ang="0">
                    <a:pos x="122" y="54"/>
                  </a:cxn>
                  <a:cxn ang="0">
                    <a:pos x="125" y="48"/>
                  </a:cxn>
                  <a:cxn ang="0">
                    <a:pos x="131" y="48"/>
                  </a:cxn>
                  <a:cxn ang="0">
                    <a:pos x="116" y="81"/>
                  </a:cxn>
                  <a:cxn ang="0">
                    <a:pos x="102" y="101"/>
                  </a:cxn>
                  <a:cxn ang="0">
                    <a:pos x="84" y="119"/>
                  </a:cxn>
                  <a:cxn ang="0">
                    <a:pos x="73" y="123"/>
                  </a:cxn>
                  <a:cxn ang="0">
                    <a:pos x="67" y="124"/>
                  </a:cxn>
                  <a:cxn ang="0">
                    <a:pos x="56" y="124"/>
                  </a:cxn>
                  <a:cxn ang="0">
                    <a:pos x="47" y="124"/>
                  </a:cxn>
                  <a:cxn ang="0">
                    <a:pos x="41" y="127"/>
                  </a:cxn>
                  <a:cxn ang="0">
                    <a:pos x="34" y="129"/>
                  </a:cxn>
                  <a:cxn ang="0">
                    <a:pos x="29" y="132"/>
                  </a:cxn>
                  <a:cxn ang="0">
                    <a:pos x="24" y="132"/>
                  </a:cxn>
                  <a:cxn ang="0">
                    <a:pos x="23" y="129"/>
                  </a:cxn>
                  <a:cxn ang="0">
                    <a:pos x="20" y="126"/>
                  </a:cxn>
                  <a:cxn ang="0">
                    <a:pos x="17" y="126"/>
                  </a:cxn>
                  <a:cxn ang="0">
                    <a:pos x="15" y="123"/>
                  </a:cxn>
                  <a:cxn ang="0">
                    <a:pos x="12" y="116"/>
                  </a:cxn>
                  <a:cxn ang="0">
                    <a:pos x="12" y="110"/>
                  </a:cxn>
                  <a:cxn ang="0">
                    <a:pos x="11" y="95"/>
                  </a:cxn>
                  <a:cxn ang="0">
                    <a:pos x="0" y="67"/>
                  </a:cxn>
                  <a:cxn ang="0">
                    <a:pos x="6" y="62"/>
                  </a:cxn>
                  <a:cxn ang="0">
                    <a:pos x="11" y="70"/>
                  </a:cxn>
                  <a:cxn ang="0">
                    <a:pos x="20" y="70"/>
                  </a:cxn>
                  <a:cxn ang="0">
                    <a:pos x="29" y="65"/>
                  </a:cxn>
                  <a:cxn ang="0">
                    <a:pos x="29" y="28"/>
                  </a:cxn>
                  <a:cxn ang="0">
                    <a:pos x="34" y="43"/>
                  </a:cxn>
                  <a:cxn ang="0">
                    <a:pos x="35" y="50"/>
                  </a:cxn>
                  <a:cxn ang="0">
                    <a:pos x="46" y="45"/>
                  </a:cxn>
                  <a:cxn ang="0">
                    <a:pos x="59" y="36"/>
                  </a:cxn>
                  <a:cxn ang="0">
                    <a:pos x="75" y="31"/>
                  </a:cxn>
                  <a:cxn ang="0">
                    <a:pos x="84" y="19"/>
                  </a:cxn>
                  <a:cxn ang="0">
                    <a:pos x="91" y="9"/>
                  </a:cxn>
                  <a:cxn ang="0">
                    <a:pos x="102" y="1"/>
                  </a:cxn>
                </a:cxnLst>
                <a:rect l="0" t="0" r="r" b="b"/>
                <a:pathLst>
                  <a:path w="131" h="133">
                    <a:moveTo>
                      <a:pt x="102" y="1"/>
                    </a:moveTo>
                    <a:cubicBezTo>
                      <a:pt x="107" y="0"/>
                      <a:pt x="110" y="3"/>
                      <a:pt x="113" y="3"/>
                    </a:cubicBezTo>
                    <a:cubicBezTo>
                      <a:pt x="114" y="1"/>
                      <a:pt x="116" y="3"/>
                      <a:pt x="117" y="3"/>
                    </a:cubicBezTo>
                    <a:cubicBezTo>
                      <a:pt x="120" y="11"/>
                      <a:pt x="125" y="31"/>
                      <a:pt x="123" y="40"/>
                    </a:cubicBezTo>
                    <a:cubicBezTo>
                      <a:pt x="117" y="36"/>
                      <a:pt x="116" y="39"/>
                      <a:pt x="114" y="43"/>
                    </a:cubicBezTo>
                    <a:cubicBezTo>
                      <a:pt x="113" y="50"/>
                      <a:pt x="119" y="54"/>
                      <a:pt x="122" y="54"/>
                    </a:cubicBezTo>
                    <a:cubicBezTo>
                      <a:pt x="125" y="54"/>
                      <a:pt x="122" y="48"/>
                      <a:pt x="125" y="48"/>
                    </a:cubicBezTo>
                    <a:cubicBezTo>
                      <a:pt x="131" y="48"/>
                      <a:pt x="131" y="48"/>
                      <a:pt x="131" y="48"/>
                    </a:cubicBezTo>
                    <a:cubicBezTo>
                      <a:pt x="128" y="74"/>
                      <a:pt x="123" y="62"/>
                      <a:pt x="116" y="81"/>
                    </a:cubicBezTo>
                    <a:cubicBezTo>
                      <a:pt x="108" y="98"/>
                      <a:pt x="105" y="95"/>
                      <a:pt x="102" y="101"/>
                    </a:cubicBezTo>
                    <a:cubicBezTo>
                      <a:pt x="94" y="112"/>
                      <a:pt x="87" y="116"/>
                      <a:pt x="84" y="119"/>
                    </a:cubicBezTo>
                    <a:cubicBezTo>
                      <a:pt x="79" y="123"/>
                      <a:pt x="73" y="119"/>
                      <a:pt x="73" y="123"/>
                    </a:cubicBezTo>
                    <a:cubicBezTo>
                      <a:pt x="75" y="126"/>
                      <a:pt x="69" y="121"/>
                      <a:pt x="67" y="124"/>
                    </a:cubicBezTo>
                    <a:cubicBezTo>
                      <a:pt x="64" y="129"/>
                      <a:pt x="58" y="123"/>
                      <a:pt x="56" y="124"/>
                    </a:cubicBezTo>
                    <a:cubicBezTo>
                      <a:pt x="53" y="126"/>
                      <a:pt x="50" y="123"/>
                      <a:pt x="47" y="124"/>
                    </a:cubicBezTo>
                    <a:cubicBezTo>
                      <a:pt x="44" y="124"/>
                      <a:pt x="46" y="126"/>
                      <a:pt x="41" y="127"/>
                    </a:cubicBezTo>
                    <a:cubicBezTo>
                      <a:pt x="37" y="129"/>
                      <a:pt x="38" y="127"/>
                      <a:pt x="34" y="129"/>
                    </a:cubicBezTo>
                    <a:cubicBezTo>
                      <a:pt x="29" y="129"/>
                      <a:pt x="31" y="133"/>
                      <a:pt x="29" y="132"/>
                    </a:cubicBezTo>
                    <a:cubicBezTo>
                      <a:pt x="28" y="132"/>
                      <a:pt x="26" y="133"/>
                      <a:pt x="24" y="132"/>
                    </a:cubicBezTo>
                    <a:cubicBezTo>
                      <a:pt x="24" y="130"/>
                      <a:pt x="23" y="132"/>
                      <a:pt x="23" y="129"/>
                    </a:cubicBezTo>
                    <a:cubicBezTo>
                      <a:pt x="23" y="126"/>
                      <a:pt x="20" y="130"/>
                      <a:pt x="20" y="126"/>
                    </a:cubicBezTo>
                    <a:cubicBezTo>
                      <a:pt x="20" y="124"/>
                      <a:pt x="17" y="124"/>
                      <a:pt x="17" y="126"/>
                    </a:cubicBezTo>
                    <a:cubicBezTo>
                      <a:pt x="15" y="129"/>
                      <a:pt x="14" y="124"/>
                      <a:pt x="15" y="123"/>
                    </a:cubicBezTo>
                    <a:cubicBezTo>
                      <a:pt x="17" y="121"/>
                      <a:pt x="15" y="119"/>
                      <a:pt x="12" y="116"/>
                    </a:cubicBezTo>
                    <a:cubicBezTo>
                      <a:pt x="9" y="112"/>
                      <a:pt x="11" y="109"/>
                      <a:pt x="12" y="110"/>
                    </a:cubicBezTo>
                    <a:cubicBezTo>
                      <a:pt x="14" y="112"/>
                      <a:pt x="18" y="105"/>
                      <a:pt x="11" y="95"/>
                    </a:cubicBezTo>
                    <a:cubicBezTo>
                      <a:pt x="3" y="81"/>
                      <a:pt x="6" y="74"/>
                      <a:pt x="0" y="67"/>
                    </a:cubicBezTo>
                    <a:cubicBezTo>
                      <a:pt x="5" y="65"/>
                      <a:pt x="3" y="59"/>
                      <a:pt x="6" y="62"/>
                    </a:cubicBezTo>
                    <a:cubicBezTo>
                      <a:pt x="9" y="65"/>
                      <a:pt x="5" y="67"/>
                      <a:pt x="11" y="70"/>
                    </a:cubicBezTo>
                    <a:cubicBezTo>
                      <a:pt x="15" y="71"/>
                      <a:pt x="18" y="68"/>
                      <a:pt x="20" y="70"/>
                    </a:cubicBezTo>
                    <a:cubicBezTo>
                      <a:pt x="21" y="71"/>
                      <a:pt x="24" y="67"/>
                      <a:pt x="29" y="65"/>
                    </a:cubicBezTo>
                    <a:cubicBezTo>
                      <a:pt x="29" y="28"/>
                      <a:pt x="29" y="28"/>
                      <a:pt x="29" y="28"/>
                    </a:cubicBezTo>
                    <a:cubicBezTo>
                      <a:pt x="32" y="31"/>
                      <a:pt x="35" y="40"/>
                      <a:pt x="34" y="43"/>
                    </a:cubicBezTo>
                    <a:cubicBezTo>
                      <a:pt x="32" y="45"/>
                      <a:pt x="32" y="50"/>
                      <a:pt x="35" y="50"/>
                    </a:cubicBezTo>
                    <a:cubicBezTo>
                      <a:pt x="38" y="48"/>
                      <a:pt x="40" y="51"/>
                      <a:pt x="46" y="45"/>
                    </a:cubicBezTo>
                    <a:cubicBezTo>
                      <a:pt x="50" y="39"/>
                      <a:pt x="49" y="28"/>
                      <a:pt x="59" y="36"/>
                    </a:cubicBezTo>
                    <a:cubicBezTo>
                      <a:pt x="70" y="42"/>
                      <a:pt x="72" y="36"/>
                      <a:pt x="75" y="31"/>
                    </a:cubicBezTo>
                    <a:cubicBezTo>
                      <a:pt x="76" y="25"/>
                      <a:pt x="82" y="26"/>
                      <a:pt x="84" y="19"/>
                    </a:cubicBezTo>
                    <a:cubicBezTo>
                      <a:pt x="85" y="12"/>
                      <a:pt x="90" y="14"/>
                      <a:pt x="91" y="9"/>
                    </a:cubicBezTo>
                    <a:cubicBezTo>
                      <a:pt x="93" y="5"/>
                      <a:pt x="98" y="6"/>
                      <a:pt x="102" y="1"/>
                    </a:cubicBezTo>
                  </a:path>
                </a:pathLst>
              </a:custGeom>
              <a:grpFill/>
              <a:ln w="6350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lIns="45720" tIns="27432" rIns="45720" bIns="27432"/>
              <a:lstStyle/>
              <a:p>
                <a:endParaRPr lang="en-GB" sz="900" dirty="0"/>
              </a:p>
            </p:txBody>
          </p:sp>
          <p:sp>
            <p:nvSpPr>
              <p:cNvPr id="472" name="Freeform 106"/>
              <p:cNvSpPr>
                <a:spLocks/>
              </p:cNvSpPr>
              <p:nvPr/>
            </p:nvSpPr>
            <p:spPr bwMode="auto">
              <a:xfrm>
                <a:off x="3114" y="3618"/>
                <a:ext cx="44" cy="53"/>
              </a:xfrm>
              <a:custGeom>
                <a:avLst/>
                <a:gdLst/>
                <a:ahLst/>
                <a:cxnLst>
                  <a:cxn ang="0">
                    <a:pos x="8" y="25"/>
                  </a:cxn>
                  <a:cxn ang="0">
                    <a:pos x="3" y="13"/>
                  </a:cxn>
                  <a:cxn ang="0">
                    <a:pos x="15" y="3"/>
                  </a:cxn>
                  <a:cxn ang="0">
                    <a:pos x="20" y="14"/>
                  </a:cxn>
                  <a:cxn ang="0">
                    <a:pos x="11" y="22"/>
                  </a:cxn>
                  <a:cxn ang="0">
                    <a:pos x="8" y="25"/>
                  </a:cxn>
                </a:cxnLst>
                <a:rect l="0" t="0" r="r" b="b"/>
                <a:pathLst>
                  <a:path w="23" h="27">
                    <a:moveTo>
                      <a:pt x="8" y="25"/>
                    </a:moveTo>
                    <a:cubicBezTo>
                      <a:pt x="5" y="21"/>
                      <a:pt x="0" y="18"/>
                      <a:pt x="3" y="13"/>
                    </a:cubicBezTo>
                    <a:cubicBezTo>
                      <a:pt x="6" y="8"/>
                      <a:pt x="14" y="0"/>
                      <a:pt x="15" y="3"/>
                    </a:cubicBezTo>
                    <a:cubicBezTo>
                      <a:pt x="18" y="7"/>
                      <a:pt x="23" y="8"/>
                      <a:pt x="20" y="14"/>
                    </a:cubicBezTo>
                    <a:cubicBezTo>
                      <a:pt x="18" y="19"/>
                      <a:pt x="12" y="19"/>
                      <a:pt x="11" y="22"/>
                    </a:cubicBezTo>
                    <a:cubicBezTo>
                      <a:pt x="9" y="25"/>
                      <a:pt x="9" y="27"/>
                      <a:pt x="8" y="25"/>
                    </a:cubicBezTo>
                  </a:path>
                </a:pathLst>
              </a:custGeom>
              <a:grpFill/>
              <a:ln w="6350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lIns="45720" tIns="27432" rIns="45720" bIns="27432"/>
              <a:lstStyle/>
              <a:p>
                <a:endParaRPr lang="en-GB" sz="900" dirty="0"/>
              </a:p>
            </p:txBody>
          </p:sp>
          <p:sp>
            <p:nvSpPr>
              <p:cNvPr id="473" name="Freeform 107"/>
              <p:cNvSpPr>
                <a:spLocks/>
              </p:cNvSpPr>
              <p:nvPr/>
            </p:nvSpPr>
            <p:spPr bwMode="auto">
              <a:xfrm>
                <a:off x="3174" y="3564"/>
                <a:ext cx="23" cy="37"/>
              </a:xfrm>
              <a:custGeom>
                <a:avLst/>
                <a:gdLst/>
                <a:ahLst/>
                <a:cxnLst>
                  <a:cxn ang="0">
                    <a:pos x="10" y="5"/>
                  </a:cxn>
                  <a:cxn ang="0">
                    <a:pos x="12" y="13"/>
                  </a:cxn>
                  <a:cxn ang="0">
                    <a:pos x="9" y="19"/>
                  </a:cxn>
                  <a:cxn ang="0">
                    <a:pos x="1" y="8"/>
                  </a:cxn>
                  <a:cxn ang="0">
                    <a:pos x="10" y="5"/>
                  </a:cxn>
                </a:cxnLst>
                <a:rect l="0" t="0" r="r" b="b"/>
                <a:pathLst>
                  <a:path w="12" h="19">
                    <a:moveTo>
                      <a:pt x="10" y="5"/>
                    </a:moveTo>
                    <a:cubicBezTo>
                      <a:pt x="12" y="13"/>
                      <a:pt x="12" y="13"/>
                      <a:pt x="12" y="13"/>
                    </a:cubicBezTo>
                    <a:cubicBezTo>
                      <a:pt x="9" y="13"/>
                      <a:pt x="12" y="19"/>
                      <a:pt x="9" y="19"/>
                    </a:cubicBezTo>
                    <a:cubicBezTo>
                      <a:pt x="6" y="19"/>
                      <a:pt x="0" y="15"/>
                      <a:pt x="1" y="8"/>
                    </a:cubicBezTo>
                    <a:cubicBezTo>
                      <a:pt x="3" y="4"/>
                      <a:pt x="4" y="0"/>
                      <a:pt x="10" y="5"/>
                    </a:cubicBezTo>
                  </a:path>
                </a:pathLst>
              </a:custGeom>
              <a:grpFill/>
              <a:ln w="6350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lIns="45720" tIns="27432" rIns="45720" bIns="27432"/>
              <a:lstStyle/>
              <a:p>
                <a:endParaRPr lang="en-GB" sz="900" dirty="0"/>
              </a:p>
            </p:txBody>
          </p:sp>
          <p:sp>
            <p:nvSpPr>
              <p:cNvPr id="474" name="Freeform 108"/>
              <p:cNvSpPr>
                <a:spLocks/>
              </p:cNvSpPr>
              <p:nvPr/>
            </p:nvSpPr>
            <p:spPr bwMode="auto">
              <a:xfrm>
                <a:off x="3203" y="3252"/>
                <a:ext cx="54" cy="151"/>
              </a:xfrm>
              <a:custGeom>
                <a:avLst/>
                <a:gdLst/>
                <a:ahLst/>
                <a:cxnLst>
                  <a:cxn ang="0">
                    <a:pos x="4" y="45"/>
                  </a:cxn>
                  <a:cxn ang="0">
                    <a:pos x="9" y="50"/>
                  </a:cxn>
                  <a:cxn ang="0">
                    <a:pos x="15" y="58"/>
                  </a:cxn>
                  <a:cxn ang="0">
                    <a:pos x="15" y="67"/>
                  </a:cxn>
                  <a:cxn ang="0">
                    <a:pos x="19" y="76"/>
                  </a:cxn>
                  <a:cxn ang="0">
                    <a:pos x="21" y="72"/>
                  </a:cxn>
                  <a:cxn ang="0">
                    <a:pos x="24" y="67"/>
                  </a:cxn>
                  <a:cxn ang="0">
                    <a:pos x="25" y="59"/>
                  </a:cxn>
                  <a:cxn ang="0">
                    <a:pos x="22" y="47"/>
                  </a:cxn>
                  <a:cxn ang="0">
                    <a:pos x="15" y="37"/>
                  </a:cxn>
                  <a:cxn ang="0">
                    <a:pos x="15" y="25"/>
                  </a:cxn>
                  <a:cxn ang="0">
                    <a:pos x="16" y="20"/>
                  </a:cxn>
                  <a:cxn ang="0">
                    <a:pos x="15" y="11"/>
                  </a:cxn>
                  <a:cxn ang="0">
                    <a:pos x="10" y="2"/>
                  </a:cxn>
                  <a:cxn ang="0">
                    <a:pos x="3" y="0"/>
                  </a:cxn>
                  <a:cxn ang="0">
                    <a:pos x="6" y="3"/>
                  </a:cxn>
                  <a:cxn ang="0">
                    <a:pos x="6" y="8"/>
                  </a:cxn>
                  <a:cxn ang="0">
                    <a:pos x="7" y="14"/>
                  </a:cxn>
                  <a:cxn ang="0">
                    <a:pos x="6" y="19"/>
                  </a:cxn>
                  <a:cxn ang="0">
                    <a:pos x="6" y="25"/>
                  </a:cxn>
                  <a:cxn ang="0">
                    <a:pos x="6" y="31"/>
                  </a:cxn>
                  <a:cxn ang="0">
                    <a:pos x="1" y="41"/>
                  </a:cxn>
                  <a:cxn ang="0">
                    <a:pos x="4" y="45"/>
                  </a:cxn>
                </a:cxnLst>
                <a:rect l="0" t="0" r="r" b="b"/>
                <a:pathLst>
                  <a:path w="28" h="78">
                    <a:moveTo>
                      <a:pt x="4" y="45"/>
                    </a:moveTo>
                    <a:cubicBezTo>
                      <a:pt x="6" y="48"/>
                      <a:pt x="7" y="51"/>
                      <a:pt x="9" y="50"/>
                    </a:cubicBezTo>
                    <a:cubicBezTo>
                      <a:pt x="15" y="48"/>
                      <a:pt x="16" y="51"/>
                      <a:pt x="15" y="58"/>
                    </a:cubicBezTo>
                    <a:cubicBezTo>
                      <a:pt x="15" y="64"/>
                      <a:pt x="10" y="62"/>
                      <a:pt x="15" y="67"/>
                    </a:cubicBezTo>
                    <a:cubicBezTo>
                      <a:pt x="19" y="73"/>
                      <a:pt x="18" y="76"/>
                      <a:pt x="19" y="76"/>
                    </a:cubicBezTo>
                    <a:cubicBezTo>
                      <a:pt x="21" y="78"/>
                      <a:pt x="21" y="75"/>
                      <a:pt x="21" y="72"/>
                    </a:cubicBezTo>
                    <a:cubicBezTo>
                      <a:pt x="19" y="69"/>
                      <a:pt x="21" y="67"/>
                      <a:pt x="24" y="67"/>
                    </a:cubicBezTo>
                    <a:cubicBezTo>
                      <a:pt x="25" y="65"/>
                      <a:pt x="25" y="64"/>
                      <a:pt x="25" y="59"/>
                    </a:cubicBezTo>
                    <a:cubicBezTo>
                      <a:pt x="25" y="55"/>
                      <a:pt x="28" y="53"/>
                      <a:pt x="22" y="47"/>
                    </a:cubicBezTo>
                    <a:cubicBezTo>
                      <a:pt x="18" y="41"/>
                      <a:pt x="16" y="41"/>
                      <a:pt x="15" y="37"/>
                    </a:cubicBezTo>
                    <a:cubicBezTo>
                      <a:pt x="15" y="33"/>
                      <a:pt x="13" y="28"/>
                      <a:pt x="15" y="25"/>
                    </a:cubicBezTo>
                    <a:cubicBezTo>
                      <a:pt x="16" y="24"/>
                      <a:pt x="15" y="22"/>
                      <a:pt x="16" y="20"/>
                    </a:cubicBezTo>
                    <a:cubicBezTo>
                      <a:pt x="13" y="16"/>
                      <a:pt x="16" y="16"/>
                      <a:pt x="15" y="11"/>
                    </a:cubicBezTo>
                    <a:cubicBezTo>
                      <a:pt x="13" y="6"/>
                      <a:pt x="12" y="3"/>
                      <a:pt x="10" y="2"/>
                    </a:cubicBezTo>
                    <a:cubicBezTo>
                      <a:pt x="7" y="2"/>
                      <a:pt x="4" y="2"/>
                      <a:pt x="3" y="0"/>
                    </a:cubicBezTo>
                    <a:cubicBezTo>
                      <a:pt x="3" y="3"/>
                      <a:pt x="3" y="0"/>
                      <a:pt x="6" y="3"/>
                    </a:cubicBezTo>
                    <a:cubicBezTo>
                      <a:pt x="7" y="5"/>
                      <a:pt x="4" y="5"/>
                      <a:pt x="6" y="8"/>
                    </a:cubicBezTo>
                    <a:cubicBezTo>
                      <a:pt x="9" y="10"/>
                      <a:pt x="9" y="11"/>
                      <a:pt x="7" y="14"/>
                    </a:cubicBezTo>
                    <a:cubicBezTo>
                      <a:pt x="4" y="16"/>
                      <a:pt x="7" y="17"/>
                      <a:pt x="6" y="19"/>
                    </a:cubicBezTo>
                    <a:cubicBezTo>
                      <a:pt x="4" y="20"/>
                      <a:pt x="6" y="22"/>
                      <a:pt x="6" y="25"/>
                    </a:cubicBezTo>
                    <a:cubicBezTo>
                      <a:pt x="4" y="30"/>
                      <a:pt x="9" y="31"/>
                      <a:pt x="6" y="31"/>
                    </a:cubicBezTo>
                    <a:cubicBezTo>
                      <a:pt x="1" y="31"/>
                      <a:pt x="4" y="37"/>
                      <a:pt x="1" y="41"/>
                    </a:cubicBezTo>
                    <a:cubicBezTo>
                      <a:pt x="0" y="42"/>
                      <a:pt x="3" y="44"/>
                      <a:pt x="4" y="45"/>
                    </a:cubicBezTo>
                  </a:path>
                </a:pathLst>
              </a:custGeom>
              <a:grpFill/>
              <a:ln w="6350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lIns="45720" tIns="27432" rIns="45720" bIns="27432"/>
              <a:lstStyle/>
              <a:p>
                <a:endParaRPr lang="en-GB" sz="900" dirty="0"/>
              </a:p>
            </p:txBody>
          </p:sp>
          <p:sp>
            <p:nvSpPr>
              <p:cNvPr id="475" name="Freeform 109"/>
              <p:cNvSpPr>
                <a:spLocks/>
              </p:cNvSpPr>
              <p:nvPr/>
            </p:nvSpPr>
            <p:spPr bwMode="auto">
              <a:xfrm>
                <a:off x="2904" y="2621"/>
                <a:ext cx="171" cy="311"/>
              </a:xfrm>
              <a:custGeom>
                <a:avLst/>
                <a:gdLst/>
                <a:ahLst/>
                <a:cxnLst>
                  <a:cxn ang="0">
                    <a:pos x="18" y="159"/>
                  </a:cxn>
                  <a:cxn ang="0">
                    <a:pos x="26" y="157"/>
                  </a:cxn>
                  <a:cxn ang="0">
                    <a:pos x="31" y="157"/>
                  </a:cxn>
                  <a:cxn ang="0">
                    <a:pos x="46" y="151"/>
                  </a:cxn>
                  <a:cxn ang="0">
                    <a:pos x="46" y="145"/>
                  </a:cxn>
                  <a:cxn ang="0">
                    <a:pos x="62" y="138"/>
                  </a:cxn>
                  <a:cxn ang="0">
                    <a:pos x="67" y="129"/>
                  </a:cxn>
                  <a:cxn ang="0">
                    <a:pos x="77" y="126"/>
                  </a:cxn>
                  <a:cxn ang="0">
                    <a:pos x="74" y="118"/>
                  </a:cxn>
                  <a:cxn ang="0">
                    <a:pos x="73" y="110"/>
                  </a:cxn>
                  <a:cxn ang="0">
                    <a:pos x="68" y="109"/>
                  </a:cxn>
                  <a:cxn ang="0">
                    <a:pos x="71" y="100"/>
                  </a:cxn>
                  <a:cxn ang="0">
                    <a:pos x="73" y="92"/>
                  </a:cxn>
                  <a:cxn ang="0">
                    <a:pos x="76" y="87"/>
                  </a:cxn>
                  <a:cxn ang="0">
                    <a:pos x="77" y="82"/>
                  </a:cxn>
                  <a:cxn ang="0">
                    <a:pos x="84" y="78"/>
                  </a:cxn>
                  <a:cxn ang="0">
                    <a:pos x="85" y="76"/>
                  </a:cxn>
                  <a:cxn ang="0">
                    <a:pos x="85" y="40"/>
                  </a:cxn>
                  <a:cxn ang="0">
                    <a:pos x="23" y="0"/>
                  </a:cxn>
                  <a:cxn ang="0">
                    <a:pos x="14" y="5"/>
                  </a:cxn>
                  <a:cxn ang="0">
                    <a:pos x="18" y="27"/>
                  </a:cxn>
                  <a:cxn ang="0">
                    <a:pos x="20" y="44"/>
                  </a:cxn>
                  <a:cxn ang="0">
                    <a:pos x="17" y="68"/>
                  </a:cxn>
                  <a:cxn ang="0">
                    <a:pos x="3" y="98"/>
                  </a:cxn>
                  <a:cxn ang="0">
                    <a:pos x="8" y="104"/>
                  </a:cxn>
                  <a:cxn ang="0">
                    <a:pos x="12" y="107"/>
                  </a:cxn>
                  <a:cxn ang="0">
                    <a:pos x="14" y="114"/>
                  </a:cxn>
                  <a:cxn ang="0">
                    <a:pos x="20" y="134"/>
                  </a:cxn>
                  <a:cxn ang="0">
                    <a:pos x="11" y="135"/>
                  </a:cxn>
                  <a:cxn ang="0">
                    <a:pos x="8" y="140"/>
                  </a:cxn>
                  <a:cxn ang="0">
                    <a:pos x="17" y="152"/>
                  </a:cxn>
                  <a:cxn ang="0">
                    <a:pos x="18" y="159"/>
                  </a:cxn>
                </a:cxnLst>
                <a:rect l="0" t="0" r="r" b="b"/>
                <a:pathLst>
                  <a:path w="88" h="160">
                    <a:moveTo>
                      <a:pt x="18" y="159"/>
                    </a:moveTo>
                    <a:cubicBezTo>
                      <a:pt x="21" y="160"/>
                      <a:pt x="24" y="159"/>
                      <a:pt x="26" y="157"/>
                    </a:cubicBezTo>
                    <a:cubicBezTo>
                      <a:pt x="27" y="154"/>
                      <a:pt x="27" y="160"/>
                      <a:pt x="31" y="157"/>
                    </a:cubicBezTo>
                    <a:cubicBezTo>
                      <a:pt x="37" y="152"/>
                      <a:pt x="41" y="157"/>
                      <a:pt x="46" y="151"/>
                    </a:cubicBezTo>
                    <a:cubicBezTo>
                      <a:pt x="49" y="146"/>
                      <a:pt x="44" y="146"/>
                      <a:pt x="46" y="145"/>
                    </a:cubicBezTo>
                    <a:cubicBezTo>
                      <a:pt x="47" y="143"/>
                      <a:pt x="56" y="146"/>
                      <a:pt x="62" y="138"/>
                    </a:cubicBezTo>
                    <a:cubicBezTo>
                      <a:pt x="67" y="131"/>
                      <a:pt x="68" y="134"/>
                      <a:pt x="67" y="129"/>
                    </a:cubicBezTo>
                    <a:cubicBezTo>
                      <a:pt x="67" y="128"/>
                      <a:pt x="74" y="124"/>
                      <a:pt x="77" y="126"/>
                    </a:cubicBezTo>
                    <a:cubicBezTo>
                      <a:pt x="79" y="120"/>
                      <a:pt x="74" y="123"/>
                      <a:pt x="74" y="118"/>
                    </a:cubicBezTo>
                    <a:cubicBezTo>
                      <a:pt x="74" y="114"/>
                      <a:pt x="73" y="115"/>
                      <a:pt x="73" y="110"/>
                    </a:cubicBezTo>
                    <a:cubicBezTo>
                      <a:pt x="73" y="106"/>
                      <a:pt x="70" y="110"/>
                      <a:pt x="68" y="109"/>
                    </a:cubicBezTo>
                    <a:cubicBezTo>
                      <a:pt x="67" y="104"/>
                      <a:pt x="74" y="104"/>
                      <a:pt x="71" y="100"/>
                    </a:cubicBezTo>
                    <a:cubicBezTo>
                      <a:pt x="68" y="95"/>
                      <a:pt x="76" y="96"/>
                      <a:pt x="73" y="92"/>
                    </a:cubicBezTo>
                    <a:cubicBezTo>
                      <a:pt x="71" y="87"/>
                      <a:pt x="76" y="92"/>
                      <a:pt x="76" y="87"/>
                    </a:cubicBezTo>
                    <a:cubicBezTo>
                      <a:pt x="74" y="84"/>
                      <a:pt x="77" y="87"/>
                      <a:pt x="77" y="82"/>
                    </a:cubicBezTo>
                    <a:cubicBezTo>
                      <a:pt x="77" y="78"/>
                      <a:pt x="81" y="78"/>
                      <a:pt x="84" y="78"/>
                    </a:cubicBezTo>
                    <a:cubicBezTo>
                      <a:pt x="88" y="79"/>
                      <a:pt x="85" y="76"/>
                      <a:pt x="85" y="76"/>
                    </a:cubicBezTo>
                    <a:cubicBezTo>
                      <a:pt x="85" y="40"/>
                      <a:pt x="85" y="40"/>
                      <a:pt x="85" y="40"/>
                    </a:cubicBezTo>
                    <a:cubicBezTo>
                      <a:pt x="85" y="40"/>
                      <a:pt x="44" y="13"/>
                      <a:pt x="23" y="0"/>
                    </a:cubicBezTo>
                    <a:cubicBezTo>
                      <a:pt x="21" y="0"/>
                      <a:pt x="17" y="3"/>
                      <a:pt x="14" y="5"/>
                    </a:cubicBezTo>
                    <a:cubicBezTo>
                      <a:pt x="18" y="14"/>
                      <a:pt x="14" y="17"/>
                      <a:pt x="18" y="27"/>
                    </a:cubicBezTo>
                    <a:cubicBezTo>
                      <a:pt x="24" y="37"/>
                      <a:pt x="20" y="33"/>
                      <a:pt x="20" y="44"/>
                    </a:cubicBezTo>
                    <a:cubicBezTo>
                      <a:pt x="20" y="53"/>
                      <a:pt x="18" y="67"/>
                      <a:pt x="17" y="68"/>
                    </a:cubicBezTo>
                    <a:cubicBezTo>
                      <a:pt x="15" y="70"/>
                      <a:pt x="0" y="89"/>
                      <a:pt x="3" y="98"/>
                    </a:cubicBezTo>
                    <a:cubicBezTo>
                      <a:pt x="8" y="104"/>
                      <a:pt x="8" y="104"/>
                      <a:pt x="8" y="104"/>
                    </a:cubicBezTo>
                    <a:cubicBezTo>
                      <a:pt x="17" y="104"/>
                      <a:pt x="8" y="106"/>
                      <a:pt x="12" y="107"/>
                    </a:cubicBezTo>
                    <a:cubicBezTo>
                      <a:pt x="15" y="109"/>
                      <a:pt x="12" y="114"/>
                      <a:pt x="14" y="114"/>
                    </a:cubicBezTo>
                    <a:cubicBezTo>
                      <a:pt x="17" y="115"/>
                      <a:pt x="12" y="129"/>
                      <a:pt x="20" y="134"/>
                    </a:cubicBezTo>
                    <a:cubicBezTo>
                      <a:pt x="15" y="137"/>
                      <a:pt x="12" y="135"/>
                      <a:pt x="11" y="135"/>
                    </a:cubicBezTo>
                    <a:cubicBezTo>
                      <a:pt x="8" y="134"/>
                      <a:pt x="6" y="138"/>
                      <a:pt x="8" y="140"/>
                    </a:cubicBezTo>
                    <a:cubicBezTo>
                      <a:pt x="14" y="149"/>
                      <a:pt x="17" y="148"/>
                      <a:pt x="17" y="152"/>
                    </a:cubicBezTo>
                    <a:cubicBezTo>
                      <a:pt x="18" y="159"/>
                      <a:pt x="20" y="156"/>
                      <a:pt x="18" y="159"/>
                    </a:cubicBezTo>
                  </a:path>
                </a:pathLst>
              </a:custGeom>
              <a:grpFill/>
              <a:ln w="6350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lIns="45720" tIns="27432" rIns="45720" bIns="27432"/>
              <a:lstStyle/>
              <a:p>
                <a:endParaRPr lang="en-GB" sz="900" dirty="0"/>
              </a:p>
            </p:txBody>
          </p:sp>
          <p:sp>
            <p:nvSpPr>
              <p:cNvPr id="476" name="Freeform 110"/>
              <p:cNvSpPr>
                <a:spLocks/>
              </p:cNvSpPr>
              <p:nvPr/>
            </p:nvSpPr>
            <p:spPr bwMode="auto">
              <a:xfrm>
                <a:off x="2702" y="2621"/>
                <a:ext cx="251" cy="229"/>
              </a:xfrm>
              <a:custGeom>
                <a:avLst/>
                <a:gdLst/>
                <a:ahLst/>
                <a:cxnLst>
                  <a:cxn ang="0">
                    <a:pos x="32" y="44"/>
                  </a:cxn>
                  <a:cxn ang="0">
                    <a:pos x="32" y="72"/>
                  </a:cxn>
                  <a:cxn ang="0">
                    <a:pos x="29" y="79"/>
                  </a:cxn>
                  <a:cxn ang="0">
                    <a:pos x="26" y="81"/>
                  </a:cxn>
                  <a:cxn ang="0">
                    <a:pos x="14" y="82"/>
                  </a:cxn>
                  <a:cxn ang="0">
                    <a:pos x="2" y="86"/>
                  </a:cxn>
                  <a:cxn ang="0">
                    <a:pos x="3" y="95"/>
                  </a:cxn>
                  <a:cxn ang="0">
                    <a:pos x="6" y="100"/>
                  </a:cxn>
                  <a:cxn ang="0">
                    <a:pos x="8" y="101"/>
                  </a:cxn>
                  <a:cxn ang="0">
                    <a:pos x="8" y="104"/>
                  </a:cxn>
                  <a:cxn ang="0">
                    <a:pos x="14" y="109"/>
                  </a:cxn>
                  <a:cxn ang="0">
                    <a:pos x="17" y="112"/>
                  </a:cxn>
                  <a:cxn ang="0">
                    <a:pos x="19" y="117"/>
                  </a:cxn>
                  <a:cxn ang="0">
                    <a:pos x="20" y="112"/>
                  </a:cxn>
                  <a:cxn ang="0">
                    <a:pos x="23" y="112"/>
                  </a:cxn>
                  <a:cxn ang="0">
                    <a:pos x="28" y="118"/>
                  </a:cxn>
                  <a:cxn ang="0">
                    <a:pos x="31" y="109"/>
                  </a:cxn>
                  <a:cxn ang="0">
                    <a:pos x="32" y="100"/>
                  </a:cxn>
                  <a:cxn ang="0">
                    <a:pos x="40" y="98"/>
                  </a:cxn>
                  <a:cxn ang="0">
                    <a:pos x="45" y="96"/>
                  </a:cxn>
                  <a:cxn ang="0">
                    <a:pos x="52" y="103"/>
                  </a:cxn>
                  <a:cxn ang="0">
                    <a:pos x="63" y="101"/>
                  </a:cxn>
                  <a:cxn ang="0">
                    <a:pos x="72" y="107"/>
                  </a:cxn>
                  <a:cxn ang="0">
                    <a:pos x="84" y="101"/>
                  </a:cxn>
                  <a:cxn ang="0">
                    <a:pos x="100" y="103"/>
                  </a:cxn>
                  <a:cxn ang="0">
                    <a:pos x="107" y="98"/>
                  </a:cxn>
                  <a:cxn ang="0">
                    <a:pos x="121" y="68"/>
                  </a:cxn>
                  <a:cxn ang="0">
                    <a:pos x="124" y="44"/>
                  </a:cxn>
                  <a:cxn ang="0">
                    <a:pos x="123" y="27"/>
                  </a:cxn>
                  <a:cxn ang="0">
                    <a:pos x="118" y="5"/>
                  </a:cxn>
                  <a:cxn ang="0">
                    <a:pos x="110" y="6"/>
                  </a:cxn>
                  <a:cxn ang="0">
                    <a:pos x="95" y="0"/>
                  </a:cxn>
                  <a:cxn ang="0">
                    <a:pos x="60" y="27"/>
                  </a:cxn>
                  <a:cxn ang="0">
                    <a:pos x="32" y="44"/>
                  </a:cxn>
                </a:cxnLst>
                <a:rect l="0" t="0" r="r" b="b"/>
                <a:pathLst>
                  <a:path w="129" h="118">
                    <a:moveTo>
                      <a:pt x="32" y="44"/>
                    </a:moveTo>
                    <a:cubicBezTo>
                      <a:pt x="32" y="44"/>
                      <a:pt x="34" y="70"/>
                      <a:pt x="32" y="72"/>
                    </a:cubicBezTo>
                    <a:cubicBezTo>
                      <a:pt x="31" y="75"/>
                      <a:pt x="32" y="79"/>
                      <a:pt x="29" y="79"/>
                    </a:cubicBezTo>
                    <a:cubicBezTo>
                      <a:pt x="26" y="79"/>
                      <a:pt x="28" y="82"/>
                      <a:pt x="26" y="81"/>
                    </a:cubicBezTo>
                    <a:cubicBezTo>
                      <a:pt x="25" y="81"/>
                      <a:pt x="23" y="82"/>
                      <a:pt x="14" y="82"/>
                    </a:cubicBezTo>
                    <a:cubicBezTo>
                      <a:pt x="6" y="82"/>
                      <a:pt x="11" y="87"/>
                      <a:pt x="2" y="86"/>
                    </a:cubicBezTo>
                    <a:cubicBezTo>
                      <a:pt x="0" y="92"/>
                      <a:pt x="2" y="89"/>
                      <a:pt x="3" y="95"/>
                    </a:cubicBezTo>
                    <a:cubicBezTo>
                      <a:pt x="3" y="100"/>
                      <a:pt x="5" y="96"/>
                      <a:pt x="6" y="100"/>
                    </a:cubicBezTo>
                    <a:cubicBezTo>
                      <a:pt x="9" y="101"/>
                      <a:pt x="9" y="103"/>
                      <a:pt x="8" y="101"/>
                    </a:cubicBezTo>
                    <a:cubicBezTo>
                      <a:pt x="6" y="101"/>
                      <a:pt x="6" y="104"/>
                      <a:pt x="8" y="104"/>
                    </a:cubicBezTo>
                    <a:cubicBezTo>
                      <a:pt x="9" y="106"/>
                      <a:pt x="12" y="110"/>
                      <a:pt x="14" y="109"/>
                    </a:cubicBezTo>
                    <a:cubicBezTo>
                      <a:pt x="16" y="106"/>
                      <a:pt x="19" y="110"/>
                      <a:pt x="17" y="112"/>
                    </a:cubicBezTo>
                    <a:cubicBezTo>
                      <a:pt x="16" y="112"/>
                      <a:pt x="17" y="114"/>
                      <a:pt x="19" y="117"/>
                    </a:cubicBezTo>
                    <a:cubicBezTo>
                      <a:pt x="20" y="114"/>
                      <a:pt x="17" y="112"/>
                      <a:pt x="20" y="112"/>
                    </a:cubicBezTo>
                    <a:cubicBezTo>
                      <a:pt x="22" y="112"/>
                      <a:pt x="20" y="109"/>
                      <a:pt x="23" y="112"/>
                    </a:cubicBezTo>
                    <a:cubicBezTo>
                      <a:pt x="26" y="115"/>
                      <a:pt x="26" y="115"/>
                      <a:pt x="28" y="118"/>
                    </a:cubicBezTo>
                    <a:cubicBezTo>
                      <a:pt x="29" y="115"/>
                      <a:pt x="26" y="110"/>
                      <a:pt x="31" y="109"/>
                    </a:cubicBezTo>
                    <a:cubicBezTo>
                      <a:pt x="34" y="106"/>
                      <a:pt x="31" y="103"/>
                      <a:pt x="32" y="100"/>
                    </a:cubicBezTo>
                    <a:cubicBezTo>
                      <a:pt x="35" y="98"/>
                      <a:pt x="35" y="98"/>
                      <a:pt x="40" y="98"/>
                    </a:cubicBezTo>
                    <a:cubicBezTo>
                      <a:pt x="43" y="98"/>
                      <a:pt x="42" y="95"/>
                      <a:pt x="45" y="96"/>
                    </a:cubicBezTo>
                    <a:cubicBezTo>
                      <a:pt x="48" y="98"/>
                      <a:pt x="51" y="96"/>
                      <a:pt x="52" y="103"/>
                    </a:cubicBezTo>
                    <a:cubicBezTo>
                      <a:pt x="55" y="109"/>
                      <a:pt x="60" y="101"/>
                      <a:pt x="63" y="101"/>
                    </a:cubicBezTo>
                    <a:cubicBezTo>
                      <a:pt x="64" y="101"/>
                      <a:pt x="68" y="106"/>
                      <a:pt x="72" y="107"/>
                    </a:cubicBezTo>
                    <a:cubicBezTo>
                      <a:pt x="78" y="107"/>
                      <a:pt x="77" y="103"/>
                      <a:pt x="84" y="101"/>
                    </a:cubicBezTo>
                    <a:cubicBezTo>
                      <a:pt x="94" y="100"/>
                      <a:pt x="98" y="107"/>
                      <a:pt x="100" y="103"/>
                    </a:cubicBezTo>
                    <a:cubicBezTo>
                      <a:pt x="101" y="98"/>
                      <a:pt x="103" y="101"/>
                      <a:pt x="107" y="98"/>
                    </a:cubicBezTo>
                    <a:cubicBezTo>
                      <a:pt x="104" y="89"/>
                      <a:pt x="119" y="70"/>
                      <a:pt x="121" y="68"/>
                    </a:cubicBezTo>
                    <a:cubicBezTo>
                      <a:pt x="123" y="67"/>
                      <a:pt x="124" y="53"/>
                      <a:pt x="124" y="44"/>
                    </a:cubicBezTo>
                    <a:cubicBezTo>
                      <a:pt x="124" y="33"/>
                      <a:pt x="129" y="37"/>
                      <a:pt x="123" y="27"/>
                    </a:cubicBezTo>
                    <a:cubicBezTo>
                      <a:pt x="118" y="17"/>
                      <a:pt x="123" y="14"/>
                      <a:pt x="118" y="5"/>
                    </a:cubicBezTo>
                    <a:cubicBezTo>
                      <a:pt x="112" y="9"/>
                      <a:pt x="113" y="11"/>
                      <a:pt x="110" y="6"/>
                    </a:cubicBezTo>
                    <a:cubicBezTo>
                      <a:pt x="107" y="2"/>
                      <a:pt x="98" y="3"/>
                      <a:pt x="95" y="0"/>
                    </a:cubicBezTo>
                    <a:cubicBezTo>
                      <a:pt x="90" y="3"/>
                      <a:pt x="69" y="19"/>
                      <a:pt x="60" y="27"/>
                    </a:cubicBezTo>
                    <a:cubicBezTo>
                      <a:pt x="51" y="33"/>
                      <a:pt x="54" y="44"/>
                      <a:pt x="32" y="44"/>
                    </a:cubicBezTo>
                  </a:path>
                </a:pathLst>
              </a:custGeom>
              <a:grpFill/>
              <a:ln w="6350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lIns="45720" tIns="27432" rIns="45720" bIns="27432"/>
              <a:lstStyle/>
              <a:p>
                <a:endParaRPr lang="en-GB" sz="900" dirty="0"/>
              </a:p>
            </p:txBody>
          </p:sp>
          <p:sp>
            <p:nvSpPr>
              <p:cNvPr id="477" name="Freeform 111"/>
              <p:cNvSpPr>
                <a:spLocks/>
              </p:cNvSpPr>
              <p:nvPr/>
            </p:nvSpPr>
            <p:spPr bwMode="auto">
              <a:xfrm>
                <a:off x="2510" y="2590"/>
                <a:ext cx="258" cy="297"/>
              </a:xfrm>
              <a:custGeom>
                <a:avLst/>
                <a:gdLst/>
                <a:ahLst/>
                <a:cxnLst>
                  <a:cxn ang="0">
                    <a:pos x="101" y="101"/>
                  </a:cxn>
                  <a:cxn ang="0">
                    <a:pos x="113" y="98"/>
                  </a:cxn>
                  <a:cxn ang="0">
                    <a:pos x="126" y="97"/>
                  </a:cxn>
                  <a:cxn ang="0">
                    <a:pos x="129" y="95"/>
                  </a:cxn>
                  <a:cxn ang="0">
                    <a:pos x="132" y="87"/>
                  </a:cxn>
                  <a:cxn ang="0">
                    <a:pos x="132" y="59"/>
                  </a:cxn>
                  <a:cxn ang="0">
                    <a:pos x="124" y="59"/>
                  </a:cxn>
                  <a:cxn ang="0">
                    <a:pos x="121" y="51"/>
                  </a:cxn>
                  <a:cxn ang="0">
                    <a:pos x="115" y="48"/>
                  </a:cxn>
                  <a:cxn ang="0">
                    <a:pos x="110" y="44"/>
                  </a:cxn>
                  <a:cxn ang="0">
                    <a:pos x="107" y="39"/>
                  </a:cxn>
                  <a:cxn ang="0">
                    <a:pos x="61" y="0"/>
                  </a:cxn>
                  <a:cxn ang="0">
                    <a:pos x="46" y="0"/>
                  </a:cxn>
                  <a:cxn ang="0">
                    <a:pos x="54" y="86"/>
                  </a:cxn>
                  <a:cxn ang="0">
                    <a:pos x="55" y="97"/>
                  </a:cxn>
                  <a:cxn ang="0">
                    <a:pos x="26" y="97"/>
                  </a:cxn>
                  <a:cxn ang="0">
                    <a:pos x="23" y="97"/>
                  </a:cxn>
                  <a:cxn ang="0">
                    <a:pos x="16" y="97"/>
                  </a:cxn>
                  <a:cxn ang="0">
                    <a:pos x="11" y="100"/>
                  </a:cxn>
                  <a:cxn ang="0">
                    <a:pos x="5" y="97"/>
                  </a:cxn>
                  <a:cxn ang="0">
                    <a:pos x="2" y="104"/>
                  </a:cxn>
                  <a:cxn ang="0">
                    <a:pos x="3" y="111"/>
                  </a:cxn>
                  <a:cxn ang="0">
                    <a:pos x="3" y="115"/>
                  </a:cxn>
                  <a:cxn ang="0">
                    <a:pos x="8" y="120"/>
                  </a:cxn>
                  <a:cxn ang="0">
                    <a:pos x="8" y="126"/>
                  </a:cxn>
                  <a:cxn ang="0">
                    <a:pos x="11" y="129"/>
                  </a:cxn>
                  <a:cxn ang="0">
                    <a:pos x="13" y="131"/>
                  </a:cxn>
                  <a:cxn ang="0">
                    <a:pos x="20" y="129"/>
                  </a:cxn>
                  <a:cxn ang="0">
                    <a:pos x="23" y="128"/>
                  </a:cxn>
                  <a:cxn ang="0">
                    <a:pos x="26" y="126"/>
                  </a:cxn>
                  <a:cxn ang="0">
                    <a:pos x="28" y="131"/>
                  </a:cxn>
                  <a:cxn ang="0">
                    <a:pos x="29" y="134"/>
                  </a:cxn>
                  <a:cxn ang="0">
                    <a:pos x="31" y="137"/>
                  </a:cxn>
                  <a:cxn ang="0">
                    <a:pos x="31" y="140"/>
                  </a:cxn>
                  <a:cxn ang="0">
                    <a:pos x="32" y="145"/>
                  </a:cxn>
                  <a:cxn ang="0">
                    <a:pos x="35" y="150"/>
                  </a:cxn>
                  <a:cxn ang="0">
                    <a:pos x="45" y="148"/>
                  </a:cxn>
                  <a:cxn ang="0">
                    <a:pos x="49" y="146"/>
                  </a:cxn>
                  <a:cxn ang="0">
                    <a:pos x="55" y="146"/>
                  </a:cxn>
                  <a:cxn ang="0">
                    <a:pos x="55" y="140"/>
                  </a:cxn>
                  <a:cxn ang="0">
                    <a:pos x="57" y="132"/>
                  </a:cxn>
                  <a:cxn ang="0">
                    <a:pos x="63" y="129"/>
                  </a:cxn>
                  <a:cxn ang="0">
                    <a:pos x="63" y="125"/>
                  </a:cxn>
                  <a:cxn ang="0">
                    <a:pos x="66" y="122"/>
                  </a:cxn>
                  <a:cxn ang="0">
                    <a:pos x="66" y="117"/>
                  </a:cxn>
                  <a:cxn ang="0">
                    <a:pos x="69" y="118"/>
                  </a:cxn>
                  <a:cxn ang="0">
                    <a:pos x="72" y="115"/>
                  </a:cxn>
                  <a:cxn ang="0">
                    <a:pos x="77" y="114"/>
                  </a:cxn>
                  <a:cxn ang="0">
                    <a:pos x="81" y="109"/>
                  </a:cxn>
                  <a:cxn ang="0">
                    <a:pos x="86" y="104"/>
                  </a:cxn>
                  <a:cxn ang="0">
                    <a:pos x="95" y="100"/>
                  </a:cxn>
                  <a:cxn ang="0">
                    <a:pos x="98" y="101"/>
                  </a:cxn>
                  <a:cxn ang="0">
                    <a:pos x="101" y="101"/>
                  </a:cxn>
                </a:cxnLst>
                <a:rect l="0" t="0" r="r" b="b"/>
                <a:pathLst>
                  <a:path w="133" h="153">
                    <a:moveTo>
                      <a:pt x="101" y="101"/>
                    </a:moveTo>
                    <a:cubicBezTo>
                      <a:pt x="110" y="103"/>
                      <a:pt x="106" y="98"/>
                      <a:pt x="113" y="98"/>
                    </a:cubicBezTo>
                    <a:cubicBezTo>
                      <a:pt x="123" y="98"/>
                      <a:pt x="124" y="97"/>
                      <a:pt x="126" y="97"/>
                    </a:cubicBezTo>
                    <a:cubicBezTo>
                      <a:pt x="127" y="98"/>
                      <a:pt x="126" y="95"/>
                      <a:pt x="129" y="95"/>
                    </a:cubicBezTo>
                    <a:cubicBezTo>
                      <a:pt x="132" y="95"/>
                      <a:pt x="130" y="90"/>
                      <a:pt x="132" y="87"/>
                    </a:cubicBezTo>
                    <a:cubicBezTo>
                      <a:pt x="133" y="86"/>
                      <a:pt x="132" y="59"/>
                      <a:pt x="132" y="59"/>
                    </a:cubicBezTo>
                    <a:cubicBezTo>
                      <a:pt x="124" y="62"/>
                      <a:pt x="123" y="61"/>
                      <a:pt x="124" y="59"/>
                    </a:cubicBezTo>
                    <a:cubicBezTo>
                      <a:pt x="126" y="56"/>
                      <a:pt x="126" y="51"/>
                      <a:pt x="121" y="51"/>
                    </a:cubicBezTo>
                    <a:cubicBezTo>
                      <a:pt x="116" y="51"/>
                      <a:pt x="120" y="48"/>
                      <a:pt x="115" y="48"/>
                    </a:cubicBezTo>
                    <a:cubicBezTo>
                      <a:pt x="112" y="50"/>
                      <a:pt x="113" y="45"/>
                      <a:pt x="110" y="44"/>
                    </a:cubicBezTo>
                    <a:cubicBezTo>
                      <a:pt x="107" y="42"/>
                      <a:pt x="110" y="42"/>
                      <a:pt x="107" y="39"/>
                    </a:cubicBezTo>
                    <a:cubicBezTo>
                      <a:pt x="106" y="37"/>
                      <a:pt x="61" y="0"/>
                      <a:pt x="61" y="0"/>
                    </a:cubicBezTo>
                    <a:cubicBezTo>
                      <a:pt x="46" y="0"/>
                      <a:pt x="46" y="0"/>
                      <a:pt x="46" y="0"/>
                    </a:cubicBezTo>
                    <a:cubicBezTo>
                      <a:pt x="46" y="0"/>
                      <a:pt x="54" y="81"/>
                      <a:pt x="54" y="86"/>
                    </a:cubicBezTo>
                    <a:cubicBezTo>
                      <a:pt x="55" y="90"/>
                      <a:pt x="58" y="83"/>
                      <a:pt x="55" y="97"/>
                    </a:cubicBezTo>
                    <a:cubicBezTo>
                      <a:pt x="55" y="97"/>
                      <a:pt x="31" y="97"/>
                      <a:pt x="26" y="97"/>
                    </a:cubicBezTo>
                    <a:cubicBezTo>
                      <a:pt x="23" y="97"/>
                      <a:pt x="25" y="93"/>
                      <a:pt x="23" y="97"/>
                    </a:cubicBezTo>
                    <a:cubicBezTo>
                      <a:pt x="23" y="98"/>
                      <a:pt x="19" y="98"/>
                      <a:pt x="16" y="97"/>
                    </a:cubicBezTo>
                    <a:cubicBezTo>
                      <a:pt x="11" y="95"/>
                      <a:pt x="13" y="103"/>
                      <a:pt x="11" y="100"/>
                    </a:cubicBezTo>
                    <a:cubicBezTo>
                      <a:pt x="10" y="97"/>
                      <a:pt x="8" y="92"/>
                      <a:pt x="5" y="97"/>
                    </a:cubicBezTo>
                    <a:cubicBezTo>
                      <a:pt x="2" y="101"/>
                      <a:pt x="8" y="101"/>
                      <a:pt x="2" y="104"/>
                    </a:cubicBezTo>
                    <a:cubicBezTo>
                      <a:pt x="0" y="109"/>
                      <a:pt x="3" y="106"/>
                      <a:pt x="3" y="111"/>
                    </a:cubicBezTo>
                    <a:cubicBezTo>
                      <a:pt x="3" y="115"/>
                      <a:pt x="2" y="112"/>
                      <a:pt x="3" y="115"/>
                    </a:cubicBezTo>
                    <a:cubicBezTo>
                      <a:pt x="5" y="120"/>
                      <a:pt x="5" y="115"/>
                      <a:pt x="8" y="120"/>
                    </a:cubicBezTo>
                    <a:cubicBezTo>
                      <a:pt x="10" y="123"/>
                      <a:pt x="8" y="123"/>
                      <a:pt x="8" y="126"/>
                    </a:cubicBezTo>
                    <a:cubicBezTo>
                      <a:pt x="6" y="131"/>
                      <a:pt x="10" y="132"/>
                      <a:pt x="11" y="129"/>
                    </a:cubicBezTo>
                    <a:cubicBezTo>
                      <a:pt x="11" y="128"/>
                      <a:pt x="13" y="129"/>
                      <a:pt x="13" y="131"/>
                    </a:cubicBezTo>
                    <a:cubicBezTo>
                      <a:pt x="16" y="134"/>
                      <a:pt x="14" y="126"/>
                      <a:pt x="20" y="129"/>
                    </a:cubicBezTo>
                    <a:cubicBezTo>
                      <a:pt x="23" y="132"/>
                      <a:pt x="22" y="129"/>
                      <a:pt x="23" y="128"/>
                    </a:cubicBezTo>
                    <a:cubicBezTo>
                      <a:pt x="26" y="128"/>
                      <a:pt x="22" y="125"/>
                      <a:pt x="26" y="126"/>
                    </a:cubicBezTo>
                    <a:cubicBezTo>
                      <a:pt x="29" y="128"/>
                      <a:pt x="28" y="129"/>
                      <a:pt x="28" y="131"/>
                    </a:cubicBezTo>
                    <a:cubicBezTo>
                      <a:pt x="29" y="131"/>
                      <a:pt x="28" y="134"/>
                      <a:pt x="29" y="134"/>
                    </a:cubicBezTo>
                    <a:cubicBezTo>
                      <a:pt x="31" y="134"/>
                      <a:pt x="34" y="137"/>
                      <a:pt x="31" y="137"/>
                    </a:cubicBezTo>
                    <a:cubicBezTo>
                      <a:pt x="29" y="139"/>
                      <a:pt x="29" y="143"/>
                      <a:pt x="31" y="140"/>
                    </a:cubicBezTo>
                    <a:cubicBezTo>
                      <a:pt x="32" y="139"/>
                      <a:pt x="34" y="140"/>
                      <a:pt x="32" y="145"/>
                    </a:cubicBezTo>
                    <a:cubicBezTo>
                      <a:pt x="32" y="148"/>
                      <a:pt x="34" y="145"/>
                      <a:pt x="35" y="150"/>
                    </a:cubicBezTo>
                    <a:cubicBezTo>
                      <a:pt x="42" y="142"/>
                      <a:pt x="40" y="153"/>
                      <a:pt x="45" y="148"/>
                    </a:cubicBezTo>
                    <a:cubicBezTo>
                      <a:pt x="48" y="143"/>
                      <a:pt x="49" y="140"/>
                      <a:pt x="49" y="146"/>
                    </a:cubicBezTo>
                    <a:cubicBezTo>
                      <a:pt x="49" y="151"/>
                      <a:pt x="52" y="146"/>
                      <a:pt x="55" y="146"/>
                    </a:cubicBezTo>
                    <a:cubicBezTo>
                      <a:pt x="57" y="142"/>
                      <a:pt x="54" y="140"/>
                      <a:pt x="55" y="140"/>
                    </a:cubicBezTo>
                    <a:cubicBezTo>
                      <a:pt x="57" y="139"/>
                      <a:pt x="57" y="134"/>
                      <a:pt x="57" y="132"/>
                    </a:cubicBezTo>
                    <a:cubicBezTo>
                      <a:pt x="55" y="131"/>
                      <a:pt x="61" y="132"/>
                      <a:pt x="63" y="129"/>
                    </a:cubicBezTo>
                    <a:cubicBezTo>
                      <a:pt x="65" y="126"/>
                      <a:pt x="65" y="126"/>
                      <a:pt x="63" y="125"/>
                    </a:cubicBezTo>
                    <a:cubicBezTo>
                      <a:pt x="63" y="123"/>
                      <a:pt x="68" y="125"/>
                      <a:pt x="66" y="122"/>
                    </a:cubicBezTo>
                    <a:cubicBezTo>
                      <a:pt x="65" y="120"/>
                      <a:pt x="65" y="118"/>
                      <a:pt x="66" y="117"/>
                    </a:cubicBezTo>
                    <a:cubicBezTo>
                      <a:pt x="68" y="115"/>
                      <a:pt x="66" y="118"/>
                      <a:pt x="69" y="118"/>
                    </a:cubicBezTo>
                    <a:cubicBezTo>
                      <a:pt x="72" y="120"/>
                      <a:pt x="72" y="117"/>
                      <a:pt x="72" y="115"/>
                    </a:cubicBezTo>
                    <a:cubicBezTo>
                      <a:pt x="72" y="112"/>
                      <a:pt x="77" y="117"/>
                      <a:pt x="77" y="114"/>
                    </a:cubicBezTo>
                    <a:cubicBezTo>
                      <a:pt x="77" y="109"/>
                      <a:pt x="78" y="108"/>
                      <a:pt x="81" y="109"/>
                    </a:cubicBezTo>
                    <a:cubicBezTo>
                      <a:pt x="84" y="111"/>
                      <a:pt x="81" y="106"/>
                      <a:pt x="86" y="104"/>
                    </a:cubicBezTo>
                    <a:cubicBezTo>
                      <a:pt x="95" y="101"/>
                      <a:pt x="92" y="98"/>
                      <a:pt x="95" y="100"/>
                    </a:cubicBezTo>
                    <a:cubicBezTo>
                      <a:pt x="97" y="101"/>
                      <a:pt x="97" y="100"/>
                      <a:pt x="98" y="101"/>
                    </a:cubicBezTo>
                    <a:cubicBezTo>
                      <a:pt x="100" y="101"/>
                      <a:pt x="100" y="101"/>
                      <a:pt x="101" y="101"/>
                    </a:cubicBezTo>
                  </a:path>
                </a:pathLst>
              </a:custGeom>
              <a:grpFill/>
              <a:ln w="6350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lIns="45720" tIns="27432" rIns="45720" bIns="27432"/>
              <a:lstStyle/>
              <a:p>
                <a:endParaRPr lang="en-GB" sz="900" dirty="0"/>
              </a:p>
            </p:txBody>
          </p:sp>
          <p:sp>
            <p:nvSpPr>
              <p:cNvPr id="478" name="Freeform 112"/>
              <p:cNvSpPr>
                <a:spLocks/>
              </p:cNvSpPr>
              <p:nvPr/>
            </p:nvSpPr>
            <p:spPr bwMode="auto">
              <a:xfrm>
                <a:off x="2437" y="2546"/>
                <a:ext cx="192" cy="248"/>
              </a:xfrm>
              <a:custGeom>
                <a:avLst/>
                <a:gdLst/>
                <a:ahLst/>
                <a:cxnLst>
                  <a:cxn ang="0">
                    <a:pos x="7" y="112"/>
                  </a:cxn>
                  <a:cxn ang="0">
                    <a:pos x="22" y="109"/>
                  </a:cxn>
                  <a:cxn ang="0">
                    <a:pos x="29" y="114"/>
                  </a:cxn>
                  <a:cxn ang="0">
                    <a:pos x="40" y="128"/>
                  </a:cxn>
                  <a:cxn ang="0">
                    <a:pos x="43" y="120"/>
                  </a:cxn>
                  <a:cxn ang="0">
                    <a:pos x="49" y="123"/>
                  </a:cxn>
                  <a:cxn ang="0">
                    <a:pos x="54" y="120"/>
                  </a:cxn>
                  <a:cxn ang="0">
                    <a:pos x="61" y="120"/>
                  </a:cxn>
                  <a:cxn ang="0">
                    <a:pos x="64" y="120"/>
                  </a:cxn>
                  <a:cxn ang="0">
                    <a:pos x="93" y="120"/>
                  </a:cxn>
                  <a:cxn ang="0">
                    <a:pos x="92" y="109"/>
                  </a:cxn>
                  <a:cxn ang="0">
                    <a:pos x="84" y="23"/>
                  </a:cxn>
                  <a:cxn ang="0">
                    <a:pos x="99" y="23"/>
                  </a:cxn>
                  <a:cxn ang="0">
                    <a:pos x="67" y="0"/>
                  </a:cxn>
                  <a:cxn ang="0">
                    <a:pos x="67" y="14"/>
                  </a:cxn>
                  <a:cxn ang="0">
                    <a:pos x="42" y="14"/>
                  </a:cxn>
                  <a:cxn ang="0">
                    <a:pos x="42" y="39"/>
                  </a:cxn>
                  <a:cxn ang="0">
                    <a:pos x="34" y="61"/>
                  </a:cxn>
                  <a:cxn ang="0">
                    <a:pos x="3" y="61"/>
                  </a:cxn>
                  <a:cxn ang="0">
                    <a:pos x="2" y="67"/>
                  </a:cxn>
                  <a:cxn ang="0">
                    <a:pos x="3" y="64"/>
                  </a:cxn>
                  <a:cxn ang="0">
                    <a:pos x="5" y="69"/>
                  </a:cxn>
                  <a:cxn ang="0">
                    <a:pos x="8" y="75"/>
                  </a:cxn>
                  <a:cxn ang="0">
                    <a:pos x="7" y="81"/>
                  </a:cxn>
                  <a:cxn ang="0">
                    <a:pos x="8" y="101"/>
                  </a:cxn>
                  <a:cxn ang="0">
                    <a:pos x="7" y="112"/>
                  </a:cxn>
                </a:cxnLst>
                <a:rect l="0" t="0" r="r" b="b"/>
                <a:pathLst>
                  <a:path w="99" h="128">
                    <a:moveTo>
                      <a:pt x="7" y="112"/>
                    </a:moveTo>
                    <a:cubicBezTo>
                      <a:pt x="7" y="107"/>
                      <a:pt x="17" y="109"/>
                      <a:pt x="22" y="109"/>
                    </a:cubicBezTo>
                    <a:cubicBezTo>
                      <a:pt x="25" y="107"/>
                      <a:pt x="28" y="112"/>
                      <a:pt x="29" y="114"/>
                    </a:cubicBezTo>
                    <a:cubicBezTo>
                      <a:pt x="32" y="115"/>
                      <a:pt x="37" y="125"/>
                      <a:pt x="40" y="128"/>
                    </a:cubicBezTo>
                    <a:cubicBezTo>
                      <a:pt x="46" y="125"/>
                      <a:pt x="40" y="125"/>
                      <a:pt x="43" y="120"/>
                    </a:cubicBezTo>
                    <a:cubicBezTo>
                      <a:pt x="46" y="115"/>
                      <a:pt x="48" y="120"/>
                      <a:pt x="49" y="123"/>
                    </a:cubicBezTo>
                    <a:cubicBezTo>
                      <a:pt x="51" y="126"/>
                      <a:pt x="49" y="118"/>
                      <a:pt x="54" y="120"/>
                    </a:cubicBezTo>
                    <a:cubicBezTo>
                      <a:pt x="57" y="121"/>
                      <a:pt x="61" y="121"/>
                      <a:pt x="61" y="120"/>
                    </a:cubicBezTo>
                    <a:cubicBezTo>
                      <a:pt x="63" y="117"/>
                      <a:pt x="61" y="120"/>
                      <a:pt x="64" y="120"/>
                    </a:cubicBezTo>
                    <a:cubicBezTo>
                      <a:pt x="69" y="120"/>
                      <a:pt x="93" y="120"/>
                      <a:pt x="93" y="120"/>
                    </a:cubicBezTo>
                    <a:cubicBezTo>
                      <a:pt x="96" y="106"/>
                      <a:pt x="93" y="114"/>
                      <a:pt x="92" y="109"/>
                    </a:cubicBezTo>
                    <a:cubicBezTo>
                      <a:pt x="92" y="104"/>
                      <a:pt x="84" y="23"/>
                      <a:pt x="84" y="23"/>
                    </a:cubicBezTo>
                    <a:cubicBezTo>
                      <a:pt x="99" y="23"/>
                      <a:pt x="99" y="23"/>
                      <a:pt x="99" y="23"/>
                    </a:cubicBezTo>
                    <a:cubicBezTo>
                      <a:pt x="67" y="0"/>
                      <a:pt x="67" y="0"/>
                      <a:pt x="67" y="0"/>
                    </a:cubicBezTo>
                    <a:cubicBezTo>
                      <a:pt x="67" y="14"/>
                      <a:pt x="67" y="14"/>
                      <a:pt x="67" y="14"/>
                    </a:cubicBezTo>
                    <a:cubicBezTo>
                      <a:pt x="42" y="14"/>
                      <a:pt x="42" y="14"/>
                      <a:pt x="42" y="14"/>
                    </a:cubicBezTo>
                    <a:cubicBezTo>
                      <a:pt x="42" y="39"/>
                      <a:pt x="42" y="39"/>
                      <a:pt x="42" y="39"/>
                    </a:cubicBezTo>
                    <a:cubicBezTo>
                      <a:pt x="32" y="44"/>
                      <a:pt x="31" y="42"/>
                      <a:pt x="34" y="61"/>
                    </a:cubicBezTo>
                    <a:cubicBezTo>
                      <a:pt x="34" y="61"/>
                      <a:pt x="5" y="61"/>
                      <a:pt x="3" y="61"/>
                    </a:cubicBezTo>
                    <a:cubicBezTo>
                      <a:pt x="2" y="61"/>
                      <a:pt x="0" y="64"/>
                      <a:pt x="2" y="67"/>
                    </a:cubicBezTo>
                    <a:cubicBezTo>
                      <a:pt x="3" y="67"/>
                      <a:pt x="2" y="62"/>
                      <a:pt x="3" y="64"/>
                    </a:cubicBezTo>
                    <a:cubicBezTo>
                      <a:pt x="5" y="64"/>
                      <a:pt x="3" y="69"/>
                      <a:pt x="5" y="69"/>
                    </a:cubicBezTo>
                    <a:cubicBezTo>
                      <a:pt x="7" y="67"/>
                      <a:pt x="8" y="72"/>
                      <a:pt x="8" y="75"/>
                    </a:cubicBezTo>
                    <a:cubicBezTo>
                      <a:pt x="8" y="79"/>
                      <a:pt x="3" y="79"/>
                      <a:pt x="7" y="81"/>
                    </a:cubicBezTo>
                    <a:cubicBezTo>
                      <a:pt x="8" y="82"/>
                      <a:pt x="11" y="93"/>
                      <a:pt x="8" y="101"/>
                    </a:cubicBezTo>
                    <a:cubicBezTo>
                      <a:pt x="7" y="107"/>
                      <a:pt x="5" y="109"/>
                      <a:pt x="7" y="112"/>
                    </a:cubicBezTo>
                  </a:path>
                </a:pathLst>
              </a:custGeom>
              <a:grpFill/>
              <a:ln w="6350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lIns="45720" tIns="27432" rIns="45720" bIns="27432"/>
              <a:lstStyle/>
              <a:p>
                <a:endParaRPr lang="en-GB" sz="900" dirty="0"/>
              </a:p>
            </p:txBody>
          </p:sp>
          <p:sp>
            <p:nvSpPr>
              <p:cNvPr id="479" name="Freeform 113"/>
              <p:cNvSpPr>
                <a:spLocks/>
              </p:cNvSpPr>
              <p:nvPr/>
            </p:nvSpPr>
            <p:spPr bwMode="auto">
              <a:xfrm>
                <a:off x="2745" y="2806"/>
                <a:ext cx="186" cy="186"/>
              </a:xfrm>
              <a:custGeom>
                <a:avLst/>
                <a:gdLst/>
                <a:ahLst/>
                <a:cxnLst>
                  <a:cxn ang="0">
                    <a:pos x="90" y="9"/>
                  </a:cxn>
                  <a:cxn ang="0">
                    <a:pos x="93" y="22"/>
                  </a:cxn>
                  <a:cxn ang="0">
                    <a:pos x="84" y="39"/>
                  </a:cxn>
                  <a:cxn ang="0">
                    <a:pos x="77" y="54"/>
                  </a:cxn>
                  <a:cxn ang="0">
                    <a:pos x="70" y="70"/>
                  </a:cxn>
                  <a:cxn ang="0">
                    <a:pos x="64" y="71"/>
                  </a:cxn>
                  <a:cxn ang="0">
                    <a:pos x="56" y="73"/>
                  </a:cxn>
                  <a:cxn ang="0">
                    <a:pos x="50" y="79"/>
                  </a:cxn>
                  <a:cxn ang="0">
                    <a:pos x="45" y="92"/>
                  </a:cxn>
                  <a:cxn ang="0">
                    <a:pos x="42" y="88"/>
                  </a:cxn>
                  <a:cxn ang="0">
                    <a:pos x="35" y="93"/>
                  </a:cxn>
                  <a:cxn ang="0">
                    <a:pos x="32" y="95"/>
                  </a:cxn>
                  <a:cxn ang="0">
                    <a:pos x="26" y="96"/>
                  </a:cxn>
                  <a:cxn ang="0">
                    <a:pos x="18" y="81"/>
                  </a:cxn>
                  <a:cxn ang="0">
                    <a:pos x="9" y="75"/>
                  </a:cxn>
                  <a:cxn ang="0">
                    <a:pos x="4" y="75"/>
                  </a:cxn>
                  <a:cxn ang="0">
                    <a:pos x="0" y="76"/>
                  </a:cxn>
                  <a:cxn ang="0">
                    <a:pos x="0" y="54"/>
                  </a:cxn>
                  <a:cxn ang="0">
                    <a:pos x="3" y="47"/>
                  </a:cxn>
                  <a:cxn ang="0">
                    <a:pos x="7" y="36"/>
                  </a:cxn>
                  <a:cxn ang="0">
                    <a:pos x="6" y="23"/>
                  </a:cxn>
                  <a:cxn ang="0">
                    <a:pos x="9" y="14"/>
                  </a:cxn>
                  <a:cxn ang="0">
                    <a:pos x="10" y="5"/>
                  </a:cxn>
                  <a:cxn ang="0">
                    <a:pos x="18" y="3"/>
                  </a:cxn>
                  <a:cxn ang="0">
                    <a:pos x="23" y="2"/>
                  </a:cxn>
                  <a:cxn ang="0">
                    <a:pos x="30" y="8"/>
                  </a:cxn>
                  <a:cxn ang="0">
                    <a:pos x="41" y="6"/>
                  </a:cxn>
                  <a:cxn ang="0">
                    <a:pos x="50" y="13"/>
                  </a:cxn>
                  <a:cxn ang="0">
                    <a:pos x="62" y="6"/>
                  </a:cxn>
                  <a:cxn ang="0">
                    <a:pos x="77" y="8"/>
                  </a:cxn>
                  <a:cxn ang="0">
                    <a:pos x="85" y="3"/>
                  </a:cxn>
                  <a:cxn ang="0">
                    <a:pos x="90" y="9"/>
                  </a:cxn>
                </a:cxnLst>
                <a:rect l="0" t="0" r="r" b="b"/>
                <a:pathLst>
                  <a:path w="96" h="96">
                    <a:moveTo>
                      <a:pt x="90" y="9"/>
                    </a:moveTo>
                    <a:cubicBezTo>
                      <a:pt x="88" y="22"/>
                      <a:pt x="96" y="14"/>
                      <a:pt x="93" y="22"/>
                    </a:cubicBezTo>
                    <a:cubicBezTo>
                      <a:pt x="91" y="31"/>
                      <a:pt x="88" y="23"/>
                      <a:pt x="84" y="39"/>
                    </a:cubicBezTo>
                    <a:cubicBezTo>
                      <a:pt x="80" y="53"/>
                      <a:pt x="80" y="53"/>
                      <a:pt x="77" y="54"/>
                    </a:cubicBezTo>
                    <a:cubicBezTo>
                      <a:pt x="74" y="56"/>
                      <a:pt x="73" y="65"/>
                      <a:pt x="70" y="70"/>
                    </a:cubicBezTo>
                    <a:cubicBezTo>
                      <a:pt x="67" y="76"/>
                      <a:pt x="68" y="76"/>
                      <a:pt x="64" y="71"/>
                    </a:cubicBezTo>
                    <a:cubicBezTo>
                      <a:pt x="61" y="67"/>
                      <a:pt x="56" y="68"/>
                      <a:pt x="56" y="73"/>
                    </a:cubicBezTo>
                    <a:cubicBezTo>
                      <a:pt x="55" y="76"/>
                      <a:pt x="52" y="73"/>
                      <a:pt x="50" y="79"/>
                    </a:cubicBezTo>
                    <a:cubicBezTo>
                      <a:pt x="47" y="84"/>
                      <a:pt x="49" y="85"/>
                      <a:pt x="45" y="92"/>
                    </a:cubicBezTo>
                    <a:cubicBezTo>
                      <a:pt x="42" y="88"/>
                      <a:pt x="42" y="88"/>
                      <a:pt x="42" y="88"/>
                    </a:cubicBezTo>
                    <a:cubicBezTo>
                      <a:pt x="47" y="95"/>
                      <a:pt x="36" y="95"/>
                      <a:pt x="35" y="93"/>
                    </a:cubicBezTo>
                    <a:cubicBezTo>
                      <a:pt x="33" y="92"/>
                      <a:pt x="36" y="95"/>
                      <a:pt x="32" y="95"/>
                    </a:cubicBezTo>
                    <a:cubicBezTo>
                      <a:pt x="30" y="96"/>
                      <a:pt x="30" y="96"/>
                      <a:pt x="26" y="96"/>
                    </a:cubicBezTo>
                    <a:cubicBezTo>
                      <a:pt x="21" y="96"/>
                      <a:pt x="20" y="84"/>
                      <a:pt x="18" y="81"/>
                    </a:cubicBezTo>
                    <a:cubicBezTo>
                      <a:pt x="13" y="76"/>
                      <a:pt x="12" y="75"/>
                      <a:pt x="9" y="75"/>
                    </a:cubicBezTo>
                    <a:cubicBezTo>
                      <a:pt x="4" y="76"/>
                      <a:pt x="6" y="73"/>
                      <a:pt x="4" y="75"/>
                    </a:cubicBezTo>
                    <a:cubicBezTo>
                      <a:pt x="4" y="76"/>
                      <a:pt x="3" y="76"/>
                      <a:pt x="0" y="76"/>
                    </a:cubicBezTo>
                    <a:cubicBezTo>
                      <a:pt x="1" y="67"/>
                      <a:pt x="0" y="62"/>
                      <a:pt x="0" y="54"/>
                    </a:cubicBezTo>
                    <a:cubicBezTo>
                      <a:pt x="0" y="47"/>
                      <a:pt x="1" y="51"/>
                      <a:pt x="3" y="47"/>
                    </a:cubicBezTo>
                    <a:cubicBezTo>
                      <a:pt x="3" y="42"/>
                      <a:pt x="4" y="44"/>
                      <a:pt x="7" y="36"/>
                    </a:cubicBezTo>
                    <a:cubicBezTo>
                      <a:pt x="10" y="28"/>
                      <a:pt x="4" y="28"/>
                      <a:pt x="6" y="23"/>
                    </a:cubicBezTo>
                    <a:cubicBezTo>
                      <a:pt x="7" y="20"/>
                      <a:pt x="4" y="16"/>
                      <a:pt x="9" y="14"/>
                    </a:cubicBezTo>
                    <a:cubicBezTo>
                      <a:pt x="12" y="11"/>
                      <a:pt x="9" y="8"/>
                      <a:pt x="10" y="5"/>
                    </a:cubicBezTo>
                    <a:cubicBezTo>
                      <a:pt x="13" y="3"/>
                      <a:pt x="13" y="3"/>
                      <a:pt x="18" y="3"/>
                    </a:cubicBezTo>
                    <a:cubicBezTo>
                      <a:pt x="21" y="3"/>
                      <a:pt x="20" y="0"/>
                      <a:pt x="23" y="2"/>
                    </a:cubicBezTo>
                    <a:cubicBezTo>
                      <a:pt x="26" y="3"/>
                      <a:pt x="29" y="2"/>
                      <a:pt x="30" y="8"/>
                    </a:cubicBezTo>
                    <a:cubicBezTo>
                      <a:pt x="33" y="14"/>
                      <a:pt x="38" y="6"/>
                      <a:pt x="41" y="6"/>
                    </a:cubicBezTo>
                    <a:cubicBezTo>
                      <a:pt x="42" y="6"/>
                      <a:pt x="45" y="11"/>
                      <a:pt x="50" y="13"/>
                    </a:cubicBezTo>
                    <a:cubicBezTo>
                      <a:pt x="56" y="13"/>
                      <a:pt x="55" y="8"/>
                      <a:pt x="62" y="6"/>
                    </a:cubicBezTo>
                    <a:cubicBezTo>
                      <a:pt x="71" y="5"/>
                      <a:pt x="76" y="13"/>
                      <a:pt x="77" y="8"/>
                    </a:cubicBezTo>
                    <a:cubicBezTo>
                      <a:pt x="79" y="3"/>
                      <a:pt x="80" y="6"/>
                      <a:pt x="85" y="3"/>
                    </a:cubicBezTo>
                    <a:cubicBezTo>
                      <a:pt x="90" y="9"/>
                      <a:pt x="90" y="9"/>
                      <a:pt x="90" y="9"/>
                    </a:cubicBezTo>
                    <a:close/>
                  </a:path>
                </a:pathLst>
              </a:custGeom>
              <a:grpFill/>
              <a:ln w="6350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lIns="45720" tIns="27432" rIns="45720" bIns="27432"/>
              <a:lstStyle/>
              <a:p>
                <a:endParaRPr lang="en-GB" sz="900" dirty="0"/>
              </a:p>
            </p:txBody>
          </p:sp>
          <p:sp>
            <p:nvSpPr>
              <p:cNvPr id="480" name="Freeform 114"/>
              <p:cNvSpPr>
                <a:spLocks/>
              </p:cNvSpPr>
              <p:nvPr/>
            </p:nvSpPr>
            <p:spPr bwMode="auto">
              <a:xfrm>
                <a:off x="2922" y="2864"/>
                <a:ext cx="203" cy="167"/>
              </a:xfrm>
              <a:custGeom>
                <a:avLst/>
                <a:gdLst/>
                <a:ahLst/>
                <a:cxnLst>
                  <a:cxn ang="0">
                    <a:pos x="105" y="58"/>
                  </a:cxn>
                  <a:cxn ang="0">
                    <a:pos x="99" y="58"/>
                  </a:cxn>
                  <a:cxn ang="0">
                    <a:pos x="87" y="57"/>
                  </a:cxn>
                  <a:cxn ang="0">
                    <a:pos x="76" y="60"/>
                  </a:cxn>
                  <a:cxn ang="0">
                    <a:pos x="67" y="63"/>
                  </a:cxn>
                  <a:cxn ang="0">
                    <a:pos x="50" y="65"/>
                  </a:cxn>
                  <a:cxn ang="0">
                    <a:pos x="44" y="58"/>
                  </a:cxn>
                  <a:cxn ang="0">
                    <a:pos x="35" y="65"/>
                  </a:cxn>
                  <a:cxn ang="0">
                    <a:pos x="35" y="74"/>
                  </a:cxn>
                  <a:cxn ang="0">
                    <a:pos x="28" y="72"/>
                  </a:cxn>
                  <a:cxn ang="0">
                    <a:pos x="20" y="72"/>
                  </a:cxn>
                  <a:cxn ang="0">
                    <a:pos x="15" y="86"/>
                  </a:cxn>
                  <a:cxn ang="0">
                    <a:pos x="8" y="71"/>
                  </a:cxn>
                  <a:cxn ang="0">
                    <a:pos x="5" y="65"/>
                  </a:cxn>
                  <a:cxn ang="0">
                    <a:pos x="2" y="52"/>
                  </a:cxn>
                  <a:cxn ang="0">
                    <a:pos x="2" y="48"/>
                  </a:cxn>
                  <a:cxn ang="0">
                    <a:pos x="9" y="34"/>
                  </a:cxn>
                  <a:cxn ang="0">
                    <a:pos x="17" y="32"/>
                  </a:cxn>
                  <a:cxn ang="0">
                    <a:pos x="21" y="32"/>
                  </a:cxn>
                  <a:cxn ang="0">
                    <a:pos x="37" y="26"/>
                  </a:cxn>
                  <a:cxn ang="0">
                    <a:pos x="37" y="20"/>
                  </a:cxn>
                  <a:cxn ang="0">
                    <a:pos x="53" y="14"/>
                  </a:cxn>
                  <a:cxn ang="0">
                    <a:pos x="58" y="4"/>
                  </a:cxn>
                  <a:cxn ang="0">
                    <a:pos x="69" y="1"/>
                  </a:cxn>
                  <a:cxn ang="0">
                    <a:pos x="73" y="17"/>
                  </a:cxn>
                  <a:cxn ang="0">
                    <a:pos x="78" y="24"/>
                  </a:cxn>
                  <a:cxn ang="0">
                    <a:pos x="85" y="29"/>
                  </a:cxn>
                  <a:cxn ang="0">
                    <a:pos x="90" y="37"/>
                  </a:cxn>
                  <a:cxn ang="0">
                    <a:pos x="96" y="44"/>
                  </a:cxn>
                  <a:cxn ang="0">
                    <a:pos x="101" y="51"/>
                  </a:cxn>
                  <a:cxn ang="0">
                    <a:pos x="105" y="58"/>
                  </a:cxn>
                </a:cxnLst>
                <a:rect l="0" t="0" r="r" b="b"/>
                <a:pathLst>
                  <a:path w="105" h="86">
                    <a:moveTo>
                      <a:pt x="105" y="58"/>
                    </a:moveTo>
                    <a:cubicBezTo>
                      <a:pt x="102" y="58"/>
                      <a:pt x="102" y="55"/>
                      <a:pt x="99" y="58"/>
                    </a:cubicBezTo>
                    <a:cubicBezTo>
                      <a:pt x="97" y="62"/>
                      <a:pt x="90" y="52"/>
                      <a:pt x="87" y="57"/>
                    </a:cubicBezTo>
                    <a:cubicBezTo>
                      <a:pt x="84" y="62"/>
                      <a:pt x="84" y="55"/>
                      <a:pt x="76" y="60"/>
                    </a:cubicBezTo>
                    <a:cubicBezTo>
                      <a:pt x="67" y="66"/>
                      <a:pt x="70" y="55"/>
                      <a:pt x="67" y="63"/>
                    </a:cubicBezTo>
                    <a:cubicBezTo>
                      <a:pt x="64" y="71"/>
                      <a:pt x="59" y="65"/>
                      <a:pt x="50" y="65"/>
                    </a:cubicBezTo>
                    <a:cubicBezTo>
                      <a:pt x="47" y="65"/>
                      <a:pt x="50" y="62"/>
                      <a:pt x="44" y="58"/>
                    </a:cubicBezTo>
                    <a:cubicBezTo>
                      <a:pt x="37" y="55"/>
                      <a:pt x="37" y="63"/>
                      <a:pt x="35" y="65"/>
                    </a:cubicBezTo>
                    <a:cubicBezTo>
                      <a:pt x="32" y="66"/>
                      <a:pt x="34" y="69"/>
                      <a:pt x="35" y="74"/>
                    </a:cubicBezTo>
                    <a:cubicBezTo>
                      <a:pt x="32" y="71"/>
                      <a:pt x="31" y="75"/>
                      <a:pt x="28" y="72"/>
                    </a:cubicBezTo>
                    <a:cubicBezTo>
                      <a:pt x="25" y="71"/>
                      <a:pt x="25" y="74"/>
                      <a:pt x="20" y="72"/>
                    </a:cubicBezTo>
                    <a:cubicBezTo>
                      <a:pt x="15" y="72"/>
                      <a:pt x="18" y="80"/>
                      <a:pt x="15" y="86"/>
                    </a:cubicBezTo>
                    <a:cubicBezTo>
                      <a:pt x="14" y="75"/>
                      <a:pt x="11" y="74"/>
                      <a:pt x="8" y="71"/>
                    </a:cubicBezTo>
                    <a:cubicBezTo>
                      <a:pt x="5" y="68"/>
                      <a:pt x="8" y="65"/>
                      <a:pt x="5" y="65"/>
                    </a:cubicBezTo>
                    <a:cubicBezTo>
                      <a:pt x="3" y="63"/>
                      <a:pt x="2" y="58"/>
                      <a:pt x="2" y="52"/>
                    </a:cubicBezTo>
                    <a:cubicBezTo>
                      <a:pt x="3" y="48"/>
                      <a:pt x="0" y="49"/>
                      <a:pt x="2" y="48"/>
                    </a:cubicBezTo>
                    <a:cubicBezTo>
                      <a:pt x="5" y="46"/>
                      <a:pt x="6" y="40"/>
                      <a:pt x="9" y="34"/>
                    </a:cubicBezTo>
                    <a:cubicBezTo>
                      <a:pt x="12" y="35"/>
                      <a:pt x="15" y="34"/>
                      <a:pt x="17" y="32"/>
                    </a:cubicBezTo>
                    <a:cubicBezTo>
                      <a:pt x="18" y="29"/>
                      <a:pt x="18" y="35"/>
                      <a:pt x="21" y="32"/>
                    </a:cubicBezTo>
                    <a:cubicBezTo>
                      <a:pt x="28" y="27"/>
                      <a:pt x="32" y="32"/>
                      <a:pt x="37" y="26"/>
                    </a:cubicBezTo>
                    <a:cubicBezTo>
                      <a:pt x="40" y="21"/>
                      <a:pt x="35" y="21"/>
                      <a:pt x="37" y="20"/>
                    </a:cubicBezTo>
                    <a:cubicBezTo>
                      <a:pt x="38" y="18"/>
                      <a:pt x="47" y="21"/>
                      <a:pt x="53" y="14"/>
                    </a:cubicBezTo>
                    <a:cubicBezTo>
                      <a:pt x="58" y="6"/>
                      <a:pt x="59" y="9"/>
                      <a:pt x="58" y="4"/>
                    </a:cubicBezTo>
                    <a:cubicBezTo>
                      <a:pt x="58" y="3"/>
                      <a:pt x="66" y="0"/>
                      <a:pt x="69" y="1"/>
                    </a:cubicBezTo>
                    <a:cubicBezTo>
                      <a:pt x="72" y="6"/>
                      <a:pt x="76" y="10"/>
                      <a:pt x="73" y="17"/>
                    </a:cubicBezTo>
                    <a:cubicBezTo>
                      <a:pt x="72" y="27"/>
                      <a:pt x="81" y="21"/>
                      <a:pt x="78" y="24"/>
                    </a:cubicBezTo>
                    <a:cubicBezTo>
                      <a:pt x="76" y="29"/>
                      <a:pt x="82" y="26"/>
                      <a:pt x="85" y="29"/>
                    </a:cubicBezTo>
                    <a:cubicBezTo>
                      <a:pt x="88" y="34"/>
                      <a:pt x="84" y="32"/>
                      <a:pt x="90" y="37"/>
                    </a:cubicBezTo>
                    <a:cubicBezTo>
                      <a:pt x="94" y="41"/>
                      <a:pt x="96" y="41"/>
                      <a:pt x="96" y="44"/>
                    </a:cubicBezTo>
                    <a:cubicBezTo>
                      <a:pt x="94" y="48"/>
                      <a:pt x="96" y="48"/>
                      <a:pt x="101" y="51"/>
                    </a:cubicBezTo>
                    <a:cubicBezTo>
                      <a:pt x="104" y="51"/>
                      <a:pt x="102" y="55"/>
                      <a:pt x="105" y="58"/>
                    </a:cubicBezTo>
                  </a:path>
                </a:pathLst>
              </a:custGeom>
              <a:grpFill/>
              <a:ln w="6350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lIns="45720" tIns="27432" rIns="45720" bIns="27432"/>
              <a:lstStyle/>
              <a:p>
                <a:endParaRPr lang="en-GB" sz="900" dirty="0"/>
              </a:p>
            </p:txBody>
          </p:sp>
          <p:sp>
            <p:nvSpPr>
              <p:cNvPr id="481" name="Freeform 115"/>
              <p:cNvSpPr>
                <a:spLocks/>
              </p:cNvSpPr>
              <p:nvPr/>
            </p:nvSpPr>
            <p:spPr bwMode="auto">
              <a:xfrm>
                <a:off x="2832" y="2823"/>
                <a:ext cx="121" cy="219"/>
              </a:xfrm>
              <a:custGeom>
                <a:avLst/>
                <a:gdLst/>
                <a:ahLst/>
                <a:cxnLst>
                  <a:cxn ang="0">
                    <a:pos x="39" y="107"/>
                  </a:cxn>
                  <a:cxn ang="0">
                    <a:pos x="49" y="107"/>
                  </a:cxn>
                  <a:cxn ang="0">
                    <a:pos x="56" y="109"/>
                  </a:cxn>
                  <a:cxn ang="0">
                    <a:pos x="60" y="112"/>
                  </a:cxn>
                  <a:cxn ang="0">
                    <a:pos x="62" y="107"/>
                  </a:cxn>
                  <a:cxn ang="0">
                    <a:pos x="54" y="92"/>
                  </a:cxn>
                  <a:cxn ang="0">
                    <a:pos x="51" y="85"/>
                  </a:cxn>
                  <a:cxn ang="0">
                    <a:pos x="48" y="73"/>
                  </a:cxn>
                  <a:cxn ang="0">
                    <a:pos x="48" y="68"/>
                  </a:cxn>
                  <a:cxn ang="0">
                    <a:pos x="56" y="54"/>
                  </a:cxn>
                  <a:cxn ang="0">
                    <a:pos x="54" y="48"/>
                  </a:cxn>
                  <a:cxn ang="0">
                    <a:pos x="45" y="36"/>
                  </a:cxn>
                  <a:cxn ang="0">
                    <a:pos x="48" y="31"/>
                  </a:cxn>
                  <a:cxn ang="0">
                    <a:pos x="57" y="30"/>
                  </a:cxn>
                  <a:cxn ang="0">
                    <a:pos x="51" y="9"/>
                  </a:cxn>
                  <a:cxn ang="0">
                    <a:pos x="49" y="3"/>
                  </a:cxn>
                  <a:cxn ang="0">
                    <a:pos x="45" y="0"/>
                  </a:cxn>
                  <a:cxn ang="0">
                    <a:pos x="48" y="13"/>
                  </a:cxn>
                  <a:cxn ang="0">
                    <a:pos x="39" y="30"/>
                  </a:cxn>
                  <a:cxn ang="0">
                    <a:pos x="32" y="45"/>
                  </a:cxn>
                  <a:cxn ang="0">
                    <a:pos x="25" y="61"/>
                  </a:cxn>
                  <a:cxn ang="0">
                    <a:pos x="19" y="62"/>
                  </a:cxn>
                  <a:cxn ang="0">
                    <a:pos x="11" y="64"/>
                  </a:cxn>
                  <a:cxn ang="0">
                    <a:pos x="5" y="70"/>
                  </a:cxn>
                  <a:cxn ang="0">
                    <a:pos x="0" y="82"/>
                  </a:cxn>
                  <a:cxn ang="0">
                    <a:pos x="3" y="85"/>
                  </a:cxn>
                  <a:cxn ang="0">
                    <a:pos x="5" y="90"/>
                  </a:cxn>
                  <a:cxn ang="0">
                    <a:pos x="9" y="88"/>
                  </a:cxn>
                  <a:cxn ang="0">
                    <a:pos x="9" y="93"/>
                  </a:cxn>
                  <a:cxn ang="0">
                    <a:pos x="9" y="96"/>
                  </a:cxn>
                  <a:cxn ang="0">
                    <a:pos x="9" y="105"/>
                  </a:cxn>
                  <a:cxn ang="0">
                    <a:pos x="22" y="107"/>
                  </a:cxn>
                  <a:cxn ang="0">
                    <a:pos x="31" y="105"/>
                  </a:cxn>
                  <a:cxn ang="0">
                    <a:pos x="39" y="107"/>
                  </a:cxn>
                </a:cxnLst>
                <a:rect l="0" t="0" r="r" b="b"/>
                <a:pathLst>
                  <a:path w="62" h="113">
                    <a:moveTo>
                      <a:pt x="39" y="107"/>
                    </a:moveTo>
                    <a:cubicBezTo>
                      <a:pt x="49" y="107"/>
                      <a:pt x="49" y="107"/>
                      <a:pt x="49" y="107"/>
                    </a:cubicBezTo>
                    <a:cubicBezTo>
                      <a:pt x="49" y="107"/>
                      <a:pt x="52" y="109"/>
                      <a:pt x="56" y="109"/>
                    </a:cubicBezTo>
                    <a:cubicBezTo>
                      <a:pt x="59" y="110"/>
                      <a:pt x="60" y="113"/>
                      <a:pt x="60" y="112"/>
                    </a:cubicBezTo>
                    <a:cubicBezTo>
                      <a:pt x="62" y="112"/>
                      <a:pt x="60" y="109"/>
                      <a:pt x="62" y="107"/>
                    </a:cubicBezTo>
                    <a:cubicBezTo>
                      <a:pt x="60" y="96"/>
                      <a:pt x="57" y="95"/>
                      <a:pt x="54" y="92"/>
                    </a:cubicBezTo>
                    <a:cubicBezTo>
                      <a:pt x="51" y="88"/>
                      <a:pt x="54" y="85"/>
                      <a:pt x="51" y="85"/>
                    </a:cubicBezTo>
                    <a:cubicBezTo>
                      <a:pt x="49" y="84"/>
                      <a:pt x="48" y="79"/>
                      <a:pt x="48" y="73"/>
                    </a:cubicBezTo>
                    <a:cubicBezTo>
                      <a:pt x="49" y="68"/>
                      <a:pt x="46" y="70"/>
                      <a:pt x="48" y="68"/>
                    </a:cubicBezTo>
                    <a:cubicBezTo>
                      <a:pt x="51" y="67"/>
                      <a:pt x="52" y="61"/>
                      <a:pt x="56" y="54"/>
                    </a:cubicBezTo>
                    <a:cubicBezTo>
                      <a:pt x="57" y="51"/>
                      <a:pt x="56" y="54"/>
                      <a:pt x="54" y="48"/>
                    </a:cubicBezTo>
                    <a:cubicBezTo>
                      <a:pt x="54" y="44"/>
                      <a:pt x="51" y="45"/>
                      <a:pt x="45" y="36"/>
                    </a:cubicBezTo>
                    <a:cubicBezTo>
                      <a:pt x="43" y="34"/>
                      <a:pt x="45" y="30"/>
                      <a:pt x="48" y="31"/>
                    </a:cubicBezTo>
                    <a:cubicBezTo>
                      <a:pt x="49" y="31"/>
                      <a:pt x="52" y="33"/>
                      <a:pt x="57" y="30"/>
                    </a:cubicBezTo>
                    <a:cubicBezTo>
                      <a:pt x="49" y="25"/>
                      <a:pt x="54" y="11"/>
                      <a:pt x="51" y="9"/>
                    </a:cubicBezTo>
                    <a:cubicBezTo>
                      <a:pt x="49" y="9"/>
                      <a:pt x="52" y="5"/>
                      <a:pt x="49" y="3"/>
                    </a:cubicBezTo>
                    <a:cubicBezTo>
                      <a:pt x="45" y="2"/>
                      <a:pt x="54" y="0"/>
                      <a:pt x="45" y="0"/>
                    </a:cubicBezTo>
                    <a:cubicBezTo>
                      <a:pt x="43" y="13"/>
                      <a:pt x="51" y="5"/>
                      <a:pt x="48" y="13"/>
                    </a:cubicBezTo>
                    <a:cubicBezTo>
                      <a:pt x="46" y="22"/>
                      <a:pt x="43" y="14"/>
                      <a:pt x="39" y="30"/>
                    </a:cubicBezTo>
                    <a:cubicBezTo>
                      <a:pt x="36" y="44"/>
                      <a:pt x="36" y="44"/>
                      <a:pt x="32" y="45"/>
                    </a:cubicBezTo>
                    <a:cubicBezTo>
                      <a:pt x="29" y="47"/>
                      <a:pt x="28" y="56"/>
                      <a:pt x="25" y="61"/>
                    </a:cubicBezTo>
                    <a:cubicBezTo>
                      <a:pt x="22" y="67"/>
                      <a:pt x="23" y="67"/>
                      <a:pt x="19" y="62"/>
                    </a:cubicBezTo>
                    <a:cubicBezTo>
                      <a:pt x="16" y="57"/>
                      <a:pt x="11" y="59"/>
                      <a:pt x="11" y="64"/>
                    </a:cubicBezTo>
                    <a:cubicBezTo>
                      <a:pt x="9" y="67"/>
                      <a:pt x="6" y="64"/>
                      <a:pt x="5" y="70"/>
                    </a:cubicBezTo>
                    <a:cubicBezTo>
                      <a:pt x="2" y="74"/>
                      <a:pt x="3" y="76"/>
                      <a:pt x="0" y="82"/>
                    </a:cubicBezTo>
                    <a:cubicBezTo>
                      <a:pt x="0" y="87"/>
                      <a:pt x="2" y="81"/>
                      <a:pt x="3" y="85"/>
                    </a:cubicBezTo>
                    <a:cubicBezTo>
                      <a:pt x="3" y="88"/>
                      <a:pt x="3" y="88"/>
                      <a:pt x="5" y="90"/>
                    </a:cubicBezTo>
                    <a:cubicBezTo>
                      <a:pt x="8" y="92"/>
                      <a:pt x="6" y="87"/>
                      <a:pt x="9" y="88"/>
                    </a:cubicBezTo>
                    <a:cubicBezTo>
                      <a:pt x="11" y="90"/>
                      <a:pt x="6" y="90"/>
                      <a:pt x="9" y="93"/>
                    </a:cubicBezTo>
                    <a:cubicBezTo>
                      <a:pt x="11" y="95"/>
                      <a:pt x="8" y="93"/>
                      <a:pt x="9" y="96"/>
                    </a:cubicBezTo>
                    <a:cubicBezTo>
                      <a:pt x="12" y="99"/>
                      <a:pt x="9" y="102"/>
                      <a:pt x="9" y="105"/>
                    </a:cubicBezTo>
                    <a:cubicBezTo>
                      <a:pt x="12" y="109"/>
                      <a:pt x="14" y="107"/>
                      <a:pt x="22" y="107"/>
                    </a:cubicBezTo>
                    <a:cubicBezTo>
                      <a:pt x="23" y="105"/>
                      <a:pt x="23" y="105"/>
                      <a:pt x="31" y="105"/>
                    </a:cubicBezTo>
                    <a:cubicBezTo>
                      <a:pt x="40" y="105"/>
                      <a:pt x="37" y="105"/>
                      <a:pt x="39" y="107"/>
                    </a:cubicBezTo>
                  </a:path>
                </a:pathLst>
              </a:custGeom>
              <a:grpFill/>
              <a:ln w="6350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lIns="45720" tIns="27432" rIns="45720" bIns="27432"/>
              <a:lstStyle/>
              <a:p>
                <a:endParaRPr lang="en-GB" sz="900" dirty="0"/>
              </a:p>
            </p:txBody>
          </p:sp>
          <p:sp>
            <p:nvSpPr>
              <p:cNvPr id="482" name="Freeform 116"/>
              <p:cNvSpPr>
                <a:spLocks/>
              </p:cNvSpPr>
              <p:nvPr/>
            </p:nvSpPr>
            <p:spPr bwMode="auto">
              <a:xfrm>
                <a:off x="2887" y="3155"/>
                <a:ext cx="17" cy="27"/>
              </a:xfrm>
              <a:custGeom>
                <a:avLst/>
                <a:gdLst/>
                <a:ahLst/>
                <a:cxnLst>
                  <a:cxn ang="0">
                    <a:pos x="0" y="6"/>
                  </a:cxn>
                  <a:cxn ang="0">
                    <a:pos x="6" y="2"/>
                  </a:cxn>
                  <a:cxn ang="0">
                    <a:pos x="9" y="3"/>
                  </a:cxn>
                  <a:cxn ang="0">
                    <a:pos x="4" y="5"/>
                  </a:cxn>
                  <a:cxn ang="0">
                    <a:pos x="1" y="14"/>
                  </a:cxn>
                  <a:cxn ang="0">
                    <a:pos x="1" y="11"/>
                  </a:cxn>
                  <a:cxn ang="0">
                    <a:pos x="0" y="6"/>
                  </a:cxn>
                </a:cxnLst>
                <a:rect l="0" t="0" r="r" b="b"/>
                <a:pathLst>
                  <a:path w="9" h="14">
                    <a:moveTo>
                      <a:pt x="0" y="6"/>
                    </a:moveTo>
                    <a:cubicBezTo>
                      <a:pt x="1" y="3"/>
                      <a:pt x="4" y="2"/>
                      <a:pt x="6" y="2"/>
                    </a:cubicBezTo>
                    <a:cubicBezTo>
                      <a:pt x="6" y="0"/>
                      <a:pt x="8" y="2"/>
                      <a:pt x="9" y="3"/>
                    </a:cubicBezTo>
                    <a:cubicBezTo>
                      <a:pt x="8" y="3"/>
                      <a:pt x="8" y="3"/>
                      <a:pt x="4" y="5"/>
                    </a:cubicBezTo>
                    <a:cubicBezTo>
                      <a:pt x="3" y="8"/>
                      <a:pt x="6" y="14"/>
                      <a:pt x="1" y="14"/>
                    </a:cubicBezTo>
                    <a:cubicBezTo>
                      <a:pt x="1" y="13"/>
                      <a:pt x="0" y="14"/>
                      <a:pt x="1" y="11"/>
                    </a:cubicBezTo>
                    <a:cubicBezTo>
                      <a:pt x="1" y="10"/>
                      <a:pt x="1" y="8"/>
                      <a:pt x="0" y="6"/>
                    </a:cubicBezTo>
                  </a:path>
                </a:pathLst>
              </a:custGeom>
              <a:grpFill/>
              <a:ln w="6350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lIns="45720" tIns="27432" rIns="45720" bIns="27432"/>
              <a:lstStyle/>
              <a:p>
                <a:endParaRPr lang="en-GB" sz="900" dirty="0"/>
              </a:p>
            </p:txBody>
          </p:sp>
          <p:sp>
            <p:nvSpPr>
              <p:cNvPr id="483" name="Freeform 117"/>
              <p:cNvSpPr>
                <a:spLocks/>
              </p:cNvSpPr>
              <p:nvPr/>
            </p:nvSpPr>
            <p:spPr bwMode="auto">
              <a:xfrm>
                <a:off x="2871" y="3002"/>
                <a:ext cx="118" cy="168"/>
              </a:xfrm>
              <a:custGeom>
                <a:avLst/>
                <a:gdLst/>
                <a:ahLst/>
                <a:cxnLst>
                  <a:cxn ang="0">
                    <a:pos x="18" y="16"/>
                  </a:cxn>
                  <a:cxn ang="0">
                    <a:pos x="17" y="23"/>
                  </a:cxn>
                  <a:cxn ang="0">
                    <a:pos x="23" y="23"/>
                  </a:cxn>
                  <a:cxn ang="0">
                    <a:pos x="26" y="30"/>
                  </a:cxn>
                  <a:cxn ang="0">
                    <a:pos x="23" y="37"/>
                  </a:cxn>
                  <a:cxn ang="0">
                    <a:pos x="28" y="43"/>
                  </a:cxn>
                  <a:cxn ang="0">
                    <a:pos x="26" y="56"/>
                  </a:cxn>
                  <a:cxn ang="0">
                    <a:pos x="25" y="60"/>
                  </a:cxn>
                  <a:cxn ang="0">
                    <a:pos x="22" y="59"/>
                  </a:cxn>
                  <a:cxn ang="0">
                    <a:pos x="14" y="56"/>
                  </a:cxn>
                  <a:cxn ang="0">
                    <a:pos x="12" y="57"/>
                  </a:cxn>
                  <a:cxn ang="0">
                    <a:pos x="6" y="60"/>
                  </a:cxn>
                  <a:cxn ang="0">
                    <a:pos x="6" y="68"/>
                  </a:cxn>
                  <a:cxn ang="0">
                    <a:pos x="5" y="73"/>
                  </a:cxn>
                  <a:cxn ang="0">
                    <a:pos x="0" y="74"/>
                  </a:cxn>
                  <a:cxn ang="0">
                    <a:pos x="6" y="82"/>
                  </a:cxn>
                  <a:cxn ang="0">
                    <a:pos x="8" y="85"/>
                  </a:cxn>
                  <a:cxn ang="0">
                    <a:pos x="14" y="81"/>
                  </a:cxn>
                  <a:cxn ang="0">
                    <a:pos x="17" y="82"/>
                  </a:cxn>
                  <a:cxn ang="0">
                    <a:pos x="26" y="79"/>
                  </a:cxn>
                  <a:cxn ang="0">
                    <a:pos x="28" y="84"/>
                  </a:cxn>
                  <a:cxn ang="0">
                    <a:pos x="37" y="76"/>
                  </a:cxn>
                  <a:cxn ang="0">
                    <a:pos x="41" y="67"/>
                  </a:cxn>
                  <a:cxn ang="0">
                    <a:pos x="50" y="47"/>
                  </a:cxn>
                  <a:cxn ang="0">
                    <a:pos x="55" y="34"/>
                  </a:cxn>
                  <a:cxn ang="0">
                    <a:pos x="55" y="23"/>
                  </a:cxn>
                  <a:cxn ang="0">
                    <a:pos x="57" y="11"/>
                  </a:cxn>
                  <a:cxn ang="0">
                    <a:pos x="61" y="3"/>
                  </a:cxn>
                  <a:cxn ang="0">
                    <a:pos x="54" y="2"/>
                  </a:cxn>
                  <a:cxn ang="0">
                    <a:pos x="46" y="2"/>
                  </a:cxn>
                  <a:cxn ang="0">
                    <a:pos x="41" y="16"/>
                  </a:cxn>
                  <a:cxn ang="0">
                    <a:pos x="40" y="20"/>
                  </a:cxn>
                  <a:cxn ang="0">
                    <a:pos x="35" y="17"/>
                  </a:cxn>
                  <a:cxn ang="0">
                    <a:pos x="29" y="16"/>
                  </a:cxn>
                  <a:cxn ang="0">
                    <a:pos x="18" y="16"/>
                  </a:cxn>
                </a:cxnLst>
                <a:rect l="0" t="0" r="r" b="b"/>
                <a:pathLst>
                  <a:path w="61" h="87">
                    <a:moveTo>
                      <a:pt x="18" y="16"/>
                    </a:moveTo>
                    <a:cubicBezTo>
                      <a:pt x="18" y="19"/>
                      <a:pt x="15" y="19"/>
                      <a:pt x="17" y="23"/>
                    </a:cubicBezTo>
                    <a:cubicBezTo>
                      <a:pt x="18" y="26"/>
                      <a:pt x="22" y="23"/>
                      <a:pt x="23" y="23"/>
                    </a:cubicBezTo>
                    <a:cubicBezTo>
                      <a:pt x="26" y="23"/>
                      <a:pt x="28" y="26"/>
                      <a:pt x="26" y="30"/>
                    </a:cubicBezTo>
                    <a:cubicBezTo>
                      <a:pt x="25" y="34"/>
                      <a:pt x="25" y="28"/>
                      <a:pt x="23" y="37"/>
                    </a:cubicBezTo>
                    <a:cubicBezTo>
                      <a:pt x="22" y="42"/>
                      <a:pt x="28" y="40"/>
                      <a:pt x="28" y="43"/>
                    </a:cubicBezTo>
                    <a:cubicBezTo>
                      <a:pt x="26" y="47"/>
                      <a:pt x="28" y="53"/>
                      <a:pt x="26" y="56"/>
                    </a:cubicBezTo>
                    <a:cubicBezTo>
                      <a:pt x="25" y="59"/>
                      <a:pt x="28" y="60"/>
                      <a:pt x="25" y="60"/>
                    </a:cubicBezTo>
                    <a:cubicBezTo>
                      <a:pt x="22" y="62"/>
                      <a:pt x="23" y="56"/>
                      <a:pt x="22" y="59"/>
                    </a:cubicBezTo>
                    <a:cubicBezTo>
                      <a:pt x="18" y="62"/>
                      <a:pt x="17" y="62"/>
                      <a:pt x="14" y="56"/>
                    </a:cubicBezTo>
                    <a:cubicBezTo>
                      <a:pt x="11" y="51"/>
                      <a:pt x="11" y="54"/>
                      <a:pt x="12" y="57"/>
                    </a:cubicBezTo>
                    <a:cubicBezTo>
                      <a:pt x="12" y="60"/>
                      <a:pt x="9" y="60"/>
                      <a:pt x="6" y="60"/>
                    </a:cubicBezTo>
                    <a:cubicBezTo>
                      <a:pt x="3" y="60"/>
                      <a:pt x="5" y="67"/>
                      <a:pt x="6" y="68"/>
                    </a:cubicBezTo>
                    <a:cubicBezTo>
                      <a:pt x="8" y="70"/>
                      <a:pt x="8" y="74"/>
                      <a:pt x="5" y="73"/>
                    </a:cubicBezTo>
                    <a:cubicBezTo>
                      <a:pt x="3" y="71"/>
                      <a:pt x="3" y="71"/>
                      <a:pt x="0" y="74"/>
                    </a:cubicBezTo>
                    <a:cubicBezTo>
                      <a:pt x="5" y="79"/>
                      <a:pt x="5" y="79"/>
                      <a:pt x="6" y="82"/>
                    </a:cubicBezTo>
                    <a:cubicBezTo>
                      <a:pt x="6" y="84"/>
                      <a:pt x="8" y="85"/>
                      <a:pt x="8" y="85"/>
                    </a:cubicBezTo>
                    <a:cubicBezTo>
                      <a:pt x="9" y="82"/>
                      <a:pt x="12" y="81"/>
                      <a:pt x="14" y="81"/>
                    </a:cubicBezTo>
                    <a:cubicBezTo>
                      <a:pt x="14" y="79"/>
                      <a:pt x="15" y="81"/>
                      <a:pt x="17" y="82"/>
                    </a:cubicBezTo>
                    <a:cubicBezTo>
                      <a:pt x="20" y="87"/>
                      <a:pt x="23" y="77"/>
                      <a:pt x="26" y="79"/>
                    </a:cubicBezTo>
                    <a:cubicBezTo>
                      <a:pt x="29" y="81"/>
                      <a:pt x="25" y="84"/>
                      <a:pt x="28" y="84"/>
                    </a:cubicBezTo>
                    <a:cubicBezTo>
                      <a:pt x="32" y="85"/>
                      <a:pt x="35" y="76"/>
                      <a:pt x="37" y="76"/>
                    </a:cubicBezTo>
                    <a:cubicBezTo>
                      <a:pt x="40" y="76"/>
                      <a:pt x="43" y="70"/>
                      <a:pt x="41" y="67"/>
                    </a:cubicBezTo>
                    <a:cubicBezTo>
                      <a:pt x="38" y="60"/>
                      <a:pt x="46" y="48"/>
                      <a:pt x="50" y="47"/>
                    </a:cubicBezTo>
                    <a:cubicBezTo>
                      <a:pt x="55" y="43"/>
                      <a:pt x="52" y="40"/>
                      <a:pt x="55" y="34"/>
                    </a:cubicBezTo>
                    <a:cubicBezTo>
                      <a:pt x="57" y="30"/>
                      <a:pt x="54" y="31"/>
                      <a:pt x="55" y="23"/>
                    </a:cubicBezTo>
                    <a:cubicBezTo>
                      <a:pt x="57" y="16"/>
                      <a:pt x="54" y="17"/>
                      <a:pt x="57" y="11"/>
                    </a:cubicBezTo>
                    <a:cubicBezTo>
                      <a:pt x="61" y="6"/>
                      <a:pt x="61" y="5"/>
                      <a:pt x="61" y="3"/>
                    </a:cubicBezTo>
                    <a:cubicBezTo>
                      <a:pt x="58" y="0"/>
                      <a:pt x="57" y="5"/>
                      <a:pt x="54" y="2"/>
                    </a:cubicBezTo>
                    <a:cubicBezTo>
                      <a:pt x="50" y="0"/>
                      <a:pt x="50" y="3"/>
                      <a:pt x="46" y="2"/>
                    </a:cubicBezTo>
                    <a:cubicBezTo>
                      <a:pt x="41" y="2"/>
                      <a:pt x="44" y="9"/>
                      <a:pt x="41" y="16"/>
                    </a:cubicBezTo>
                    <a:cubicBezTo>
                      <a:pt x="40" y="17"/>
                      <a:pt x="41" y="20"/>
                      <a:pt x="40" y="20"/>
                    </a:cubicBezTo>
                    <a:cubicBezTo>
                      <a:pt x="40" y="22"/>
                      <a:pt x="38" y="19"/>
                      <a:pt x="35" y="17"/>
                    </a:cubicBezTo>
                    <a:cubicBezTo>
                      <a:pt x="32" y="17"/>
                      <a:pt x="29" y="16"/>
                      <a:pt x="29" y="16"/>
                    </a:cubicBezTo>
                    <a:cubicBezTo>
                      <a:pt x="18" y="16"/>
                      <a:pt x="18" y="16"/>
                      <a:pt x="18" y="16"/>
                    </a:cubicBezTo>
                    <a:close/>
                  </a:path>
                </a:pathLst>
              </a:custGeom>
              <a:grpFill/>
              <a:ln w="6350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lIns="45720" tIns="27432" rIns="45720" bIns="27432"/>
              <a:lstStyle/>
              <a:p>
                <a:endParaRPr lang="en-GB" sz="900" dirty="0"/>
              </a:p>
            </p:txBody>
          </p:sp>
          <p:sp>
            <p:nvSpPr>
              <p:cNvPr id="484" name="Freeform 118"/>
              <p:cNvSpPr>
                <a:spLocks/>
              </p:cNvSpPr>
              <p:nvPr/>
            </p:nvSpPr>
            <p:spPr bwMode="auto">
              <a:xfrm>
                <a:off x="2832" y="3029"/>
                <a:ext cx="93" cy="118"/>
              </a:xfrm>
              <a:custGeom>
                <a:avLst/>
                <a:gdLst/>
                <a:ahLst/>
                <a:cxnLst>
                  <a:cxn ang="0">
                    <a:pos x="22" y="1"/>
                  </a:cxn>
                  <a:cxn ang="0">
                    <a:pos x="31" y="0"/>
                  </a:cxn>
                  <a:cxn ang="0">
                    <a:pos x="39" y="1"/>
                  </a:cxn>
                  <a:cxn ang="0">
                    <a:pos x="37" y="9"/>
                  </a:cxn>
                  <a:cxn ang="0">
                    <a:pos x="43" y="9"/>
                  </a:cxn>
                  <a:cxn ang="0">
                    <a:pos x="46" y="15"/>
                  </a:cxn>
                  <a:cxn ang="0">
                    <a:pos x="43" y="23"/>
                  </a:cxn>
                  <a:cxn ang="0">
                    <a:pos x="48" y="29"/>
                  </a:cxn>
                  <a:cxn ang="0">
                    <a:pos x="46" y="42"/>
                  </a:cxn>
                  <a:cxn ang="0">
                    <a:pos x="45" y="47"/>
                  </a:cxn>
                  <a:cxn ang="0">
                    <a:pos x="42" y="45"/>
                  </a:cxn>
                  <a:cxn ang="0">
                    <a:pos x="34" y="42"/>
                  </a:cxn>
                  <a:cxn ang="0">
                    <a:pos x="32" y="44"/>
                  </a:cxn>
                  <a:cxn ang="0">
                    <a:pos x="26" y="47"/>
                  </a:cxn>
                  <a:cxn ang="0">
                    <a:pos x="26" y="54"/>
                  </a:cxn>
                  <a:cxn ang="0">
                    <a:pos x="25" y="59"/>
                  </a:cxn>
                  <a:cxn ang="0">
                    <a:pos x="20" y="61"/>
                  </a:cxn>
                  <a:cxn ang="0">
                    <a:pos x="12" y="50"/>
                  </a:cxn>
                  <a:cxn ang="0">
                    <a:pos x="6" y="44"/>
                  </a:cxn>
                  <a:cxn ang="0">
                    <a:pos x="3" y="34"/>
                  </a:cxn>
                  <a:cxn ang="0">
                    <a:pos x="3" y="29"/>
                  </a:cxn>
                  <a:cxn ang="0">
                    <a:pos x="6" y="23"/>
                  </a:cxn>
                  <a:cxn ang="0">
                    <a:pos x="8" y="22"/>
                  </a:cxn>
                  <a:cxn ang="0">
                    <a:pos x="11" y="20"/>
                  </a:cxn>
                  <a:cxn ang="0">
                    <a:pos x="6" y="17"/>
                  </a:cxn>
                  <a:cxn ang="0">
                    <a:pos x="8" y="17"/>
                  </a:cxn>
                  <a:cxn ang="0">
                    <a:pos x="8" y="12"/>
                  </a:cxn>
                  <a:cxn ang="0">
                    <a:pos x="22" y="12"/>
                  </a:cxn>
                  <a:cxn ang="0">
                    <a:pos x="22" y="1"/>
                  </a:cxn>
                </a:cxnLst>
                <a:rect l="0" t="0" r="r" b="b"/>
                <a:pathLst>
                  <a:path w="48" h="61">
                    <a:moveTo>
                      <a:pt x="22" y="1"/>
                    </a:moveTo>
                    <a:cubicBezTo>
                      <a:pt x="23" y="0"/>
                      <a:pt x="23" y="0"/>
                      <a:pt x="31" y="0"/>
                    </a:cubicBezTo>
                    <a:cubicBezTo>
                      <a:pt x="40" y="0"/>
                      <a:pt x="37" y="0"/>
                      <a:pt x="39" y="1"/>
                    </a:cubicBezTo>
                    <a:cubicBezTo>
                      <a:pt x="39" y="4"/>
                      <a:pt x="35" y="4"/>
                      <a:pt x="37" y="9"/>
                    </a:cubicBezTo>
                    <a:cubicBezTo>
                      <a:pt x="39" y="12"/>
                      <a:pt x="42" y="9"/>
                      <a:pt x="43" y="9"/>
                    </a:cubicBezTo>
                    <a:cubicBezTo>
                      <a:pt x="46" y="9"/>
                      <a:pt x="48" y="12"/>
                      <a:pt x="46" y="15"/>
                    </a:cubicBezTo>
                    <a:cubicBezTo>
                      <a:pt x="45" y="20"/>
                      <a:pt x="45" y="14"/>
                      <a:pt x="43" y="23"/>
                    </a:cubicBezTo>
                    <a:cubicBezTo>
                      <a:pt x="42" y="28"/>
                      <a:pt x="48" y="26"/>
                      <a:pt x="48" y="29"/>
                    </a:cubicBezTo>
                    <a:cubicBezTo>
                      <a:pt x="46" y="33"/>
                      <a:pt x="48" y="39"/>
                      <a:pt x="46" y="42"/>
                    </a:cubicBezTo>
                    <a:cubicBezTo>
                      <a:pt x="45" y="45"/>
                      <a:pt x="48" y="47"/>
                      <a:pt x="45" y="47"/>
                    </a:cubicBezTo>
                    <a:cubicBezTo>
                      <a:pt x="42" y="48"/>
                      <a:pt x="43" y="42"/>
                      <a:pt x="42" y="45"/>
                    </a:cubicBezTo>
                    <a:cubicBezTo>
                      <a:pt x="39" y="48"/>
                      <a:pt x="37" y="48"/>
                      <a:pt x="34" y="42"/>
                    </a:cubicBezTo>
                    <a:cubicBezTo>
                      <a:pt x="31" y="37"/>
                      <a:pt x="31" y="40"/>
                      <a:pt x="32" y="44"/>
                    </a:cubicBezTo>
                    <a:cubicBezTo>
                      <a:pt x="32" y="47"/>
                      <a:pt x="29" y="47"/>
                      <a:pt x="26" y="47"/>
                    </a:cubicBezTo>
                    <a:cubicBezTo>
                      <a:pt x="23" y="47"/>
                      <a:pt x="25" y="53"/>
                      <a:pt x="26" y="54"/>
                    </a:cubicBezTo>
                    <a:cubicBezTo>
                      <a:pt x="28" y="56"/>
                      <a:pt x="28" y="61"/>
                      <a:pt x="25" y="59"/>
                    </a:cubicBezTo>
                    <a:cubicBezTo>
                      <a:pt x="23" y="58"/>
                      <a:pt x="23" y="58"/>
                      <a:pt x="20" y="61"/>
                    </a:cubicBezTo>
                    <a:cubicBezTo>
                      <a:pt x="16" y="56"/>
                      <a:pt x="22" y="59"/>
                      <a:pt x="12" y="50"/>
                    </a:cubicBezTo>
                    <a:cubicBezTo>
                      <a:pt x="9" y="47"/>
                      <a:pt x="8" y="45"/>
                      <a:pt x="6" y="44"/>
                    </a:cubicBezTo>
                    <a:cubicBezTo>
                      <a:pt x="5" y="40"/>
                      <a:pt x="5" y="39"/>
                      <a:pt x="3" y="34"/>
                    </a:cubicBezTo>
                    <a:cubicBezTo>
                      <a:pt x="0" y="29"/>
                      <a:pt x="0" y="26"/>
                      <a:pt x="3" y="29"/>
                    </a:cubicBezTo>
                    <a:cubicBezTo>
                      <a:pt x="5" y="31"/>
                      <a:pt x="6" y="26"/>
                      <a:pt x="6" y="23"/>
                    </a:cubicBezTo>
                    <a:cubicBezTo>
                      <a:pt x="6" y="18"/>
                      <a:pt x="6" y="18"/>
                      <a:pt x="8" y="22"/>
                    </a:cubicBezTo>
                    <a:cubicBezTo>
                      <a:pt x="9" y="23"/>
                      <a:pt x="14" y="22"/>
                      <a:pt x="11" y="20"/>
                    </a:cubicBezTo>
                    <a:cubicBezTo>
                      <a:pt x="8" y="20"/>
                      <a:pt x="6" y="18"/>
                      <a:pt x="6" y="17"/>
                    </a:cubicBezTo>
                    <a:cubicBezTo>
                      <a:pt x="8" y="15"/>
                      <a:pt x="8" y="17"/>
                      <a:pt x="8" y="17"/>
                    </a:cubicBezTo>
                    <a:cubicBezTo>
                      <a:pt x="9" y="15"/>
                      <a:pt x="8" y="14"/>
                      <a:pt x="8" y="12"/>
                    </a:cubicBezTo>
                    <a:cubicBezTo>
                      <a:pt x="16" y="12"/>
                      <a:pt x="17" y="14"/>
                      <a:pt x="22" y="12"/>
                    </a:cubicBezTo>
                    <a:cubicBezTo>
                      <a:pt x="22" y="1"/>
                      <a:pt x="22" y="1"/>
                      <a:pt x="22" y="1"/>
                    </a:cubicBezTo>
                    <a:close/>
                  </a:path>
                </a:pathLst>
              </a:custGeom>
              <a:grpFill/>
              <a:ln w="6350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lIns="45720" tIns="27432" rIns="45720" bIns="27432"/>
              <a:lstStyle/>
              <a:p>
                <a:endParaRPr lang="en-GB" sz="900" dirty="0"/>
              </a:p>
            </p:txBody>
          </p:sp>
          <p:sp>
            <p:nvSpPr>
              <p:cNvPr id="485" name="Freeform 119"/>
              <p:cNvSpPr>
                <a:spLocks/>
              </p:cNvSpPr>
              <p:nvPr/>
            </p:nvSpPr>
            <p:spPr bwMode="auto">
              <a:xfrm>
                <a:off x="2844" y="3029"/>
                <a:ext cx="31" cy="27"/>
              </a:xfrm>
              <a:custGeom>
                <a:avLst/>
                <a:gdLst/>
                <a:ahLst/>
                <a:cxnLst>
                  <a:cxn ang="0">
                    <a:pos x="3" y="0"/>
                  </a:cxn>
                  <a:cxn ang="0">
                    <a:pos x="16" y="1"/>
                  </a:cxn>
                  <a:cxn ang="0">
                    <a:pos x="16" y="13"/>
                  </a:cxn>
                  <a:cxn ang="0">
                    <a:pos x="2" y="13"/>
                  </a:cxn>
                  <a:cxn ang="0">
                    <a:pos x="0" y="11"/>
                  </a:cxn>
                  <a:cxn ang="0">
                    <a:pos x="3" y="0"/>
                  </a:cxn>
                </a:cxnLst>
                <a:rect l="0" t="0" r="r" b="b"/>
                <a:pathLst>
                  <a:path w="16" h="14">
                    <a:moveTo>
                      <a:pt x="3" y="0"/>
                    </a:moveTo>
                    <a:cubicBezTo>
                      <a:pt x="6" y="3"/>
                      <a:pt x="8" y="1"/>
                      <a:pt x="16" y="1"/>
                    </a:cubicBezTo>
                    <a:cubicBezTo>
                      <a:pt x="16" y="13"/>
                      <a:pt x="16" y="13"/>
                      <a:pt x="16" y="13"/>
                    </a:cubicBezTo>
                    <a:cubicBezTo>
                      <a:pt x="11" y="14"/>
                      <a:pt x="9" y="13"/>
                      <a:pt x="2" y="13"/>
                    </a:cubicBezTo>
                    <a:cubicBezTo>
                      <a:pt x="3" y="11"/>
                      <a:pt x="0" y="14"/>
                      <a:pt x="0" y="11"/>
                    </a:cubicBezTo>
                    <a:cubicBezTo>
                      <a:pt x="0" y="8"/>
                      <a:pt x="5" y="8"/>
                      <a:pt x="3" y="0"/>
                    </a:cubicBezTo>
                  </a:path>
                </a:pathLst>
              </a:custGeom>
              <a:grpFill/>
              <a:ln w="6350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lIns="45720" tIns="27432" rIns="45720" bIns="27432"/>
              <a:lstStyle/>
              <a:p>
                <a:endParaRPr lang="en-GB" sz="900" dirty="0"/>
              </a:p>
            </p:txBody>
          </p:sp>
          <p:sp>
            <p:nvSpPr>
              <p:cNvPr id="486" name="Freeform 120"/>
              <p:cNvSpPr>
                <a:spLocks/>
              </p:cNvSpPr>
              <p:nvPr/>
            </p:nvSpPr>
            <p:spPr bwMode="auto">
              <a:xfrm>
                <a:off x="2827" y="3002"/>
                <a:ext cx="11" cy="11"/>
              </a:xfrm>
              <a:custGeom>
                <a:avLst/>
                <a:gdLst/>
                <a:ahLst/>
                <a:cxnLst>
                  <a:cxn ang="0">
                    <a:pos x="3" y="6"/>
                  </a:cxn>
                  <a:cxn ang="0">
                    <a:pos x="3" y="2"/>
                  </a:cxn>
                  <a:cxn ang="0">
                    <a:pos x="5" y="3"/>
                  </a:cxn>
                  <a:cxn ang="0">
                    <a:pos x="3" y="6"/>
                  </a:cxn>
                </a:cxnLst>
                <a:rect l="0" t="0" r="r" b="b"/>
                <a:pathLst>
                  <a:path w="6" h="6">
                    <a:moveTo>
                      <a:pt x="3" y="6"/>
                    </a:moveTo>
                    <a:cubicBezTo>
                      <a:pt x="0" y="5"/>
                      <a:pt x="3" y="3"/>
                      <a:pt x="3" y="2"/>
                    </a:cubicBezTo>
                    <a:cubicBezTo>
                      <a:pt x="5" y="0"/>
                      <a:pt x="6" y="0"/>
                      <a:pt x="5" y="3"/>
                    </a:cubicBezTo>
                    <a:cubicBezTo>
                      <a:pt x="3" y="6"/>
                      <a:pt x="3" y="6"/>
                      <a:pt x="3" y="6"/>
                    </a:cubicBezTo>
                  </a:path>
                </a:pathLst>
              </a:custGeom>
              <a:grpFill/>
              <a:ln w="6350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lIns="45720" tIns="27432" rIns="45720" bIns="27432"/>
              <a:lstStyle/>
              <a:p>
                <a:endParaRPr lang="en-GB" sz="900" dirty="0"/>
              </a:p>
            </p:txBody>
          </p:sp>
          <p:sp>
            <p:nvSpPr>
              <p:cNvPr id="487" name="Freeform 121"/>
              <p:cNvSpPr>
                <a:spLocks/>
              </p:cNvSpPr>
              <p:nvPr/>
            </p:nvSpPr>
            <p:spPr bwMode="auto">
              <a:xfrm>
                <a:off x="2797" y="3066"/>
                <a:ext cx="10" cy="7"/>
              </a:xfrm>
              <a:custGeom>
                <a:avLst/>
                <a:gdLst/>
                <a:ahLst/>
                <a:cxnLst>
                  <a:cxn ang="0">
                    <a:pos x="3" y="0"/>
                  </a:cxn>
                  <a:cxn ang="0">
                    <a:pos x="2" y="4"/>
                  </a:cxn>
                  <a:cxn ang="0">
                    <a:pos x="3" y="0"/>
                  </a:cxn>
                </a:cxnLst>
                <a:rect l="0" t="0" r="r" b="b"/>
                <a:pathLst>
                  <a:path w="5" h="4">
                    <a:moveTo>
                      <a:pt x="3" y="0"/>
                    </a:moveTo>
                    <a:cubicBezTo>
                      <a:pt x="5" y="1"/>
                      <a:pt x="3" y="4"/>
                      <a:pt x="2" y="4"/>
                    </a:cubicBezTo>
                    <a:cubicBezTo>
                      <a:pt x="0" y="3"/>
                      <a:pt x="2" y="0"/>
                      <a:pt x="3" y="0"/>
                    </a:cubicBezTo>
                  </a:path>
                </a:pathLst>
              </a:custGeom>
              <a:grpFill/>
              <a:ln w="6350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lIns="45720" tIns="27432" rIns="45720" bIns="27432"/>
              <a:lstStyle/>
              <a:p>
                <a:endParaRPr lang="en-GB" sz="900" dirty="0"/>
              </a:p>
            </p:txBody>
          </p:sp>
          <p:sp>
            <p:nvSpPr>
              <p:cNvPr id="488" name="Freeform 122"/>
              <p:cNvSpPr>
                <a:spLocks/>
              </p:cNvSpPr>
              <p:nvPr/>
            </p:nvSpPr>
            <p:spPr bwMode="auto">
              <a:xfrm>
                <a:off x="3141" y="3091"/>
                <a:ext cx="35" cy="37"/>
              </a:xfrm>
              <a:custGeom>
                <a:avLst/>
                <a:gdLst/>
                <a:ahLst/>
                <a:cxnLst>
                  <a:cxn ang="0">
                    <a:pos x="3" y="18"/>
                  </a:cxn>
                  <a:cxn ang="0">
                    <a:pos x="6" y="18"/>
                  </a:cxn>
                  <a:cxn ang="0">
                    <a:pos x="11" y="16"/>
                  </a:cxn>
                  <a:cxn ang="0">
                    <a:pos x="12" y="15"/>
                  </a:cxn>
                  <a:cxn ang="0">
                    <a:pos x="17" y="15"/>
                  </a:cxn>
                  <a:cxn ang="0">
                    <a:pos x="18" y="8"/>
                  </a:cxn>
                  <a:cxn ang="0">
                    <a:pos x="15" y="0"/>
                  </a:cxn>
                  <a:cxn ang="0">
                    <a:pos x="12" y="5"/>
                  </a:cxn>
                  <a:cxn ang="0">
                    <a:pos x="9" y="3"/>
                  </a:cxn>
                  <a:cxn ang="0">
                    <a:pos x="5" y="13"/>
                  </a:cxn>
                  <a:cxn ang="0">
                    <a:pos x="3" y="18"/>
                  </a:cxn>
                </a:cxnLst>
                <a:rect l="0" t="0" r="r" b="b"/>
                <a:pathLst>
                  <a:path w="18" h="19">
                    <a:moveTo>
                      <a:pt x="3" y="18"/>
                    </a:moveTo>
                    <a:cubicBezTo>
                      <a:pt x="5" y="15"/>
                      <a:pt x="6" y="16"/>
                      <a:pt x="6" y="18"/>
                    </a:cubicBezTo>
                    <a:cubicBezTo>
                      <a:pt x="6" y="19"/>
                      <a:pt x="11" y="19"/>
                      <a:pt x="11" y="16"/>
                    </a:cubicBezTo>
                    <a:cubicBezTo>
                      <a:pt x="11" y="13"/>
                      <a:pt x="12" y="13"/>
                      <a:pt x="12" y="15"/>
                    </a:cubicBezTo>
                    <a:cubicBezTo>
                      <a:pt x="12" y="15"/>
                      <a:pt x="14" y="13"/>
                      <a:pt x="17" y="15"/>
                    </a:cubicBezTo>
                    <a:cubicBezTo>
                      <a:pt x="18" y="15"/>
                      <a:pt x="18" y="13"/>
                      <a:pt x="18" y="8"/>
                    </a:cubicBezTo>
                    <a:cubicBezTo>
                      <a:pt x="17" y="2"/>
                      <a:pt x="15" y="3"/>
                      <a:pt x="15" y="0"/>
                    </a:cubicBezTo>
                    <a:cubicBezTo>
                      <a:pt x="14" y="2"/>
                      <a:pt x="14" y="3"/>
                      <a:pt x="12" y="5"/>
                    </a:cubicBezTo>
                    <a:cubicBezTo>
                      <a:pt x="9" y="5"/>
                      <a:pt x="12" y="2"/>
                      <a:pt x="9" y="3"/>
                    </a:cubicBezTo>
                    <a:cubicBezTo>
                      <a:pt x="0" y="10"/>
                      <a:pt x="8" y="10"/>
                      <a:pt x="5" y="13"/>
                    </a:cubicBezTo>
                    <a:cubicBezTo>
                      <a:pt x="2" y="15"/>
                      <a:pt x="3" y="15"/>
                      <a:pt x="3" y="18"/>
                    </a:cubicBezTo>
                  </a:path>
                </a:pathLst>
              </a:custGeom>
              <a:grpFill/>
              <a:ln w="6350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lIns="45720" tIns="27432" rIns="45720" bIns="27432"/>
              <a:lstStyle/>
              <a:p>
                <a:endParaRPr lang="en-GB" sz="900" dirty="0"/>
              </a:p>
            </p:txBody>
          </p:sp>
          <p:sp>
            <p:nvSpPr>
              <p:cNvPr id="489" name="Freeform 123"/>
              <p:cNvSpPr>
                <a:spLocks/>
              </p:cNvSpPr>
              <p:nvPr/>
            </p:nvSpPr>
            <p:spPr bwMode="auto">
              <a:xfrm>
                <a:off x="3147" y="3116"/>
                <a:ext cx="36" cy="43"/>
              </a:xfrm>
              <a:custGeom>
                <a:avLst/>
                <a:gdLst/>
                <a:ahLst/>
                <a:cxnLst>
                  <a:cxn ang="0">
                    <a:pos x="14" y="2"/>
                  </a:cxn>
                  <a:cxn ang="0">
                    <a:pos x="12" y="5"/>
                  </a:cxn>
                  <a:cxn ang="0">
                    <a:pos x="14" y="11"/>
                  </a:cxn>
                  <a:cxn ang="0">
                    <a:pos x="5" y="22"/>
                  </a:cxn>
                  <a:cxn ang="0">
                    <a:pos x="2" y="13"/>
                  </a:cxn>
                  <a:cxn ang="0">
                    <a:pos x="0" y="5"/>
                  </a:cxn>
                  <a:cxn ang="0">
                    <a:pos x="3" y="5"/>
                  </a:cxn>
                  <a:cxn ang="0">
                    <a:pos x="8" y="3"/>
                  </a:cxn>
                  <a:cxn ang="0">
                    <a:pos x="9" y="2"/>
                  </a:cxn>
                  <a:cxn ang="0">
                    <a:pos x="14" y="2"/>
                  </a:cxn>
                </a:cxnLst>
                <a:rect l="0" t="0" r="r" b="b"/>
                <a:pathLst>
                  <a:path w="19" h="22">
                    <a:moveTo>
                      <a:pt x="14" y="2"/>
                    </a:moveTo>
                    <a:cubicBezTo>
                      <a:pt x="14" y="3"/>
                      <a:pt x="12" y="3"/>
                      <a:pt x="12" y="5"/>
                    </a:cubicBezTo>
                    <a:cubicBezTo>
                      <a:pt x="12" y="6"/>
                      <a:pt x="19" y="6"/>
                      <a:pt x="14" y="11"/>
                    </a:cubicBezTo>
                    <a:cubicBezTo>
                      <a:pt x="9" y="16"/>
                      <a:pt x="11" y="20"/>
                      <a:pt x="5" y="22"/>
                    </a:cubicBezTo>
                    <a:cubicBezTo>
                      <a:pt x="5" y="17"/>
                      <a:pt x="2" y="17"/>
                      <a:pt x="2" y="13"/>
                    </a:cubicBezTo>
                    <a:cubicBezTo>
                      <a:pt x="3" y="8"/>
                      <a:pt x="2" y="8"/>
                      <a:pt x="0" y="5"/>
                    </a:cubicBezTo>
                    <a:cubicBezTo>
                      <a:pt x="2" y="2"/>
                      <a:pt x="3" y="3"/>
                      <a:pt x="3" y="5"/>
                    </a:cubicBezTo>
                    <a:cubicBezTo>
                      <a:pt x="3" y="6"/>
                      <a:pt x="8" y="6"/>
                      <a:pt x="8" y="3"/>
                    </a:cubicBezTo>
                    <a:cubicBezTo>
                      <a:pt x="8" y="0"/>
                      <a:pt x="9" y="0"/>
                      <a:pt x="9" y="2"/>
                    </a:cubicBezTo>
                    <a:cubicBezTo>
                      <a:pt x="9" y="2"/>
                      <a:pt x="11" y="0"/>
                      <a:pt x="14" y="2"/>
                    </a:cubicBezTo>
                  </a:path>
                </a:pathLst>
              </a:custGeom>
              <a:grpFill/>
              <a:ln w="6350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lIns="45720" tIns="27432" rIns="45720" bIns="27432"/>
              <a:lstStyle/>
              <a:p>
                <a:endParaRPr lang="en-GB" sz="900" dirty="0"/>
              </a:p>
            </p:txBody>
          </p:sp>
          <p:sp>
            <p:nvSpPr>
              <p:cNvPr id="490" name="Freeform 124"/>
              <p:cNvSpPr>
                <a:spLocks/>
              </p:cNvSpPr>
              <p:nvPr/>
            </p:nvSpPr>
            <p:spPr bwMode="auto">
              <a:xfrm>
                <a:off x="2615" y="2780"/>
                <a:ext cx="124" cy="115"/>
              </a:xfrm>
              <a:custGeom>
                <a:avLst/>
                <a:gdLst/>
                <a:ahLst/>
                <a:cxnLst>
                  <a:cxn ang="0">
                    <a:pos x="24" y="58"/>
                  </a:cxn>
                  <a:cxn ang="0">
                    <a:pos x="23" y="48"/>
                  </a:cxn>
                  <a:cxn ang="0">
                    <a:pos x="23" y="42"/>
                  </a:cxn>
                  <a:cxn ang="0">
                    <a:pos x="38" y="42"/>
                  </a:cxn>
                  <a:cxn ang="0">
                    <a:pos x="41" y="42"/>
                  </a:cxn>
                  <a:cxn ang="0">
                    <a:pos x="44" y="41"/>
                  </a:cxn>
                  <a:cxn ang="0">
                    <a:pos x="49" y="44"/>
                  </a:cxn>
                  <a:cxn ang="0">
                    <a:pos x="52" y="42"/>
                  </a:cxn>
                  <a:cxn ang="0">
                    <a:pos x="64" y="34"/>
                  </a:cxn>
                  <a:cxn ang="0">
                    <a:pos x="62" y="30"/>
                  </a:cxn>
                  <a:cxn ang="0">
                    <a:pos x="59" y="27"/>
                  </a:cxn>
                  <a:cxn ang="0">
                    <a:pos x="53" y="22"/>
                  </a:cxn>
                  <a:cxn ang="0">
                    <a:pos x="53" y="19"/>
                  </a:cxn>
                  <a:cxn ang="0">
                    <a:pos x="52" y="17"/>
                  </a:cxn>
                  <a:cxn ang="0">
                    <a:pos x="49" y="13"/>
                  </a:cxn>
                  <a:cxn ang="0">
                    <a:pos x="47" y="3"/>
                  </a:cxn>
                  <a:cxn ang="0">
                    <a:pos x="44" y="3"/>
                  </a:cxn>
                  <a:cxn ang="0">
                    <a:pos x="41" y="2"/>
                  </a:cxn>
                  <a:cxn ang="0">
                    <a:pos x="32" y="6"/>
                  </a:cxn>
                  <a:cxn ang="0">
                    <a:pos x="27" y="11"/>
                  </a:cxn>
                  <a:cxn ang="0">
                    <a:pos x="23" y="16"/>
                  </a:cxn>
                  <a:cxn ang="0">
                    <a:pos x="18" y="17"/>
                  </a:cxn>
                  <a:cxn ang="0">
                    <a:pos x="15" y="20"/>
                  </a:cxn>
                  <a:cxn ang="0">
                    <a:pos x="12" y="19"/>
                  </a:cxn>
                  <a:cxn ang="0">
                    <a:pos x="12" y="23"/>
                  </a:cxn>
                  <a:cxn ang="0">
                    <a:pos x="9" y="27"/>
                  </a:cxn>
                  <a:cxn ang="0">
                    <a:pos x="9" y="31"/>
                  </a:cxn>
                  <a:cxn ang="0">
                    <a:pos x="3" y="34"/>
                  </a:cxn>
                  <a:cxn ang="0">
                    <a:pos x="1" y="42"/>
                  </a:cxn>
                  <a:cxn ang="0">
                    <a:pos x="1" y="48"/>
                  </a:cxn>
                  <a:cxn ang="0">
                    <a:pos x="7" y="54"/>
                  </a:cxn>
                  <a:cxn ang="0">
                    <a:pos x="15" y="53"/>
                  </a:cxn>
                  <a:cxn ang="0">
                    <a:pos x="24" y="58"/>
                  </a:cxn>
                </a:cxnLst>
                <a:rect l="0" t="0" r="r" b="b"/>
                <a:pathLst>
                  <a:path w="64" h="59">
                    <a:moveTo>
                      <a:pt x="24" y="58"/>
                    </a:moveTo>
                    <a:cubicBezTo>
                      <a:pt x="23" y="54"/>
                      <a:pt x="23" y="50"/>
                      <a:pt x="23" y="48"/>
                    </a:cubicBezTo>
                    <a:cubicBezTo>
                      <a:pt x="23" y="48"/>
                      <a:pt x="20" y="42"/>
                      <a:pt x="23" y="42"/>
                    </a:cubicBezTo>
                    <a:cubicBezTo>
                      <a:pt x="26" y="42"/>
                      <a:pt x="36" y="42"/>
                      <a:pt x="38" y="42"/>
                    </a:cubicBezTo>
                    <a:cubicBezTo>
                      <a:pt x="39" y="42"/>
                      <a:pt x="39" y="44"/>
                      <a:pt x="41" y="42"/>
                    </a:cubicBezTo>
                    <a:cubicBezTo>
                      <a:pt x="42" y="42"/>
                      <a:pt x="42" y="41"/>
                      <a:pt x="44" y="41"/>
                    </a:cubicBezTo>
                    <a:cubicBezTo>
                      <a:pt x="49" y="42"/>
                      <a:pt x="49" y="44"/>
                      <a:pt x="49" y="44"/>
                    </a:cubicBezTo>
                    <a:cubicBezTo>
                      <a:pt x="50" y="44"/>
                      <a:pt x="52" y="42"/>
                      <a:pt x="52" y="42"/>
                    </a:cubicBezTo>
                    <a:cubicBezTo>
                      <a:pt x="58" y="36"/>
                      <a:pt x="59" y="42"/>
                      <a:pt x="64" y="34"/>
                    </a:cubicBezTo>
                    <a:cubicBezTo>
                      <a:pt x="62" y="31"/>
                      <a:pt x="61" y="30"/>
                      <a:pt x="62" y="30"/>
                    </a:cubicBezTo>
                    <a:cubicBezTo>
                      <a:pt x="64" y="28"/>
                      <a:pt x="61" y="23"/>
                      <a:pt x="59" y="27"/>
                    </a:cubicBezTo>
                    <a:cubicBezTo>
                      <a:pt x="58" y="28"/>
                      <a:pt x="55" y="23"/>
                      <a:pt x="53" y="22"/>
                    </a:cubicBezTo>
                    <a:cubicBezTo>
                      <a:pt x="52" y="22"/>
                      <a:pt x="52" y="19"/>
                      <a:pt x="53" y="19"/>
                    </a:cubicBezTo>
                    <a:cubicBezTo>
                      <a:pt x="55" y="20"/>
                      <a:pt x="55" y="19"/>
                      <a:pt x="52" y="17"/>
                    </a:cubicBezTo>
                    <a:cubicBezTo>
                      <a:pt x="50" y="14"/>
                      <a:pt x="49" y="17"/>
                      <a:pt x="49" y="13"/>
                    </a:cubicBezTo>
                    <a:cubicBezTo>
                      <a:pt x="47" y="6"/>
                      <a:pt x="45" y="9"/>
                      <a:pt x="47" y="3"/>
                    </a:cubicBezTo>
                    <a:cubicBezTo>
                      <a:pt x="45" y="3"/>
                      <a:pt x="45" y="3"/>
                      <a:pt x="44" y="3"/>
                    </a:cubicBezTo>
                    <a:cubicBezTo>
                      <a:pt x="42" y="2"/>
                      <a:pt x="42" y="3"/>
                      <a:pt x="41" y="2"/>
                    </a:cubicBezTo>
                    <a:cubicBezTo>
                      <a:pt x="38" y="0"/>
                      <a:pt x="41" y="3"/>
                      <a:pt x="32" y="6"/>
                    </a:cubicBezTo>
                    <a:cubicBezTo>
                      <a:pt x="27" y="8"/>
                      <a:pt x="30" y="13"/>
                      <a:pt x="27" y="11"/>
                    </a:cubicBezTo>
                    <a:cubicBezTo>
                      <a:pt x="24" y="9"/>
                      <a:pt x="23" y="11"/>
                      <a:pt x="23" y="16"/>
                    </a:cubicBezTo>
                    <a:cubicBezTo>
                      <a:pt x="23" y="19"/>
                      <a:pt x="18" y="14"/>
                      <a:pt x="18" y="17"/>
                    </a:cubicBezTo>
                    <a:cubicBezTo>
                      <a:pt x="18" y="19"/>
                      <a:pt x="18" y="22"/>
                      <a:pt x="15" y="20"/>
                    </a:cubicBezTo>
                    <a:cubicBezTo>
                      <a:pt x="12" y="20"/>
                      <a:pt x="14" y="17"/>
                      <a:pt x="12" y="19"/>
                    </a:cubicBezTo>
                    <a:cubicBezTo>
                      <a:pt x="10" y="20"/>
                      <a:pt x="10" y="22"/>
                      <a:pt x="12" y="23"/>
                    </a:cubicBezTo>
                    <a:cubicBezTo>
                      <a:pt x="14" y="27"/>
                      <a:pt x="9" y="25"/>
                      <a:pt x="9" y="27"/>
                    </a:cubicBezTo>
                    <a:cubicBezTo>
                      <a:pt x="10" y="28"/>
                      <a:pt x="10" y="28"/>
                      <a:pt x="9" y="31"/>
                    </a:cubicBezTo>
                    <a:cubicBezTo>
                      <a:pt x="7" y="34"/>
                      <a:pt x="1" y="33"/>
                      <a:pt x="3" y="34"/>
                    </a:cubicBezTo>
                    <a:cubicBezTo>
                      <a:pt x="3" y="36"/>
                      <a:pt x="3" y="41"/>
                      <a:pt x="1" y="42"/>
                    </a:cubicBezTo>
                    <a:cubicBezTo>
                      <a:pt x="0" y="42"/>
                      <a:pt x="3" y="44"/>
                      <a:pt x="1" y="48"/>
                    </a:cubicBezTo>
                    <a:cubicBezTo>
                      <a:pt x="7" y="50"/>
                      <a:pt x="1" y="50"/>
                      <a:pt x="7" y="54"/>
                    </a:cubicBezTo>
                    <a:cubicBezTo>
                      <a:pt x="14" y="59"/>
                      <a:pt x="9" y="53"/>
                      <a:pt x="15" y="53"/>
                    </a:cubicBezTo>
                    <a:cubicBezTo>
                      <a:pt x="21" y="53"/>
                      <a:pt x="20" y="58"/>
                      <a:pt x="24" y="58"/>
                    </a:cubicBezTo>
                  </a:path>
                </a:pathLst>
              </a:custGeom>
              <a:grpFill/>
              <a:ln w="6350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lIns="45720" tIns="27432" rIns="45720" bIns="27432"/>
              <a:lstStyle/>
              <a:p>
                <a:endParaRPr lang="en-GB" sz="900" dirty="0"/>
              </a:p>
            </p:txBody>
          </p:sp>
          <p:sp>
            <p:nvSpPr>
              <p:cNvPr id="491" name="Freeform 125"/>
              <p:cNvSpPr>
                <a:spLocks/>
              </p:cNvSpPr>
              <p:nvPr/>
            </p:nvSpPr>
            <p:spPr bwMode="auto">
              <a:xfrm>
                <a:off x="2712" y="2833"/>
                <a:ext cx="54" cy="120"/>
              </a:xfrm>
              <a:custGeom>
                <a:avLst/>
                <a:gdLst/>
                <a:ahLst/>
                <a:cxnLst>
                  <a:cxn ang="0">
                    <a:pos x="14" y="7"/>
                  </a:cxn>
                  <a:cxn ang="0">
                    <a:pos x="2" y="15"/>
                  </a:cxn>
                  <a:cxn ang="0">
                    <a:pos x="5" y="25"/>
                  </a:cxn>
                  <a:cxn ang="0">
                    <a:pos x="6" y="32"/>
                  </a:cxn>
                  <a:cxn ang="0">
                    <a:pos x="8" y="54"/>
                  </a:cxn>
                  <a:cxn ang="0">
                    <a:pos x="6" y="56"/>
                  </a:cxn>
                  <a:cxn ang="0">
                    <a:pos x="8" y="62"/>
                  </a:cxn>
                  <a:cxn ang="0">
                    <a:pos x="17" y="62"/>
                  </a:cxn>
                  <a:cxn ang="0">
                    <a:pos x="17" y="40"/>
                  </a:cxn>
                  <a:cxn ang="0">
                    <a:pos x="20" y="32"/>
                  </a:cxn>
                  <a:cxn ang="0">
                    <a:pos x="25" y="22"/>
                  </a:cxn>
                  <a:cxn ang="0">
                    <a:pos x="23" y="9"/>
                  </a:cxn>
                  <a:cxn ang="0">
                    <a:pos x="19" y="3"/>
                  </a:cxn>
                  <a:cxn ang="0">
                    <a:pos x="16" y="3"/>
                  </a:cxn>
                  <a:cxn ang="0">
                    <a:pos x="14" y="7"/>
                  </a:cxn>
                </a:cxnLst>
                <a:rect l="0" t="0" r="r" b="b"/>
                <a:pathLst>
                  <a:path w="28" h="62">
                    <a:moveTo>
                      <a:pt x="14" y="7"/>
                    </a:moveTo>
                    <a:cubicBezTo>
                      <a:pt x="9" y="15"/>
                      <a:pt x="8" y="9"/>
                      <a:pt x="2" y="15"/>
                    </a:cubicBezTo>
                    <a:cubicBezTo>
                      <a:pt x="0" y="22"/>
                      <a:pt x="2" y="23"/>
                      <a:pt x="5" y="25"/>
                    </a:cubicBezTo>
                    <a:cubicBezTo>
                      <a:pt x="8" y="25"/>
                      <a:pt x="5" y="32"/>
                      <a:pt x="6" y="32"/>
                    </a:cubicBezTo>
                    <a:cubicBezTo>
                      <a:pt x="9" y="34"/>
                      <a:pt x="8" y="51"/>
                      <a:pt x="8" y="54"/>
                    </a:cubicBezTo>
                    <a:cubicBezTo>
                      <a:pt x="8" y="56"/>
                      <a:pt x="6" y="54"/>
                      <a:pt x="6" y="56"/>
                    </a:cubicBezTo>
                    <a:cubicBezTo>
                      <a:pt x="8" y="58"/>
                      <a:pt x="9" y="61"/>
                      <a:pt x="8" y="62"/>
                    </a:cubicBezTo>
                    <a:cubicBezTo>
                      <a:pt x="13" y="62"/>
                      <a:pt x="14" y="62"/>
                      <a:pt x="17" y="62"/>
                    </a:cubicBezTo>
                    <a:cubicBezTo>
                      <a:pt x="19" y="53"/>
                      <a:pt x="17" y="48"/>
                      <a:pt x="17" y="40"/>
                    </a:cubicBezTo>
                    <a:cubicBezTo>
                      <a:pt x="17" y="32"/>
                      <a:pt x="19" y="37"/>
                      <a:pt x="20" y="32"/>
                    </a:cubicBezTo>
                    <a:cubicBezTo>
                      <a:pt x="20" y="28"/>
                      <a:pt x="22" y="29"/>
                      <a:pt x="25" y="22"/>
                    </a:cubicBezTo>
                    <a:cubicBezTo>
                      <a:pt x="28" y="14"/>
                      <a:pt x="22" y="14"/>
                      <a:pt x="23" y="9"/>
                    </a:cubicBezTo>
                    <a:cubicBezTo>
                      <a:pt x="22" y="6"/>
                      <a:pt x="22" y="6"/>
                      <a:pt x="19" y="3"/>
                    </a:cubicBezTo>
                    <a:cubicBezTo>
                      <a:pt x="16" y="0"/>
                      <a:pt x="17" y="3"/>
                      <a:pt x="16" y="3"/>
                    </a:cubicBezTo>
                    <a:cubicBezTo>
                      <a:pt x="13" y="3"/>
                      <a:pt x="16" y="4"/>
                      <a:pt x="14" y="7"/>
                    </a:cubicBezTo>
                  </a:path>
                </a:pathLst>
              </a:custGeom>
              <a:grpFill/>
              <a:ln w="6350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lIns="45720" tIns="27432" rIns="45720" bIns="27432"/>
              <a:lstStyle/>
              <a:p>
                <a:endParaRPr lang="en-GB" sz="900" dirty="0"/>
              </a:p>
            </p:txBody>
          </p:sp>
          <p:sp>
            <p:nvSpPr>
              <p:cNvPr id="492" name="Freeform 126"/>
              <p:cNvSpPr>
                <a:spLocks/>
              </p:cNvSpPr>
              <p:nvPr/>
            </p:nvSpPr>
            <p:spPr bwMode="auto">
              <a:xfrm>
                <a:off x="2569" y="2864"/>
                <a:ext cx="98" cy="126"/>
              </a:xfrm>
              <a:custGeom>
                <a:avLst/>
                <a:gdLst/>
                <a:ahLst/>
                <a:cxnLst>
                  <a:cxn ang="0">
                    <a:pos x="48" y="15"/>
                  </a:cxn>
                  <a:cxn ang="0">
                    <a:pos x="48" y="29"/>
                  </a:cxn>
                  <a:cxn ang="0">
                    <a:pos x="44" y="43"/>
                  </a:cxn>
                  <a:cxn ang="0">
                    <a:pos x="45" y="52"/>
                  </a:cxn>
                  <a:cxn ang="0">
                    <a:pos x="47" y="57"/>
                  </a:cxn>
                  <a:cxn ang="0">
                    <a:pos x="44" y="57"/>
                  </a:cxn>
                  <a:cxn ang="0">
                    <a:pos x="39" y="57"/>
                  </a:cxn>
                  <a:cxn ang="0">
                    <a:pos x="35" y="57"/>
                  </a:cxn>
                  <a:cxn ang="0">
                    <a:pos x="21" y="59"/>
                  </a:cxn>
                  <a:cxn ang="0">
                    <a:pos x="9" y="65"/>
                  </a:cxn>
                  <a:cxn ang="0">
                    <a:pos x="10" y="52"/>
                  </a:cxn>
                  <a:cxn ang="0">
                    <a:pos x="7" y="48"/>
                  </a:cxn>
                  <a:cxn ang="0">
                    <a:pos x="1" y="43"/>
                  </a:cxn>
                  <a:cxn ang="0">
                    <a:pos x="1" y="32"/>
                  </a:cxn>
                  <a:cxn ang="0">
                    <a:pos x="6" y="29"/>
                  </a:cxn>
                  <a:cxn ang="0">
                    <a:pos x="3" y="26"/>
                  </a:cxn>
                  <a:cxn ang="0">
                    <a:pos x="9" y="26"/>
                  </a:cxn>
                  <a:cxn ang="0">
                    <a:pos x="7" y="20"/>
                  </a:cxn>
                  <a:cxn ang="0">
                    <a:pos x="4" y="14"/>
                  </a:cxn>
                  <a:cxn ang="0">
                    <a:pos x="6" y="9"/>
                  </a:cxn>
                  <a:cxn ang="0">
                    <a:pos x="15" y="7"/>
                  </a:cxn>
                  <a:cxn ang="0">
                    <a:pos x="20" y="6"/>
                  </a:cxn>
                  <a:cxn ang="0">
                    <a:pos x="26" y="6"/>
                  </a:cxn>
                  <a:cxn ang="0">
                    <a:pos x="32" y="12"/>
                  </a:cxn>
                  <a:cxn ang="0">
                    <a:pos x="39" y="10"/>
                  </a:cxn>
                  <a:cxn ang="0">
                    <a:pos x="48" y="15"/>
                  </a:cxn>
                </a:cxnLst>
                <a:rect l="0" t="0" r="r" b="b"/>
                <a:pathLst>
                  <a:path w="51" h="65">
                    <a:moveTo>
                      <a:pt x="48" y="15"/>
                    </a:moveTo>
                    <a:cubicBezTo>
                      <a:pt x="47" y="18"/>
                      <a:pt x="51" y="29"/>
                      <a:pt x="48" y="29"/>
                    </a:cubicBezTo>
                    <a:cubicBezTo>
                      <a:pt x="47" y="31"/>
                      <a:pt x="45" y="37"/>
                      <a:pt x="44" y="43"/>
                    </a:cubicBezTo>
                    <a:cubicBezTo>
                      <a:pt x="42" y="45"/>
                      <a:pt x="45" y="51"/>
                      <a:pt x="45" y="52"/>
                    </a:cubicBezTo>
                    <a:cubicBezTo>
                      <a:pt x="47" y="54"/>
                      <a:pt x="48" y="59"/>
                      <a:pt x="47" y="57"/>
                    </a:cubicBezTo>
                    <a:cubicBezTo>
                      <a:pt x="47" y="57"/>
                      <a:pt x="47" y="57"/>
                      <a:pt x="44" y="57"/>
                    </a:cubicBezTo>
                    <a:cubicBezTo>
                      <a:pt x="42" y="57"/>
                      <a:pt x="44" y="59"/>
                      <a:pt x="39" y="57"/>
                    </a:cubicBezTo>
                    <a:cubicBezTo>
                      <a:pt x="35" y="57"/>
                      <a:pt x="38" y="57"/>
                      <a:pt x="35" y="57"/>
                    </a:cubicBezTo>
                    <a:cubicBezTo>
                      <a:pt x="30" y="59"/>
                      <a:pt x="30" y="57"/>
                      <a:pt x="21" y="59"/>
                    </a:cubicBezTo>
                    <a:cubicBezTo>
                      <a:pt x="12" y="62"/>
                      <a:pt x="12" y="65"/>
                      <a:pt x="9" y="65"/>
                    </a:cubicBezTo>
                    <a:cubicBezTo>
                      <a:pt x="9" y="60"/>
                      <a:pt x="10" y="57"/>
                      <a:pt x="10" y="52"/>
                    </a:cubicBezTo>
                    <a:cubicBezTo>
                      <a:pt x="10" y="49"/>
                      <a:pt x="7" y="51"/>
                      <a:pt x="7" y="48"/>
                    </a:cubicBezTo>
                    <a:cubicBezTo>
                      <a:pt x="7" y="45"/>
                      <a:pt x="0" y="46"/>
                      <a:pt x="1" y="43"/>
                    </a:cubicBezTo>
                    <a:cubicBezTo>
                      <a:pt x="3" y="40"/>
                      <a:pt x="4" y="38"/>
                      <a:pt x="1" y="32"/>
                    </a:cubicBezTo>
                    <a:cubicBezTo>
                      <a:pt x="4" y="35"/>
                      <a:pt x="6" y="32"/>
                      <a:pt x="6" y="29"/>
                    </a:cubicBezTo>
                    <a:cubicBezTo>
                      <a:pt x="6" y="26"/>
                      <a:pt x="4" y="29"/>
                      <a:pt x="3" y="26"/>
                    </a:cubicBezTo>
                    <a:cubicBezTo>
                      <a:pt x="3" y="24"/>
                      <a:pt x="4" y="24"/>
                      <a:pt x="9" y="26"/>
                    </a:cubicBezTo>
                    <a:cubicBezTo>
                      <a:pt x="9" y="21"/>
                      <a:pt x="4" y="23"/>
                      <a:pt x="7" y="20"/>
                    </a:cubicBezTo>
                    <a:cubicBezTo>
                      <a:pt x="9" y="17"/>
                      <a:pt x="4" y="17"/>
                      <a:pt x="4" y="14"/>
                    </a:cubicBezTo>
                    <a:cubicBezTo>
                      <a:pt x="6" y="10"/>
                      <a:pt x="3" y="10"/>
                      <a:pt x="6" y="9"/>
                    </a:cubicBezTo>
                    <a:cubicBezTo>
                      <a:pt x="12" y="1"/>
                      <a:pt x="10" y="12"/>
                      <a:pt x="15" y="7"/>
                    </a:cubicBezTo>
                    <a:cubicBezTo>
                      <a:pt x="18" y="3"/>
                      <a:pt x="20" y="0"/>
                      <a:pt x="20" y="6"/>
                    </a:cubicBezTo>
                    <a:cubicBezTo>
                      <a:pt x="20" y="10"/>
                      <a:pt x="23" y="6"/>
                      <a:pt x="26" y="6"/>
                    </a:cubicBezTo>
                    <a:cubicBezTo>
                      <a:pt x="32" y="7"/>
                      <a:pt x="26" y="7"/>
                      <a:pt x="32" y="12"/>
                    </a:cubicBezTo>
                    <a:cubicBezTo>
                      <a:pt x="38" y="17"/>
                      <a:pt x="33" y="10"/>
                      <a:pt x="39" y="10"/>
                    </a:cubicBezTo>
                    <a:cubicBezTo>
                      <a:pt x="45" y="10"/>
                      <a:pt x="44" y="15"/>
                      <a:pt x="48" y="15"/>
                    </a:cubicBezTo>
                  </a:path>
                </a:pathLst>
              </a:custGeom>
              <a:grpFill/>
              <a:ln w="6350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lIns="45720" tIns="27432" rIns="45720" bIns="27432"/>
              <a:lstStyle/>
              <a:p>
                <a:endParaRPr lang="en-GB" sz="900" dirty="0"/>
              </a:p>
            </p:txBody>
          </p:sp>
          <p:sp>
            <p:nvSpPr>
              <p:cNvPr id="493" name="Freeform 127"/>
              <p:cNvSpPr>
                <a:spLocks/>
              </p:cNvSpPr>
              <p:nvPr/>
            </p:nvSpPr>
            <p:spPr bwMode="auto">
              <a:xfrm>
                <a:off x="2650" y="2860"/>
                <a:ext cx="72" cy="126"/>
              </a:xfrm>
              <a:custGeom>
                <a:avLst/>
                <a:gdLst/>
                <a:ahLst/>
                <a:cxnLst>
                  <a:cxn ang="0">
                    <a:pos x="26" y="0"/>
                  </a:cxn>
                  <a:cxn ang="0">
                    <a:pos x="29" y="14"/>
                  </a:cxn>
                  <a:cxn ang="0">
                    <a:pos x="31" y="22"/>
                  </a:cxn>
                  <a:cxn ang="0">
                    <a:pos x="31" y="33"/>
                  </a:cxn>
                  <a:cxn ang="0">
                    <a:pos x="32" y="40"/>
                  </a:cxn>
                  <a:cxn ang="0">
                    <a:pos x="37" y="50"/>
                  </a:cxn>
                  <a:cxn ang="0">
                    <a:pos x="32" y="53"/>
                  </a:cxn>
                  <a:cxn ang="0">
                    <a:pos x="18" y="59"/>
                  </a:cxn>
                  <a:cxn ang="0">
                    <a:pos x="9" y="64"/>
                  </a:cxn>
                  <a:cxn ang="0">
                    <a:pos x="1" y="61"/>
                  </a:cxn>
                  <a:cxn ang="0">
                    <a:pos x="4" y="59"/>
                  </a:cxn>
                  <a:cxn ang="0">
                    <a:pos x="3" y="54"/>
                  </a:cxn>
                  <a:cxn ang="0">
                    <a:pos x="1" y="45"/>
                  </a:cxn>
                  <a:cxn ang="0">
                    <a:pos x="6" y="31"/>
                  </a:cxn>
                  <a:cxn ang="0">
                    <a:pos x="6" y="17"/>
                  </a:cxn>
                  <a:cxn ang="0">
                    <a:pos x="4" y="8"/>
                  </a:cxn>
                  <a:cxn ang="0">
                    <a:pos x="4" y="2"/>
                  </a:cxn>
                  <a:cxn ang="0">
                    <a:pos x="20" y="2"/>
                  </a:cxn>
                  <a:cxn ang="0">
                    <a:pos x="23" y="2"/>
                  </a:cxn>
                  <a:cxn ang="0">
                    <a:pos x="26" y="0"/>
                  </a:cxn>
                </a:cxnLst>
                <a:rect l="0" t="0" r="r" b="b"/>
                <a:pathLst>
                  <a:path w="37" h="65">
                    <a:moveTo>
                      <a:pt x="26" y="0"/>
                    </a:moveTo>
                    <a:cubicBezTo>
                      <a:pt x="26" y="9"/>
                      <a:pt x="31" y="6"/>
                      <a:pt x="29" y="14"/>
                    </a:cubicBezTo>
                    <a:cubicBezTo>
                      <a:pt x="28" y="22"/>
                      <a:pt x="32" y="14"/>
                      <a:pt x="31" y="22"/>
                    </a:cubicBezTo>
                    <a:cubicBezTo>
                      <a:pt x="29" y="28"/>
                      <a:pt x="34" y="23"/>
                      <a:pt x="31" y="33"/>
                    </a:cubicBezTo>
                    <a:cubicBezTo>
                      <a:pt x="29" y="42"/>
                      <a:pt x="32" y="34"/>
                      <a:pt x="32" y="40"/>
                    </a:cubicBezTo>
                    <a:cubicBezTo>
                      <a:pt x="31" y="45"/>
                      <a:pt x="34" y="47"/>
                      <a:pt x="37" y="50"/>
                    </a:cubicBezTo>
                    <a:cubicBezTo>
                      <a:pt x="34" y="51"/>
                      <a:pt x="37" y="53"/>
                      <a:pt x="32" y="53"/>
                    </a:cubicBezTo>
                    <a:cubicBezTo>
                      <a:pt x="23" y="54"/>
                      <a:pt x="24" y="59"/>
                      <a:pt x="18" y="59"/>
                    </a:cubicBezTo>
                    <a:cubicBezTo>
                      <a:pt x="14" y="61"/>
                      <a:pt x="12" y="65"/>
                      <a:pt x="9" y="64"/>
                    </a:cubicBezTo>
                    <a:cubicBezTo>
                      <a:pt x="8" y="61"/>
                      <a:pt x="3" y="61"/>
                      <a:pt x="1" y="61"/>
                    </a:cubicBezTo>
                    <a:cubicBezTo>
                      <a:pt x="0" y="61"/>
                      <a:pt x="3" y="61"/>
                      <a:pt x="4" y="59"/>
                    </a:cubicBezTo>
                    <a:cubicBezTo>
                      <a:pt x="6" y="61"/>
                      <a:pt x="4" y="56"/>
                      <a:pt x="3" y="54"/>
                    </a:cubicBezTo>
                    <a:cubicBezTo>
                      <a:pt x="3" y="53"/>
                      <a:pt x="0" y="47"/>
                      <a:pt x="1" y="45"/>
                    </a:cubicBezTo>
                    <a:cubicBezTo>
                      <a:pt x="3" y="39"/>
                      <a:pt x="4" y="33"/>
                      <a:pt x="6" y="31"/>
                    </a:cubicBezTo>
                    <a:cubicBezTo>
                      <a:pt x="9" y="31"/>
                      <a:pt x="4" y="20"/>
                      <a:pt x="6" y="17"/>
                    </a:cubicBezTo>
                    <a:cubicBezTo>
                      <a:pt x="4" y="14"/>
                      <a:pt x="4" y="9"/>
                      <a:pt x="4" y="8"/>
                    </a:cubicBezTo>
                    <a:cubicBezTo>
                      <a:pt x="4" y="8"/>
                      <a:pt x="1" y="2"/>
                      <a:pt x="4" y="2"/>
                    </a:cubicBezTo>
                    <a:cubicBezTo>
                      <a:pt x="8" y="2"/>
                      <a:pt x="18" y="2"/>
                      <a:pt x="20" y="2"/>
                    </a:cubicBezTo>
                    <a:cubicBezTo>
                      <a:pt x="21" y="2"/>
                      <a:pt x="21" y="3"/>
                      <a:pt x="23" y="2"/>
                    </a:cubicBezTo>
                    <a:cubicBezTo>
                      <a:pt x="24" y="2"/>
                      <a:pt x="24" y="0"/>
                      <a:pt x="26" y="0"/>
                    </a:cubicBezTo>
                  </a:path>
                </a:pathLst>
              </a:custGeom>
              <a:grpFill/>
              <a:ln w="6350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lIns="45720" tIns="27432" rIns="45720" bIns="27432"/>
              <a:lstStyle/>
              <a:p>
                <a:endParaRPr lang="en-GB" sz="900" dirty="0"/>
              </a:p>
            </p:txBody>
          </p:sp>
          <p:sp>
            <p:nvSpPr>
              <p:cNvPr id="494" name="Freeform 128"/>
              <p:cNvSpPr>
                <a:spLocks/>
              </p:cNvSpPr>
              <p:nvPr/>
            </p:nvSpPr>
            <p:spPr bwMode="auto">
              <a:xfrm>
                <a:off x="2700" y="2860"/>
                <a:ext cx="30" cy="9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4" y="3"/>
                  </a:cxn>
                  <a:cxn ang="0">
                    <a:pos x="8" y="2"/>
                  </a:cxn>
                  <a:cxn ang="0">
                    <a:pos x="11" y="11"/>
                  </a:cxn>
                  <a:cxn ang="0">
                    <a:pos x="12" y="19"/>
                  </a:cxn>
                  <a:cxn ang="0">
                    <a:pos x="14" y="40"/>
                  </a:cxn>
                  <a:cxn ang="0">
                    <a:pos x="12" y="42"/>
                  </a:cxn>
                  <a:cxn ang="0">
                    <a:pos x="14" y="48"/>
                  </a:cxn>
                  <a:cxn ang="0">
                    <a:pos x="11" y="50"/>
                  </a:cxn>
                  <a:cxn ang="0">
                    <a:pos x="6" y="40"/>
                  </a:cxn>
                  <a:cxn ang="0">
                    <a:pos x="4" y="33"/>
                  </a:cxn>
                  <a:cxn ang="0">
                    <a:pos x="4" y="22"/>
                  </a:cxn>
                  <a:cxn ang="0">
                    <a:pos x="3" y="14"/>
                  </a:cxn>
                  <a:cxn ang="0">
                    <a:pos x="0" y="0"/>
                  </a:cxn>
                </a:cxnLst>
                <a:rect l="0" t="0" r="r" b="b"/>
                <a:pathLst>
                  <a:path w="15" h="50">
                    <a:moveTo>
                      <a:pt x="0" y="0"/>
                    </a:moveTo>
                    <a:cubicBezTo>
                      <a:pt x="4" y="2"/>
                      <a:pt x="4" y="3"/>
                      <a:pt x="4" y="3"/>
                    </a:cubicBezTo>
                    <a:cubicBezTo>
                      <a:pt x="6" y="3"/>
                      <a:pt x="8" y="2"/>
                      <a:pt x="8" y="2"/>
                    </a:cubicBezTo>
                    <a:cubicBezTo>
                      <a:pt x="6" y="8"/>
                      <a:pt x="8" y="9"/>
                      <a:pt x="11" y="11"/>
                    </a:cubicBezTo>
                    <a:cubicBezTo>
                      <a:pt x="14" y="11"/>
                      <a:pt x="11" y="19"/>
                      <a:pt x="12" y="19"/>
                    </a:cubicBezTo>
                    <a:cubicBezTo>
                      <a:pt x="15" y="20"/>
                      <a:pt x="14" y="37"/>
                      <a:pt x="14" y="40"/>
                    </a:cubicBezTo>
                    <a:cubicBezTo>
                      <a:pt x="14" y="42"/>
                      <a:pt x="12" y="40"/>
                      <a:pt x="12" y="42"/>
                    </a:cubicBezTo>
                    <a:cubicBezTo>
                      <a:pt x="14" y="44"/>
                      <a:pt x="15" y="47"/>
                      <a:pt x="14" y="48"/>
                    </a:cubicBezTo>
                    <a:cubicBezTo>
                      <a:pt x="12" y="50"/>
                      <a:pt x="11" y="50"/>
                      <a:pt x="11" y="50"/>
                    </a:cubicBezTo>
                    <a:cubicBezTo>
                      <a:pt x="8" y="47"/>
                      <a:pt x="4" y="45"/>
                      <a:pt x="6" y="40"/>
                    </a:cubicBezTo>
                    <a:cubicBezTo>
                      <a:pt x="6" y="34"/>
                      <a:pt x="3" y="42"/>
                      <a:pt x="4" y="33"/>
                    </a:cubicBezTo>
                    <a:cubicBezTo>
                      <a:pt x="8" y="23"/>
                      <a:pt x="3" y="28"/>
                      <a:pt x="4" y="22"/>
                    </a:cubicBezTo>
                    <a:cubicBezTo>
                      <a:pt x="6" y="14"/>
                      <a:pt x="1" y="22"/>
                      <a:pt x="3" y="14"/>
                    </a:cubicBezTo>
                    <a:cubicBezTo>
                      <a:pt x="4" y="6"/>
                      <a:pt x="0" y="9"/>
                      <a:pt x="0" y="0"/>
                    </a:cubicBezTo>
                  </a:path>
                </a:pathLst>
              </a:custGeom>
              <a:grpFill/>
              <a:ln w="6350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lIns="45720" tIns="27432" rIns="45720" bIns="27432"/>
              <a:lstStyle/>
              <a:p>
                <a:endParaRPr lang="en-GB" sz="900" dirty="0"/>
              </a:p>
            </p:txBody>
          </p:sp>
          <p:sp>
            <p:nvSpPr>
              <p:cNvPr id="495" name="Freeform 129"/>
              <p:cNvSpPr>
                <a:spLocks/>
              </p:cNvSpPr>
              <p:nvPr/>
            </p:nvSpPr>
            <p:spPr bwMode="auto">
              <a:xfrm>
                <a:off x="2499" y="2369"/>
                <a:ext cx="190" cy="169"/>
              </a:xfrm>
              <a:custGeom>
                <a:avLst/>
                <a:gdLst/>
                <a:ahLst/>
                <a:cxnLst>
                  <a:cxn ang="0">
                    <a:pos x="35" y="87"/>
                  </a:cxn>
                  <a:cxn ang="0">
                    <a:pos x="0" y="87"/>
                  </a:cxn>
                  <a:cxn ang="0">
                    <a:pos x="16" y="79"/>
                  </a:cxn>
                  <a:cxn ang="0">
                    <a:pos x="26" y="65"/>
                  </a:cxn>
                  <a:cxn ang="0">
                    <a:pos x="29" y="43"/>
                  </a:cxn>
                  <a:cxn ang="0">
                    <a:pos x="32" y="34"/>
                  </a:cxn>
                  <a:cxn ang="0">
                    <a:pos x="45" y="24"/>
                  </a:cxn>
                  <a:cxn ang="0">
                    <a:pos x="60" y="1"/>
                  </a:cxn>
                  <a:cxn ang="0">
                    <a:pos x="66" y="7"/>
                  </a:cxn>
                  <a:cxn ang="0">
                    <a:pos x="76" y="7"/>
                  </a:cxn>
                  <a:cxn ang="0">
                    <a:pos x="81" y="6"/>
                  </a:cxn>
                  <a:cxn ang="0">
                    <a:pos x="87" y="9"/>
                  </a:cxn>
                  <a:cxn ang="0">
                    <a:pos x="95" y="35"/>
                  </a:cxn>
                  <a:cxn ang="0">
                    <a:pos x="95" y="40"/>
                  </a:cxn>
                  <a:cxn ang="0">
                    <a:pos x="81" y="43"/>
                  </a:cxn>
                  <a:cxn ang="0">
                    <a:pos x="73" y="48"/>
                  </a:cxn>
                  <a:cxn ang="0">
                    <a:pos x="72" y="55"/>
                  </a:cxn>
                  <a:cxn ang="0">
                    <a:pos x="63" y="62"/>
                  </a:cxn>
                  <a:cxn ang="0">
                    <a:pos x="43" y="71"/>
                  </a:cxn>
                  <a:cxn ang="0">
                    <a:pos x="35" y="76"/>
                  </a:cxn>
                  <a:cxn ang="0">
                    <a:pos x="35" y="87"/>
                  </a:cxn>
                </a:cxnLst>
                <a:rect l="0" t="0" r="r" b="b"/>
                <a:pathLst>
                  <a:path w="98" h="87">
                    <a:moveTo>
                      <a:pt x="35" y="87"/>
                    </a:moveTo>
                    <a:cubicBezTo>
                      <a:pt x="0" y="87"/>
                      <a:pt x="0" y="87"/>
                      <a:pt x="0" y="87"/>
                    </a:cubicBezTo>
                    <a:cubicBezTo>
                      <a:pt x="2" y="80"/>
                      <a:pt x="10" y="85"/>
                      <a:pt x="16" y="79"/>
                    </a:cubicBezTo>
                    <a:cubicBezTo>
                      <a:pt x="20" y="71"/>
                      <a:pt x="20" y="79"/>
                      <a:pt x="26" y="65"/>
                    </a:cubicBezTo>
                    <a:cubicBezTo>
                      <a:pt x="29" y="59"/>
                      <a:pt x="23" y="51"/>
                      <a:pt x="29" y="43"/>
                    </a:cubicBezTo>
                    <a:cubicBezTo>
                      <a:pt x="34" y="37"/>
                      <a:pt x="28" y="38"/>
                      <a:pt x="32" y="34"/>
                    </a:cubicBezTo>
                    <a:cubicBezTo>
                      <a:pt x="37" y="29"/>
                      <a:pt x="32" y="29"/>
                      <a:pt x="45" y="24"/>
                    </a:cubicBezTo>
                    <a:cubicBezTo>
                      <a:pt x="57" y="20"/>
                      <a:pt x="54" y="3"/>
                      <a:pt x="60" y="1"/>
                    </a:cubicBezTo>
                    <a:cubicBezTo>
                      <a:pt x="64" y="0"/>
                      <a:pt x="60" y="4"/>
                      <a:pt x="66" y="7"/>
                    </a:cubicBezTo>
                    <a:cubicBezTo>
                      <a:pt x="72" y="10"/>
                      <a:pt x="73" y="6"/>
                      <a:pt x="76" y="7"/>
                    </a:cubicBezTo>
                    <a:cubicBezTo>
                      <a:pt x="80" y="9"/>
                      <a:pt x="81" y="3"/>
                      <a:pt x="81" y="6"/>
                    </a:cubicBezTo>
                    <a:cubicBezTo>
                      <a:pt x="81" y="10"/>
                      <a:pt x="86" y="9"/>
                      <a:pt x="87" y="9"/>
                    </a:cubicBezTo>
                    <a:cubicBezTo>
                      <a:pt x="93" y="12"/>
                      <a:pt x="89" y="32"/>
                      <a:pt x="95" y="35"/>
                    </a:cubicBezTo>
                    <a:cubicBezTo>
                      <a:pt x="98" y="37"/>
                      <a:pt x="95" y="37"/>
                      <a:pt x="95" y="40"/>
                    </a:cubicBezTo>
                    <a:cubicBezTo>
                      <a:pt x="95" y="43"/>
                      <a:pt x="84" y="38"/>
                      <a:pt x="81" y="43"/>
                    </a:cubicBezTo>
                    <a:cubicBezTo>
                      <a:pt x="78" y="46"/>
                      <a:pt x="72" y="43"/>
                      <a:pt x="73" y="48"/>
                    </a:cubicBezTo>
                    <a:cubicBezTo>
                      <a:pt x="76" y="52"/>
                      <a:pt x="78" y="52"/>
                      <a:pt x="72" y="55"/>
                    </a:cubicBezTo>
                    <a:cubicBezTo>
                      <a:pt x="66" y="57"/>
                      <a:pt x="66" y="57"/>
                      <a:pt x="63" y="62"/>
                    </a:cubicBezTo>
                    <a:cubicBezTo>
                      <a:pt x="63" y="63"/>
                      <a:pt x="45" y="68"/>
                      <a:pt x="43" y="71"/>
                    </a:cubicBezTo>
                    <a:cubicBezTo>
                      <a:pt x="35" y="76"/>
                      <a:pt x="35" y="76"/>
                      <a:pt x="35" y="76"/>
                    </a:cubicBezTo>
                    <a:cubicBezTo>
                      <a:pt x="35" y="87"/>
                      <a:pt x="35" y="87"/>
                      <a:pt x="35" y="87"/>
                    </a:cubicBezTo>
                    <a:close/>
                  </a:path>
                </a:pathLst>
              </a:custGeom>
              <a:grpFill/>
              <a:ln w="6350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lIns="45720" tIns="27432" rIns="45720" bIns="27432"/>
              <a:lstStyle/>
              <a:p>
                <a:endParaRPr lang="en-GB" sz="900" dirty="0"/>
              </a:p>
            </p:txBody>
          </p:sp>
          <p:sp>
            <p:nvSpPr>
              <p:cNvPr id="496" name="Freeform 130"/>
              <p:cNvSpPr>
                <a:spLocks/>
              </p:cNvSpPr>
              <p:nvPr/>
            </p:nvSpPr>
            <p:spPr bwMode="auto">
              <a:xfrm>
                <a:off x="2437" y="2538"/>
                <a:ext cx="132" cy="138"/>
              </a:xfrm>
              <a:custGeom>
                <a:avLst/>
                <a:gdLst/>
                <a:ahLst/>
                <a:cxnLst>
                  <a:cxn ang="0">
                    <a:pos x="68" y="4"/>
                  </a:cxn>
                  <a:cxn ang="0">
                    <a:pos x="68" y="18"/>
                  </a:cxn>
                  <a:cxn ang="0">
                    <a:pos x="42" y="18"/>
                  </a:cxn>
                  <a:cxn ang="0">
                    <a:pos x="42" y="43"/>
                  </a:cxn>
                  <a:cxn ang="0">
                    <a:pos x="34" y="65"/>
                  </a:cxn>
                  <a:cxn ang="0">
                    <a:pos x="3" y="65"/>
                  </a:cxn>
                  <a:cxn ang="0">
                    <a:pos x="2" y="71"/>
                  </a:cxn>
                  <a:cxn ang="0">
                    <a:pos x="2" y="60"/>
                  </a:cxn>
                  <a:cxn ang="0">
                    <a:pos x="8" y="51"/>
                  </a:cxn>
                  <a:cxn ang="0">
                    <a:pos x="11" y="42"/>
                  </a:cxn>
                  <a:cxn ang="0">
                    <a:pos x="13" y="37"/>
                  </a:cxn>
                  <a:cxn ang="0">
                    <a:pos x="19" y="26"/>
                  </a:cxn>
                  <a:cxn ang="0">
                    <a:pos x="22" y="18"/>
                  </a:cxn>
                  <a:cxn ang="0">
                    <a:pos x="33" y="0"/>
                  </a:cxn>
                  <a:cxn ang="0">
                    <a:pos x="68" y="0"/>
                  </a:cxn>
                  <a:cxn ang="0">
                    <a:pos x="68" y="4"/>
                  </a:cxn>
                </a:cxnLst>
                <a:rect l="0" t="0" r="r" b="b"/>
                <a:pathLst>
                  <a:path w="68" h="71">
                    <a:moveTo>
                      <a:pt x="68" y="4"/>
                    </a:moveTo>
                    <a:cubicBezTo>
                      <a:pt x="68" y="18"/>
                      <a:pt x="68" y="18"/>
                      <a:pt x="68" y="18"/>
                    </a:cubicBezTo>
                    <a:cubicBezTo>
                      <a:pt x="42" y="18"/>
                      <a:pt x="42" y="18"/>
                      <a:pt x="42" y="18"/>
                    </a:cubicBezTo>
                    <a:cubicBezTo>
                      <a:pt x="42" y="43"/>
                      <a:pt x="42" y="43"/>
                      <a:pt x="42" y="43"/>
                    </a:cubicBezTo>
                    <a:cubicBezTo>
                      <a:pt x="33" y="48"/>
                      <a:pt x="31" y="46"/>
                      <a:pt x="34" y="65"/>
                    </a:cubicBezTo>
                    <a:cubicBezTo>
                      <a:pt x="34" y="65"/>
                      <a:pt x="5" y="65"/>
                      <a:pt x="3" y="65"/>
                    </a:cubicBezTo>
                    <a:cubicBezTo>
                      <a:pt x="2" y="65"/>
                      <a:pt x="0" y="68"/>
                      <a:pt x="2" y="71"/>
                    </a:cubicBezTo>
                    <a:cubicBezTo>
                      <a:pt x="0" y="71"/>
                      <a:pt x="0" y="68"/>
                      <a:pt x="2" y="60"/>
                    </a:cubicBezTo>
                    <a:cubicBezTo>
                      <a:pt x="3" y="54"/>
                      <a:pt x="7" y="57"/>
                      <a:pt x="8" y="51"/>
                    </a:cubicBezTo>
                    <a:cubicBezTo>
                      <a:pt x="8" y="45"/>
                      <a:pt x="13" y="42"/>
                      <a:pt x="11" y="42"/>
                    </a:cubicBezTo>
                    <a:cubicBezTo>
                      <a:pt x="10" y="42"/>
                      <a:pt x="8" y="42"/>
                      <a:pt x="13" y="37"/>
                    </a:cubicBezTo>
                    <a:cubicBezTo>
                      <a:pt x="17" y="32"/>
                      <a:pt x="19" y="34"/>
                      <a:pt x="19" y="26"/>
                    </a:cubicBezTo>
                    <a:cubicBezTo>
                      <a:pt x="20" y="18"/>
                      <a:pt x="20" y="23"/>
                      <a:pt x="22" y="18"/>
                    </a:cubicBezTo>
                    <a:cubicBezTo>
                      <a:pt x="23" y="9"/>
                      <a:pt x="26" y="18"/>
                      <a:pt x="33" y="0"/>
                    </a:cubicBezTo>
                    <a:cubicBezTo>
                      <a:pt x="68" y="0"/>
                      <a:pt x="68" y="0"/>
                      <a:pt x="68" y="0"/>
                    </a:cubicBezTo>
                    <a:cubicBezTo>
                      <a:pt x="68" y="4"/>
                      <a:pt x="68" y="4"/>
                      <a:pt x="68" y="4"/>
                    </a:cubicBezTo>
                    <a:close/>
                  </a:path>
                </a:pathLst>
              </a:custGeom>
              <a:grpFill/>
              <a:ln w="6350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lIns="45720" tIns="27432" rIns="45720" bIns="27432"/>
              <a:lstStyle/>
              <a:p>
                <a:endParaRPr lang="en-GB" sz="900" dirty="0"/>
              </a:p>
            </p:txBody>
          </p:sp>
          <p:sp>
            <p:nvSpPr>
              <p:cNvPr id="497" name="Freeform 131"/>
              <p:cNvSpPr>
                <a:spLocks/>
              </p:cNvSpPr>
              <p:nvPr/>
            </p:nvSpPr>
            <p:spPr bwMode="auto">
              <a:xfrm>
                <a:off x="2454" y="2528"/>
                <a:ext cx="12" cy="10"/>
              </a:xfrm>
              <a:custGeom>
                <a:avLst/>
                <a:gdLst/>
                <a:ahLst/>
                <a:cxnLst>
                  <a:cxn ang="0">
                    <a:pos x="3" y="5"/>
                  </a:cxn>
                  <a:cxn ang="0">
                    <a:pos x="3" y="0"/>
                  </a:cxn>
                  <a:cxn ang="0">
                    <a:pos x="3" y="5"/>
                  </a:cxn>
                </a:cxnLst>
                <a:rect l="0" t="0" r="r" b="b"/>
                <a:pathLst>
                  <a:path w="6" h="5">
                    <a:moveTo>
                      <a:pt x="3" y="5"/>
                    </a:moveTo>
                    <a:cubicBezTo>
                      <a:pt x="0" y="5"/>
                      <a:pt x="2" y="0"/>
                      <a:pt x="3" y="0"/>
                    </a:cubicBezTo>
                    <a:cubicBezTo>
                      <a:pt x="6" y="2"/>
                      <a:pt x="5" y="5"/>
                      <a:pt x="3" y="5"/>
                    </a:cubicBezTo>
                  </a:path>
                </a:pathLst>
              </a:custGeom>
              <a:grpFill/>
              <a:ln w="6350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lIns="45720" tIns="27432" rIns="45720" bIns="27432"/>
              <a:lstStyle/>
              <a:p>
                <a:endParaRPr lang="en-GB" sz="900" dirty="0"/>
              </a:p>
            </p:txBody>
          </p:sp>
          <p:sp>
            <p:nvSpPr>
              <p:cNvPr id="498" name="Freeform 132"/>
              <p:cNvSpPr>
                <a:spLocks/>
              </p:cNvSpPr>
              <p:nvPr/>
            </p:nvSpPr>
            <p:spPr bwMode="auto">
              <a:xfrm>
                <a:off x="2475" y="2517"/>
                <a:ext cx="16" cy="15"/>
              </a:xfrm>
              <a:custGeom>
                <a:avLst/>
                <a:gdLst/>
                <a:ahLst/>
                <a:cxnLst>
                  <a:cxn ang="0">
                    <a:pos x="5" y="6"/>
                  </a:cxn>
                  <a:cxn ang="0">
                    <a:pos x="2" y="6"/>
                  </a:cxn>
                  <a:cxn ang="0">
                    <a:pos x="6" y="0"/>
                  </a:cxn>
                  <a:cxn ang="0">
                    <a:pos x="5" y="6"/>
                  </a:cxn>
                </a:cxnLst>
                <a:rect l="0" t="0" r="r" b="b"/>
                <a:pathLst>
                  <a:path w="8" h="8">
                    <a:moveTo>
                      <a:pt x="5" y="6"/>
                    </a:moveTo>
                    <a:cubicBezTo>
                      <a:pt x="0" y="8"/>
                      <a:pt x="0" y="8"/>
                      <a:pt x="2" y="6"/>
                    </a:cubicBezTo>
                    <a:cubicBezTo>
                      <a:pt x="5" y="4"/>
                      <a:pt x="5" y="0"/>
                      <a:pt x="6" y="0"/>
                    </a:cubicBezTo>
                    <a:cubicBezTo>
                      <a:pt x="8" y="1"/>
                      <a:pt x="6" y="6"/>
                      <a:pt x="5" y="6"/>
                    </a:cubicBezTo>
                  </a:path>
                </a:pathLst>
              </a:custGeom>
              <a:grpFill/>
              <a:ln w="6350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lIns="45720" tIns="27432" rIns="45720" bIns="27432"/>
              <a:lstStyle/>
              <a:p>
                <a:endParaRPr lang="en-GB" sz="900" dirty="0"/>
              </a:p>
            </p:txBody>
          </p:sp>
          <p:sp>
            <p:nvSpPr>
              <p:cNvPr id="499" name="Freeform 133"/>
              <p:cNvSpPr>
                <a:spLocks/>
              </p:cNvSpPr>
              <p:nvPr/>
            </p:nvSpPr>
            <p:spPr bwMode="auto">
              <a:xfrm>
                <a:off x="2487" y="2507"/>
                <a:ext cx="6" cy="10"/>
              </a:xfrm>
              <a:custGeom>
                <a:avLst/>
                <a:gdLst/>
                <a:ahLst/>
                <a:cxnLst>
                  <a:cxn ang="0">
                    <a:pos x="0" y="3"/>
                  </a:cxn>
                  <a:cxn ang="0">
                    <a:pos x="3" y="0"/>
                  </a:cxn>
                  <a:cxn ang="0">
                    <a:pos x="2" y="3"/>
                  </a:cxn>
                  <a:cxn ang="0">
                    <a:pos x="0" y="3"/>
                  </a:cxn>
                </a:cxnLst>
                <a:rect l="0" t="0" r="r" b="b"/>
                <a:pathLst>
                  <a:path w="3" h="5">
                    <a:moveTo>
                      <a:pt x="0" y="3"/>
                    </a:moveTo>
                    <a:cubicBezTo>
                      <a:pt x="0" y="0"/>
                      <a:pt x="2" y="1"/>
                      <a:pt x="3" y="0"/>
                    </a:cubicBezTo>
                    <a:cubicBezTo>
                      <a:pt x="3" y="0"/>
                      <a:pt x="3" y="1"/>
                      <a:pt x="2" y="3"/>
                    </a:cubicBezTo>
                    <a:cubicBezTo>
                      <a:pt x="2" y="3"/>
                      <a:pt x="0" y="5"/>
                      <a:pt x="0" y="3"/>
                    </a:cubicBezTo>
                  </a:path>
                </a:pathLst>
              </a:custGeom>
              <a:grpFill/>
              <a:ln w="6350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lIns="45720" tIns="27432" rIns="45720" bIns="27432"/>
              <a:lstStyle/>
              <a:p>
                <a:endParaRPr lang="en-GB" sz="900" dirty="0"/>
              </a:p>
            </p:txBody>
          </p:sp>
          <p:sp>
            <p:nvSpPr>
              <p:cNvPr id="500" name="Freeform 134"/>
              <p:cNvSpPr>
                <a:spLocks/>
              </p:cNvSpPr>
              <p:nvPr/>
            </p:nvSpPr>
            <p:spPr bwMode="auto">
              <a:xfrm>
                <a:off x="2437" y="2519"/>
                <a:ext cx="15" cy="15"/>
              </a:xfrm>
              <a:custGeom>
                <a:avLst/>
                <a:gdLst/>
                <a:ahLst/>
                <a:cxnLst>
                  <a:cxn ang="0">
                    <a:pos x="3" y="6"/>
                  </a:cxn>
                  <a:cxn ang="0">
                    <a:pos x="2" y="3"/>
                  </a:cxn>
                  <a:cxn ang="0">
                    <a:pos x="8" y="0"/>
                  </a:cxn>
                  <a:cxn ang="0">
                    <a:pos x="6" y="5"/>
                  </a:cxn>
                  <a:cxn ang="0">
                    <a:pos x="3" y="6"/>
                  </a:cxn>
                </a:cxnLst>
                <a:rect l="0" t="0" r="r" b="b"/>
                <a:pathLst>
                  <a:path w="8" h="8">
                    <a:moveTo>
                      <a:pt x="3" y="6"/>
                    </a:moveTo>
                    <a:cubicBezTo>
                      <a:pt x="2" y="3"/>
                      <a:pt x="0" y="3"/>
                      <a:pt x="2" y="3"/>
                    </a:cubicBezTo>
                    <a:cubicBezTo>
                      <a:pt x="5" y="2"/>
                      <a:pt x="8" y="0"/>
                      <a:pt x="8" y="0"/>
                    </a:cubicBezTo>
                    <a:cubicBezTo>
                      <a:pt x="8" y="2"/>
                      <a:pt x="6" y="2"/>
                      <a:pt x="6" y="5"/>
                    </a:cubicBezTo>
                    <a:cubicBezTo>
                      <a:pt x="5" y="6"/>
                      <a:pt x="3" y="8"/>
                      <a:pt x="3" y="6"/>
                    </a:cubicBezTo>
                  </a:path>
                </a:pathLst>
              </a:custGeom>
              <a:grpFill/>
              <a:ln w="6350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lIns="45720" tIns="27432" rIns="45720" bIns="27432"/>
              <a:lstStyle/>
              <a:p>
                <a:endParaRPr lang="en-GB" sz="900" dirty="0"/>
              </a:p>
            </p:txBody>
          </p:sp>
          <p:sp>
            <p:nvSpPr>
              <p:cNvPr id="501" name="Freeform 135"/>
              <p:cNvSpPr>
                <a:spLocks/>
              </p:cNvSpPr>
              <p:nvPr/>
            </p:nvSpPr>
            <p:spPr bwMode="auto">
              <a:xfrm>
                <a:off x="2423" y="2513"/>
                <a:ext cx="6" cy="11"/>
              </a:xfrm>
              <a:custGeom>
                <a:avLst/>
                <a:gdLst/>
                <a:ahLst/>
                <a:cxnLst>
                  <a:cxn ang="0">
                    <a:pos x="1" y="2"/>
                  </a:cxn>
                  <a:cxn ang="0">
                    <a:pos x="1" y="5"/>
                  </a:cxn>
                  <a:cxn ang="0">
                    <a:pos x="1" y="2"/>
                  </a:cxn>
                </a:cxnLst>
                <a:rect l="0" t="0" r="r" b="b"/>
                <a:pathLst>
                  <a:path w="3" h="6">
                    <a:moveTo>
                      <a:pt x="1" y="2"/>
                    </a:moveTo>
                    <a:cubicBezTo>
                      <a:pt x="1" y="0"/>
                      <a:pt x="3" y="3"/>
                      <a:pt x="1" y="5"/>
                    </a:cubicBezTo>
                    <a:cubicBezTo>
                      <a:pt x="1" y="6"/>
                      <a:pt x="0" y="2"/>
                      <a:pt x="1" y="2"/>
                    </a:cubicBezTo>
                  </a:path>
                </a:pathLst>
              </a:custGeom>
              <a:grpFill/>
              <a:ln w="6350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lIns="45720" tIns="27432" rIns="45720" bIns="27432"/>
              <a:lstStyle/>
              <a:p>
                <a:endParaRPr lang="en-GB" sz="900" dirty="0"/>
              </a:p>
            </p:txBody>
          </p:sp>
          <p:sp>
            <p:nvSpPr>
              <p:cNvPr id="502" name="Freeform 136"/>
              <p:cNvSpPr>
                <a:spLocks/>
              </p:cNvSpPr>
              <p:nvPr/>
            </p:nvSpPr>
            <p:spPr bwMode="auto">
              <a:xfrm>
                <a:off x="2431" y="2528"/>
                <a:ext cx="6" cy="4"/>
              </a:xfrm>
              <a:custGeom>
                <a:avLst/>
                <a:gdLst/>
                <a:ahLst/>
                <a:cxnLst>
                  <a:cxn ang="0">
                    <a:pos x="2" y="0"/>
                  </a:cxn>
                  <a:cxn ang="0">
                    <a:pos x="3" y="2"/>
                  </a:cxn>
                  <a:cxn ang="0">
                    <a:pos x="2" y="0"/>
                  </a:cxn>
                </a:cxnLst>
                <a:rect l="0" t="0" r="r" b="b"/>
                <a:pathLst>
                  <a:path w="3" h="2">
                    <a:moveTo>
                      <a:pt x="2" y="0"/>
                    </a:moveTo>
                    <a:cubicBezTo>
                      <a:pt x="3" y="0"/>
                      <a:pt x="3" y="2"/>
                      <a:pt x="3" y="2"/>
                    </a:cubicBezTo>
                    <a:cubicBezTo>
                      <a:pt x="2" y="2"/>
                      <a:pt x="0" y="0"/>
                      <a:pt x="2" y="0"/>
                    </a:cubicBezTo>
                  </a:path>
                </a:pathLst>
              </a:custGeom>
              <a:grpFill/>
              <a:ln w="6350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lIns="45720" tIns="27432" rIns="45720" bIns="27432"/>
              <a:lstStyle/>
              <a:p>
                <a:endParaRPr lang="en-GB" sz="900" dirty="0"/>
              </a:p>
            </p:txBody>
          </p:sp>
          <p:sp>
            <p:nvSpPr>
              <p:cNvPr id="503" name="Freeform 137"/>
              <p:cNvSpPr>
                <a:spLocks/>
              </p:cNvSpPr>
              <p:nvPr/>
            </p:nvSpPr>
            <p:spPr bwMode="auto">
              <a:xfrm>
                <a:off x="2419" y="2534"/>
                <a:ext cx="6" cy="6"/>
              </a:xfrm>
              <a:custGeom>
                <a:avLst/>
                <a:gdLst/>
                <a:ahLst/>
                <a:cxnLst>
                  <a:cxn ang="0">
                    <a:pos x="2" y="0"/>
                  </a:cxn>
                  <a:cxn ang="0">
                    <a:pos x="3" y="2"/>
                  </a:cxn>
                  <a:cxn ang="0">
                    <a:pos x="2" y="0"/>
                  </a:cxn>
                </a:cxnLst>
                <a:rect l="0" t="0" r="r" b="b"/>
                <a:pathLst>
                  <a:path w="3" h="3">
                    <a:moveTo>
                      <a:pt x="2" y="0"/>
                    </a:moveTo>
                    <a:cubicBezTo>
                      <a:pt x="3" y="0"/>
                      <a:pt x="3" y="0"/>
                      <a:pt x="3" y="2"/>
                    </a:cubicBezTo>
                    <a:cubicBezTo>
                      <a:pt x="2" y="3"/>
                      <a:pt x="0" y="2"/>
                      <a:pt x="2" y="0"/>
                    </a:cubicBezTo>
                  </a:path>
                </a:pathLst>
              </a:custGeom>
              <a:grpFill/>
              <a:ln w="6350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lIns="45720" tIns="27432" rIns="45720" bIns="27432"/>
              <a:lstStyle/>
              <a:p>
                <a:endParaRPr lang="en-GB" sz="900" dirty="0"/>
              </a:p>
            </p:txBody>
          </p:sp>
          <p:sp>
            <p:nvSpPr>
              <p:cNvPr id="504" name="Freeform 138"/>
              <p:cNvSpPr>
                <a:spLocks/>
              </p:cNvSpPr>
              <p:nvPr/>
            </p:nvSpPr>
            <p:spPr bwMode="auto">
              <a:xfrm>
                <a:off x="2526" y="2910"/>
                <a:ext cx="62" cy="82"/>
              </a:xfrm>
              <a:custGeom>
                <a:avLst/>
                <a:gdLst/>
                <a:ahLst/>
                <a:cxnLst>
                  <a:cxn ang="0">
                    <a:pos x="9" y="0"/>
                  </a:cxn>
                  <a:cxn ang="0">
                    <a:pos x="16" y="3"/>
                  </a:cxn>
                  <a:cxn ang="0">
                    <a:pos x="16" y="10"/>
                  </a:cxn>
                  <a:cxn ang="0">
                    <a:pos x="19" y="13"/>
                  </a:cxn>
                  <a:cxn ang="0">
                    <a:pos x="23" y="8"/>
                  </a:cxn>
                  <a:cxn ang="0">
                    <a:pos x="23" y="19"/>
                  </a:cxn>
                  <a:cxn ang="0">
                    <a:pos x="29" y="24"/>
                  </a:cxn>
                  <a:cxn ang="0">
                    <a:pos x="32" y="28"/>
                  </a:cxn>
                  <a:cxn ang="0">
                    <a:pos x="31" y="41"/>
                  </a:cxn>
                  <a:cxn ang="0">
                    <a:pos x="26" y="39"/>
                  </a:cxn>
                  <a:cxn ang="0">
                    <a:pos x="13" y="28"/>
                  </a:cxn>
                  <a:cxn ang="0">
                    <a:pos x="5" y="22"/>
                  </a:cxn>
                  <a:cxn ang="0">
                    <a:pos x="0" y="16"/>
                  </a:cxn>
                  <a:cxn ang="0">
                    <a:pos x="6" y="6"/>
                  </a:cxn>
                  <a:cxn ang="0">
                    <a:pos x="9" y="0"/>
                  </a:cxn>
                </a:cxnLst>
                <a:rect l="0" t="0" r="r" b="b"/>
                <a:pathLst>
                  <a:path w="32" h="42">
                    <a:moveTo>
                      <a:pt x="9" y="0"/>
                    </a:moveTo>
                    <a:cubicBezTo>
                      <a:pt x="11" y="0"/>
                      <a:pt x="17" y="0"/>
                      <a:pt x="16" y="3"/>
                    </a:cubicBezTo>
                    <a:cubicBezTo>
                      <a:pt x="16" y="5"/>
                      <a:pt x="17" y="6"/>
                      <a:pt x="16" y="10"/>
                    </a:cubicBezTo>
                    <a:cubicBezTo>
                      <a:pt x="16" y="13"/>
                      <a:pt x="17" y="10"/>
                      <a:pt x="19" y="13"/>
                    </a:cubicBezTo>
                    <a:cubicBezTo>
                      <a:pt x="20" y="16"/>
                      <a:pt x="22" y="6"/>
                      <a:pt x="23" y="8"/>
                    </a:cubicBezTo>
                    <a:cubicBezTo>
                      <a:pt x="26" y="14"/>
                      <a:pt x="25" y="16"/>
                      <a:pt x="23" y="19"/>
                    </a:cubicBezTo>
                    <a:cubicBezTo>
                      <a:pt x="22" y="22"/>
                      <a:pt x="29" y="20"/>
                      <a:pt x="29" y="24"/>
                    </a:cubicBezTo>
                    <a:cubicBezTo>
                      <a:pt x="29" y="27"/>
                      <a:pt x="32" y="25"/>
                      <a:pt x="32" y="28"/>
                    </a:cubicBezTo>
                    <a:cubicBezTo>
                      <a:pt x="32" y="33"/>
                      <a:pt x="31" y="36"/>
                      <a:pt x="31" y="41"/>
                    </a:cubicBezTo>
                    <a:cubicBezTo>
                      <a:pt x="29" y="42"/>
                      <a:pt x="31" y="41"/>
                      <a:pt x="26" y="39"/>
                    </a:cubicBezTo>
                    <a:cubicBezTo>
                      <a:pt x="23" y="38"/>
                      <a:pt x="17" y="34"/>
                      <a:pt x="13" y="28"/>
                    </a:cubicBezTo>
                    <a:cubicBezTo>
                      <a:pt x="8" y="22"/>
                      <a:pt x="6" y="24"/>
                      <a:pt x="5" y="22"/>
                    </a:cubicBezTo>
                    <a:cubicBezTo>
                      <a:pt x="5" y="19"/>
                      <a:pt x="2" y="19"/>
                      <a:pt x="0" y="16"/>
                    </a:cubicBezTo>
                    <a:cubicBezTo>
                      <a:pt x="5" y="8"/>
                      <a:pt x="6" y="10"/>
                      <a:pt x="6" y="6"/>
                    </a:cubicBezTo>
                    <a:cubicBezTo>
                      <a:pt x="6" y="3"/>
                      <a:pt x="9" y="5"/>
                      <a:pt x="9" y="0"/>
                    </a:cubicBezTo>
                  </a:path>
                </a:pathLst>
              </a:custGeom>
              <a:grpFill/>
              <a:ln w="6350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lIns="45720" tIns="27432" rIns="45720" bIns="27432"/>
              <a:lstStyle/>
              <a:p>
                <a:endParaRPr lang="en-GB" sz="900" dirty="0"/>
              </a:p>
            </p:txBody>
          </p:sp>
          <p:sp>
            <p:nvSpPr>
              <p:cNvPr id="505" name="Freeform 139"/>
              <p:cNvSpPr>
                <a:spLocks/>
              </p:cNvSpPr>
              <p:nvPr/>
            </p:nvSpPr>
            <p:spPr bwMode="auto">
              <a:xfrm>
                <a:off x="2497" y="2881"/>
                <a:ext cx="46" cy="60"/>
              </a:xfrm>
              <a:custGeom>
                <a:avLst/>
                <a:gdLst/>
                <a:ahLst/>
                <a:cxnLst>
                  <a:cxn ang="0">
                    <a:pos x="15" y="31"/>
                  </a:cxn>
                  <a:cxn ang="0">
                    <a:pos x="21" y="21"/>
                  </a:cxn>
                  <a:cxn ang="0">
                    <a:pos x="24" y="15"/>
                  </a:cxn>
                  <a:cxn ang="0">
                    <a:pos x="23" y="12"/>
                  </a:cxn>
                  <a:cxn ang="0">
                    <a:pos x="21" y="9"/>
                  </a:cxn>
                  <a:cxn ang="0">
                    <a:pos x="18" y="3"/>
                  </a:cxn>
                  <a:cxn ang="0">
                    <a:pos x="11" y="1"/>
                  </a:cxn>
                  <a:cxn ang="0">
                    <a:pos x="6" y="3"/>
                  </a:cxn>
                  <a:cxn ang="0">
                    <a:pos x="0" y="11"/>
                  </a:cxn>
                  <a:cxn ang="0">
                    <a:pos x="0" y="14"/>
                  </a:cxn>
                  <a:cxn ang="0">
                    <a:pos x="3" y="15"/>
                  </a:cxn>
                  <a:cxn ang="0">
                    <a:pos x="0" y="17"/>
                  </a:cxn>
                  <a:cxn ang="0">
                    <a:pos x="3" y="20"/>
                  </a:cxn>
                  <a:cxn ang="0">
                    <a:pos x="3" y="21"/>
                  </a:cxn>
                  <a:cxn ang="0">
                    <a:pos x="6" y="24"/>
                  </a:cxn>
                  <a:cxn ang="0">
                    <a:pos x="8" y="28"/>
                  </a:cxn>
                  <a:cxn ang="0">
                    <a:pos x="15" y="31"/>
                  </a:cxn>
                </a:cxnLst>
                <a:rect l="0" t="0" r="r" b="b"/>
                <a:pathLst>
                  <a:path w="24" h="31">
                    <a:moveTo>
                      <a:pt x="15" y="31"/>
                    </a:moveTo>
                    <a:cubicBezTo>
                      <a:pt x="20" y="23"/>
                      <a:pt x="21" y="24"/>
                      <a:pt x="21" y="21"/>
                    </a:cubicBezTo>
                    <a:cubicBezTo>
                      <a:pt x="21" y="18"/>
                      <a:pt x="24" y="20"/>
                      <a:pt x="24" y="15"/>
                    </a:cubicBezTo>
                    <a:cubicBezTo>
                      <a:pt x="20" y="20"/>
                      <a:pt x="23" y="14"/>
                      <a:pt x="23" y="12"/>
                    </a:cubicBezTo>
                    <a:cubicBezTo>
                      <a:pt x="21" y="9"/>
                      <a:pt x="21" y="9"/>
                      <a:pt x="21" y="9"/>
                    </a:cubicBezTo>
                    <a:cubicBezTo>
                      <a:pt x="21" y="6"/>
                      <a:pt x="20" y="7"/>
                      <a:pt x="18" y="3"/>
                    </a:cubicBezTo>
                    <a:cubicBezTo>
                      <a:pt x="17" y="0"/>
                      <a:pt x="11" y="0"/>
                      <a:pt x="11" y="1"/>
                    </a:cubicBezTo>
                    <a:cubicBezTo>
                      <a:pt x="11" y="3"/>
                      <a:pt x="8" y="0"/>
                      <a:pt x="6" y="3"/>
                    </a:cubicBezTo>
                    <a:cubicBezTo>
                      <a:pt x="6" y="7"/>
                      <a:pt x="3" y="9"/>
                      <a:pt x="0" y="11"/>
                    </a:cubicBezTo>
                    <a:cubicBezTo>
                      <a:pt x="3" y="12"/>
                      <a:pt x="0" y="12"/>
                      <a:pt x="0" y="14"/>
                    </a:cubicBezTo>
                    <a:cubicBezTo>
                      <a:pt x="1" y="15"/>
                      <a:pt x="1" y="14"/>
                      <a:pt x="3" y="15"/>
                    </a:cubicBezTo>
                    <a:cubicBezTo>
                      <a:pt x="1" y="17"/>
                      <a:pt x="0" y="14"/>
                      <a:pt x="0" y="17"/>
                    </a:cubicBezTo>
                    <a:cubicBezTo>
                      <a:pt x="1" y="20"/>
                      <a:pt x="3" y="17"/>
                      <a:pt x="3" y="20"/>
                    </a:cubicBezTo>
                    <a:cubicBezTo>
                      <a:pt x="4" y="21"/>
                      <a:pt x="1" y="20"/>
                      <a:pt x="3" y="21"/>
                    </a:cubicBezTo>
                    <a:cubicBezTo>
                      <a:pt x="3" y="23"/>
                      <a:pt x="6" y="23"/>
                      <a:pt x="6" y="24"/>
                    </a:cubicBezTo>
                    <a:cubicBezTo>
                      <a:pt x="8" y="26"/>
                      <a:pt x="4" y="26"/>
                      <a:pt x="8" y="28"/>
                    </a:cubicBezTo>
                    <a:cubicBezTo>
                      <a:pt x="11" y="28"/>
                      <a:pt x="14" y="29"/>
                      <a:pt x="15" y="31"/>
                    </a:cubicBezTo>
                  </a:path>
                </a:pathLst>
              </a:custGeom>
              <a:grpFill/>
              <a:ln w="6350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lIns="45720" tIns="27432" rIns="45720" bIns="27432"/>
              <a:lstStyle/>
              <a:p>
                <a:endParaRPr lang="en-GB" sz="900" dirty="0"/>
              </a:p>
            </p:txBody>
          </p:sp>
          <p:sp>
            <p:nvSpPr>
              <p:cNvPr id="506" name="Freeform 140"/>
              <p:cNvSpPr>
                <a:spLocks/>
              </p:cNvSpPr>
              <p:nvPr/>
            </p:nvSpPr>
            <p:spPr bwMode="auto">
              <a:xfrm>
                <a:off x="2431" y="2755"/>
                <a:ext cx="99" cy="84"/>
              </a:xfrm>
              <a:custGeom>
                <a:avLst/>
                <a:gdLst/>
                <a:ahLst/>
                <a:cxnLst>
                  <a:cxn ang="0">
                    <a:pos x="8" y="30"/>
                  </a:cxn>
                  <a:cxn ang="0">
                    <a:pos x="3" y="20"/>
                  </a:cxn>
                  <a:cxn ang="0">
                    <a:pos x="2" y="18"/>
                  </a:cxn>
                  <a:cxn ang="0">
                    <a:pos x="10" y="4"/>
                  </a:cxn>
                  <a:cxn ang="0">
                    <a:pos x="25" y="1"/>
                  </a:cxn>
                  <a:cxn ang="0">
                    <a:pos x="33" y="6"/>
                  </a:cxn>
                  <a:cxn ang="0">
                    <a:pos x="43" y="20"/>
                  </a:cxn>
                  <a:cxn ang="0">
                    <a:pos x="45" y="26"/>
                  </a:cxn>
                  <a:cxn ang="0">
                    <a:pos x="45" y="30"/>
                  </a:cxn>
                  <a:cxn ang="0">
                    <a:pos x="49" y="35"/>
                  </a:cxn>
                  <a:cxn ang="0">
                    <a:pos x="49" y="41"/>
                  </a:cxn>
                  <a:cxn ang="0">
                    <a:pos x="43" y="41"/>
                  </a:cxn>
                  <a:cxn ang="0">
                    <a:pos x="31" y="40"/>
                  </a:cxn>
                  <a:cxn ang="0">
                    <a:pos x="19" y="40"/>
                  </a:cxn>
                  <a:cxn ang="0">
                    <a:pos x="17" y="41"/>
                  </a:cxn>
                  <a:cxn ang="0">
                    <a:pos x="8" y="43"/>
                  </a:cxn>
                  <a:cxn ang="0">
                    <a:pos x="7" y="41"/>
                  </a:cxn>
                  <a:cxn ang="0">
                    <a:pos x="16" y="40"/>
                  </a:cxn>
                  <a:cxn ang="0">
                    <a:pos x="11" y="40"/>
                  </a:cxn>
                  <a:cxn ang="0">
                    <a:pos x="8" y="40"/>
                  </a:cxn>
                  <a:cxn ang="0">
                    <a:pos x="7" y="35"/>
                  </a:cxn>
                  <a:cxn ang="0">
                    <a:pos x="14" y="33"/>
                  </a:cxn>
                  <a:cxn ang="0">
                    <a:pos x="19" y="32"/>
                  </a:cxn>
                  <a:cxn ang="0">
                    <a:pos x="25" y="32"/>
                  </a:cxn>
                  <a:cxn ang="0">
                    <a:pos x="31" y="30"/>
                  </a:cxn>
                  <a:cxn ang="0">
                    <a:pos x="25" y="30"/>
                  </a:cxn>
                  <a:cxn ang="0">
                    <a:pos x="22" y="29"/>
                  </a:cxn>
                  <a:cxn ang="0">
                    <a:pos x="17" y="30"/>
                  </a:cxn>
                  <a:cxn ang="0">
                    <a:pos x="8" y="30"/>
                  </a:cxn>
                </a:cxnLst>
                <a:rect l="0" t="0" r="r" b="b"/>
                <a:pathLst>
                  <a:path w="51" h="43">
                    <a:moveTo>
                      <a:pt x="8" y="30"/>
                    </a:moveTo>
                    <a:cubicBezTo>
                      <a:pt x="5" y="27"/>
                      <a:pt x="5" y="18"/>
                      <a:pt x="3" y="20"/>
                    </a:cubicBezTo>
                    <a:cubicBezTo>
                      <a:pt x="0" y="20"/>
                      <a:pt x="0" y="18"/>
                      <a:pt x="2" y="18"/>
                    </a:cubicBezTo>
                    <a:cubicBezTo>
                      <a:pt x="7" y="15"/>
                      <a:pt x="10" y="7"/>
                      <a:pt x="10" y="4"/>
                    </a:cubicBezTo>
                    <a:cubicBezTo>
                      <a:pt x="10" y="0"/>
                      <a:pt x="20" y="1"/>
                      <a:pt x="25" y="1"/>
                    </a:cubicBezTo>
                    <a:cubicBezTo>
                      <a:pt x="28" y="0"/>
                      <a:pt x="31" y="4"/>
                      <a:pt x="33" y="6"/>
                    </a:cubicBezTo>
                    <a:cubicBezTo>
                      <a:pt x="36" y="7"/>
                      <a:pt x="40" y="17"/>
                      <a:pt x="43" y="20"/>
                    </a:cubicBezTo>
                    <a:cubicBezTo>
                      <a:pt x="42" y="24"/>
                      <a:pt x="45" y="21"/>
                      <a:pt x="45" y="26"/>
                    </a:cubicBezTo>
                    <a:cubicBezTo>
                      <a:pt x="45" y="30"/>
                      <a:pt x="43" y="27"/>
                      <a:pt x="45" y="30"/>
                    </a:cubicBezTo>
                    <a:cubicBezTo>
                      <a:pt x="46" y="35"/>
                      <a:pt x="46" y="30"/>
                      <a:pt x="49" y="35"/>
                    </a:cubicBezTo>
                    <a:cubicBezTo>
                      <a:pt x="51" y="38"/>
                      <a:pt x="49" y="38"/>
                      <a:pt x="49" y="41"/>
                    </a:cubicBezTo>
                    <a:cubicBezTo>
                      <a:pt x="48" y="41"/>
                      <a:pt x="45" y="40"/>
                      <a:pt x="43" y="41"/>
                    </a:cubicBezTo>
                    <a:cubicBezTo>
                      <a:pt x="40" y="43"/>
                      <a:pt x="37" y="40"/>
                      <a:pt x="31" y="40"/>
                    </a:cubicBezTo>
                    <a:cubicBezTo>
                      <a:pt x="28" y="40"/>
                      <a:pt x="22" y="38"/>
                      <a:pt x="19" y="40"/>
                    </a:cubicBezTo>
                    <a:cubicBezTo>
                      <a:pt x="14" y="40"/>
                      <a:pt x="20" y="40"/>
                      <a:pt x="17" y="41"/>
                    </a:cubicBezTo>
                    <a:cubicBezTo>
                      <a:pt x="14" y="43"/>
                      <a:pt x="11" y="41"/>
                      <a:pt x="8" y="43"/>
                    </a:cubicBezTo>
                    <a:cubicBezTo>
                      <a:pt x="8" y="41"/>
                      <a:pt x="7" y="43"/>
                      <a:pt x="7" y="41"/>
                    </a:cubicBezTo>
                    <a:cubicBezTo>
                      <a:pt x="10" y="38"/>
                      <a:pt x="8" y="41"/>
                      <a:pt x="16" y="40"/>
                    </a:cubicBezTo>
                    <a:cubicBezTo>
                      <a:pt x="14" y="40"/>
                      <a:pt x="13" y="38"/>
                      <a:pt x="11" y="40"/>
                    </a:cubicBezTo>
                    <a:cubicBezTo>
                      <a:pt x="10" y="40"/>
                      <a:pt x="10" y="38"/>
                      <a:pt x="8" y="40"/>
                    </a:cubicBezTo>
                    <a:cubicBezTo>
                      <a:pt x="7" y="41"/>
                      <a:pt x="8" y="38"/>
                      <a:pt x="7" y="35"/>
                    </a:cubicBezTo>
                    <a:cubicBezTo>
                      <a:pt x="10" y="33"/>
                      <a:pt x="16" y="37"/>
                      <a:pt x="14" y="33"/>
                    </a:cubicBezTo>
                    <a:cubicBezTo>
                      <a:pt x="14" y="32"/>
                      <a:pt x="19" y="33"/>
                      <a:pt x="19" y="32"/>
                    </a:cubicBezTo>
                    <a:cubicBezTo>
                      <a:pt x="20" y="29"/>
                      <a:pt x="19" y="30"/>
                      <a:pt x="25" y="32"/>
                    </a:cubicBezTo>
                    <a:cubicBezTo>
                      <a:pt x="28" y="33"/>
                      <a:pt x="31" y="33"/>
                      <a:pt x="31" y="30"/>
                    </a:cubicBezTo>
                    <a:cubicBezTo>
                      <a:pt x="29" y="29"/>
                      <a:pt x="26" y="33"/>
                      <a:pt x="25" y="30"/>
                    </a:cubicBezTo>
                    <a:cubicBezTo>
                      <a:pt x="23" y="27"/>
                      <a:pt x="23" y="30"/>
                      <a:pt x="22" y="29"/>
                    </a:cubicBezTo>
                    <a:cubicBezTo>
                      <a:pt x="22" y="27"/>
                      <a:pt x="19" y="29"/>
                      <a:pt x="17" y="30"/>
                    </a:cubicBezTo>
                    <a:cubicBezTo>
                      <a:pt x="17" y="30"/>
                      <a:pt x="16" y="30"/>
                      <a:pt x="8" y="30"/>
                    </a:cubicBezTo>
                  </a:path>
                </a:pathLst>
              </a:custGeom>
              <a:grpFill/>
              <a:ln w="6350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lIns="45720" tIns="27432" rIns="45720" bIns="27432"/>
              <a:lstStyle/>
              <a:p>
                <a:endParaRPr lang="en-GB" sz="900" dirty="0"/>
              </a:p>
            </p:txBody>
          </p:sp>
          <p:sp>
            <p:nvSpPr>
              <p:cNvPr id="507" name="Freeform 141"/>
              <p:cNvSpPr>
                <a:spLocks/>
              </p:cNvSpPr>
              <p:nvPr/>
            </p:nvSpPr>
            <p:spPr bwMode="auto">
              <a:xfrm>
                <a:off x="2441" y="2810"/>
                <a:ext cx="50" cy="17"/>
              </a:xfrm>
              <a:custGeom>
                <a:avLst/>
                <a:gdLst/>
                <a:ahLst/>
                <a:cxnLst>
                  <a:cxn ang="0">
                    <a:pos x="3" y="3"/>
                  </a:cxn>
                  <a:cxn ang="0">
                    <a:pos x="12" y="4"/>
                  </a:cxn>
                  <a:cxn ang="0">
                    <a:pos x="3" y="4"/>
                  </a:cxn>
                  <a:cxn ang="0">
                    <a:pos x="1" y="7"/>
                  </a:cxn>
                  <a:cxn ang="0">
                    <a:pos x="9" y="6"/>
                  </a:cxn>
                  <a:cxn ang="0">
                    <a:pos x="14" y="4"/>
                  </a:cxn>
                  <a:cxn ang="0">
                    <a:pos x="20" y="4"/>
                  </a:cxn>
                  <a:cxn ang="0">
                    <a:pos x="26" y="3"/>
                  </a:cxn>
                  <a:cxn ang="0">
                    <a:pos x="20" y="3"/>
                  </a:cxn>
                  <a:cxn ang="0">
                    <a:pos x="17" y="1"/>
                  </a:cxn>
                  <a:cxn ang="0">
                    <a:pos x="12" y="3"/>
                  </a:cxn>
                  <a:cxn ang="0">
                    <a:pos x="3" y="3"/>
                  </a:cxn>
                </a:cxnLst>
                <a:rect l="0" t="0" r="r" b="b"/>
                <a:pathLst>
                  <a:path w="26" h="9">
                    <a:moveTo>
                      <a:pt x="3" y="3"/>
                    </a:moveTo>
                    <a:cubicBezTo>
                      <a:pt x="5" y="6"/>
                      <a:pt x="6" y="3"/>
                      <a:pt x="12" y="4"/>
                    </a:cubicBezTo>
                    <a:cubicBezTo>
                      <a:pt x="6" y="4"/>
                      <a:pt x="5" y="7"/>
                      <a:pt x="3" y="4"/>
                    </a:cubicBezTo>
                    <a:cubicBezTo>
                      <a:pt x="1" y="3"/>
                      <a:pt x="0" y="6"/>
                      <a:pt x="1" y="7"/>
                    </a:cubicBezTo>
                    <a:cubicBezTo>
                      <a:pt x="5" y="6"/>
                      <a:pt x="11" y="9"/>
                      <a:pt x="9" y="6"/>
                    </a:cubicBezTo>
                    <a:cubicBezTo>
                      <a:pt x="9" y="4"/>
                      <a:pt x="14" y="6"/>
                      <a:pt x="14" y="4"/>
                    </a:cubicBezTo>
                    <a:cubicBezTo>
                      <a:pt x="15" y="1"/>
                      <a:pt x="14" y="3"/>
                      <a:pt x="20" y="4"/>
                    </a:cubicBezTo>
                    <a:cubicBezTo>
                      <a:pt x="23" y="6"/>
                      <a:pt x="26" y="6"/>
                      <a:pt x="26" y="3"/>
                    </a:cubicBezTo>
                    <a:cubicBezTo>
                      <a:pt x="24" y="1"/>
                      <a:pt x="21" y="6"/>
                      <a:pt x="20" y="3"/>
                    </a:cubicBezTo>
                    <a:cubicBezTo>
                      <a:pt x="18" y="0"/>
                      <a:pt x="18" y="3"/>
                      <a:pt x="17" y="1"/>
                    </a:cubicBezTo>
                    <a:cubicBezTo>
                      <a:pt x="17" y="0"/>
                      <a:pt x="14" y="1"/>
                      <a:pt x="12" y="3"/>
                    </a:cubicBezTo>
                    <a:cubicBezTo>
                      <a:pt x="12" y="3"/>
                      <a:pt x="11" y="3"/>
                      <a:pt x="3" y="3"/>
                    </a:cubicBezTo>
                  </a:path>
                </a:pathLst>
              </a:custGeom>
              <a:grpFill/>
              <a:ln w="6350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lIns="45720" tIns="27432" rIns="45720" bIns="27432"/>
              <a:lstStyle/>
              <a:p>
                <a:endParaRPr lang="en-GB" sz="900" dirty="0"/>
              </a:p>
            </p:txBody>
          </p:sp>
          <p:sp>
            <p:nvSpPr>
              <p:cNvPr id="508" name="Freeform 142"/>
              <p:cNvSpPr>
                <a:spLocks/>
              </p:cNvSpPr>
              <p:nvPr/>
            </p:nvSpPr>
            <p:spPr bwMode="auto">
              <a:xfrm>
                <a:off x="2470" y="2833"/>
                <a:ext cx="116" cy="108"/>
              </a:xfrm>
              <a:custGeom>
                <a:avLst/>
                <a:gdLst/>
                <a:ahLst/>
                <a:cxnLst>
                  <a:cxn ang="0">
                    <a:pos x="38" y="40"/>
                  </a:cxn>
                  <a:cxn ang="0">
                    <a:pos x="37" y="37"/>
                  </a:cxn>
                  <a:cxn ang="0">
                    <a:pos x="35" y="34"/>
                  </a:cxn>
                  <a:cxn ang="0">
                    <a:pos x="32" y="28"/>
                  </a:cxn>
                  <a:cxn ang="0">
                    <a:pos x="25" y="26"/>
                  </a:cxn>
                  <a:cxn ang="0">
                    <a:pos x="20" y="28"/>
                  </a:cxn>
                  <a:cxn ang="0">
                    <a:pos x="14" y="35"/>
                  </a:cxn>
                  <a:cxn ang="0">
                    <a:pos x="14" y="34"/>
                  </a:cxn>
                  <a:cxn ang="0">
                    <a:pos x="13" y="31"/>
                  </a:cxn>
                  <a:cxn ang="0">
                    <a:pos x="13" y="29"/>
                  </a:cxn>
                  <a:cxn ang="0">
                    <a:pos x="8" y="25"/>
                  </a:cxn>
                  <a:cxn ang="0">
                    <a:pos x="5" y="23"/>
                  </a:cxn>
                  <a:cxn ang="0">
                    <a:pos x="5" y="18"/>
                  </a:cxn>
                  <a:cxn ang="0">
                    <a:pos x="3" y="18"/>
                  </a:cxn>
                  <a:cxn ang="0">
                    <a:pos x="3" y="15"/>
                  </a:cxn>
                  <a:cxn ang="0">
                    <a:pos x="0" y="18"/>
                  </a:cxn>
                  <a:cxn ang="0">
                    <a:pos x="0" y="17"/>
                  </a:cxn>
                  <a:cxn ang="0">
                    <a:pos x="6" y="9"/>
                  </a:cxn>
                  <a:cxn ang="0">
                    <a:pos x="10" y="9"/>
                  </a:cxn>
                  <a:cxn ang="0">
                    <a:pos x="10" y="4"/>
                  </a:cxn>
                  <a:cxn ang="0">
                    <a:pos x="11" y="0"/>
                  </a:cxn>
                  <a:cxn ang="0">
                    <a:pos x="23" y="1"/>
                  </a:cxn>
                  <a:cxn ang="0">
                    <a:pos x="29" y="1"/>
                  </a:cxn>
                  <a:cxn ang="0">
                    <a:pos x="32" y="4"/>
                  </a:cxn>
                  <a:cxn ang="0">
                    <a:pos x="34" y="6"/>
                  </a:cxn>
                  <a:cxn ang="0">
                    <a:pos x="42" y="4"/>
                  </a:cxn>
                  <a:cxn ang="0">
                    <a:pos x="45" y="3"/>
                  </a:cxn>
                  <a:cxn ang="0">
                    <a:pos x="48" y="1"/>
                  </a:cxn>
                  <a:cxn ang="0">
                    <a:pos x="49" y="6"/>
                  </a:cxn>
                  <a:cxn ang="0">
                    <a:pos x="51" y="9"/>
                  </a:cxn>
                  <a:cxn ang="0">
                    <a:pos x="52" y="12"/>
                  </a:cxn>
                  <a:cxn ang="0">
                    <a:pos x="52" y="15"/>
                  </a:cxn>
                  <a:cxn ang="0">
                    <a:pos x="54" y="20"/>
                  </a:cxn>
                  <a:cxn ang="0">
                    <a:pos x="57" y="25"/>
                  </a:cxn>
                  <a:cxn ang="0">
                    <a:pos x="55" y="29"/>
                  </a:cxn>
                  <a:cxn ang="0">
                    <a:pos x="58" y="35"/>
                  </a:cxn>
                  <a:cxn ang="0">
                    <a:pos x="60" y="42"/>
                  </a:cxn>
                  <a:cxn ang="0">
                    <a:pos x="54" y="42"/>
                  </a:cxn>
                  <a:cxn ang="0">
                    <a:pos x="57" y="45"/>
                  </a:cxn>
                  <a:cxn ang="0">
                    <a:pos x="52" y="48"/>
                  </a:cxn>
                  <a:cxn ang="0">
                    <a:pos x="48" y="53"/>
                  </a:cxn>
                  <a:cxn ang="0">
                    <a:pos x="45" y="49"/>
                  </a:cxn>
                  <a:cxn ang="0">
                    <a:pos x="45" y="43"/>
                  </a:cxn>
                  <a:cxn ang="0">
                    <a:pos x="38" y="40"/>
                  </a:cxn>
                </a:cxnLst>
                <a:rect l="0" t="0" r="r" b="b"/>
                <a:pathLst>
                  <a:path w="60" h="56">
                    <a:moveTo>
                      <a:pt x="38" y="40"/>
                    </a:moveTo>
                    <a:cubicBezTo>
                      <a:pt x="34" y="45"/>
                      <a:pt x="37" y="39"/>
                      <a:pt x="37" y="37"/>
                    </a:cubicBezTo>
                    <a:cubicBezTo>
                      <a:pt x="35" y="34"/>
                      <a:pt x="35" y="34"/>
                      <a:pt x="35" y="34"/>
                    </a:cubicBezTo>
                    <a:cubicBezTo>
                      <a:pt x="35" y="31"/>
                      <a:pt x="34" y="32"/>
                      <a:pt x="32" y="28"/>
                    </a:cubicBezTo>
                    <a:cubicBezTo>
                      <a:pt x="31" y="25"/>
                      <a:pt x="25" y="25"/>
                      <a:pt x="25" y="26"/>
                    </a:cubicBezTo>
                    <a:cubicBezTo>
                      <a:pt x="25" y="28"/>
                      <a:pt x="22" y="25"/>
                      <a:pt x="20" y="28"/>
                    </a:cubicBezTo>
                    <a:cubicBezTo>
                      <a:pt x="20" y="32"/>
                      <a:pt x="17" y="34"/>
                      <a:pt x="14" y="35"/>
                    </a:cubicBezTo>
                    <a:cubicBezTo>
                      <a:pt x="14" y="34"/>
                      <a:pt x="16" y="34"/>
                      <a:pt x="14" y="34"/>
                    </a:cubicBezTo>
                    <a:cubicBezTo>
                      <a:pt x="13" y="32"/>
                      <a:pt x="14" y="32"/>
                      <a:pt x="13" y="31"/>
                    </a:cubicBezTo>
                    <a:cubicBezTo>
                      <a:pt x="11" y="31"/>
                      <a:pt x="11" y="31"/>
                      <a:pt x="13" y="29"/>
                    </a:cubicBezTo>
                    <a:cubicBezTo>
                      <a:pt x="13" y="28"/>
                      <a:pt x="10" y="28"/>
                      <a:pt x="8" y="25"/>
                    </a:cubicBezTo>
                    <a:cubicBezTo>
                      <a:pt x="8" y="23"/>
                      <a:pt x="5" y="25"/>
                      <a:pt x="5" y="23"/>
                    </a:cubicBezTo>
                    <a:cubicBezTo>
                      <a:pt x="5" y="20"/>
                      <a:pt x="3" y="23"/>
                      <a:pt x="5" y="18"/>
                    </a:cubicBezTo>
                    <a:cubicBezTo>
                      <a:pt x="5" y="15"/>
                      <a:pt x="3" y="20"/>
                      <a:pt x="3" y="18"/>
                    </a:cubicBezTo>
                    <a:cubicBezTo>
                      <a:pt x="2" y="17"/>
                      <a:pt x="5" y="15"/>
                      <a:pt x="3" y="15"/>
                    </a:cubicBezTo>
                    <a:cubicBezTo>
                      <a:pt x="0" y="15"/>
                      <a:pt x="2" y="18"/>
                      <a:pt x="0" y="18"/>
                    </a:cubicBezTo>
                    <a:cubicBezTo>
                      <a:pt x="0" y="17"/>
                      <a:pt x="0" y="17"/>
                      <a:pt x="0" y="17"/>
                    </a:cubicBezTo>
                    <a:cubicBezTo>
                      <a:pt x="3" y="9"/>
                      <a:pt x="5" y="12"/>
                      <a:pt x="6" y="9"/>
                    </a:cubicBezTo>
                    <a:cubicBezTo>
                      <a:pt x="8" y="7"/>
                      <a:pt x="8" y="11"/>
                      <a:pt x="10" y="9"/>
                    </a:cubicBezTo>
                    <a:cubicBezTo>
                      <a:pt x="13" y="9"/>
                      <a:pt x="13" y="6"/>
                      <a:pt x="10" y="4"/>
                    </a:cubicBezTo>
                    <a:cubicBezTo>
                      <a:pt x="8" y="3"/>
                      <a:pt x="13" y="4"/>
                      <a:pt x="11" y="0"/>
                    </a:cubicBezTo>
                    <a:cubicBezTo>
                      <a:pt x="17" y="0"/>
                      <a:pt x="20" y="3"/>
                      <a:pt x="23" y="1"/>
                    </a:cubicBezTo>
                    <a:cubicBezTo>
                      <a:pt x="25" y="0"/>
                      <a:pt x="28" y="1"/>
                      <a:pt x="29" y="1"/>
                    </a:cubicBezTo>
                    <a:cubicBezTo>
                      <a:pt x="28" y="6"/>
                      <a:pt x="31" y="7"/>
                      <a:pt x="32" y="4"/>
                    </a:cubicBezTo>
                    <a:cubicBezTo>
                      <a:pt x="32" y="3"/>
                      <a:pt x="34" y="4"/>
                      <a:pt x="34" y="6"/>
                    </a:cubicBezTo>
                    <a:cubicBezTo>
                      <a:pt x="37" y="9"/>
                      <a:pt x="35" y="1"/>
                      <a:pt x="42" y="4"/>
                    </a:cubicBezTo>
                    <a:cubicBezTo>
                      <a:pt x="45" y="7"/>
                      <a:pt x="43" y="4"/>
                      <a:pt x="45" y="3"/>
                    </a:cubicBezTo>
                    <a:cubicBezTo>
                      <a:pt x="48" y="3"/>
                      <a:pt x="43" y="0"/>
                      <a:pt x="48" y="1"/>
                    </a:cubicBezTo>
                    <a:cubicBezTo>
                      <a:pt x="51" y="3"/>
                      <a:pt x="49" y="4"/>
                      <a:pt x="49" y="6"/>
                    </a:cubicBezTo>
                    <a:cubicBezTo>
                      <a:pt x="51" y="6"/>
                      <a:pt x="49" y="9"/>
                      <a:pt x="51" y="9"/>
                    </a:cubicBezTo>
                    <a:cubicBezTo>
                      <a:pt x="52" y="9"/>
                      <a:pt x="55" y="12"/>
                      <a:pt x="52" y="12"/>
                    </a:cubicBezTo>
                    <a:cubicBezTo>
                      <a:pt x="51" y="14"/>
                      <a:pt x="51" y="18"/>
                      <a:pt x="52" y="15"/>
                    </a:cubicBezTo>
                    <a:cubicBezTo>
                      <a:pt x="54" y="14"/>
                      <a:pt x="55" y="15"/>
                      <a:pt x="54" y="20"/>
                    </a:cubicBezTo>
                    <a:cubicBezTo>
                      <a:pt x="54" y="23"/>
                      <a:pt x="55" y="20"/>
                      <a:pt x="57" y="25"/>
                    </a:cubicBezTo>
                    <a:cubicBezTo>
                      <a:pt x="54" y="26"/>
                      <a:pt x="57" y="26"/>
                      <a:pt x="55" y="29"/>
                    </a:cubicBezTo>
                    <a:cubicBezTo>
                      <a:pt x="55" y="32"/>
                      <a:pt x="60" y="32"/>
                      <a:pt x="58" y="35"/>
                    </a:cubicBezTo>
                    <a:cubicBezTo>
                      <a:pt x="55" y="39"/>
                      <a:pt x="60" y="37"/>
                      <a:pt x="60" y="42"/>
                    </a:cubicBezTo>
                    <a:cubicBezTo>
                      <a:pt x="55" y="40"/>
                      <a:pt x="54" y="40"/>
                      <a:pt x="54" y="42"/>
                    </a:cubicBezTo>
                    <a:cubicBezTo>
                      <a:pt x="55" y="45"/>
                      <a:pt x="57" y="42"/>
                      <a:pt x="57" y="45"/>
                    </a:cubicBezTo>
                    <a:cubicBezTo>
                      <a:pt x="57" y="48"/>
                      <a:pt x="55" y="51"/>
                      <a:pt x="52" y="48"/>
                    </a:cubicBezTo>
                    <a:cubicBezTo>
                      <a:pt x="51" y="46"/>
                      <a:pt x="49" y="56"/>
                      <a:pt x="48" y="53"/>
                    </a:cubicBezTo>
                    <a:cubicBezTo>
                      <a:pt x="46" y="49"/>
                      <a:pt x="45" y="53"/>
                      <a:pt x="45" y="49"/>
                    </a:cubicBezTo>
                    <a:cubicBezTo>
                      <a:pt x="46" y="46"/>
                      <a:pt x="45" y="45"/>
                      <a:pt x="45" y="43"/>
                    </a:cubicBezTo>
                    <a:cubicBezTo>
                      <a:pt x="46" y="40"/>
                      <a:pt x="40" y="40"/>
                      <a:pt x="38" y="40"/>
                    </a:cubicBezTo>
                  </a:path>
                </a:pathLst>
              </a:custGeom>
              <a:grpFill/>
              <a:ln w="6350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lIns="45720" tIns="27432" rIns="45720" bIns="27432"/>
              <a:lstStyle/>
              <a:p>
                <a:endParaRPr lang="en-GB" sz="900" dirty="0"/>
              </a:p>
            </p:txBody>
          </p:sp>
          <p:sp>
            <p:nvSpPr>
              <p:cNvPr id="509" name="Freeform 143"/>
              <p:cNvSpPr>
                <a:spLocks/>
              </p:cNvSpPr>
              <p:nvPr/>
            </p:nvSpPr>
            <p:spPr bwMode="auto">
              <a:xfrm>
                <a:off x="2446" y="2829"/>
                <a:ext cx="47" cy="37"/>
              </a:xfrm>
              <a:custGeom>
                <a:avLst/>
                <a:gdLst/>
                <a:ahLst/>
                <a:cxnLst>
                  <a:cxn ang="0">
                    <a:pos x="12" y="19"/>
                  </a:cxn>
                  <a:cxn ang="0">
                    <a:pos x="18" y="11"/>
                  </a:cxn>
                  <a:cxn ang="0">
                    <a:pos x="21" y="11"/>
                  </a:cxn>
                  <a:cxn ang="0">
                    <a:pos x="21" y="7"/>
                  </a:cxn>
                  <a:cxn ang="0">
                    <a:pos x="23" y="2"/>
                  </a:cxn>
                  <a:cxn ang="0">
                    <a:pos x="11" y="2"/>
                  </a:cxn>
                  <a:cxn ang="0">
                    <a:pos x="9" y="3"/>
                  </a:cxn>
                  <a:cxn ang="0">
                    <a:pos x="0" y="5"/>
                  </a:cxn>
                  <a:cxn ang="0">
                    <a:pos x="3" y="7"/>
                  </a:cxn>
                  <a:cxn ang="0">
                    <a:pos x="5" y="8"/>
                  </a:cxn>
                  <a:cxn ang="0">
                    <a:pos x="6" y="11"/>
                  </a:cxn>
                  <a:cxn ang="0">
                    <a:pos x="9" y="10"/>
                  </a:cxn>
                  <a:cxn ang="0">
                    <a:pos x="9" y="14"/>
                  </a:cxn>
                  <a:cxn ang="0">
                    <a:pos x="9" y="16"/>
                  </a:cxn>
                  <a:cxn ang="0">
                    <a:pos x="11" y="18"/>
                  </a:cxn>
                  <a:cxn ang="0">
                    <a:pos x="12" y="16"/>
                  </a:cxn>
                  <a:cxn ang="0">
                    <a:pos x="12" y="19"/>
                  </a:cxn>
                </a:cxnLst>
                <a:rect l="0" t="0" r="r" b="b"/>
                <a:pathLst>
                  <a:path w="24" h="19">
                    <a:moveTo>
                      <a:pt x="12" y="19"/>
                    </a:moveTo>
                    <a:cubicBezTo>
                      <a:pt x="15" y="11"/>
                      <a:pt x="17" y="14"/>
                      <a:pt x="18" y="11"/>
                    </a:cubicBezTo>
                    <a:cubicBezTo>
                      <a:pt x="20" y="10"/>
                      <a:pt x="20" y="13"/>
                      <a:pt x="21" y="11"/>
                    </a:cubicBezTo>
                    <a:cubicBezTo>
                      <a:pt x="24" y="11"/>
                      <a:pt x="24" y="8"/>
                      <a:pt x="21" y="7"/>
                    </a:cubicBezTo>
                    <a:cubicBezTo>
                      <a:pt x="20" y="5"/>
                      <a:pt x="24" y="7"/>
                      <a:pt x="23" y="2"/>
                    </a:cubicBezTo>
                    <a:cubicBezTo>
                      <a:pt x="20" y="2"/>
                      <a:pt x="14" y="0"/>
                      <a:pt x="11" y="2"/>
                    </a:cubicBezTo>
                    <a:cubicBezTo>
                      <a:pt x="6" y="2"/>
                      <a:pt x="12" y="2"/>
                      <a:pt x="9" y="3"/>
                    </a:cubicBezTo>
                    <a:cubicBezTo>
                      <a:pt x="6" y="5"/>
                      <a:pt x="3" y="3"/>
                      <a:pt x="0" y="5"/>
                    </a:cubicBezTo>
                    <a:cubicBezTo>
                      <a:pt x="1" y="7"/>
                      <a:pt x="5" y="5"/>
                      <a:pt x="3" y="7"/>
                    </a:cubicBezTo>
                    <a:cubicBezTo>
                      <a:pt x="1" y="10"/>
                      <a:pt x="3" y="10"/>
                      <a:pt x="5" y="8"/>
                    </a:cubicBezTo>
                    <a:cubicBezTo>
                      <a:pt x="8" y="8"/>
                      <a:pt x="3" y="13"/>
                      <a:pt x="6" y="11"/>
                    </a:cubicBezTo>
                    <a:cubicBezTo>
                      <a:pt x="9" y="8"/>
                      <a:pt x="12" y="8"/>
                      <a:pt x="9" y="10"/>
                    </a:cubicBezTo>
                    <a:cubicBezTo>
                      <a:pt x="8" y="11"/>
                      <a:pt x="11" y="11"/>
                      <a:pt x="9" y="14"/>
                    </a:cubicBezTo>
                    <a:cubicBezTo>
                      <a:pt x="8" y="16"/>
                      <a:pt x="9" y="14"/>
                      <a:pt x="9" y="16"/>
                    </a:cubicBezTo>
                    <a:cubicBezTo>
                      <a:pt x="9" y="18"/>
                      <a:pt x="11" y="16"/>
                      <a:pt x="11" y="18"/>
                    </a:cubicBezTo>
                    <a:cubicBezTo>
                      <a:pt x="11" y="19"/>
                      <a:pt x="12" y="18"/>
                      <a:pt x="12" y="16"/>
                    </a:cubicBezTo>
                    <a:cubicBezTo>
                      <a:pt x="12" y="19"/>
                      <a:pt x="12" y="18"/>
                      <a:pt x="12" y="19"/>
                    </a:cubicBezTo>
                  </a:path>
                </a:pathLst>
              </a:custGeom>
              <a:grpFill/>
              <a:ln w="6350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lIns="45720" tIns="27432" rIns="45720" bIns="27432"/>
              <a:lstStyle/>
              <a:p>
                <a:endParaRPr lang="en-GB" sz="900" dirty="0"/>
              </a:p>
            </p:txBody>
          </p:sp>
          <p:sp>
            <p:nvSpPr>
              <p:cNvPr id="510" name="Freeform 144"/>
              <p:cNvSpPr>
                <a:spLocks/>
              </p:cNvSpPr>
              <p:nvPr/>
            </p:nvSpPr>
            <p:spPr bwMode="auto">
              <a:xfrm>
                <a:off x="2452" y="2844"/>
                <a:ext cx="2" cy="6"/>
              </a:xfrm>
              <a:custGeom>
                <a:avLst/>
                <a:gdLst/>
                <a:ahLst/>
                <a:cxnLst>
                  <a:cxn ang="0">
                    <a:pos x="0" y="1"/>
                  </a:cxn>
                  <a:cxn ang="0">
                    <a:pos x="1" y="1"/>
                  </a:cxn>
                  <a:cxn ang="0">
                    <a:pos x="0" y="1"/>
                  </a:cxn>
                </a:cxnLst>
                <a:rect l="0" t="0" r="r" b="b"/>
                <a:pathLst>
                  <a:path w="1" h="3">
                    <a:moveTo>
                      <a:pt x="0" y="1"/>
                    </a:moveTo>
                    <a:cubicBezTo>
                      <a:pt x="0" y="1"/>
                      <a:pt x="1" y="0"/>
                      <a:pt x="1" y="1"/>
                    </a:cubicBezTo>
                    <a:cubicBezTo>
                      <a:pt x="1" y="3"/>
                      <a:pt x="1" y="3"/>
                      <a:pt x="0" y="1"/>
                    </a:cubicBezTo>
                  </a:path>
                </a:pathLst>
              </a:custGeom>
              <a:grpFill/>
              <a:ln w="6350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lIns="45720" tIns="27432" rIns="45720" bIns="27432"/>
              <a:lstStyle/>
              <a:p>
                <a:endParaRPr lang="en-GB" sz="900" dirty="0"/>
              </a:p>
            </p:txBody>
          </p:sp>
          <p:sp>
            <p:nvSpPr>
              <p:cNvPr id="511" name="Freeform 145"/>
              <p:cNvSpPr>
                <a:spLocks/>
              </p:cNvSpPr>
              <p:nvPr/>
            </p:nvSpPr>
            <p:spPr bwMode="auto">
              <a:xfrm>
                <a:off x="2452" y="2850"/>
                <a:ext cx="6" cy="8"/>
              </a:xfrm>
              <a:custGeom>
                <a:avLst/>
                <a:gdLst/>
                <a:ahLst/>
                <a:cxnLst>
                  <a:cxn ang="0">
                    <a:pos x="1" y="4"/>
                  </a:cxn>
                  <a:cxn ang="0">
                    <a:pos x="1" y="2"/>
                  </a:cxn>
                  <a:cxn ang="0">
                    <a:pos x="1" y="4"/>
                  </a:cxn>
                </a:cxnLst>
                <a:rect l="0" t="0" r="r" b="b"/>
                <a:pathLst>
                  <a:path w="3" h="4">
                    <a:moveTo>
                      <a:pt x="1" y="4"/>
                    </a:moveTo>
                    <a:cubicBezTo>
                      <a:pt x="0" y="2"/>
                      <a:pt x="1" y="0"/>
                      <a:pt x="1" y="2"/>
                    </a:cubicBezTo>
                    <a:cubicBezTo>
                      <a:pt x="3" y="2"/>
                      <a:pt x="1" y="4"/>
                      <a:pt x="1" y="4"/>
                    </a:cubicBezTo>
                  </a:path>
                </a:pathLst>
              </a:custGeom>
              <a:grpFill/>
              <a:ln w="6350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lIns="45720" tIns="27432" rIns="45720" bIns="27432"/>
              <a:lstStyle/>
              <a:p>
                <a:endParaRPr lang="en-GB" sz="900" dirty="0"/>
              </a:p>
            </p:txBody>
          </p:sp>
          <p:sp>
            <p:nvSpPr>
              <p:cNvPr id="512" name="Freeform 146"/>
              <p:cNvSpPr>
                <a:spLocks/>
              </p:cNvSpPr>
              <p:nvPr/>
            </p:nvSpPr>
            <p:spPr bwMode="auto">
              <a:xfrm>
                <a:off x="2452" y="2860"/>
                <a:ext cx="2" cy="6"/>
              </a:xfrm>
              <a:custGeom>
                <a:avLst/>
                <a:gdLst/>
                <a:ahLst/>
                <a:cxnLst>
                  <a:cxn ang="0">
                    <a:pos x="0" y="2"/>
                  </a:cxn>
                  <a:cxn ang="0">
                    <a:pos x="1" y="2"/>
                  </a:cxn>
                  <a:cxn ang="0">
                    <a:pos x="0" y="2"/>
                  </a:cxn>
                </a:cxnLst>
                <a:rect l="0" t="0" r="r" b="b"/>
                <a:pathLst>
                  <a:path w="1" h="3">
                    <a:moveTo>
                      <a:pt x="0" y="2"/>
                    </a:moveTo>
                    <a:cubicBezTo>
                      <a:pt x="0" y="0"/>
                      <a:pt x="1" y="0"/>
                      <a:pt x="1" y="2"/>
                    </a:cubicBezTo>
                    <a:cubicBezTo>
                      <a:pt x="1" y="3"/>
                      <a:pt x="0" y="2"/>
                      <a:pt x="0" y="2"/>
                    </a:cubicBezTo>
                  </a:path>
                </a:pathLst>
              </a:custGeom>
              <a:grpFill/>
              <a:ln w="6350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lIns="45720" tIns="27432" rIns="45720" bIns="27432"/>
              <a:lstStyle/>
              <a:p>
                <a:endParaRPr lang="en-GB" sz="900" dirty="0"/>
              </a:p>
            </p:txBody>
          </p:sp>
          <p:sp>
            <p:nvSpPr>
              <p:cNvPr id="513" name="Freeform 147"/>
              <p:cNvSpPr>
                <a:spLocks/>
              </p:cNvSpPr>
              <p:nvPr/>
            </p:nvSpPr>
            <p:spPr bwMode="auto">
              <a:xfrm>
                <a:off x="2454" y="2860"/>
                <a:ext cx="4" cy="4"/>
              </a:xfrm>
              <a:custGeom>
                <a:avLst/>
                <a:gdLst/>
                <a:ahLst/>
                <a:cxnLst>
                  <a:cxn ang="0">
                    <a:pos x="0" y="2"/>
                  </a:cxn>
                  <a:cxn ang="0">
                    <a:pos x="0" y="0"/>
                  </a:cxn>
                  <a:cxn ang="0">
                    <a:pos x="0" y="2"/>
                  </a:cxn>
                </a:cxnLst>
                <a:rect l="0" t="0" r="r" b="b"/>
                <a:pathLst>
                  <a:path w="2" h="2">
                    <a:moveTo>
                      <a:pt x="0" y="2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2" y="0"/>
                      <a:pt x="2" y="2"/>
                      <a:pt x="0" y="2"/>
                    </a:cubicBezTo>
                  </a:path>
                </a:pathLst>
              </a:custGeom>
              <a:grpFill/>
              <a:ln w="6350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lIns="45720" tIns="27432" rIns="45720" bIns="27432"/>
              <a:lstStyle/>
              <a:p>
                <a:endParaRPr lang="en-GB" sz="900" dirty="0"/>
              </a:p>
            </p:txBody>
          </p:sp>
          <p:sp>
            <p:nvSpPr>
              <p:cNvPr id="514" name="Freeform 148"/>
              <p:cNvSpPr>
                <a:spLocks/>
              </p:cNvSpPr>
              <p:nvPr/>
            </p:nvSpPr>
            <p:spPr bwMode="auto">
              <a:xfrm>
                <a:off x="2458" y="2858"/>
                <a:ext cx="2" cy="2"/>
              </a:xfrm>
              <a:custGeom>
                <a:avLst/>
                <a:gdLst/>
                <a:ahLst/>
                <a:cxnLst>
                  <a:cxn ang="0">
                    <a:pos x="0" y="1"/>
                  </a:cxn>
                  <a:cxn ang="0">
                    <a:pos x="1" y="0"/>
                  </a:cxn>
                  <a:cxn ang="0">
                    <a:pos x="0" y="1"/>
                  </a:cxn>
                </a:cxnLst>
                <a:rect l="0" t="0" r="r" b="b"/>
                <a:pathLst>
                  <a:path w="1" h="1">
                    <a:moveTo>
                      <a:pt x="0" y="1"/>
                    </a:moveTo>
                    <a:cubicBezTo>
                      <a:pt x="1" y="0"/>
                      <a:pt x="1" y="0"/>
                      <a:pt x="1" y="0"/>
                    </a:cubicBezTo>
                    <a:cubicBezTo>
                      <a:pt x="1" y="1"/>
                      <a:pt x="1" y="1"/>
                      <a:pt x="0" y="1"/>
                    </a:cubicBezTo>
                  </a:path>
                </a:pathLst>
              </a:custGeom>
              <a:grpFill/>
              <a:ln w="6350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lIns="45720" tIns="27432" rIns="45720" bIns="27432"/>
              <a:lstStyle/>
              <a:p>
                <a:endParaRPr lang="en-GB" sz="900" dirty="0"/>
              </a:p>
            </p:txBody>
          </p:sp>
          <p:sp>
            <p:nvSpPr>
              <p:cNvPr id="515" name="Freeform 149"/>
              <p:cNvSpPr>
                <a:spLocks/>
              </p:cNvSpPr>
              <p:nvPr/>
            </p:nvSpPr>
            <p:spPr bwMode="auto">
              <a:xfrm>
                <a:off x="2448" y="2850"/>
                <a:ext cx="4" cy="4"/>
              </a:xfrm>
              <a:custGeom>
                <a:avLst/>
                <a:gdLst/>
                <a:ahLst/>
                <a:cxnLst>
                  <a:cxn ang="0">
                    <a:pos x="0" y="2"/>
                  </a:cxn>
                  <a:cxn ang="0">
                    <a:pos x="2" y="2"/>
                  </a:cxn>
                  <a:cxn ang="0">
                    <a:pos x="0" y="2"/>
                  </a:cxn>
                </a:cxnLst>
                <a:rect l="0" t="0" r="r" b="b"/>
                <a:pathLst>
                  <a:path w="2" h="2">
                    <a:moveTo>
                      <a:pt x="0" y="2"/>
                    </a:moveTo>
                    <a:cubicBezTo>
                      <a:pt x="0" y="2"/>
                      <a:pt x="2" y="0"/>
                      <a:pt x="2" y="2"/>
                    </a:cubicBezTo>
                    <a:cubicBezTo>
                      <a:pt x="0" y="2"/>
                      <a:pt x="0" y="2"/>
                      <a:pt x="0" y="2"/>
                    </a:cubicBezTo>
                  </a:path>
                </a:pathLst>
              </a:custGeom>
              <a:grpFill/>
              <a:ln w="6350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lIns="45720" tIns="27432" rIns="45720" bIns="27432"/>
              <a:lstStyle/>
              <a:p>
                <a:endParaRPr lang="en-GB" sz="900" dirty="0"/>
              </a:p>
            </p:txBody>
          </p:sp>
          <p:sp>
            <p:nvSpPr>
              <p:cNvPr id="516" name="Freeform 150"/>
              <p:cNvSpPr>
                <a:spLocks/>
              </p:cNvSpPr>
              <p:nvPr/>
            </p:nvSpPr>
            <p:spPr bwMode="auto">
              <a:xfrm>
                <a:off x="2460" y="2850"/>
                <a:ext cx="4" cy="4"/>
              </a:xfrm>
              <a:custGeom>
                <a:avLst/>
                <a:gdLst/>
                <a:ahLst/>
                <a:cxnLst>
                  <a:cxn ang="0">
                    <a:pos x="0" y="2"/>
                  </a:cxn>
                  <a:cxn ang="0">
                    <a:pos x="2" y="2"/>
                  </a:cxn>
                  <a:cxn ang="0">
                    <a:pos x="0" y="2"/>
                  </a:cxn>
                </a:cxnLst>
                <a:rect l="0" t="0" r="r" b="b"/>
                <a:pathLst>
                  <a:path w="2" h="2">
                    <a:moveTo>
                      <a:pt x="0" y="2"/>
                    </a:moveTo>
                    <a:cubicBezTo>
                      <a:pt x="0" y="2"/>
                      <a:pt x="0" y="0"/>
                      <a:pt x="2" y="2"/>
                    </a:cubicBezTo>
                    <a:cubicBezTo>
                      <a:pt x="0" y="2"/>
                      <a:pt x="0" y="2"/>
                      <a:pt x="0" y="2"/>
                    </a:cubicBezTo>
                  </a:path>
                </a:pathLst>
              </a:custGeom>
              <a:grpFill/>
              <a:ln w="6350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lIns="45720" tIns="27432" rIns="45720" bIns="27432"/>
              <a:lstStyle/>
              <a:p>
                <a:endParaRPr lang="en-GB" sz="900" dirty="0"/>
              </a:p>
            </p:txBody>
          </p:sp>
          <p:sp>
            <p:nvSpPr>
              <p:cNvPr id="517" name="Freeform 151"/>
              <p:cNvSpPr>
                <a:spLocks/>
              </p:cNvSpPr>
              <p:nvPr/>
            </p:nvSpPr>
            <p:spPr bwMode="auto">
              <a:xfrm>
                <a:off x="2334" y="2779"/>
                <a:ext cx="10" cy="11"/>
              </a:xfrm>
              <a:custGeom>
                <a:avLst/>
                <a:gdLst/>
                <a:ahLst/>
                <a:cxnLst>
                  <a:cxn ang="0">
                    <a:pos x="2" y="6"/>
                  </a:cxn>
                  <a:cxn ang="0">
                    <a:pos x="2" y="1"/>
                  </a:cxn>
                  <a:cxn ang="0">
                    <a:pos x="2" y="6"/>
                  </a:cxn>
                </a:cxnLst>
                <a:rect l="0" t="0" r="r" b="b"/>
                <a:pathLst>
                  <a:path w="5" h="6">
                    <a:moveTo>
                      <a:pt x="2" y="6"/>
                    </a:moveTo>
                    <a:cubicBezTo>
                      <a:pt x="0" y="6"/>
                      <a:pt x="0" y="0"/>
                      <a:pt x="2" y="1"/>
                    </a:cubicBezTo>
                    <a:cubicBezTo>
                      <a:pt x="3" y="3"/>
                      <a:pt x="5" y="5"/>
                      <a:pt x="2" y="6"/>
                    </a:cubicBezTo>
                  </a:path>
                </a:pathLst>
              </a:custGeom>
              <a:grpFill/>
              <a:ln w="6350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lIns="45720" tIns="27432" rIns="45720" bIns="27432"/>
              <a:lstStyle/>
              <a:p>
                <a:endParaRPr lang="en-GB" sz="900" dirty="0"/>
              </a:p>
            </p:txBody>
          </p:sp>
          <p:sp>
            <p:nvSpPr>
              <p:cNvPr id="518" name="Freeform 152"/>
              <p:cNvSpPr>
                <a:spLocks/>
              </p:cNvSpPr>
              <p:nvPr/>
            </p:nvSpPr>
            <p:spPr bwMode="auto">
              <a:xfrm>
                <a:off x="2345" y="2763"/>
                <a:ext cx="10" cy="6"/>
              </a:xfrm>
              <a:custGeom>
                <a:avLst/>
                <a:gdLst/>
                <a:ahLst/>
                <a:cxnLst>
                  <a:cxn ang="0">
                    <a:pos x="2" y="2"/>
                  </a:cxn>
                  <a:cxn ang="0">
                    <a:pos x="3" y="2"/>
                  </a:cxn>
                  <a:cxn ang="0">
                    <a:pos x="2" y="2"/>
                  </a:cxn>
                </a:cxnLst>
                <a:rect l="0" t="0" r="r" b="b"/>
                <a:pathLst>
                  <a:path w="5" h="3">
                    <a:moveTo>
                      <a:pt x="2" y="2"/>
                    </a:moveTo>
                    <a:cubicBezTo>
                      <a:pt x="2" y="0"/>
                      <a:pt x="5" y="0"/>
                      <a:pt x="3" y="2"/>
                    </a:cubicBezTo>
                    <a:cubicBezTo>
                      <a:pt x="2" y="3"/>
                      <a:pt x="0" y="3"/>
                      <a:pt x="2" y="2"/>
                    </a:cubicBezTo>
                  </a:path>
                </a:pathLst>
              </a:custGeom>
              <a:grpFill/>
              <a:ln w="6350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lIns="45720" tIns="27432" rIns="45720" bIns="27432"/>
              <a:lstStyle/>
              <a:p>
                <a:endParaRPr lang="en-GB" sz="900" dirty="0"/>
              </a:p>
            </p:txBody>
          </p:sp>
          <p:sp>
            <p:nvSpPr>
              <p:cNvPr id="519" name="Freeform 153"/>
              <p:cNvSpPr>
                <a:spLocks/>
              </p:cNvSpPr>
              <p:nvPr/>
            </p:nvSpPr>
            <p:spPr bwMode="auto">
              <a:xfrm>
                <a:off x="2311" y="2746"/>
                <a:ext cx="7" cy="9"/>
              </a:xfrm>
              <a:custGeom>
                <a:avLst/>
                <a:gdLst/>
                <a:ahLst/>
                <a:cxnLst>
                  <a:cxn ang="0">
                    <a:pos x="0" y="1"/>
                  </a:cxn>
                  <a:cxn ang="0">
                    <a:pos x="1" y="0"/>
                  </a:cxn>
                  <a:cxn ang="0">
                    <a:pos x="0" y="1"/>
                  </a:cxn>
                </a:cxnLst>
                <a:rect l="0" t="0" r="r" b="b"/>
                <a:pathLst>
                  <a:path w="4" h="5">
                    <a:moveTo>
                      <a:pt x="0" y="1"/>
                    </a:moveTo>
                    <a:cubicBezTo>
                      <a:pt x="0" y="0"/>
                      <a:pt x="1" y="0"/>
                      <a:pt x="1" y="0"/>
                    </a:cubicBezTo>
                    <a:cubicBezTo>
                      <a:pt x="4" y="0"/>
                      <a:pt x="1" y="5"/>
                      <a:pt x="0" y="1"/>
                    </a:cubicBezTo>
                  </a:path>
                </a:pathLst>
              </a:custGeom>
              <a:grpFill/>
              <a:ln w="6350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lIns="45720" tIns="27432" rIns="45720" bIns="27432"/>
              <a:lstStyle/>
              <a:p>
                <a:endParaRPr lang="en-GB" sz="900" dirty="0"/>
              </a:p>
            </p:txBody>
          </p:sp>
          <p:sp>
            <p:nvSpPr>
              <p:cNvPr id="520" name="Freeform 154"/>
              <p:cNvSpPr>
                <a:spLocks/>
              </p:cNvSpPr>
              <p:nvPr/>
            </p:nvSpPr>
            <p:spPr bwMode="auto">
              <a:xfrm>
                <a:off x="2324" y="2755"/>
                <a:ext cx="8" cy="6"/>
              </a:xfrm>
              <a:custGeom>
                <a:avLst/>
                <a:gdLst/>
                <a:ahLst/>
                <a:cxnLst>
                  <a:cxn ang="0">
                    <a:pos x="0" y="1"/>
                  </a:cxn>
                  <a:cxn ang="0">
                    <a:pos x="2" y="0"/>
                  </a:cxn>
                  <a:cxn ang="0">
                    <a:pos x="2" y="1"/>
                  </a:cxn>
                  <a:cxn ang="0">
                    <a:pos x="0" y="1"/>
                  </a:cxn>
                </a:cxnLst>
                <a:rect l="0" t="0" r="r" b="b"/>
                <a:pathLst>
                  <a:path w="4" h="3">
                    <a:moveTo>
                      <a:pt x="0" y="1"/>
                    </a:moveTo>
                    <a:cubicBezTo>
                      <a:pt x="0" y="0"/>
                      <a:pt x="0" y="0"/>
                      <a:pt x="2" y="0"/>
                    </a:cubicBezTo>
                    <a:cubicBezTo>
                      <a:pt x="4" y="1"/>
                      <a:pt x="4" y="1"/>
                      <a:pt x="2" y="1"/>
                    </a:cubicBezTo>
                    <a:cubicBezTo>
                      <a:pt x="0" y="1"/>
                      <a:pt x="0" y="3"/>
                      <a:pt x="0" y="1"/>
                    </a:cubicBezTo>
                  </a:path>
                </a:pathLst>
              </a:custGeom>
              <a:grpFill/>
              <a:ln w="6350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lIns="45720" tIns="27432" rIns="45720" bIns="27432"/>
              <a:lstStyle/>
              <a:p>
                <a:endParaRPr lang="en-GB" sz="900" dirty="0"/>
              </a:p>
            </p:txBody>
          </p:sp>
          <p:sp>
            <p:nvSpPr>
              <p:cNvPr id="521" name="Freeform 155"/>
              <p:cNvSpPr>
                <a:spLocks/>
              </p:cNvSpPr>
              <p:nvPr/>
            </p:nvSpPr>
            <p:spPr bwMode="auto">
              <a:xfrm>
                <a:off x="2322" y="2786"/>
                <a:ext cx="6" cy="8"/>
              </a:xfrm>
              <a:custGeom>
                <a:avLst/>
                <a:gdLst/>
                <a:ahLst/>
                <a:cxnLst>
                  <a:cxn ang="0">
                    <a:pos x="2" y="0"/>
                  </a:cxn>
                  <a:cxn ang="0">
                    <a:pos x="2" y="2"/>
                  </a:cxn>
                  <a:cxn ang="0">
                    <a:pos x="2" y="0"/>
                  </a:cxn>
                </a:cxnLst>
                <a:rect l="0" t="0" r="r" b="b"/>
                <a:pathLst>
                  <a:path w="3" h="4">
                    <a:moveTo>
                      <a:pt x="2" y="0"/>
                    </a:moveTo>
                    <a:cubicBezTo>
                      <a:pt x="2" y="0"/>
                      <a:pt x="3" y="2"/>
                      <a:pt x="2" y="2"/>
                    </a:cubicBezTo>
                    <a:cubicBezTo>
                      <a:pt x="2" y="4"/>
                      <a:pt x="0" y="2"/>
                      <a:pt x="2" y="0"/>
                    </a:cubicBezTo>
                  </a:path>
                </a:pathLst>
              </a:custGeom>
              <a:grpFill/>
              <a:ln w="6350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lIns="45720" tIns="27432" rIns="45720" bIns="27432"/>
              <a:lstStyle/>
              <a:p>
                <a:endParaRPr lang="en-GB" sz="900" dirty="0"/>
              </a:p>
            </p:txBody>
          </p:sp>
          <p:sp>
            <p:nvSpPr>
              <p:cNvPr id="522" name="Freeform 156"/>
              <p:cNvSpPr>
                <a:spLocks/>
              </p:cNvSpPr>
              <p:nvPr/>
            </p:nvSpPr>
            <p:spPr bwMode="auto">
              <a:xfrm>
                <a:off x="2340" y="2780"/>
                <a:ext cx="5" cy="4"/>
              </a:xfrm>
              <a:custGeom>
                <a:avLst/>
                <a:gdLst/>
                <a:ahLst/>
                <a:cxnLst>
                  <a:cxn ang="0">
                    <a:pos x="2" y="2"/>
                  </a:cxn>
                  <a:cxn ang="0">
                    <a:pos x="2" y="0"/>
                  </a:cxn>
                  <a:cxn ang="0">
                    <a:pos x="2" y="2"/>
                  </a:cxn>
                </a:cxnLst>
                <a:rect l="0" t="0" r="r" b="b"/>
                <a:pathLst>
                  <a:path w="3" h="2">
                    <a:moveTo>
                      <a:pt x="2" y="2"/>
                    </a:moveTo>
                    <a:cubicBezTo>
                      <a:pt x="0" y="2"/>
                      <a:pt x="2" y="0"/>
                      <a:pt x="2" y="0"/>
                    </a:cubicBezTo>
                    <a:cubicBezTo>
                      <a:pt x="3" y="0"/>
                      <a:pt x="3" y="2"/>
                      <a:pt x="2" y="2"/>
                    </a:cubicBezTo>
                  </a:path>
                </a:pathLst>
              </a:custGeom>
              <a:grpFill/>
              <a:ln w="6350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lIns="45720" tIns="27432" rIns="45720" bIns="27432"/>
              <a:lstStyle/>
              <a:p>
                <a:endParaRPr lang="en-GB" sz="900" dirty="0"/>
              </a:p>
            </p:txBody>
          </p:sp>
          <p:sp>
            <p:nvSpPr>
              <p:cNvPr id="523" name="Freeform 157"/>
              <p:cNvSpPr>
                <a:spLocks/>
              </p:cNvSpPr>
              <p:nvPr/>
            </p:nvSpPr>
            <p:spPr bwMode="auto">
              <a:xfrm>
                <a:off x="1781" y="4115"/>
                <a:ext cx="33" cy="29"/>
              </a:xfrm>
              <a:custGeom>
                <a:avLst/>
                <a:gdLst/>
                <a:ahLst/>
                <a:cxnLst>
                  <a:cxn ang="0">
                    <a:pos x="2" y="14"/>
                  </a:cxn>
                  <a:cxn ang="0">
                    <a:pos x="0" y="10"/>
                  </a:cxn>
                  <a:cxn ang="0">
                    <a:pos x="2" y="7"/>
                  </a:cxn>
                  <a:cxn ang="0">
                    <a:pos x="5" y="6"/>
                  </a:cxn>
                  <a:cxn ang="0">
                    <a:pos x="5" y="4"/>
                  </a:cxn>
                  <a:cxn ang="0">
                    <a:pos x="5" y="3"/>
                  </a:cxn>
                  <a:cxn ang="0">
                    <a:pos x="6" y="1"/>
                  </a:cxn>
                  <a:cxn ang="0">
                    <a:pos x="10" y="1"/>
                  </a:cxn>
                  <a:cxn ang="0">
                    <a:pos x="11" y="3"/>
                  </a:cxn>
                  <a:cxn ang="0">
                    <a:pos x="11" y="4"/>
                  </a:cxn>
                  <a:cxn ang="0">
                    <a:pos x="13" y="3"/>
                  </a:cxn>
                  <a:cxn ang="0">
                    <a:pos x="16" y="3"/>
                  </a:cxn>
                  <a:cxn ang="0">
                    <a:pos x="16" y="4"/>
                  </a:cxn>
                  <a:cxn ang="0">
                    <a:pos x="14" y="6"/>
                  </a:cxn>
                  <a:cxn ang="0">
                    <a:pos x="11" y="7"/>
                  </a:cxn>
                  <a:cxn ang="0">
                    <a:pos x="8" y="9"/>
                  </a:cxn>
                  <a:cxn ang="0">
                    <a:pos x="8" y="10"/>
                  </a:cxn>
                  <a:cxn ang="0">
                    <a:pos x="6" y="10"/>
                  </a:cxn>
                  <a:cxn ang="0">
                    <a:pos x="5" y="12"/>
                  </a:cxn>
                  <a:cxn ang="0">
                    <a:pos x="2" y="14"/>
                  </a:cxn>
                </a:cxnLst>
                <a:rect l="0" t="0" r="r" b="b"/>
                <a:pathLst>
                  <a:path w="17" h="15">
                    <a:moveTo>
                      <a:pt x="2" y="14"/>
                    </a:moveTo>
                    <a:cubicBezTo>
                      <a:pt x="0" y="12"/>
                      <a:pt x="0" y="10"/>
                      <a:pt x="0" y="10"/>
                    </a:cubicBezTo>
                    <a:cubicBezTo>
                      <a:pt x="2" y="10"/>
                      <a:pt x="0" y="9"/>
                      <a:pt x="2" y="7"/>
                    </a:cubicBezTo>
                    <a:cubicBezTo>
                      <a:pt x="5" y="6"/>
                      <a:pt x="3" y="6"/>
                      <a:pt x="5" y="6"/>
                    </a:cubicBezTo>
                    <a:cubicBezTo>
                      <a:pt x="6" y="6"/>
                      <a:pt x="6" y="6"/>
                      <a:pt x="5" y="4"/>
                    </a:cubicBezTo>
                    <a:cubicBezTo>
                      <a:pt x="5" y="4"/>
                      <a:pt x="6" y="4"/>
                      <a:pt x="5" y="3"/>
                    </a:cubicBezTo>
                    <a:cubicBezTo>
                      <a:pt x="5" y="3"/>
                      <a:pt x="8" y="3"/>
                      <a:pt x="6" y="1"/>
                    </a:cubicBezTo>
                    <a:cubicBezTo>
                      <a:pt x="6" y="0"/>
                      <a:pt x="8" y="1"/>
                      <a:pt x="10" y="1"/>
                    </a:cubicBezTo>
                    <a:cubicBezTo>
                      <a:pt x="11" y="1"/>
                      <a:pt x="11" y="3"/>
                      <a:pt x="11" y="3"/>
                    </a:cubicBezTo>
                    <a:cubicBezTo>
                      <a:pt x="10" y="3"/>
                      <a:pt x="11" y="3"/>
                      <a:pt x="11" y="4"/>
                    </a:cubicBezTo>
                    <a:cubicBezTo>
                      <a:pt x="13" y="6"/>
                      <a:pt x="11" y="3"/>
                      <a:pt x="13" y="3"/>
                    </a:cubicBezTo>
                    <a:cubicBezTo>
                      <a:pt x="14" y="1"/>
                      <a:pt x="14" y="1"/>
                      <a:pt x="16" y="3"/>
                    </a:cubicBezTo>
                    <a:cubicBezTo>
                      <a:pt x="16" y="4"/>
                      <a:pt x="14" y="4"/>
                      <a:pt x="16" y="4"/>
                    </a:cubicBezTo>
                    <a:cubicBezTo>
                      <a:pt x="17" y="6"/>
                      <a:pt x="16" y="6"/>
                      <a:pt x="14" y="6"/>
                    </a:cubicBezTo>
                    <a:cubicBezTo>
                      <a:pt x="11" y="7"/>
                      <a:pt x="14" y="9"/>
                      <a:pt x="11" y="7"/>
                    </a:cubicBezTo>
                    <a:cubicBezTo>
                      <a:pt x="6" y="7"/>
                      <a:pt x="5" y="7"/>
                      <a:pt x="8" y="9"/>
                    </a:cubicBezTo>
                    <a:cubicBezTo>
                      <a:pt x="10" y="9"/>
                      <a:pt x="10" y="12"/>
                      <a:pt x="8" y="10"/>
                    </a:cubicBezTo>
                    <a:cubicBezTo>
                      <a:pt x="6" y="9"/>
                      <a:pt x="8" y="12"/>
                      <a:pt x="6" y="10"/>
                    </a:cubicBezTo>
                    <a:cubicBezTo>
                      <a:pt x="3" y="9"/>
                      <a:pt x="6" y="14"/>
                      <a:pt x="5" y="12"/>
                    </a:cubicBezTo>
                    <a:cubicBezTo>
                      <a:pt x="0" y="10"/>
                      <a:pt x="5" y="15"/>
                      <a:pt x="2" y="14"/>
                    </a:cubicBezTo>
                  </a:path>
                </a:pathLst>
              </a:custGeom>
              <a:grpFill/>
              <a:ln w="6350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lIns="45720" tIns="27432" rIns="45720" bIns="27432"/>
              <a:lstStyle/>
              <a:p>
                <a:endParaRPr lang="en-GB" sz="900" dirty="0"/>
              </a:p>
            </p:txBody>
          </p:sp>
          <p:sp>
            <p:nvSpPr>
              <p:cNvPr id="524" name="Freeform 158"/>
              <p:cNvSpPr>
                <a:spLocks/>
              </p:cNvSpPr>
              <p:nvPr/>
            </p:nvSpPr>
            <p:spPr bwMode="auto">
              <a:xfrm>
                <a:off x="1762" y="4117"/>
                <a:ext cx="29" cy="21"/>
              </a:xfrm>
              <a:custGeom>
                <a:avLst/>
                <a:gdLst/>
                <a:ahLst/>
                <a:cxnLst>
                  <a:cxn ang="0">
                    <a:pos x="3" y="11"/>
                  </a:cxn>
                  <a:cxn ang="0">
                    <a:pos x="1" y="10"/>
                  </a:cxn>
                  <a:cxn ang="0">
                    <a:pos x="1" y="8"/>
                  </a:cxn>
                  <a:cxn ang="0">
                    <a:pos x="4" y="8"/>
                  </a:cxn>
                  <a:cxn ang="0">
                    <a:pos x="6" y="6"/>
                  </a:cxn>
                  <a:cxn ang="0">
                    <a:pos x="4" y="5"/>
                  </a:cxn>
                  <a:cxn ang="0">
                    <a:pos x="4" y="5"/>
                  </a:cxn>
                  <a:cxn ang="0">
                    <a:pos x="4" y="3"/>
                  </a:cxn>
                  <a:cxn ang="0">
                    <a:pos x="4" y="2"/>
                  </a:cxn>
                  <a:cxn ang="0">
                    <a:pos x="9" y="2"/>
                  </a:cxn>
                  <a:cxn ang="0">
                    <a:pos x="10" y="2"/>
                  </a:cxn>
                  <a:cxn ang="0">
                    <a:pos x="13" y="0"/>
                  </a:cxn>
                  <a:cxn ang="0">
                    <a:pos x="13" y="3"/>
                  </a:cxn>
                  <a:cxn ang="0">
                    <a:pos x="10" y="6"/>
                  </a:cxn>
                  <a:cxn ang="0">
                    <a:pos x="7" y="8"/>
                  </a:cxn>
                  <a:cxn ang="0">
                    <a:pos x="6" y="10"/>
                  </a:cxn>
                  <a:cxn ang="0">
                    <a:pos x="4" y="11"/>
                  </a:cxn>
                  <a:cxn ang="0">
                    <a:pos x="3" y="11"/>
                  </a:cxn>
                </a:cxnLst>
                <a:rect l="0" t="0" r="r" b="b"/>
                <a:pathLst>
                  <a:path w="15" h="11">
                    <a:moveTo>
                      <a:pt x="3" y="11"/>
                    </a:moveTo>
                    <a:cubicBezTo>
                      <a:pt x="1" y="10"/>
                      <a:pt x="3" y="11"/>
                      <a:pt x="1" y="10"/>
                    </a:cubicBezTo>
                    <a:cubicBezTo>
                      <a:pt x="0" y="8"/>
                      <a:pt x="1" y="10"/>
                      <a:pt x="1" y="8"/>
                    </a:cubicBezTo>
                    <a:cubicBezTo>
                      <a:pt x="1" y="8"/>
                      <a:pt x="3" y="10"/>
                      <a:pt x="4" y="8"/>
                    </a:cubicBezTo>
                    <a:cubicBezTo>
                      <a:pt x="4" y="6"/>
                      <a:pt x="6" y="6"/>
                      <a:pt x="6" y="6"/>
                    </a:cubicBezTo>
                    <a:cubicBezTo>
                      <a:pt x="7" y="5"/>
                      <a:pt x="6" y="5"/>
                      <a:pt x="4" y="5"/>
                    </a:cubicBezTo>
                    <a:cubicBezTo>
                      <a:pt x="3" y="6"/>
                      <a:pt x="3" y="5"/>
                      <a:pt x="4" y="5"/>
                    </a:cubicBezTo>
                    <a:cubicBezTo>
                      <a:pt x="6" y="5"/>
                      <a:pt x="6" y="3"/>
                      <a:pt x="4" y="3"/>
                    </a:cubicBezTo>
                    <a:cubicBezTo>
                      <a:pt x="3" y="2"/>
                      <a:pt x="1" y="0"/>
                      <a:pt x="4" y="2"/>
                    </a:cubicBezTo>
                    <a:cubicBezTo>
                      <a:pt x="9" y="3"/>
                      <a:pt x="7" y="2"/>
                      <a:pt x="9" y="2"/>
                    </a:cubicBezTo>
                    <a:cubicBezTo>
                      <a:pt x="9" y="0"/>
                      <a:pt x="9" y="2"/>
                      <a:pt x="10" y="2"/>
                    </a:cubicBezTo>
                    <a:cubicBezTo>
                      <a:pt x="12" y="2"/>
                      <a:pt x="12" y="0"/>
                      <a:pt x="13" y="0"/>
                    </a:cubicBezTo>
                    <a:cubicBezTo>
                      <a:pt x="15" y="2"/>
                      <a:pt x="15" y="2"/>
                      <a:pt x="13" y="3"/>
                    </a:cubicBezTo>
                    <a:cubicBezTo>
                      <a:pt x="12" y="5"/>
                      <a:pt x="12" y="3"/>
                      <a:pt x="10" y="6"/>
                    </a:cubicBezTo>
                    <a:cubicBezTo>
                      <a:pt x="9" y="8"/>
                      <a:pt x="9" y="8"/>
                      <a:pt x="7" y="8"/>
                    </a:cubicBezTo>
                    <a:cubicBezTo>
                      <a:pt x="6" y="8"/>
                      <a:pt x="6" y="10"/>
                      <a:pt x="6" y="10"/>
                    </a:cubicBezTo>
                    <a:cubicBezTo>
                      <a:pt x="4" y="11"/>
                      <a:pt x="4" y="10"/>
                      <a:pt x="4" y="11"/>
                    </a:cubicBezTo>
                    <a:cubicBezTo>
                      <a:pt x="4" y="11"/>
                      <a:pt x="4" y="11"/>
                      <a:pt x="3" y="11"/>
                    </a:cubicBezTo>
                  </a:path>
                </a:pathLst>
              </a:custGeom>
              <a:grpFill/>
              <a:ln w="6350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lIns="45720" tIns="27432" rIns="45720" bIns="27432"/>
              <a:lstStyle/>
              <a:p>
                <a:endParaRPr lang="en-GB" sz="900" dirty="0"/>
              </a:p>
            </p:txBody>
          </p:sp>
          <p:sp>
            <p:nvSpPr>
              <p:cNvPr id="525" name="Freeform 159"/>
              <p:cNvSpPr>
                <a:spLocks/>
              </p:cNvSpPr>
              <p:nvPr/>
            </p:nvSpPr>
            <p:spPr bwMode="auto">
              <a:xfrm>
                <a:off x="3112" y="2094"/>
                <a:ext cx="56" cy="68"/>
              </a:xfrm>
              <a:custGeom>
                <a:avLst/>
                <a:gdLst/>
                <a:ahLst/>
                <a:cxnLst>
                  <a:cxn ang="0">
                    <a:pos x="12" y="35"/>
                  </a:cxn>
                  <a:cxn ang="0">
                    <a:pos x="12" y="31"/>
                  </a:cxn>
                  <a:cxn ang="0">
                    <a:pos x="10" y="18"/>
                  </a:cxn>
                  <a:cxn ang="0">
                    <a:pos x="7" y="12"/>
                  </a:cxn>
                  <a:cxn ang="0">
                    <a:pos x="0" y="3"/>
                  </a:cxn>
                  <a:cxn ang="0">
                    <a:pos x="6" y="1"/>
                  </a:cxn>
                  <a:cxn ang="0">
                    <a:pos x="15" y="5"/>
                  </a:cxn>
                  <a:cxn ang="0">
                    <a:pos x="19" y="6"/>
                  </a:cxn>
                  <a:cxn ang="0">
                    <a:pos x="19" y="9"/>
                  </a:cxn>
                  <a:cxn ang="0">
                    <a:pos x="22" y="14"/>
                  </a:cxn>
                  <a:cxn ang="0">
                    <a:pos x="24" y="18"/>
                  </a:cxn>
                  <a:cxn ang="0">
                    <a:pos x="25" y="25"/>
                  </a:cxn>
                  <a:cxn ang="0">
                    <a:pos x="25" y="25"/>
                  </a:cxn>
                  <a:cxn ang="0">
                    <a:pos x="19" y="25"/>
                  </a:cxn>
                  <a:cxn ang="0">
                    <a:pos x="18" y="26"/>
                  </a:cxn>
                  <a:cxn ang="0">
                    <a:pos x="15" y="34"/>
                  </a:cxn>
                  <a:cxn ang="0">
                    <a:pos x="12" y="35"/>
                  </a:cxn>
                </a:cxnLst>
                <a:rect l="0" t="0" r="r" b="b"/>
                <a:pathLst>
                  <a:path w="29" h="35">
                    <a:moveTo>
                      <a:pt x="12" y="35"/>
                    </a:moveTo>
                    <a:cubicBezTo>
                      <a:pt x="10" y="34"/>
                      <a:pt x="12" y="34"/>
                      <a:pt x="12" y="31"/>
                    </a:cubicBezTo>
                    <a:cubicBezTo>
                      <a:pt x="10" y="26"/>
                      <a:pt x="15" y="23"/>
                      <a:pt x="10" y="18"/>
                    </a:cubicBezTo>
                    <a:cubicBezTo>
                      <a:pt x="6" y="12"/>
                      <a:pt x="7" y="14"/>
                      <a:pt x="7" y="12"/>
                    </a:cubicBezTo>
                    <a:cubicBezTo>
                      <a:pt x="4" y="11"/>
                      <a:pt x="3" y="1"/>
                      <a:pt x="0" y="3"/>
                    </a:cubicBezTo>
                    <a:cubicBezTo>
                      <a:pt x="1" y="1"/>
                      <a:pt x="4" y="1"/>
                      <a:pt x="6" y="1"/>
                    </a:cubicBezTo>
                    <a:cubicBezTo>
                      <a:pt x="7" y="0"/>
                      <a:pt x="13" y="5"/>
                      <a:pt x="15" y="5"/>
                    </a:cubicBezTo>
                    <a:cubicBezTo>
                      <a:pt x="16" y="3"/>
                      <a:pt x="16" y="8"/>
                      <a:pt x="19" y="6"/>
                    </a:cubicBezTo>
                    <a:cubicBezTo>
                      <a:pt x="21" y="6"/>
                      <a:pt x="21" y="8"/>
                      <a:pt x="19" y="9"/>
                    </a:cubicBezTo>
                    <a:cubicBezTo>
                      <a:pt x="18" y="12"/>
                      <a:pt x="21" y="14"/>
                      <a:pt x="22" y="14"/>
                    </a:cubicBezTo>
                    <a:cubicBezTo>
                      <a:pt x="24" y="14"/>
                      <a:pt x="21" y="17"/>
                      <a:pt x="24" y="18"/>
                    </a:cubicBezTo>
                    <a:cubicBezTo>
                      <a:pt x="27" y="20"/>
                      <a:pt x="24" y="23"/>
                      <a:pt x="25" y="25"/>
                    </a:cubicBezTo>
                    <a:cubicBezTo>
                      <a:pt x="29" y="25"/>
                      <a:pt x="25" y="26"/>
                      <a:pt x="25" y="25"/>
                    </a:cubicBezTo>
                    <a:cubicBezTo>
                      <a:pt x="24" y="25"/>
                      <a:pt x="21" y="26"/>
                      <a:pt x="19" y="25"/>
                    </a:cubicBezTo>
                    <a:cubicBezTo>
                      <a:pt x="18" y="23"/>
                      <a:pt x="16" y="25"/>
                      <a:pt x="18" y="26"/>
                    </a:cubicBezTo>
                    <a:cubicBezTo>
                      <a:pt x="19" y="29"/>
                      <a:pt x="13" y="32"/>
                      <a:pt x="15" y="34"/>
                    </a:cubicBezTo>
                    <a:cubicBezTo>
                      <a:pt x="15" y="35"/>
                      <a:pt x="13" y="35"/>
                      <a:pt x="12" y="35"/>
                    </a:cubicBezTo>
                  </a:path>
                </a:pathLst>
              </a:custGeom>
              <a:grpFill/>
              <a:ln w="6350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lIns="45720" tIns="27432" rIns="45720" bIns="27432"/>
              <a:lstStyle/>
              <a:p>
                <a:endParaRPr lang="en-GB" sz="900" dirty="0"/>
              </a:p>
            </p:txBody>
          </p:sp>
          <p:sp>
            <p:nvSpPr>
              <p:cNvPr id="526" name="Freeform 160"/>
              <p:cNvSpPr>
                <a:spLocks/>
              </p:cNvSpPr>
              <p:nvPr/>
            </p:nvSpPr>
            <p:spPr bwMode="auto">
              <a:xfrm>
                <a:off x="3015" y="2100"/>
                <a:ext cx="143" cy="104"/>
              </a:xfrm>
              <a:custGeom>
                <a:avLst/>
                <a:gdLst/>
                <a:ahLst/>
                <a:cxnLst>
                  <a:cxn ang="0">
                    <a:pos x="21" y="3"/>
                  </a:cxn>
                  <a:cxn ang="0">
                    <a:pos x="15" y="6"/>
                  </a:cxn>
                  <a:cxn ang="0">
                    <a:pos x="12" y="11"/>
                  </a:cxn>
                  <a:cxn ang="0">
                    <a:pos x="10" y="15"/>
                  </a:cxn>
                  <a:cxn ang="0">
                    <a:pos x="6" y="23"/>
                  </a:cxn>
                  <a:cxn ang="0">
                    <a:pos x="3" y="23"/>
                  </a:cxn>
                  <a:cxn ang="0">
                    <a:pos x="3" y="23"/>
                  </a:cxn>
                  <a:cxn ang="0">
                    <a:pos x="0" y="25"/>
                  </a:cxn>
                  <a:cxn ang="0">
                    <a:pos x="3" y="30"/>
                  </a:cxn>
                  <a:cxn ang="0">
                    <a:pos x="9" y="36"/>
                  </a:cxn>
                  <a:cxn ang="0">
                    <a:pos x="13" y="42"/>
                  </a:cxn>
                  <a:cxn ang="0">
                    <a:pos x="16" y="40"/>
                  </a:cxn>
                  <a:cxn ang="0">
                    <a:pos x="18" y="47"/>
                  </a:cxn>
                  <a:cxn ang="0">
                    <a:pos x="19" y="51"/>
                  </a:cxn>
                  <a:cxn ang="0">
                    <a:pos x="25" y="51"/>
                  </a:cxn>
                  <a:cxn ang="0">
                    <a:pos x="33" y="51"/>
                  </a:cxn>
                  <a:cxn ang="0">
                    <a:pos x="42" y="51"/>
                  </a:cxn>
                  <a:cxn ang="0">
                    <a:pos x="54" y="50"/>
                  </a:cxn>
                  <a:cxn ang="0">
                    <a:pos x="60" y="51"/>
                  </a:cxn>
                  <a:cxn ang="0">
                    <a:pos x="65" y="53"/>
                  </a:cxn>
                  <a:cxn ang="0">
                    <a:pos x="71" y="40"/>
                  </a:cxn>
                  <a:cxn ang="0">
                    <a:pos x="74" y="36"/>
                  </a:cxn>
                  <a:cxn ang="0">
                    <a:pos x="69" y="34"/>
                  </a:cxn>
                  <a:cxn ang="0">
                    <a:pos x="66" y="36"/>
                  </a:cxn>
                  <a:cxn ang="0">
                    <a:pos x="62" y="33"/>
                  </a:cxn>
                  <a:cxn ang="0">
                    <a:pos x="62" y="28"/>
                  </a:cxn>
                  <a:cxn ang="0">
                    <a:pos x="60" y="15"/>
                  </a:cxn>
                  <a:cxn ang="0">
                    <a:pos x="57" y="9"/>
                  </a:cxn>
                  <a:cxn ang="0">
                    <a:pos x="50" y="0"/>
                  </a:cxn>
                  <a:cxn ang="0">
                    <a:pos x="44" y="5"/>
                  </a:cxn>
                  <a:cxn ang="0">
                    <a:pos x="38" y="6"/>
                  </a:cxn>
                  <a:cxn ang="0">
                    <a:pos x="33" y="3"/>
                  </a:cxn>
                  <a:cxn ang="0">
                    <a:pos x="27" y="3"/>
                  </a:cxn>
                  <a:cxn ang="0">
                    <a:pos x="22" y="3"/>
                  </a:cxn>
                  <a:cxn ang="0">
                    <a:pos x="21" y="3"/>
                  </a:cxn>
                </a:cxnLst>
                <a:rect l="0" t="0" r="r" b="b"/>
                <a:pathLst>
                  <a:path w="74" h="54">
                    <a:moveTo>
                      <a:pt x="21" y="3"/>
                    </a:moveTo>
                    <a:cubicBezTo>
                      <a:pt x="18" y="8"/>
                      <a:pt x="16" y="5"/>
                      <a:pt x="15" y="6"/>
                    </a:cubicBezTo>
                    <a:cubicBezTo>
                      <a:pt x="13" y="8"/>
                      <a:pt x="15" y="8"/>
                      <a:pt x="12" y="11"/>
                    </a:cubicBezTo>
                    <a:cubicBezTo>
                      <a:pt x="9" y="14"/>
                      <a:pt x="12" y="14"/>
                      <a:pt x="10" y="15"/>
                    </a:cubicBezTo>
                    <a:cubicBezTo>
                      <a:pt x="9" y="19"/>
                      <a:pt x="6" y="23"/>
                      <a:pt x="6" y="23"/>
                    </a:cubicBezTo>
                    <a:cubicBezTo>
                      <a:pt x="4" y="23"/>
                      <a:pt x="4" y="22"/>
                      <a:pt x="3" y="23"/>
                    </a:cubicBezTo>
                    <a:cubicBezTo>
                      <a:pt x="3" y="23"/>
                      <a:pt x="4" y="23"/>
                      <a:pt x="3" y="23"/>
                    </a:cubicBezTo>
                    <a:cubicBezTo>
                      <a:pt x="1" y="23"/>
                      <a:pt x="0" y="23"/>
                      <a:pt x="0" y="25"/>
                    </a:cubicBezTo>
                    <a:cubicBezTo>
                      <a:pt x="1" y="28"/>
                      <a:pt x="4" y="28"/>
                      <a:pt x="3" y="30"/>
                    </a:cubicBezTo>
                    <a:cubicBezTo>
                      <a:pt x="3" y="34"/>
                      <a:pt x="10" y="34"/>
                      <a:pt x="9" y="36"/>
                    </a:cubicBezTo>
                    <a:cubicBezTo>
                      <a:pt x="7" y="39"/>
                      <a:pt x="9" y="42"/>
                      <a:pt x="13" y="42"/>
                    </a:cubicBezTo>
                    <a:cubicBezTo>
                      <a:pt x="16" y="44"/>
                      <a:pt x="15" y="40"/>
                      <a:pt x="16" y="40"/>
                    </a:cubicBezTo>
                    <a:cubicBezTo>
                      <a:pt x="22" y="45"/>
                      <a:pt x="13" y="42"/>
                      <a:pt x="18" y="47"/>
                    </a:cubicBezTo>
                    <a:cubicBezTo>
                      <a:pt x="24" y="50"/>
                      <a:pt x="18" y="50"/>
                      <a:pt x="19" y="51"/>
                    </a:cubicBezTo>
                    <a:cubicBezTo>
                      <a:pt x="21" y="53"/>
                      <a:pt x="22" y="50"/>
                      <a:pt x="25" y="51"/>
                    </a:cubicBezTo>
                    <a:cubicBezTo>
                      <a:pt x="30" y="54"/>
                      <a:pt x="30" y="51"/>
                      <a:pt x="33" y="51"/>
                    </a:cubicBezTo>
                    <a:cubicBezTo>
                      <a:pt x="36" y="53"/>
                      <a:pt x="39" y="54"/>
                      <a:pt x="42" y="51"/>
                    </a:cubicBezTo>
                    <a:cubicBezTo>
                      <a:pt x="45" y="50"/>
                      <a:pt x="53" y="47"/>
                      <a:pt x="54" y="50"/>
                    </a:cubicBezTo>
                    <a:cubicBezTo>
                      <a:pt x="56" y="51"/>
                      <a:pt x="57" y="48"/>
                      <a:pt x="60" y="51"/>
                    </a:cubicBezTo>
                    <a:cubicBezTo>
                      <a:pt x="60" y="53"/>
                      <a:pt x="63" y="53"/>
                      <a:pt x="65" y="53"/>
                    </a:cubicBezTo>
                    <a:cubicBezTo>
                      <a:pt x="65" y="45"/>
                      <a:pt x="66" y="42"/>
                      <a:pt x="71" y="40"/>
                    </a:cubicBezTo>
                    <a:cubicBezTo>
                      <a:pt x="74" y="40"/>
                      <a:pt x="74" y="39"/>
                      <a:pt x="74" y="36"/>
                    </a:cubicBezTo>
                    <a:cubicBezTo>
                      <a:pt x="73" y="33"/>
                      <a:pt x="69" y="34"/>
                      <a:pt x="69" y="34"/>
                    </a:cubicBezTo>
                    <a:cubicBezTo>
                      <a:pt x="68" y="36"/>
                      <a:pt x="66" y="34"/>
                      <a:pt x="66" y="36"/>
                    </a:cubicBezTo>
                    <a:cubicBezTo>
                      <a:pt x="65" y="37"/>
                      <a:pt x="63" y="36"/>
                      <a:pt x="62" y="33"/>
                    </a:cubicBezTo>
                    <a:cubicBezTo>
                      <a:pt x="60" y="31"/>
                      <a:pt x="62" y="33"/>
                      <a:pt x="62" y="28"/>
                    </a:cubicBezTo>
                    <a:cubicBezTo>
                      <a:pt x="60" y="25"/>
                      <a:pt x="65" y="20"/>
                      <a:pt x="60" y="15"/>
                    </a:cubicBezTo>
                    <a:cubicBezTo>
                      <a:pt x="56" y="11"/>
                      <a:pt x="59" y="11"/>
                      <a:pt x="57" y="9"/>
                    </a:cubicBezTo>
                    <a:cubicBezTo>
                      <a:pt x="54" y="8"/>
                      <a:pt x="54" y="0"/>
                      <a:pt x="50" y="0"/>
                    </a:cubicBezTo>
                    <a:cubicBezTo>
                      <a:pt x="47" y="1"/>
                      <a:pt x="48" y="3"/>
                      <a:pt x="44" y="5"/>
                    </a:cubicBezTo>
                    <a:cubicBezTo>
                      <a:pt x="39" y="5"/>
                      <a:pt x="39" y="5"/>
                      <a:pt x="38" y="6"/>
                    </a:cubicBezTo>
                    <a:cubicBezTo>
                      <a:pt x="36" y="8"/>
                      <a:pt x="35" y="3"/>
                      <a:pt x="33" y="3"/>
                    </a:cubicBezTo>
                    <a:cubicBezTo>
                      <a:pt x="30" y="5"/>
                      <a:pt x="30" y="3"/>
                      <a:pt x="27" y="3"/>
                    </a:cubicBezTo>
                    <a:cubicBezTo>
                      <a:pt x="24" y="3"/>
                      <a:pt x="22" y="1"/>
                      <a:pt x="22" y="3"/>
                    </a:cubicBezTo>
                    <a:cubicBezTo>
                      <a:pt x="21" y="5"/>
                      <a:pt x="21" y="3"/>
                      <a:pt x="21" y="3"/>
                    </a:cubicBezTo>
                  </a:path>
                </a:pathLst>
              </a:custGeom>
              <a:grpFill/>
              <a:ln w="6350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lIns="45720" tIns="27432" rIns="45720" bIns="27432"/>
              <a:lstStyle/>
              <a:p>
                <a:endParaRPr lang="en-GB" sz="900" dirty="0"/>
              </a:p>
            </p:txBody>
          </p:sp>
          <p:sp>
            <p:nvSpPr>
              <p:cNvPr id="527" name="Freeform 161"/>
              <p:cNvSpPr>
                <a:spLocks/>
              </p:cNvSpPr>
              <p:nvPr/>
            </p:nvSpPr>
            <p:spPr bwMode="auto">
              <a:xfrm>
                <a:off x="3102" y="2235"/>
                <a:ext cx="48" cy="49"/>
              </a:xfrm>
              <a:custGeom>
                <a:avLst/>
                <a:gdLst/>
                <a:ahLst/>
                <a:cxnLst>
                  <a:cxn ang="0">
                    <a:pos x="2" y="5"/>
                  </a:cxn>
                  <a:cxn ang="0">
                    <a:pos x="3" y="11"/>
                  </a:cxn>
                  <a:cxn ang="0">
                    <a:pos x="0" y="16"/>
                  </a:cxn>
                  <a:cxn ang="0">
                    <a:pos x="5" y="17"/>
                  </a:cxn>
                  <a:cxn ang="0">
                    <a:pos x="2" y="22"/>
                  </a:cxn>
                  <a:cxn ang="0">
                    <a:pos x="5" y="20"/>
                  </a:cxn>
                  <a:cxn ang="0">
                    <a:pos x="11" y="16"/>
                  </a:cxn>
                  <a:cxn ang="0">
                    <a:pos x="15" y="14"/>
                  </a:cxn>
                  <a:cxn ang="0">
                    <a:pos x="23" y="12"/>
                  </a:cxn>
                  <a:cxn ang="0">
                    <a:pos x="20" y="9"/>
                  </a:cxn>
                  <a:cxn ang="0">
                    <a:pos x="15" y="2"/>
                  </a:cxn>
                  <a:cxn ang="0">
                    <a:pos x="12" y="3"/>
                  </a:cxn>
                  <a:cxn ang="0">
                    <a:pos x="8" y="2"/>
                  </a:cxn>
                  <a:cxn ang="0">
                    <a:pos x="5" y="3"/>
                  </a:cxn>
                  <a:cxn ang="0">
                    <a:pos x="2" y="5"/>
                  </a:cxn>
                </a:cxnLst>
                <a:rect l="0" t="0" r="r" b="b"/>
                <a:pathLst>
                  <a:path w="25" h="25">
                    <a:moveTo>
                      <a:pt x="2" y="5"/>
                    </a:moveTo>
                    <a:cubicBezTo>
                      <a:pt x="5" y="8"/>
                      <a:pt x="5" y="9"/>
                      <a:pt x="3" y="11"/>
                    </a:cubicBezTo>
                    <a:cubicBezTo>
                      <a:pt x="2" y="11"/>
                      <a:pt x="3" y="14"/>
                      <a:pt x="0" y="16"/>
                    </a:cubicBezTo>
                    <a:cubicBezTo>
                      <a:pt x="0" y="20"/>
                      <a:pt x="9" y="16"/>
                      <a:pt x="5" y="17"/>
                    </a:cubicBezTo>
                    <a:cubicBezTo>
                      <a:pt x="2" y="20"/>
                      <a:pt x="2" y="19"/>
                      <a:pt x="2" y="22"/>
                    </a:cubicBezTo>
                    <a:cubicBezTo>
                      <a:pt x="0" y="25"/>
                      <a:pt x="2" y="22"/>
                      <a:pt x="5" y="20"/>
                    </a:cubicBezTo>
                    <a:cubicBezTo>
                      <a:pt x="8" y="17"/>
                      <a:pt x="9" y="19"/>
                      <a:pt x="11" y="16"/>
                    </a:cubicBezTo>
                    <a:cubicBezTo>
                      <a:pt x="14" y="9"/>
                      <a:pt x="14" y="16"/>
                      <a:pt x="15" y="14"/>
                    </a:cubicBezTo>
                    <a:cubicBezTo>
                      <a:pt x="18" y="11"/>
                      <a:pt x="21" y="16"/>
                      <a:pt x="23" y="12"/>
                    </a:cubicBezTo>
                    <a:cubicBezTo>
                      <a:pt x="25" y="9"/>
                      <a:pt x="23" y="11"/>
                      <a:pt x="20" y="9"/>
                    </a:cubicBezTo>
                    <a:cubicBezTo>
                      <a:pt x="15" y="6"/>
                      <a:pt x="15" y="5"/>
                      <a:pt x="15" y="2"/>
                    </a:cubicBezTo>
                    <a:cubicBezTo>
                      <a:pt x="14" y="2"/>
                      <a:pt x="14" y="3"/>
                      <a:pt x="12" y="3"/>
                    </a:cubicBezTo>
                    <a:cubicBezTo>
                      <a:pt x="11" y="3"/>
                      <a:pt x="9" y="0"/>
                      <a:pt x="8" y="2"/>
                    </a:cubicBezTo>
                    <a:cubicBezTo>
                      <a:pt x="6" y="3"/>
                      <a:pt x="5" y="0"/>
                      <a:pt x="5" y="3"/>
                    </a:cubicBezTo>
                    <a:cubicBezTo>
                      <a:pt x="3" y="5"/>
                      <a:pt x="2" y="3"/>
                      <a:pt x="2" y="5"/>
                    </a:cubicBezTo>
                  </a:path>
                </a:pathLst>
              </a:custGeom>
              <a:grpFill/>
              <a:ln w="6350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lIns="45720" tIns="27432" rIns="45720" bIns="27432"/>
              <a:lstStyle/>
              <a:p>
                <a:endParaRPr lang="en-GB" sz="900" dirty="0"/>
              </a:p>
            </p:txBody>
          </p:sp>
          <p:sp>
            <p:nvSpPr>
              <p:cNvPr id="528" name="Freeform 162"/>
              <p:cNvSpPr>
                <a:spLocks/>
              </p:cNvSpPr>
              <p:nvPr/>
            </p:nvSpPr>
            <p:spPr bwMode="auto">
              <a:xfrm>
                <a:off x="3061" y="1826"/>
                <a:ext cx="78" cy="56"/>
              </a:xfrm>
              <a:custGeom>
                <a:avLst/>
                <a:gdLst/>
                <a:ahLst/>
                <a:cxnLst>
                  <a:cxn ang="0">
                    <a:pos x="7" y="18"/>
                  </a:cxn>
                  <a:cxn ang="0">
                    <a:pos x="1" y="15"/>
                  </a:cxn>
                  <a:cxn ang="0">
                    <a:pos x="1" y="9"/>
                  </a:cxn>
                  <a:cxn ang="0">
                    <a:pos x="4" y="4"/>
                  </a:cxn>
                  <a:cxn ang="0">
                    <a:pos x="13" y="3"/>
                  </a:cxn>
                  <a:cxn ang="0">
                    <a:pos x="18" y="1"/>
                  </a:cxn>
                  <a:cxn ang="0">
                    <a:pos x="27" y="3"/>
                  </a:cxn>
                  <a:cxn ang="0">
                    <a:pos x="36" y="3"/>
                  </a:cxn>
                  <a:cxn ang="0">
                    <a:pos x="35" y="8"/>
                  </a:cxn>
                  <a:cxn ang="0">
                    <a:pos x="32" y="15"/>
                  </a:cxn>
                  <a:cxn ang="0">
                    <a:pos x="33" y="22"/>
                  </a:cxn>
                  <a:cxn ang="0">
                    <a:pos x="32" y="28"/>
                  </a:cxn>
                  <a:cxn ang="0">
                    <a:pos x="26" y="28"/>
                  </a:cxn>
                  <a:cxn ang="0">
                    <a:pos x="20" y="25"/>
                  </a:cxn>
                  <a:cxn ang="0">
                    <a:pos x="15" y="22"/>
                  </a:cxn>
                  <a:cxn ang="0">
                    <a:pos x="7" y="25"/>
                  </a:cxn>
                  <a:cxn ang="0">
                    <a:pos x="7" y="18"/>
                  </a:cxn>
                </a:cxnLst>
                <a:rect l="0" t="0" r="r" b="b"/>
                <a:pathLst>
                  <a:path w="40" h="29">
                    <a:moveTo>
                      <a:pt x="7" y="18"/>
                    </a:moveTo>
                    <a:cubicBezTo>
                      <a:pt x="3" y="20"/>
                      <a:pt x="3" y="17"/>
                      <a:pt x="1" y="15"/>
                    </a:cubicBezTo>
                    <a:cubicBezTo>
                      <a:pt x="0" y="12"/>
                      <a:pt x="0" y="12"/>
                      <a:pt x="1" y="9"/>
                    </a:cubicBezTo>
                    <a:cubicBezTo>
                      <a:pt x="1" y="6"/>
                      <a:pt x="4" y="8"/>
                      <a:pt x="4" y="4"/>
                    </a:cubicBezTo>
                    <a:cubicBezTo>
                      <a:pt x="6" y="3"/>
                      <a:pt x="10" y="3"/>
                      <a:pt x="13" y="3"/>
                    </a:cubicBezTo>
                    <a:cubicBezTo>
                      <a:pt x="18" y="3"/>
                      <a:pt x="13" y="0"/>
                      <a:pt x="18" y="1"/>
                    </a:cubicBezTo>
                    <a:cubicBezTo>
                      <a:pt x="23" y="3"/>
                      <a:pt x="26" y="1"/>
                      <a:pt x="27" y="3"/>
                    </a:cubicBezTo>
                    <a:cubicBezTo>
                      <a:pt x="30" y="4"/>
                      <a:pt x="33" y="4"/>
                      <a:pt x="36" y="3"/>
                    </a:cubicBezTo>
                    <a:cubicBezTo>
                      <a:pt x="40" y="6"/>
                      <a:pt x="35" y="4"/>
                      <a:pt x="35" y="8"/>
                    </a:cubicBezTo>
                    <a:cubicBezTo>
                      <a:pt x="35" y="12"/>
                      <a:pt x="30" y="9"/>
                      <a:pt x="32" y="15"/>
                    </a:cubicBezTo>
                    <a:cubicBezTo>
                      <a:pt x="35" y="20"/>
                      <a:pt x="30" y="17"/>
                      <a:pt x="33" y="22"/>
                    </a:cubicBezTo>
                    <a:cubicBezTo>
                      <a:pt x="36" y="26"/>
                      <a:pt x="33" y="23"/>
                      <a:pt x="32" y="28"/>
                    </a:cubicBezTo>
                    <a:cubicBezTo>
                      <a:pt x="29" y="29"/>
                      <a:pt x="30" y="26"/>
                      <a:pt x="26" y="28"/>
                    </a:cubicBezTo>
                    <a:cubicBezTo>
                      <a:pt x="23" y="29"/>
                      <a:pt x="21" y="25"/>
                      <a:pt x="20" y="25"/>
                    </a:cubicBezTo>
                    <a:cubicBezTo>
                      <a:pt x="18" y="25"/>
                      <a:pt x="17" y="22"/>
                      <a:pt x="15" y="22"/>
                    </a:cubicBezTo>
                    <a:cubicBezTo>
                      <a:pt x="12" y="20"/>
                      <a:pt x="12" y="23"/>
                      <a:pt x="7" y="25"/>
                    </a:cubicBezTo>
                    <a:cubicBezTo>
                      <a:pt x="9" y="18"/>
                      <a:pt x="10" y="15"/>
                      <a:pt x="7" y="18"/>
                    </a:cubicBezTo>
                  </a:path>
                </a:pathLst>
              </a:custGeom>
              <a:grpFill/>
              <a:ln w="6350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lIns="45720" tIns="27432" rIns="45720" bIns="27432"/>
              <a:lstStyle/>
              <a:p>
                <a:endParaRPr lang="en-GB" sz="900" dirty="0"/>
              </a:p>
            </p:txBody>
          </p:sp>
          <p:sp>
            <p:nvSpPr>
              <p:cNvPr id="529" name="Freeform 163"/>
              <p:cNvSpPr>
                <a:spLocks/>
              </p:cNvSpPr>
              <p:nvPr/>
            </p:nvSpPr>
            <p:spPr bwMode="auto">
              <a:xfrm>
                <a:off x="3022" y="1863"/>
                <a:ext cx="117" cy="62"/>
              </a:xfrm>
              <a:custGeom>
                <a:avLst/>
                <a:gdLst/>
                <a:ahLst/>
                <a:cxnLst>
                  <a:cxn ang="0">
                    <a:pos x="0" y="27"/>
                  </a:cxn>
                  <a:cxn ang="0">
                    <a:pos x="15" y="24"/>
                  </a:cxn>
                  <a:cxn ang="0">
                    <a:pos x="26" y="24"/>
                  </a:cxn>
                  <a:cxn ang="0">
                    <a:pos x="32" y="22"/>
                  </a:cxn>
                  <a:cxn ang="0">
                    <a:pos x="35" y="26"/>
                  </a:cxn>
                  <a:cxn ang="0">
                    <a:pos x="46" y="32"/>
                  </a:cxn>
                  <a:cxn ang="0">
                    <a:pos x="53" y="30"/>
                  </a:cxn>
                  <a:cxn ang="0">
                    <a:pos x="58" y="27"/>
                  </a:cxn>
                  <a:cxn ang="0">
                    <a:pos x="56" y="21"/>
                  </a:cxn>
                  <a:cxn ang="0">
                    <a:pos x="55" y="18"/>
                  </a:cxn>
                  <a:cxn ang="0">
                    <a:pos x="55" y="13"/>
                  </a:cxn>
                  <a:cxn ang="0">
                    <a:pos x="52" y="8"/>
                  </a:cxn>
                  <a:cxn ang="0">
                    <a:pos x="46" y="8"/>
                  </a:cxn>
                  <a:cxn ang="0">
                    <a:pos x="40" y="5"/>
                  </a:cxn>
                  <a:cxn ang="0">
                    <a:pos x="35" y="2"/>
                  </a:cxn>
                  <a:cxn ang="0">
                    <a:pos x="27" y="5"/>
                  </a:cxn>
                  <a:cxn ang="0">
                    <a:pos x="24" y="15"/>
                  </a:cxn>
                  <a:cxn ang="0">
                    <a:pos x="15" y="10"/>
                  </a:cxn>
                  <a:cxn ang="0">
                    <a:pos x="12" y="7"/>
                  </a:cxn>
                  <a:cxn ang="0">
                    <a:pos x="4" y="10"/>
                  </a:cxn>
                  <a:cxn ang="0">
                    <a:pos x="4" y="13"/>
                  </a:cxn>
                  <a:cxn ang="0">
                    <a:pos x="1" y="19"/>
                  </a:cxn>
                  <a:cxn ang="0">
                    <a:pos x="0" y="27"/>
                  </a:cxn>
                </a:cxnLst>
                <a:rect l="0" t="0" r="r" b="b"/>
                <a:pathLst>
                  <a:path w="60" h="32">
                    <a:moveTo>
                      <a:pt x="0" y="27"/>
                    </a:moveTo>
                    <a:cubicBezTo>
                      <a:pt x="7" y="22"/>
                      <a:pt x="9" y="22"/>
                      <a:pt x="15" y="24"/>
                    </a:cubicBezTo>
                    <a:cubicBezTo>
                      <a:pt x="21" y="24"/>
                      <a:pt x="23" y="22"/>
                      <a:pt x="26" y="24"/>
                    </a:cubicBezTo>
                    <a:cubicBezTo>
                      <a:pt x="30" y="26"/>
                      <a:pt x="30" y="22"/>
                      <a:pt x="32" y="22"/>
                    </a:cubicBezTo>
                    <a:cubicBezTo>
                      <a:pt x="33" y="24"/>
                      <a:pt x="30" y="26"/>
                      <a:pt x="35" y="26"/>
                    </a:cubicBezTo>
                    <a:cubicBezTo>
                      <a:pt x="40" y="26"/>
                      <a:pt x="41" y="30"/>
                      <a:pt x="46" y="32"/>
                    </a:cubicBezTo>
                    <a:cubicBezTo>
                      <a:pt x="50" y="29"/>
                      <a:pt x="52" y="32"/>
                      <a:pt x="53" y="30"/>
                    </a:cubicBezTo>
                    <a:cubicBezTo>
                      <a:pt x="55" y="27"/>
                      <a:pt x="55" y="27"/>
                      <a:pt x="58" y="27"/>
                    </a:cubicBezTo>
                    <a:cubicBezTo>
                      <a:pt x="58" y="27"/>
                      <a:pt x="60" y="24"/>
                      <a:pt x="56" y="21"/>
                    </a:cubicBezTo>
                    <a:cubicBezTo>
                      <a:pt x="55" y="18"/>
                      <a:pt x="56" y="18"/>
                      <a:pt x="55" y="18"/>
                    </a:cubicBezTo>
                    <a:cubicBezTo>
                      <a:pt x="53" y="18"/>
                      <a:pt x="55" y="15"/>
                      <a:pt x="55" y="13"/>
                    </a:cubicBezTo>
                    <a:cubicBezTo>
                      <a:pt x="56" y="11"/>
                      <a:pt x="53" y="11"/>
                      <a:pt x="52" y="8"/>
                    </a:cubicBezTo>
                    <a:cubicBezTo>
                      <a:pt x="49" y="10"/>
                      <a:pt x="50" y="7"/>
                      <a:pt x="46" y="8"/>
                    </a:cubicBezTo>
                    <a:cubicBezTo>
                      <a:pt x="43" y="10"/>
                      <a:pt x="41" y="5"/>
                      <a:pt x="40" y="5"/>
                    </a:cubicBezTo>
                    <a:cubicBezTo>
                      <a:pt x="38" y="5"/>
                      <a:pt x="37" y="2"/>
                      <a:pt x="35" y="2"/>
                    </a:cubicBezTo>
                    <a:cubicBezTo>
                      <a:pt x="32" y="0"/>
                      <a:pt x="32" y="3"/>
                      <a:pt x="27" y="5"/>
                    </a:cubicBezTo>
                    <a:cubicBezTo>
                      <a:pt x="26" y="8"/>
                      <a:pt x="30" y="13"/>
                      <a:pt x="24" y="15"/>
                    </a:cubicBezTo>
                    <a:cubicBezTo>
                      <a:pt x="17" y="18"/>
                      <a:pt x="20" y="11"/>
                      <a:pt x="15" y="10"/>
                    </a:cubicBezTo>
                    <a:cubicBezTo>
                      <a:pt x="10" y="8"/>
                      <a:pt x="15" y="5"/>
                      <a:pt x="12" y="7"/>
                    </a:cubicBezTo>
                    <a:cubicBezTo>
                      <a:pt x="7" y="8"/>
                      <a:pt x="6" y="8"/>
                      <a:pt x="4" y="10"/>
                    </a:cubicBezTo>
                    <a:cubicBezTo>
                      <a:pt x="4" y="11"/>
                      <a:pt x="3" y="11"/>
                      <a:pt x="4" y="13"/>
                    </a:cubicBezTo>
                    <a:cubicBezTo>
                      <a:pt x="4" y="16"/>
                      <a:pt x="1" y="16"/>
                      <a:pt x="1" y="19"/>
                    </a:cubicBezTo>
                    <a:cubicBezTo>
                      <a:pt x="0" y="22"/>
                      <a:pt x="0" y="24"/>
                      <a:pt x="0" y="27"/>
                    </a:cubicBezTo>
                  </a:path>
                </a:pathLst>
              </a:custGeom>
              <a:grpFill/>
              <a:ln w="6350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lIns="45720" tIns="27432" rIns="45720" bIns="27432"/>
              <a:lstStyle/>
              <a:p>
                <a:endParaRPr lang="en-GB" sz="900" dirty="0"/>
              </a:p>
            </p:txBody>
          </p:sp>
          <p:sp>
            <p:nvSpPr>
              <p:cNvPr id="530" name="Freeform 164"/>
              <p:cNvSpPr>
                <a:spLocks/>
              </p:cNvSpPr>
              <p:nvPr/>
            </p:nvSpPr>
            <p:spPr bwMode="auto">
              <a:xfrm>
                <a:off x="3022" y="1906"/>
                <a:ext cx="92" cy="68"/>
              </a:xfrm>
              <a:custGeom>
                <a:avLst/>
                <a:gdLst/>
                <a:ahLst/>
                <a:cxnLst>
                  <a:cxn ang="0">
                    <a:pos x="46" y="10"/>
                  </a:cxn>
                  <a:cxn ang="0">
                    <a:pos x="46" y="16"/>
                  </a:cxn>
                  <a:cxn ang="0">
                    <a:pos x="38" y="22"/>
                  </a:cxn>
                  <a:cxn ang="0">
                    <a:pos x="38" y="29"/>
                  </a:cxn>
                  <a:cxn ang="0">
                    <a:pos x="32" y="30"/>
                  </a:cxn>
                  <a:cxn ang="0">
                    <a:pos x="21" y="32"/>
                  </a:cxn>
                  <a:cxn ang="0">
                    <a:pos x="15" y="27"/>
                  </a:cxn>
                  <a:cxn ang="0">
                    <a:pos x="13" y="19"/>
                  </a:cxn>
                  <a:cxn ang="0">
                    <a:pos x="3" y="16"/>
                  </a:cxn>
                  <a:cxn ang="0">
                    <a:pos x="1" y="10"/>
                  </a:cxn>
                  <a:cxn ang="0">
                    <a:pos x="0" y="5"/>
                  </a:cxn>
                  <a:cxn ang="0">
                    <a:pos x="15" y="2"/>
                  </a:cxn>
                  <a:cxn ang="0">
                    <a:pos x="26" y="2"/>
                  </a:cxn>
                  <a:cxn ang="0">
                    <a:pos x="32" y="0"/>
                  </a:cxn>
                  <a:cxn ang="0">
                    <a:pos x="35" y="3"/>
                  </a:cxn>
                  <a:cxn ang="0">
                    <a:pos x="46" y="10"/>
                  </a:cxn>
                </a:cxnLst>
                <a:rect l="0" t="0" r="r" b="b"/>
                <a:pathLst>
                  <a:path w="47" h="35">
                    <a:moveTo>
                      <a:pt x="46" y="10"/>
                    </a:moveTo>
                    <a:cubicBezTo>
                      <a:pt x="42" y="18"/>
                      <a:pt x="47" y="13"/>
                      <a:pt x="46" y="16"/>
                    </a:cubicBezTo>
                    <a:cubicBezTo>
                      <a:pt x="44" y="19"/>
                      <a:pt x="42" y="16"/>
                      <a:pt x="38" y="22"/>
                    </a:cubicBezTo>
                    <a:cubicBezTo>
                      <a:pt x="35" y="27"/>
                      <a:pt x="41" y="27"/>
                      <a:pt x="38" y="29"/>
                    </a:cubicBezTo>
                    <a:cubicBezTo>
                      <a:pt x="36" y="32"/>
                      <a:pt x="38" y="24"/>
                      <a:pt x="32" y="30"/>
                    </a:cubicBezTo>
                    <a:cubicBezTo>
                      <a:pt x="27" y="35"/>
                      <a:pt x="26" y="30"/>
                      <a:pt x="21" y="32"/>
                    </a:cubicBezTo>
                    <a:cubicBezTo>
                      <a:pt x="21" y="29"/>
                      <a:pt x="16" y="25"/>
                      <a:pt x="15" y="27"/>
                    </a:cubicBezTo>
                    <a:cubicBezTo>
                      <a:pt x="13" y="22"/>
                      <a:pt x="16" y="21"/>
                      <a:pt x="13" y="19"/>
                    </a:cubicBezTo>
                    <a:cubicBezTo>
                      <a:pt x="10" y="16"/>
                      <a:pt x="13" y="21"/>
                      <a:pt x="3" y="16"/>
                    </a:cubicBezTo>
                    <a:cubicBezTo>
                      <a:pt x="3" y="14"/>
                      <a:pt x="3" y="11"/>
                      <a:pt x="1" y="10"/>
                    </a:cubicBezTo>
                    <a:cubicBezTo>
                      <a:pt x="0" y="8"/>
                      <a:pt x="0" y="8"/>
                      <a:pt x="0" y="5"/>
                    </a:cubicBezTo>
                    <a:cubicBezTo>
                      <a:pt x="7" y="0"/>
                      <a:pt x="9" y="0"/>
                      <a:pt x="15" y="2"/>
                    </a:cubicBezTo>
                    <a:cubicBezTo>
                      <a:pt x="21" y="2"/>
                      <a:pt x="23" y="0"/>
                      <a:pt x="26" y="2"/>
                    </a:cubicBezTo>
                    <a:cubicBezTo>
                      <a:pt x="30" y="3"/>
                      <a:pt x="30" y="0"/>
                      <a:pt x="32" y="0"/>
                    </a:cubicBezTo>
                    <a:cubicBezTo>
                      <a:pt x="33" y="2"/>
                      <a:pt x="30" y="3"/>
                      <a:pt x="35" y="3"/>
                    </a:cubicBezTo>
                    <a:cubicBezTo>
                      <a:pt x="39" y="3"/>
                      <a:pt x="41" y="8"/>
                      <a:pt x="46" y="10"/>
                    </a:cubicBezTo>
                  </a:path>
                </a:pathLst>
              </a:custGeom>
              <a:grpFill/>
              <a:ln w="6350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lIns="45720" tIns="27432" rIns="45720" bIns="27432"/>
              <a:lstStyle/>
              <a:p>
                <a:endParaRPr lang="en-GB" sz="900" dirty="0"/>
              </a:p>
            </p:txBody>
          </p:sp>
          <p:sp>
            <p:nvSpPr>
              <p:cNvPr id="531" name="Freeform 165"/>
              <p:cNvSpPr>
                <a:spLocks/>
              </p:cNvSpPr>
              <p:nvPr/>
            </p:nvSpPr>
            <p:spPr bwMode="auto">
              <a:xfrm>
                <a:off x="3052" y="1912"/>
                <a:ext cx="157" cy="122"/>
              </a:xfrm>
              <a:custGeom>
                <a:avLst/>
                <a:gdLst/>
                <a:ahLst/>
                <a:cxnLst>
                  <a:cxn ang="0">
                    <a:pos x="70" y="50"/>
                  </a:cxn>
                  <a:cxn ang="0">
                    <a:pos x="63" y="58"/>
                  </a:cxn>
                  <a:cxn ang="0">
                    <a:pos x="60" y="60"/>
                  </a:cxn>
                  <a:cxn ang="0">
                    <a:pos x="54" y="60"/>
                  </a:cxn>
                  <a:cxn ang="0">
                    <a:pos x="47" y="58"/>
                  </a:cxn>
                  <a:cxn ang="0">
                    <a:pos x="40" y="57"/>
                  </a:cxn>
                  <a:cxn ang="0">
                    <a:pos x="32" y="55"/>
                  </a:cxn>
                  <a:cxn ang="0">
                    <a:pos x="17" y="54"/>
                  </a:cxn>
                  <a:cxn ang="0">
                    <a:pos x="9" y="57"/>
                  </a:cxn>
                  <a:cxn ang="0">
                    <a:pos x="6" y="58"/>
                  </a:cxn>
                  <a:cxn ang="0">
                    <a:pos x="3" y="50"/>
                  </a:cxn>
                  <a:cxn ang="0">
                    <a:pos x="8" y="46"/>
                  </a:cxn>
                  <a:cxn ang="0">
                    <a:pos x="6" y="29"/>
                  </a:cxn>
                  <a:cxn ang="0">
                    <a:pos x="17" y="27"/>
                  </a:cxn>
                  <a:cxn ang="0">
                    <a:pos x="23" y="25"/>
                  </a:cxn>
                  <a:cxn ang="0">
                    <a:pos x="23" y="19"/>
                  </a:cxn>
                  <a:cxn ang="0">
                    <a:pos x="31" y="13"/>
                  </a:cxn>
                  <a:cxn ang="0">
                    <a:pos x="31" y="7"/>
                  </a:cxn>
                  <a:cxn ang="0">
                    <a:pos x="38" y="5"/>
                  </a:cxn>
                  <a:cxn ang="0">
                    <a:pos x="43" y="2"/>
                  </a:cxn>
                  <a:cxn ang="0">
                    <a:pos x="49" y="3"/>
                  </a:cxn>
                  <a:cxn ang="0">
                    <a:pos x="55" y="7"/>
                  </a:cxn>
                  <a:cxn ang="0">
                    <a:pos x="61" y="7"/>
                  </a:cxn>
                  <a:cxn ang="0">
                    <a:pos x="64" y="10"/>
                  </a:cxn>
                  <a:cxn ang="0">
                    <a:pos x="64" y="16"/>
                  </a:cxn>
                  <a:cxn ang="0">
                    <a:pos x="66" y="22"/>
                  </a:cxn>
                  <a:cxn ang="0">
                    <a:pos x="72" y="29"/>
                  </a:cxn>
                  <a:cxn ang="0">
                    <a:pos x="76" y="33"/>
                  </a:cxn>
                  <a:cxn ang="0">
                    <a:pos x="78" y="36"/>
                  </a:cxn>
                  <a:cxn ang="0">
                    <a:pos x="70" y="38"/>
                  </a:cxn>
                  <a:cxn ang="0">
                    <a:pos x="69" y="41"/>
                  </a:cxn>
                  <a:cxn ang="0">
                    <a:pos x="70" y="50"/>
                  </a:cxn>
                </a:cxnLst>
                <a:rect l="0" t="0" r="r" b="b"/>
                <a:pathLst>
                  <a:path w="81" h="63">
                    <a:moveTo>
                      <a:pt x="70" y="50"/>
                    </a:moveTo>
                    <a:cubicBezTo>
                      <a:pt x="64" y="50"/>
                      <a:pt x="63" y="54"/>
                      <a:pt x="63" y="58"/>
                    </a:cubicBezTo>
                    <a:cubicBezTo>
                      <a:pt x="63" y="63"/>
                      <a:pt x="61" y="63"/>
                      <a:pt x="60" y="60"/>
                    </a:cubicBezTo>
                    <a:cubicBezTo>
                      <a:pt x="58" y="60"/>
                      <a:pt x="55" y="60"/>
                      <a:pt x="54" y="60"/>
                    </a:cubicBezTo>
                    <a:cubicBezTo>
                      <a:pt x="50" y="61"/>
                      <a:pt x="52" y="55"/>
                      <a:pt x="47" y="58"/>
                    </a:cubicBezTo>
                    <a:cubicBezTo>
                      <a:pt x="44" y="61"/>
                      <a:pt x="49" y="57"/>
                      <a:pt x="40" y="57"/>
                    </a:cubicBezTo>
                    <a:cubicBezTo>
                      <a:pt x="34" y="57"/>
                      <a:pt x="37" y="55"/>
                      <a:pt x="32" y="55"/>
                    </a:cubicBezTo>
                    <a:cubicBezTo>
                      <a:pt x="29" y="57"/>
                      <a:pt x="28" y="52"/>
                      <a:pt x="17" y="54"/>
                    </a:cubicBezTo>
                    <a:cubicBezTo>
                      <a:pt x="8" y="55"/>
                      <a:pt x="12" y="58"/>
                      <a:pt x="9" y="57"/>
                    </a:cubicBezTo>
                    <a:cubicBezTo>
                      <a:pt x="8" y="57"/>
                      <a:pt x="6" y="58"/>
                      <a:pt x="6" y="58"/>
                    </a:cubicBezTo>
                    <a:cubicBezTo>
                      <a:pt x="5" y="55"/>
                      <a:pt x="9" y="52"/>
                      <a:pt x="3" y="50"/>
                    </a:cubicBezTo>
                    <a:cubicBezTo>
                      <a:pt x="0" y="49"/>
                      <a:pt x="5" y="46"/>
                      <a:pt x="8" y="46"/>
                    </a:cubicBezTo>
                    <a:cubicBezTo>
                      <a:pt x="11" y="44"/>
                      <a:pt x="8" y="38"/>
                      <a:pt x="6" y="29"/>
                    </a:cubicBezTo>
                    <a:cubicBezTo>
                      <a:pt x="11" y="27"/>
                      <a:pt x="12" y="32"/>
                      <a:pt x="17" y="27"/>
                    </a:cubicBezTo>
                    <a:cubicBezTo>
                      <a:pt x="23" y="21"/>
                      <a:pt x="21" y="29"/>
                      <a:pt x="23" y="25"/>
                    </a:cubicBezTo>
                    <a:cubicBezTo>
                      <a:pt x="26" y="24"/>
                      <a:pt x="20" y="24"/>
                      <a:pt x="23" y="19"/>
                    </a:cubicBezTo>
                    <a:cubicBezTo>
                      <a:pt x="28" y="13"/>
                      <a:pt x="29" y="16"/>
                      <a:pt x="31" y="13"/>
                    </a:cubicBezTo>
                    <a:cubicBezTo>
                      <a:pt x="32" y="10"/>
                      <a:pt x="28" y="14"/>
                      <a:pt x="31" y="7"/>
                    </a:cubicBezTo>
                    <a:cubicBezTo>
                      <a:pt x="35" y="3"/>
                      <a:pt x="37" y="7"/>
                      <a:pt x="38" y="5"/>
                    </a:cubicBezTo>
                    <a:cubicBezTo>
                      <a:pt x="40" y="2"/>
                      <a:pt x="40" y="2"/>
                      <a:pt x="43" y="2"/>
                    </a:cubicBezTo>
                    <a:cubicBezTo>
                      <a:pt x="47" y="0"/>
                      <a:pt x="44" y="3"/>
                      <a:pt x="49" y="3"/>
                    </a:cubicBezTo>
                    <a:cubicBezTo>
                      <a:pt x="55" y="2"/>
                      <a:pt x="50" y="8"/>
                      <a:pt x="55" y="7"/>
                    </a:cubicBezTo>
                    <a:cubicBezTo>
                      <a:pt x="58" y="3"/>
                      <a:pt x="61" y="5"/>
                      <a:pt x="61" y="7"/>
                    </a:cubicBezTo>
                    <a:cubicBezTo>
                      <a:pt x="63" y="8"/>
                      <a:pt x="66" y="7"/>
                      <a:pt x="64" y="10"/>
                    </a:cubicBezTo>
                    <a:cubicBezTo>
                      <a:pt x="63" y="14"/>
                      <a:pt x="67" y="14"/>
                      <a:pt x="64" y="16"/>
                    </a:cubicBezTo>
                    <a:cubicBezTo>
                      <a:pt x="61" y="19"/>
                      <a:pt x="66" y="18"/>
                      <a:pt x="66" y="22"/>
                    </a:cubicBezTo>
                    <a:cubicBezTo>
                      <a:pt x="67" y="29"/>
                      <a:pt x="73" y="27"/>
                      <a:pt x="72" y="29"/>
                    </a:cubicBezTo>
                    <a:cubicBezTo>
                      <a:pt x="69" y="33"/>
                      <a:pt x="76" y="29"/>
                      <a:pt x="76" y="33"/>
                    </a:cubicBezTo>
                    <a:cubicBezTo>
                      <a:pt x="76" y="35"/>
                      <a:pt x="81" y="35"/>
                      <a:pt x="78" y="36"/>
                    </a:cubicBezTo>
                    <a:cubicBezTo>
                      <a:pt x="75" y="38"/>
                      <a:pt x="75" y="41"/>
                      <a:pt x="70" y="38"/>
                    </a:cubicBezTo>
                    <a:cubicBezTo>
                      <a:pt x="69" y="36"/>
                      <a:pt x="67" y="39"/>
                      <a:pt x="69" y="41"/>
                    </a:cubicBezTo>
                    <a:cubicBezTo>
                      <a:pt x="72" y="46"/>
                      <a:pt x="67" y="46"/>
                      <a:pt x="70" y="50"/>
                    </a:cubicBezTo>
                  </a:path>
                </a:pathLst>
              </a:custGeom>
              <a:grpFill/>
              <a:ln w="6350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lIns="45720" tIns="27432" rIns="45720" bIns="27432"/>
              <a:lstStyle/>
              <a:p>
                <a:endParaRPr lang="en-GB" sz="900" dirty="0"/>
              </a:p>
            </p:txBody>
          </p:sp>
          <p:sp>
            <p:nvSpPr>
              <p:cNvPr id="532" name="Freeform 166"/>
              <p:cNvSpPr>
                <a:spLocks/>
              </p:cNvSpPr>
              <p:nvPr/>
            </p:nvSpPr>
            <p:spPr bwMode="auto">
              <a:xfrm>
                <a:off x="2914" y="1946"/>
                <a:ext cx="165" cy="138"/>
              </a:xfrm>
              <a:custGeom>
                <a:avLst/>
                <a:gdLst/>
                <a:ahLst/>
                <a:cxnLst>
                  <a:cxn ang="0">
                    <a:pos x="77" y="40"/>
                  </a:cxn>
                  <a:cxn ang="0">
                    <a:pos x="79" y="47"/>
                  </a:cxn>
                  <a:cxn ang="0">
                    <a:pos x="80" y="50"/>
                  </a:cxn>
                  <a:cxn ang="0">
                    <a:pos x="79" y="54"/>
                  </a:cxn>
                  <a:cxn ang="0">
                    <a:pos x="71" y="62"/>
                  </a:cxn>
                  <a:cxn ang="0">
                    <a:pos x="71" y="68"/>
                  </a:cxn>
                  <a:cxn ang="0">
                    <a:pos x="68" y="70"/>
                  </a:cxn>
                  <a:cxn ang="0">
                    <a:pos x="63" y="67"/>
                  </a:cxn>
                  <a:cxn ang="0">
                    <a:pos x="53" y="65"/>
                  </a:cxn>
                  <a:cxn ang="0">
                    <a:pos x="48" y="68"/>
                  </a:cxn>
                  <a:cxn ang="0">
                    <a:pos x="47" y="67"/>
                  </a:cxn>
                  <a:cxn ang="0">
                    <a:pos x="42" y="65"/>
                  </a:cxn>
                  <a:cxn ang="0">
                    <a:pos x="41" y="65"/>
                  </a:cxn>
                  <a:cxn ang="0">
                    <a:pos x="39" y="65"/>
                  </a:cxn>
                  <a:cxn ang="0">
                    <a:pos x="35" y="59"/>
                  </a:cxn>
                  <a:cxn ang="0">
                    <a:pos x="30" y="57"/>
                  </a:cxn>
                  <a:cxn ang="0">
                    <a:pos x="28" y="56"/>
                  </a:cxn>
                  <a:cxn ang="0">
                    <a:pos x="24" y="54"/>
                  </a:cxn>
                  <a:cxn ang="0">
                    <a:pos x="21" y="56"/>
                  </a:cxn>
                  <a:cxn ang="0">
                    <a:pos x="21" y="51"/>
                  </a:cxn>
                  <a:cxn ang="0">
                    <a:pos x="15" y="50"/>
                  </a:cxn>
                  <a:cxn ang="0">
                    <a:pos x="9" y="48"/>
                  </a:cxn>
                  <a:cxn ang="0">
                    <a:pos x="6" y="39"/>
                  </a:cxn>
                  <a:cxn ang="0">
                    <a:pos x="6" y="31"/>
                  </a:cxn>
                  <a:cxn ang="0">
                    <a:pos x="4" y="26"/>
                  </a:cxn>
                  <a:cxn ang="0">
                    <a:pos x="3" y="14"/>
                  </a:cxn>
                  <a:cxn ang="0">
                    <a:pos x="6" y="14"/>
                  </a:cxn>
                  <a:cxn ang="0">
                    <a:pos x="6" y="12"/>
                  </a:cxn>
                  <a:cxn ang="0">
                    <a:pos x="3" y="12"/>
                  </a:cxn>
                  <a:cxn ang="0">
                    <a:pos x="3" y="11"/>
                  </a:cxn>
                  <a:cxn ang="0">
                    <a:pos x="15" y="8"/>
                  </a:cxn>
                  <a:cxn ang="0">
                    <a:pos x="22" y="3"/>
                  </a:cxn>
                  <a:cxn ang="0">
                    <a:pos x="30" y="0"/>
                  </a:cxn>
                  <a:cxn ang="0">
                    <a:pos x="39" y="3"/>
                  </a:cxn>
                  <a:cxn ang="0">
                    <a:pos x="38" y="3"/>
                  </a:cxn>
                  <a:cxn ang="0">
                    <a:pos x="38" y="5"/>
                  </a:cxn>
                  <a:cxn ang="0">
                    <a:pos x="45" y="5"/>
                  </a:cxn>
                  <a:cxn ang="0">
                    <a:pos x="71" y="6"/>
                  </a:cxn>
                  <a:cxn ang="0">
                    <a:pos x="77" y="11"/>
                  </a:cxn>
                  <a:cxn ang="0">
                    <a:pos x="79" y="28"/>
                  </a:cxn>
                  <a:cxn ang="0">
                    <a:pos x="74" y="33"/>
                  </a:cxn>
                  <a:cxn ang="0">
                    <a:pos x="77" y="40"/>
                  </a:cxn>
                </a:cxnLst>
                <a:rect l="0" t="0" r="r" b="b"/>
                <a:pathLst>
                  <a:path w="85" h="71">
                    <a:moveTo>
                      <a:pt x="77" y="40"/>
                    </a:moveTo>
                    <a:cubicBezTo>
                      <a:pt x="79" y="43"/>
                      <a:pt x="76" y="42"/>
                      <a:pt x="79" y="47"/>
                    </a:cubicBezTo>
                    <a:cubicBezTo>
                      <a:pt x="85" y="51"/>
                      <a:pt x="79" y="48"/>
                      <a:pt x="80" y="50"/>
                    </a:cubicBezTo>
                    <a:cubicBezTo>
                      <a:pt x="82" y="51"/>
                      <a:pt x="83" y="53"/>
                      <a:pt x="79" y="54"/>
                    </a:cubicBezTo>
                    <a:cubicBezTo>
                      <a:pt x="77" y="54"/>
                      <a:pt x="72" y="59"/>
                      <a:pt x="71" y="62"/>
                    </a:cubicBezTo>
                    <a:cubicBezTo>
                      <a:pt x="68" y="65"/>
                      <a:pt x="71" y="67"/>
                      <a:pt x="71" y="68"/>
                    </a:cubicBezTo>
                    <a:cubicBezTo>
                      <a:pt x="69" y="70"/>
                      <a:pt x="74" y="71"/>
                      <a:pt x="68" y="70"/>
                    </a:cubicBezTo>
                    <a:cubicBezTo>
                      <a:pt x="63" y="68"/>
                      <a:pt x="65" y="67"/>
                      <a:pt x="63" y="67"/>
                    </a:cubicBezTo>
                    <a:cubicBezTo>
                      <a:pt x="59" y="65"/>
                      <a:pt x="54" y="65"/>
                      <a:pt x="53" y="65"/>
                    </a:cubicBezTo>
                    <a:cubicBezTo>
                      <a:pt x="50" y="65"/>
                      <a:pt x="50" y="70"/>
                      <a:pt x="48" y="68"/>
                    </a:cubicBezTo>
                    <a:cubicBezTo>
                      <a:pt x="48" y="68"/>
                      <a:pt x="47" y="68"/>
                      <a:pt x="47" y="67"/>
                    </a:cubicBezTo>
                    <a:cubicBezTo>
                      <a:pt x="48" y="64"/>
                      <a:pt x="44" y="62"/>
                      <a:pt x="42" y="65"/>
                    </a:cubicBezTo>
                    <a:cubicBezTo>
                      <a:pt x="42" y="67"/>
                      <a:pt x="41" y="67"/>
                      <a:pt x="41" y="65"/>
                    </a:cubicBezTo>
                    <a:cubicBezTo>
                      <a:pt x="41" y="65"/>
                      <a:pt x="41" y="65"/>
                      <a:pt x="39" y="65"/>
                    </a:cubicBezTo>
                    <a:cubicBezTo>
                      <a:pt x="39" y="62"/>
                      <a:pt x="38" y="61"/>
                      <a:pt x="35" y="59"/>
                    </a:cubicBezTo>
                    <a:cubicBezTo>
                      <a:pt x="32" y="57"/>
                      <a:pt x="33" y="59"/>
                      <a:pt x="30" y="57"/>
                    </a:cubicBezTo>
                    <a:cubicBezTo>
                      <a:pt x="28" y="56"/>
                      <a:pt x="32" y="56"/>
                      <a:pt x="28" y="56"/>
                    </a:cubicBezTo>
                    <a:cubicBezTo>
                      <a:pt x="25" y="54"/>
                      <a:pt x="22" y="53"/>
                      <a:pt x="24" y="54"/>
                    </a:cubicBezTo>
                    <a:cubicBezTo>
                      <a:pt x="25" y="56"/>
                      <a:pt x="24" y="59"/>
                      <a:pt x="21" y="56"/>
                    </a:cubicBezTo>
                    <a:cubicBezTo>
                      <a:pt x="16" y="51"/>
                      <a:pt x="21" y="53"/>
                      <a:pt x="21" y="51"/>
                    </a:cubicBezTo>
                    <a:cubicBezTo>
                      <a:pt x="19" y="50"/>
                      <a:pt x="19" y="51"/>
                      <a:pt x="15" y="50"/>
                    </a:cubicBezTo>
                    <a:cubicBezTo>
                      <a:pt x="9" y="47"/>
                      <a:pt x="12" y="45"/>
                      <a:pt x="9" y="48"/>
                    </a:cubicBezTo>
                    <a:cubicBezTo>
                      <a:pt x="10" y="39"/>
                      <a:pt x="7" y="43"/>
                      <a:pt x="6" y="39"/>
                    </a:cubicBezTo>
                    <a:cubicBezTo>
                      <a:pt x="6" y="36"/>
                      <a:pt x="9" y="36"/>
                      <a:pt x="6" y="31"/>
                    </a:cubicBezTo>
                    <a:cubicBezTo>
                      <a:pt x="4" y="29"/>
                      <a:pt x="9" y="29"/>
                      <a:pt x="4" y="26"/>
                    </a:cubicBezTo>
                    <a:cubicBezTo>
                      <a:pt x="0" y="23"/>
                      <a:pt x="6" y="22"/>
                      <a:pt x="3" y="14"/>
                    </a:cubicBezTo>
                    <a:cubicBezTo>
                      <a:pt x="6" y="14"/>
                      <a:pt x="6" y="15"/>
                      <a:pt x="6" y="14"/>
                    </a:cubicBezTo>
                    <a:cubicBezTo>
                      <a:pt x="6" y="12"/>
                      <a:pt x="6" y="12"/>
                      <a:pt x="6" y="12"/>
                    </a:cubicBezTo>
                    <a:cubicBezTo>
                      <a:pt x="4" y="12"/>
                      <a:pt x="4" y="14"/>
                      <a:pt x="3" y="12"/>
                    </a:cubicBezTo>
                    <a:cubicBezTo>
                      <a:pt x="3" y="11"/>
                      <a:pt x="3" y="11"/>
                      <a:pt x="3" y="11"/>
                    </a:cubicBezTo>
                    <a:cubicBezTo>
                      <a:pt x="7" y="12"/>
                      <a:pt x="7" y="9"/>
                      <a:pt x="15" y="8"/>
                    </a:cubicBezTo>
                    <a:cubicBezTo>
                      <a:pt x="22" y="6"/>
                      <a:pt x="18" y="5"/>
                      <a:pt x="22" y="3"/>
                    </a:cubicBezTo>
                    <a:cubicBezTo>
                      <a:pt x="28" y="1"/>
                      <a:pt x="22" y="1"/>
                      <a:pt x="30" y="0"/>
                    </a:cubicBezTo>
                    <a:cubicBezTo>
                      <a:pt x="36" y="0"/>
                      <a:pt x="35" y="0"/>
                      <a:pt x="39" y="3"/>
                    </a:cubicBezTo>
                    <a:cubicBezTo>
                      <a:pt x="41" y="3"/>
                      <a:pt x="39" y="5"/>
                      <a:pt x="38" y="3"/>
                    </a:cubicBezTo>
                    <a:cubicBezTo>
                      <a:pt x="36" y="0"/>
                      <a:pt x="36" y="1"/>
                      <a:pt x="38" y="5"/>
                    </a:cubicBezTo>
                    <a:cubicBezTo>
                      <a:pt x="38" y="6"/>
                      <a:pt x="44" y="6"/>
                      <a:pt x="45" y="5"/>
                    </a:cubicBezTo>
                    <a:cubicBezTo>
                      <a:pt x="56" y="6"/>
                      <a:pt x="65" y="8"/>
                      <a:pt x="71" y="6"/>
                    </a:cubicBezTo>
                    <a:cubicBezTo>
                      <a:pt x="72" y="5"/>
                      <a:pt x="77" y="8"/>
                      <a:pt x="77" y="11"/>
                    </a:cubicBezTo>
                    <a:cubicBezTo>
                      <a:pt x="79" y="20"/>
                      <a:pt x="82" y="26"/>
                      <a:pt x="79" y="28"/>
                    </a:cubicBezTo>
                    <a:cubicBezTo>
                      <a:pt x="76" y="28"/>
                      <a:pt x="71" y="31"/>
                      <a:pt x="74" y="33"/>
                    </a:cubicBezTo>
                    <a:cubicBezTo>
                      <a:pt x="80" y="34"/>
                      <a:pt x="76" y="37"/>
                      <a:pt x="77" y="40"/>
                    </a:cubicBezTo>
                  </a:path>
                </a:pathLst>
              </a:custGeom>
              <a:grpFill/>
              <a:ln w="6350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lIns="45720" tIns="27432" rIns="45720" bIns="27432"/>
              <a:lstStyle/>
              <a:p>
                <a:endParaRPr lang="en-GB" sz="900" dirty="0"/>
              </a:p>
            </p:txBody>
          </p:sp>
          <p:sp>
            <p:nvSpPr>
              <p:cNvPr id="533" name="Freeform 167"/>
              <p:cNvSpPr>
                <a:spLocks/>
              </p:cNvSpPr>
              <p:nvPr/>
            </p:nvSpPr>
            <p:spPr bwMode="auto">
              <a:xfrm>
                <a:off x="2623" y="2036"/>
                <a:ext cx="207" cy="196"/>
              </a:xfrm>
              <a:custGeom>
                <a:avLst/>
                <a:gdLst/>
                <a:ahLst/>
                <a:cxnLst>
                  <a:cxn ang="0">
                    <a:pos x="96" y="67"/>
                  </a:cxn>
                  <a:cxn ang="0">
                    <a:pos x="95" y="78"/>
                  </a:cxn>
                  <a:cxn ang="0">
                    <a:pos x="99" y="86"/>
                  </a:cxn>
                  <a:cxn ang="0">
                    <a:pos x="85" y="92"/>
                  </a:cxn>
                  <a:cxn ang="0">
                    <a:pos x="78" y="89"/>
                  </a:cxn>
                  <a:cxn ang="0">
                    <a:pos x="69" y="89"/>
                  </a:cxn>
                  <a:cxn ang="0">
                    <a:pos x="64" y="100"/>
                  </a:cxn>
                  <a:cxn ang="0">
                    <a:pos x="54" y="100"/>
                  </a:cxn>
                  <a:cxn ang="0">
                    <a:pos x="44" y="97"/>
                  </a:cxn>
                  <a:cxn ang="0">
                    <a:pos x="35" y="95"/>
                  </a:cxn>
                  <a:cxn ang="0">
                    <a:pos x="26" y="89"/>
                  </a:cxn>
                  <a:cxn ang="0">
                    <a:pos x="31" y="75"/>
                  </a:cxn>
                  <a:cxn ang="0">
                    <a:pos x="31" y="70"/>
                  </a:cxn>
                  <a:cxn ang="0">
                    <a:pos x="35" y="69"/>
                  </a:cxn>
                  <a:cxn ang="0">
                    <a:pos x="31" y="61"/>
                  </a:cxn>
                  <a:cxn ang="0">
                    <a:pos x="28" y="55"/>
                  </a:cxn>
                  <a:cxn ang="0">
                    <a:pos x="23" y="47"/>
                  </a:cxn>
                  <a:cxn ang="0">
                    <a:pos x="20" y="42"/>
                  </a:cxn>
                  <a:cxn ang="0">
                    <a:pos x="17" y="41"/>
                  </a:cxn>
                  <a:cxn ang="0">
                    <a:pos x="6" y="38"/>
                  </a:cxn>
                  <a:cxn ang="0">
                    <a:pos x="6" y="35"/>
                  </a:cxn>
                  <a:cxn ang="0">
                    <a:pos x="5" y="32"/>
                  </a:cxn>
                  <a:cxn ang="0">
                    <a:pos x="6" y="28"/>
                  </a:cxn>
                  <a:cxn ang="0">
                    <a:pos x="12" y="27"/>
                  </a:cxn>
                  <a:cxn ang="0">
                    <a:pos x="19" y="30"/>
                  </a:cxn>
                  <a:cxn ang="0">
                    <a:pos x="23" y="28"/>
                  </a:cxn>
                  <a:cxn ang="0">
                    <a:pos x="28" y="30"/>
                  </a:cxn>
                  <a:cxn ang="0">
                    <a:pos x="26" y="21"/>
                  </a:cxn>
                  <a:cxn ang="0">
                    <a:pos x="29" y="16"/>
                  </a:cxn>
                  <a:cxn ang="0">
                    <a:pos x="40" y="21"/>
                  </a:cxn>
                  <a:cxn ang="0">
                    <a:pos x="44" y="14"/>
                  </a:cxn>
                  <a:cxn ang="0">
                    <a:pos x="52" y="10"/>
                  </a:cxn>
                  <a:cxn ang="0">
                    <a:pos x="52" y="4"/>
                  </a:cxn>
                  <a:cxn ang="0">
                    <a:pos x="66" y="5"/>
                  </a:cxn>
                  <a:cxn ang="0">
                    <a:pos x="73" y="11"/>
                  </a:cxn>
                  <a:cxn ang="0">
                    <a:pos x="81" y="16"/>
                  </a:cxn>
                  <a:cxn ang="0">
                    <a:pos x="90" y="19"/>
                  </a:cxn>
                  <a:cxn ang="0">
                    <a:pos x="98" y="24"/>
                  </a:cxn>
                  <a:cxn ang="0">
                    <a:pos x="99" y="41"/>
                  </a:cxn>
                  <a:cxn ang="0">
                    <a:pos x="95" y="45"/>
                  </a:cxn>
                  <a:cxn ang="0">
                    <a:pos x="90" y="52"/>
                  </a:cxn>
                  <a:cxn ang="0">
                    <a:pos x="88" y="58"/>
                  </a:cxn>
                  <a:cxn ang="0">
                    <a:pos x="93" y="58"/>
                  </a:cxn>
                </a:cxnLst>
                <a:rect l="0" t="0" r="r" b="b"/>
                <a:pathLst>
                  <a:path w="107" h="101">
                    <a:moveTo>
                      <a:pt x="95" y="61"/>
                    </a:moveTo>
                    <a:cubicBezTo>
                      <a:pt x="93" y="64"/>
                      <a:pt x="98" y="66"/>
                      <a:pt x="96" y="67"/>
                    </a:cubicBezTo>
                    <a:cubicBezTo>
                      <a:pt x="95" y="70"/>
                      <a:pt x="90" y="69"/>
                      <a:pt x="95" y="72"/>
                    </a:cubicBezTo>
                    <a:cubicBezTo>
                      <a:pt x="99" y="75"/>
                      <a:pt x="93" y="75"/>
                      <a:pt x="95" y="78"/>
                    </a:cubicBezTo>
                    <a:cubicBezTo>
                      <a:pt x="96" y="83"/>
                      <a:pt x="101" y="80"/>
                      <a:pt x="101" y="80"/>
                    </a:cubicBezTo>
                    <a:cubicBezTo>
                      <a:pt x="102" y="81"/>
                      <a:pt x="99" y="84"/>
                      <a:pt x="99" y="86"/>
                    </a:cubicBezTo>
                    <a:cubicBezTo>
                      <a:pt x="98" y="86"/>
                      <a:pt x="93" y="89"/>
                      <a:pt x="93" y="89"/>
                    </a:cubicBezTo>
                    <a:cubicBezTo>
                      <a:pt x="93" y="92"/>
                      <a:pt x="87" y="94"/>
                      <a:pt x="85" y="92"/>
                    </a:cubicBezTo>
                    <a:cubicBezTo>
                      <a:pt x="84" y="91"/>
                      <a:pt x="84" y="94"/>
                      <a:pt x="82" y="91"/>
                    </a:cubicBezTo>
                    <a:cubicBezTo>
                      <a:pt x="81" y="89"/>
                      <a:pt x="81" y="89"/>
                      <a:pt x="78" y="89"/>
                    </a:cubicBezTo>
                    <a:cubicBezTo>
                      <a:pt x="75" y="91"/>
                      <a:pt x="78" y="89"/>
                      <a:pt x="75" y="89"/>
                    </a:cubicBezTo>
                    <a:cubicBezTo>
                      <a:pt x="72" y="89"/>
                      <a:pt x="75" y="84"/>
                      <a:pt x="69" y="89"/>
                    </a:cubicBezTo>
                    <a:cubicBezTo>
                      <a:pt x="67" y="91"/>
                      <a:pt x="64" y="91"/>
                      <a:pt x="64" y="94"/>
                    </a:cubicBezTo>
                    <a:cubicBezTo>
                      <a:pt x="66" y="97"/>
                      <a:pt x="64" y="95"/>
                      <a:pt x="64" y="100"/>
                    </a:cubicBezTo>
                    <a:cubicBezTo>
                      <a:pt x="61" y="100"/>
                      <a:pt x="63" y="101"/>
                      <a:pt x="60" y="100"/>
                    </a:cubicBezTo>
                    <a:cubicBezTo>
                      <a:pt x="58" y="100"/>
                      <a:pt x="58" y="101"/>
                      <a:pt x="54" y="100"/>
                    </a:cubicBezTo>
                    <a:cubicBezTo>
                      <a:pt x="54" y="98"/>
                      <a:pt x="54" y="97"/>
                      <a:pt x="52" y="98"/>
                    </a:cubicBezTo>
                    <a:cubicBezTo>
                      <a:pt x="43" y="92"/>
                      <a:pt x="47" y="97"/>
                      <a:pt x="44" y="97"/>
                    </a:cubicBezTo>
                    <a:cubicBezTo>
                      <a:pt x="41" y="95"/>
                      <a:pt x="41" y="98"/>
                      <a:pt x="40" y="97"/>
                    </a:cubicBezTo>
                    <a:cubicBezTo>
                      <a:pt x="38" y="95"/>
                      <a:pt x="35" y="97"/>
                      <a:pt x="35" y="95"/>
                    </a:cubicBezTo>
                    <a:cubicBezTo>
                      <a:pt x="34" y="92"/>
                      <a:pt x="29" y="94"/>
                      <a:pt x="29" y="92"/>
                    </a:cubicBezTo>
                    <a:cubicBezTo>
                      <a:pt x="29" y="89"/>
                      <a:pt x="28" y="91"/>
                      <a:pt x="26" y="89"/>
                    </a:cubicBezTo>
                    <a:cubicBezTo>
                      <a:pt x="28" y="89"/>
                      <a:pt x="29" y="87"/>
                      <a:pt x="29" y="81"/>
                    </a:cubicBezTo>
                    <a:cubicBezTo>
                      <a:pt x="31" y="75"/>
                      <a:pt x="31" y="75"/>
                      <a:pt x="31" y="75"/>
                    </a:cubicBezTo>
                    <a:cubicBezTo>
                      <a:pt x="32" y="75"/>
                      <a:pt x="31" y="73"/>
                      <a:pt x="31" y="73"/>
                    </a:cubicBezTo>
                    <a:cubicBezTo>
                      <a:pt x="29" y="75"/>
                      <a:pt x="29" y="73"/>
                      <a:pt x="31" y="70"/>
                    </a:cubicBezTo>
                    <a:cubicBezTo>
                      <a:pt x="31" y="67"/>
                      <a:pt x="32" y="66"/>
                      <a:pt x="32" y="66"/>
                    </a:cubicBezTo>
                    <a:cubicBezTo>
                      <a:pt x="34" y="66"/>
                      <a:pt x="35" y="72"/>
                      <a:pt x="35" y="69"/>
                    </a:cubicBezTo>
                    <a:cubicBezTo>
                      <a:pt x="34" y="67"/>
                      <a:pt x="35" y="66"/>
                      <a:pt x="31" y="64"/>
                    </a:cubicBezTo>
                    <a:cubicBezTo>
                      <a:pt x="28" y="61"/>
                      <a:pt x="31" y="63"/>
                      <a:pt x="31" y="61"/>
                    </a:cubicBezTo>
                    <a:cubicBezTo>
                      <a:pt x="32" y="58"/>
                      <a:pt x="29" y="58"/>
                      <a:pt x="31" y="56"/>
                    </a:cubicBezTo>
                    <a:cubicBezTo>
                      <a:pt x="31" y="55"/>
                      <a:pt x="31" y="56"/>
                      <a:pt x="28" y="55"/>
                    </a:cubicBezTo>
                    <a:cubicBezTo>
                      <a:pt x="25" y="53"/>
                      <a:pt x="22" y="50"/>
                      <a:pt x="23" y="49"/>
                    </a:cubicBezTo>
                    <a:cubicBezTo>
                      <a:pt x="25" y="49"/>
                      <a:pt x="25" y="47"/>
                      <a:pt x="23" y="47"/>
                    </a:cubicBezTo>
                    <a:cubicBezTo>
                      <a:pt x="22" y="47"/>
                      <a:pt x="25" y="44"/>
                      <a:pt x="22" y="45"/>
                    </a:cubicBezTo>
                    <a:cubicBezTo>
                      <a:pt x="19" y="45"/>
                      <a:pt x="20" y="44"/>
                      <a:pt x="20" y="42"/>
                    </a:cubicBezTo>
                    <a:cubicBezTo>
                      <a:pt x="22" y="42"/>
                      <a:pt x="20" y="42"/>
                      <a:pt x="19" y="42"/>
                    </a:cubicBezTo>
                    <a:cubicBezTo>
                      <a:pt x="16" y="42"/>
                      <a:pt x="19" y="41"/>
                      <a:pt x="17" y="41"/>
                    </a:cubicBezTo>
                    <a:cubicBezTo>
                      <a:pt x="14" y="41"/>
                      <a:pt x="14" y="39"/>
                      <a:pt x="12" y="39"/>
                    </a:cubicBezTo>
                    <a:cubicBezTo>
                      <a:pt x="9" y="38"/>
                      <a:pt x="8" y="38"/>
                      <a:pt x="6" y="38"/>
                    </a:cubicBezTo>
                    <a:cubicBezTo>
                      <a:pt x="5" y="39"/>
                      <a:pt x="6" y="38"/>
                      <a:pt x="3" y="36"/>
                    </a:cubicBezTo>
                    <a:cubicBezTo>
                      <a:pt x="0" y="35"/>
                      <a:pt x="6" y="35"/>
                      <a:pt x="6" y="35"/>
                    </a:cubicBezTo>
                    <a:cubicBezTo>
                      <a:pt x="5" y="33"/>
                      <a:pt x="3" y="35"/>
                      <a:pt x="3" y="33"/>
                    </a:cubicBezTo>
                    <a:cubicBezTo>
                      <a:pt x="3" y="33"/>
                      <a:pt x="6" y="33"/>
                      <a:pt x="5" y="32"/>
                    </a:cubicBezTo>
                    <a:cubicBezTo>
                      <a:pt x="3" y="32"/>
                      <a:pt x="2" y="33"/>
                      <a:pt x="2" y="32"/>
                    </a:cubicBezTo>
                    <a:cubicBezTo>
                      <a:pt x="2" y="30"/>
                      <a:pt x="3" y="28"/>
                      <a:pt x="6" y="28"/>
                    </a:cubicBezTo>
                    <a:cubicBezTo>
                      <a:pt x="9" y="28"/>
                      <a:pt x="6" y="27"/>
                      <a:pt x="9" y="28"/>
                    </a:cubicBezTo>
                    <a:cubicBezTo>
                      <a:pt x="11" y="28"/>
                      <a:pt x="12" y="28"/>
                      <a:pt x="12" y="27"/>
                    </a:cubicBezTo>
                    <a:cubicBezTo>
                      <a:pt x="11" y="25"/>
                      <a:pt x="12" y="27"/>
                      <a:pt x="14" y="25"/>
                    </a:cubicBezTo>
                    <a:cubicBezTo>
                      <a:pt x="16" y="25"/>
                      <a:pt x="17" y="28"/>
                      <a:pt x="19" y="30"/>
                    </a:cubicBezTo>
                    <a:cubicBezTo>
                      <a:pt x="19" y="32"/>
                      <a:pt x="20" y="28"/>
                      <a:pt x="22" y="28"/>
                    </a:cubicBezTo>
                    <a:cubicBezTo>
                      <a:pt x="23" y="27"/>
                      <a:pt x="22" y="30"/>
                      <a:pt x="23" y="28"/>
                    </a:cubicBezTo>
                    <a:cubicBezTo>
                      <a:pt x="25" y="28"/>
                      <a:pt x="23" y="28"/>
                      <a:pt x="25" y="28"/>
                    </a:cubicBezTo>
                    <a:cubicBezTo>
                      <a:pt x="26" y="28"/>
                      <a:pt x="25" y="30"/>
                      <a:pt x="28" y="30"/>
                    </a:cubicBezTo>
                    <a:cubicBezTo>
                      <a:pt x="29" y="28"/>
                      <a:pt x="28" y="28"/>
                      <a:pt x="28" y="25"/>
                    </a:cubicBezTo>
                    <a:cubicBezTo>
                      <a:pt x="28" y="24"/>
                      <a:pt x="28" y="21"/>
                      <a:pt x="26" y="21"/>
                    </a:cubicBezTo>
                    <a:cubicBezTo>
                      <a:pt x="25" y="19"/>
                      <a:pt x="26" y="19"/>
                      <a:pt x="25" y="18"/>
                    </a:cubicBezTo>
                    <a:cubicBezTo>
                      <a:pt x="25" y="14"/>
                      <a:pt x="26" y="18"/>
                      <a:pt x="29" y="16"/>
                    </a:cubicBezTo>
                    <a:cubicBezTo>
                      <a:pt x="31" y="16"/>
                      <a:pt x="29" y="21"/>
                      <a:pt x="31" y="21"/>
                    </a:cubicBezTo>
                    <a:cubicBezTo>
                      <a:pt x="35" y="19"/>
                      <a:pt x="38" y="22"/>
                      <a:pt x="40" y="21"/>
                    </a:cubicBezTo>
                    <a:cubicBezTo>
                      <a:pt x="41" y="19"/>
                      <a:pt x="43" y="19"/>
                      <a:pt x="41" y="19"/>
                    </a:cubicBezTo>
                    <a:cubicBezTo>
                      <a:pt x="41" y="19"/>
                      <a:pt x="38" y="18"/>
                      <a:pt x="44" y="14"/>
                    </a:cubicBezTo>
                    <a:cubicBezTo>
                      <a:pt x="50" y="13"/>
                      <a:pt x="50" y="13"/>
                      <a:pt x="52" y="11"/>
                    </a:cubicBezTo>
                    <a:cubicBezTo>
                      <a:pt x="52" y="10"/>
                      <a:pt x="54" y="11"/>
                      <a:pt x="52" y="10"/>
                    </a:cubicBezTo>
                    <a:cubicBezTo>
                      <a:pt x="52" y="8"/>
                      <a:pt x="54" y="8"/>
                      <a:pt x="52" y="8"/>
                    </a:cubicBezTo>
                    <a:cubicBezTo>
                      <a:pt x="52" y="7"/>
                      <a:pt x="52" y="7"/>
                      <a:pt x="52" y="4"/>
                    </a:cubicBezTo>
                    <a:cubicBezTo>
                      <a:pt x="52" y="2"/>
                      <a:pt x="54" y="0"/>
                      <a:pt x="60" y="0"/>
                    </a:cubicBezTo>
                    <a:cubicBezTo>
                      <a:pt x="63" y="7"/>
                      <a:pt x="64" y="2"/>
                      <a:pt x="66" y="5"/>
                    </a:cubicBezTo>
                    <a:cubicBezTo>
                      <a:pt x="67" y="8"/>
                      <a:pt x="67" y="5"/>
                      <a:pt x="69" y="8"/>
                    </a:cubicBezTo>
                    <a:cubicBezTo>
                      <a:pt x="70" y="10"/>
                      <a:pt x="73" y="8"/>
                      <a:pt x="73" y="11"/>
                    </a:cubicBezTo>
                    <a:cubicBezTo>
                      <a:pt x="75" y="16"/>
                      <a:pt x="76" y="10"/>
                      <a:pt x="78" y="11"/>
                    </a:cubicBezTo>
                    <a:cubicBezTo>
                      <a:pt x="79" y="11"/>
                      <a:pt x="76" y="14"/>
                      <a:pt x="81" y="16"/>
                    </a:cubicBezTo>
                    <a:cubicBezTo>
                      <a:pt x="82" y="16"/>
                      <a:pt x="82" y="19"/>
                      <a:pt x="85" y="19"/>
                    </a:cubicBezTo>
                    <a:cubicBezTo>
                      <a:pt x="88" y="19"/>
                      <a:pt x="88" y="19"/>
                      <a:pt x="90" y="19"/>
                    </a:cubicBezTo>
                    <a:cubicBezTo>
                      <a:pt x="93" y="19"/>
                      <a:pt x="92" y="22"/>
                      <a:pt x="95" y="22"/>
                    </a:cubicBezTo>
                    <a:cubicBezTo>
                      <a:pt x="96" y="22"/>
                      <a:pt x="95" y="24"/>
                      <a:pt x="98" y="24"/>
                    </a:cubicBezTo>
                    <a:cubicBezTo>
                      <a:pt x="101" y="22"/>
                      <a:pt x="102" y="24"/>
                      <a:pt x="104" y="25"/>
                    </a:cubicBezTo>
                    <a:cubicBezTo>
                      <a:pt x="107" y="25"/>
                      <a:pt x="99" y="28"/>
                      <a:pt x="99" y="41"/>
                    </a:cubicBezTo>
                    <a:cubicBezTo>
                      <a:pt x="98" y="44"/>
                      <a:pt x="96" y="41"/>
                      <a:pt x="96" y="42"/>
                    </a:cubicBezTo>
                    <a:cubicBezTo>
                      <a:pt x="95" y="44"/>
                      <a:pt x="96" y="44"/>
                      <a:pt x="95" y="45"/>
                    </a:cubicBezTo>
                    <a:cubicBezTo>
                      <a:pt x="93" y="45"/>
                      <a:pt x="95" y="47"/>
                      <a:pt x="92" y="49"/>
                    </a:cubicBezTo>
                    <a:cubicBezTo>
                      <a:pt x="90" y="49"/>
                      <a:pt x="93" y="50"/>
                      <a:pt x="90" y="52"/>
                    </a:cubicBezTo>
                    <a:cubicBezTo>
                      <a:pt x="87" y="53"/>
                      <a:pt x="90" y="55"/>
                      <a:pt x="88" y="56"/>
                    </a:cubicBezTo>
                    <a:cubicBezTo>
                      <a:pt x="85" y="58"/>
                      <a:pt x="87" y="58"/>
                      <a:pt x="88" y="58"/>
                    </a:cubicBezTo>
                    <a:cubicBezTo>
                      <a:pt x="92" y="56"/>
                      <a:pt x="88" y="55"/>
                      <a:pt x="92" y="55"/>
                    </a:cubicBezTo>
                    <a:cubicBezTo>
                      <a:pt x="95" y="53"/>
                      <a:pt x="93" y="56"/>
                      <a:pt x="93" y="58"/>
                    </a:cubicBezTo>
                    <a:cubicBezTo>
                      <a:pt x="93" y="58"/>
                      <a:pt x="95" y="58"/>
                      <a:pt x="95" y="61"/>
                    </a:cubicBezTo>
                  </a:path>
                </a:pathLst>
              </a:custGeom>
              <a:grpFill/>
              <a:ln w="6350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lIns="45720" tIns="27432" rIns="45720" bIns="27432"/>
              <a:lstStyle/>
              <a:p>
                <a:endParaRPr lang="en-GB" sz="900" dirty="0"/>
              </a:p>
            </p:txBody>
          </p:sp>
          <p:sp>
            <p:nvSpPr>
              <p:cNvPr id="534" name="Freeform 168"/>
              <p:cNvSpPr>
                <a:spLocks/>
              </p:cNvSpPr>
              <p:nvPr/>
            </p:nvSpPr>
            <p:spPr bwMode="auto">
              <a:xfrm>
                <a:off x="2549" y="2235"/>
                <a:ext cx="62" cy="115"/>
              </a:xfrm>
              <a:custGeom>
                <a:avLst/>
                <a:gdLst/>
                <a:ahLst/>
                <a:cxnLst>
                  <a:cxn ang="0">
                    <a:pos x="8" y="3"/>
                  </a:cxn>
                  <a:cxn ang="0">
                    <a:pos x="14" y="0"/>
                  </a:cxn>
                  <a:cxn ang="0">
                    <a:pos x="13" y="3"/>
                  </a:cxn>
                  <a:cxn ang="0">
                    <a:pos x="17" y="3"/>
                  </a:cxn>
                  <a:cxn ang="0">
                    <a:pos x="23" y="2"/>
                  </a:cxn>
                  <a:cxn ang="0">
                    <a:pos x="28" y="6"/>
                  </a:cxn>
                  <a:cxn ang="0">
                    <a:pos x="23" y="14"/>
                  </a:cxn>
                  <a:cxn ang="0">
                    <a:pos x="23" y="23"/>
                  </a:cxn>
                  <a:cxn ang="0">
                    <a:pos x="20" y="28"/>
                  </a:cxn>
                  <a:cxn ang="0">
                    <a:pos x="20" y="33"/>
                  </a:cxn>
                  <a:cxn ang="0">
                    <a:pos x="22" y="37"/>
                  </a:cxn>
                  <a:cxn ang="0">
                    <a:pos x="22" y="43"/>
                  </a:cxn>
                  <a:cxn ang="0">
                    <a:pos x="22" y="47"/>
                  </a:cxn>
                  <a:cxn ang="0">
                    <a:pos x="19" y="54"/>
                  </a:cxn>
                  <a:cxn ang="0">
                    <a:pos x="14" y="57"/>
                  </a:cxn>
                  <a:cxn ang="0">
                    <a:pos x="8" y="57"/>
                  </a:cxn>
                  <a:cxn ang="0">
                    <a:pos x="8" y="54"/>
                  </a:cxn>
                  <a:cxn ang="0">
                    <a:pos x="8" y="45"/>
                  </a:cxn>
                  <a:cxn ang="0">
                    <a:pos x="5" y="42"/>
                  </a:cxn>
                  <a:cxn ang="0">
                    <a:pos x="5" y="40"/>
                  </a:cxn>
                  <a:cxn ang="0">
                    <a:pos x="3" y="39"/>
                  </a:cxn>
                  <a:cxn ang="0">
                    <a:pos x="3" y="33"/>
                  </a:cxn>
                  <a:cxn ang="0">
                    <a:pos x="6" y="28"/>
                  </a:cxn>
                  <a:cxn ang="0">
                    <a:pos x="8" y="22"/>
                  </a:cxn>
                  <a:cxn ang="0">
                    <a:pos x="9" y="11"/>
                  </a:cxn>
                  <a:cxn ang="0">
                    <a:pos x="8" y="6"/>
                  </a:cxn>
                  <a:cxn ang="0">
                    <a:pos x="8" y="3"/>
                  </a:cxn>
                </a:cxnLst>
                <a:rect l="0" t="0" r="r" b="b"/>
                <a:pathLst>
                  <a:path w="32" h="59">
                    <a:moveTo>
                      <a:pt x="8" y="3"/>
                    </a:moveTo>
                    <a:cubicBezTo>
                      <a:pt x="13" y="0"/>
                      <a:pt x="13" y="0"/>
                      <a:pt x="14" y="0"/>
                    </a:cubicBezTo>
                    <a:cubicBezTo>
                      <a:pt x="16" y="2"/>
                      <a:pt x="11" y="3"/>
                      <a:pt x="13" y="3"/>
                    </a:cubicBezTo>
                    <a:cubicBezTo>
                      <a:pt x="14" y="5"/>
                      <a:pt x="14" y="2"/>
                      <a:pt x="17" y="3"/>
                    </a:cubicBezTo>
                    <a:cubicBezTo>
                      <a:pt x="22" y="5"/>
                      <a:pt x="19" y="2"/>
                      <a:pt x="23" y="2"/>
                    </a:cubicBezTo>
                    <a:cubicBezTo>
                      <a:pt x="28" y="3"/>
                      <a:pt x="25" y="5"/>
                      <a:pt x="28" y="6"/>
                    </a:cubicBezTo>
                    <a:cubicBezTo>
                      <a:pt x="32" y="6"/>
                      <a:pt x="23" y="12"/>
                      <a:pt x="23" y="14"/>
                    </a:cubicBezTo>
                    <a:cubicBezTo>
                      <a:pt x="25" y="22"/>
                      <a:pt x="22" y="22"/>
                      <a:pt x="23" y="23"/>
                    </a:cubicBezTo>
                    <a:cubicBezTo>
                      <a:pt x="23" y="26"/>
                      <a:pt x="23" y="28"/>
                      <a:pt x="20" y="28"/>
                    </a:cubicBezTo>
                    <a:cubicBezTo>
                      <a:pt x="17" y="28"/>
                      <a:pt x="20" y="28"/>
                      <a:pt x="20" y="33"/>
                    </a:cubicBezTo>
                    <a:cubicBezTo>
                      <a:pt x="22" y="36"/>
                      <a:pt x="25" y="33"/>
                      <a:pt x="22" y="37"/>
                    </a:cubicBezTo>
                    <a:cubicBezTo>
                      <a:pt x="19" y="42"/>
                      <a:pt x="20" y="43"/>
                      <a:pt x="22" y="43"/>
                    </a:cubicBezTo>
                    <a:cubicBezTo>
                      <a:pt x="23" y="43"/>
                      <a:pt x="25" y="43"/>
                      <a:pt x="22" y="47"/>
                    </a:cubicBezTo>
                    <a:cubicBezTo>
                      <a:pt x="19" y="48"/>
                      <a:pt x="19" y="53"/>
                      <a:pt x="19" y="54"/>
                    </a:cubicBezTo>
                    <a:cubicBezTo>
                      <a:pt x="16" y="56"/>
                      <a:pt x="17" y="59"/>
                      <a:pt x="14" y="57"/>
                    </a:cubicBezTo>
                    <a:cubicBezTo>
                      <a:pt x="9" y="56"/>
                      <a:pt x="8" y="56"/>
                      <a:pt x="8" y="57"/>
                    </a:cubicBezTo>
                    <a:cubicBezTo>
                      <a:pt x="6" y="57"/>
                      <a:pt x="6" y="57"/>
                      <a:pt x="8" y="54"/>
                    </a:cubicBezTo>
                    <a:cubicBezTo>
                      <a:pt x="9" y="47"/>
                      <a:pt x="6" y="48"/>
                      <a:pt x="8" y="45"/>
                    </a:cubicBezTo>
                    <a:cubicBezTo>
                      <a:pt x="9" y="40"/>
                      <a:pt x="6" y="40"/>
                      <a:pt x="5" y="42"/>
                    </a:cubicBezTo>
                    <a:cubicBezTo>
                      <a:pt x="5" y="40"/>
                      <a:pt x="5" y="40"/>
                      <a:pt x="5" y="40"/>
                    </a:cubicBezTo>
                    <a:cubicBezTo>
                      <a:pt x="5" y="39"/>
                      <a:pt x="6" y="39"/>
                      <a:pt x="3" y="39"/>
                    </a:cubicBezTo>
                    <a:cubicBezTo>
                      <a:pt x="0" y="39"/>
                      <a:pt x="5" y="34"/>
                      <a:pt x="3" y="33"/>
                    </a:cubicBezTo>
                    <a:cubicBezTo>
                      <a:pt x="3" y="29"/>
                      <a:pt x="5" y="33"/>
                      <a:pt x="6" y="28"/>
                    </a:cubicBezTo>
                    <a:cubicBezTo>
                      <a:pt x="8" y="23"/>
                      <a:pt x="8" y="23"/>
                      <a:pt x="8" y="22"/>
                    </a:cubicBezTo>
                    <a:cubicBezTo>
                      <a:pt x="8" y="20"/>
                      <a:pt x="11" y="14"/>
                      <a:pt x="9" y="11"/>
                    </a:cubicBezTo>
                    <a:cubicBezTo>
                      <a:pt x="8" y="9"/>
                      <a:pt x="8" y="8"/>
                      <a:pt x="8" y="6"/>
                    </a:cubicBezTo>
                    <a:cubicBezTo>
                      <a:pt x="8" y="5"/>
                      <a:pt x="6" y="5"/>
                      <a:pt x="8" y="3"/>
                    </a:cubicBezTo>
                  </a:path>
                </a:pathLst>
              </a:custGeom>
              <a:grpFill/>
              <a:ln w="6350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lIns="45720" tIns="27432" rIns="45720" bIns="27432"/>
              <a:lstStyle/>
              <a:p>
                <a:endParaRPr lang="en-GB" sz="900" dirty="0"/>
              </a:p>
            </p:txBody>
          </p:sp>
          <p:sp>
            <p:nvSpPr>
              <p:cNvPr id="535" name="Freeform 169"/>
              <p:cNvSpPr>
                <a:spLocks/>
              </p:cNvSpPr>
              <p:nvPr/>
            </p:nvSpPr>
            <p:spPr bwMode="auto">
              <a:xfrm>
                <a:off x="2832" y="2218"/>
                <a:ext cx="16" cy="35"/>
              </a:xfrm>
              <a:custGeom>
                <a:avLst/>
                <a:gdLst/>
                <a:ahLst/>
                <a:cxnLst>
                  <a:cxn ang="0">
                    <a:pos x="7" y="0"/>
                  </a:cxn>
                  <a:cxn ang="0">
                    <a:pos x="5" y="3"/>
                  </a:cxn>
                  <a:cxn ang="0">
                    <a:pos x="2" y="4"/>
                  </a:cxn>
                  <a:cxn ang="0">
                    <a:pos x="0" y="12"/>
                  </a:cxn>
                  <a:cxn ang="0">
                    <a:pos x="0" y="13"/>
                  </a:cxn>
                  <a:cxn ang="0">
                    <a:pos x="2" y="13"/>
                  </a:cxn>
                  <a:cxn ang="0">
                    <a:pos x="2" y="16"/>
                  </a:cxn>
                  <a:cxn ang="0">
                    <a:pos x="5" y="18"/>
                  </a:cxn>
                  <a:cxn ang="0">
                    <a:pos x="5" y="16"/>
                  </a:cxn>
                  <a:cxn ang="0">
                    <a:pos x="7" y="12"/>
                  </a:cxn>
                  <a:cxn ang="0">
                    <a:pos x="8" y="7"/>
                  </a:cxn>
                  <a:cxn ang="0">
                    <a:pos x="7" y="3"/>
                  </a:cxn>
                  <a:cxn ang="0">
                    <a:pos x="7" y="0"/>
                  </a:cxn>
                </a:cxnLst>
                <a:rect l="0" t="0" r="r" b="b"/>
                <a:pathLst>
                  <a:path w="8" h="18">
                    <a:moveTo>
                      <a:pt x="7" y="0"/>
                    </a:moveTo>
                    <a:cubicBezTo>
                      <a:pt x="5" y="0"/>
                      <a:pt x="7" y="4"/>
                      <a:pt x="5" y="3"/>
                    </a:cubicBezTo>
                    <a:cubicBezTo>
                      <a:pt x="3" y="3"/>
                      <a:pt x="2" y="4"/>
                      <a:pt x="2" y="4"/>
                    </a:cubicBezTo>
                    <a:cubicBezTo>
                      <a:pt x="0" y="4"/>
                      <a:pt x="0" y="12"/>
                      <a:pt x="0" y="12"/>
                    </a:cubicBezTo>
                    <a:cubicBezTo>
                      <a:pt x="2" y="12"/>
                      <a:pt x="2" y="12"/>
                      <a:pt x="0" y="13"/>
                    </a:cubicBezTo>
                    <a:cubicBezTo>
                      <a:pt x="0" y="13"/>
                      <a:pt x="0" y="13"/>
                      <a:pt x="2" y="13"/>
                    </a:cubicBezTo>
                    <a:cubicBezTo>
                      <a:pt x="3" y="15"/>
                      <a:pt x="0" y="15"/>
                      <a:pt x="2" y="16"/>
                    </a:cubicBezTo>
                    <a:cubicBezTo>
                      <a:pt x="5" y="18"/>
                      <a:pt x="3" y="18"/>
                      <a:pt x="5" y="18"/>
                    </a:cubicBezTo>
                    <a:cubicBezTo>
                      <a:pt x="7" y="18"/>
                      <a:pt x="5" y="16"/>
                      <a:pt x="5" y="16"/>
                    </a:cubicBezTo>
                    <a:cubicBezTo>
                      <a:pt x="7" y="15"/>
                      <a:pt x="7" y="13"/>
                      <a:pt x="7" y="12"/>
                    </a:cubicBezTo>
                    <a:cubicBezTo>
                      <a:pt x="7" y="10"/>
                      <a:pt x="8" y="10"/>
                      <a:pt x="8" y="7"/>
                    </a:cubicBezTo>
                    <a:cubicBezTo>
                      <a:pt x="8" y="3"/>
                      <a:pt x="7" y="4"/>
                      <a:pt x="7" y="3"/>
                    </a:cubicBezTo>
                    <a:cubicBezTo>
                      <a:pt x="8" y="1"/>
                      <a:pt x="8" y="0"/>
                      <a:pt x="7" y="0"/>
                    </a:cubicBezTo>
                  </a:path>
                </a:pathLst>
              </a:custGeom>
              <a:grpFill/>
              <a:ln w="6350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lIns="45720" tIns="27432" rIns="45720" bIns="27432"/>
              <a:lstStyle/>
              <a:p>
                <a:endParaRPr lang="en-GB" sz="900" dirty="0"/>
              </a:p>
            </p:txBody>
          </p:sp>
          <p:sp>
            <p:nvSpPr>
              <p:cNvPr id="536" name="Freeform 170"/>
              <p:cNvSpPr>
                <a:spLocks noEditPoints="1"/>
              </p:cNvSpPr>
              <p:nvPr/>
            </p:nvSpPr>
            <p:spPr bwMode="auto">
              <a:xfrm>
                <a:off x="2797" y="2127"/>
                <a:ext cx="191" cy="229"/>
              </a:xfrm>
              <a:custGeom>
                <a:avLst/>
                <a:gdLst/>
                <a:ahLst/>
                <a:cxnLst>
                  <a:cxn ang="0">
                    <a:pos x="54" y="15"/>
                  </a:cxn>
                  <a:cxn ang="0">
                    <a:pos x="47" y="22"/>
                  </a:cxn>
                  <a:cxn ang="0">
                    <a:pos x="50" y="36"/>
                  </a:cxn>
                  <a:cxn ang="0">
                    <a:pos x="67" y="57"/>
                  </a:cxn>
                  <a:cxn ang="0">
                    <a:pos x="87" y="68"/>
                  </a:cxn>
                  <a:cxn ang="0">
                    <a:pos x="96" y="79"/>
                  </a:cxn>
                  <a:cxn ang="0">
                    <a:pos x="90" y="76"/>
                  </a:cxn>
                  <a:cxn ang="0">
                    <a:pos x="81" y="81"/>
                  </a:cxn>
                  <a:cxn ang="0">
                    <a:pos x="84" y="92"/>
                  </a:cxn>
                  <a:cxn ang="0">
                    <a:pos x="75" y="102"/>
                  </a:cxn>
                  <a:cxn ang="0">
                    <a:pos x="76" y="95"/>
                  </a:cxn>
                  <a:cxn ang="0">
                    <a:pos x="70" y="79"/>
                  </a:cxn>
                  <a:cxn ang="0">
                    <a:pos x="63" y="71"/>
                  </a:cxn>
                  <a:cxn ang="0">
                    <a:pos x="47" y="61"/>
                  </a:cxn>
                  <a:cxn ang="0">
                    <a:pos x="38" y="53"/>
                  </a:cxn>
                  <a:cxn ang="0">
                    <a:pos x="32" y="42"/>
                  </a:cxn>
                  <a:cxn ang="0">
                    <a:pos x="19" y="31"/>
                  </a:cxn>
                  <a:cxn ang="0">
                    <a:pos x="11" y="33"/>
                  </a:cxn>
                  <a:cxn ang="0">
                    <a:pos x="5" y="25"/>
                  </a:cxn>
                  <a:cxn ang="0">
                    <a:pos x="5" y="14"/>
                  </a:cxn>
                  <a:cxn ang="0">
                    <a:pos x="14" y="12"/>
                  </a:cxn>
                  <a:cxn ang="0">
                    <a:pos x="17" y="8"/>
                  </a:cxn>
                  <a:cxn ang="0">
                    <a:pos x="22" y="14"/>
                  </a:cxn>
                  <a:cxn ang="0">
                    <a:pos x="25" y="6"/>
                  </a:cxn>
                  <a:cxn ang="0">
                    <a:pos x="31" y="9"/>
                  </a:cxn>
                  <a:cxn ang="0">
                    <a:pos x="34" y="6"/>
                  </a:cxn>
                  <a:cxn ang="0">
                    <a:pos x="37" y="3"/>
                  </a:cxn>
                  <a:cxn ang="0">
                    <a:pos x="44" y="0"/>
                  </a:cxn>
                  <a:cxn ang="0">
                    <a:pos x="47" y="3"/>
                  </a:cxn>
                  <a:cxn ang="0">
                    <a:pos x="57" y="9"/>
                  </a:cxn>
                  <a:cxn ang="0">
                    <a:pos x="58" y="14"/>
                  </a:cxn>
                  <a:cxn ang="0">
                    <a:pos x="57" y="15"/>
                  </a:cxn>
                  <a:cxn ang="0">
                    <a:pos x="61" y="112"/>
                  </a:cxn>
                  <a:cxn ang="0">
                    <a:pos x="70" y="115"/>
                  </a:cxn>
                  <a:cxn ang="0">
                    <a:pos x="73" y="99"/>
                  </a:cxn>
                  <a:cxn ang="0">
                    <a:pos x="57" y="101"/>
                  </a:cxn>
                  <a:cxn ang="0">
                    <a:pos x="49" y="104"/>
                  </a:cxn>
                  <a:cxn ang="0">
                    <a:pos x="17" y="79"/>
                  </a:cxn>
                  <a:cxn ang="0">
                    <a:pos x="20" y="92"/>
                  </a:cxn>
                  <a:cxn ang="0">
                    <a:pos x="28" y="84"/>
                  </a:cxn>
                  <a:cxn ang="0">
                    <a:pos x="26" y="68"/>
                  </a:cxn>
                  <a:cxn ang="0">
                    <a:pos x="14" y="71"/>
                  </a:cxn>
                </a:cxnLst>
                <a:rect l="0" t="0" r="r" b="b"/>
                <a:pathLst>
                  <a:path w="98" h="118">
                    <a:moveTo>
                      <a:pt x="57" y="15"/>
                    </a:moveTo>
                    <a:cubicBezTo>
                      <a:pt x="55" y="17"/>
                      <a:pt x="57" y="14"/>
                      <a:pt x="54" y="15"/>
                    </a:cubicBezTo>
                    <a:cubicBezTo>
                      <a:pt x="50" y="17"/>
                      <a:pt x="50" y="20"/>
                      <a:pt x="49" y="19"/>
                    </a:cubicBezTo>
                    <a:cubicBezTo>
                      <a:pt x="47" y="17"/>
                      <a:pt x="46" y="20"/>
                      <a:pt x="47" y="22"/>
                    </a:cubicBezTo>
                    <a:cubicBezTo>
                      <a:pt x="49" y="23"/>
                      <a:pt x="50" y="25"/>
                      <a:pt x="49" y="26"/>
                    </a:cubicBezTo>
                    <a:cubicBezTo>
                      <a:pt x="46" y="26"/>
                      <a:pt x="47" y="33"/>
                      <a:pt x="50" y="36"/>
                    </a:cubicBezTo>
                    <a:cubicBezTo>
                      <a:pt x="54" y="37"/>
                      <a:pt x="55" y="40"/>
                      <a:pt x="57" y="40"/>
                    </a:cubicBezTo>
                    <a:cubicBezTo>
                      <a:pt x="60" y="40"/>
                      <a:pt x="58" y="48"/>
                      <a:pt x="67" y="57"/>
                    </a:cubicBezTo>
                    <a:cubicBezTo>
                      <a:pt x="70" y="61"/>
                      <a:pt x="82" y="57"/>
                      <a:pt x="78" y="62"/>
                    </a:cubicBezTo>
                    <a:cubicBezTo>
                      <a:pt x="73" y="65"/>
                      <a:pt x="85" y="67"/>
                      <a:pt x="87" y="68"/>
                    </a:cubicBezTo>
                    <a:cubicBezTo>
                      <a:pt x="87" y="70"/>
                      <a:pt x="89" y="71"/>
                      <a:pt x="92" y="73"/>
                    </a:cubicBezTo>
                    <a:cubicBezTo>
                      <a:pt x="93" y="75"/>
                      <a:pt x="98" y="76"/>
                      <a:pt x="96" y="79"/>
                    </a:cubicBezTo>
                    <a:cubicBezTo>
                      <a:pt x="96" y="82"/>
                      <a:pt x="98" y="82"/>
                      <a:pt x="95" y="82"/>
                    </a:cubicBezTo>
                    <a:cubicBezTo>
                      <a:pt x="92" y="82"/>
                      <a:pt x="93" y="76"/>
                      <a:pt x="90" y="76"/>
                    </a:cubicBezTo>
                    <a:cubicBezTo>
                      <a:pt x="87" y="76"/>
                      <a:pt x="87" y="75"/>
                      <a:pt x="84" y="76"/>
                    </a:cubicBezTo>
                    <a:cubicBezTo>
                      <a:pt x="81" y="78"/>
                      <a:pt x="82" y="79"/>
                      <a:pt x="81" y="81"/>
                    </a:cubicBezTo>
                    <a:cubicBezTo>
                      <a:pt x="79" y="84"/>
                      <a:pt x="81" y="84"/>
                      <a:pt x="82" y="85"/>
                    </a:cubicBezTo>
                    <a:cubicBezTo>
                      <a:pt x="85" y="85"/>
                      <a:pt x="89" y="90"/>
                      <a:pt x="84" y="92"/>
                    </a:cubicBezTo>
                    <a:cubicBezTo>
                      <a:pt x="81" y="95"/>
                      <a:pt x="82" y="96"/>
                      <a:pt x="81" y="99"/>
                    </a:cubicBezTo>
                    <a:cubicBezTo>
                      <a:pt x="78" y="101"/>
                      <a:pt x="78" y="106"/>
                      <a:pt x="75" y="102"/>
                    </a:cubicBezTo>
                    <a:cubicBezTo>
                      <a:pt x="73" y="102"/>
                      <a:pt x="73" y="101"/>
                      <a:pt x="75" y="98"/>
                    </a:cubicBezTo>
                    <a:cubicBezTo>
                      <a:pt x="76" y="96"/>
                      <a:pt x="75" y="96"/>
                      <a:pt x="76" y="95"/>
                    </a:cubicBezTo>
                    <a:cubicBezTo>
                      <a:pt x="78" y="93"/>
                      <a:pt x="78" y="93"/>
                      <a:pt x="76" y="85"/>
                    </a:cubicBezTo>
                    <a:cubicBezTo>
                      <a:pt x="75" y="79"/>
                      <a:pt x="73" y="81"/>
                      <a:pt x="70" y="79"/>
                    </a:cubicBezTo>
                    <a:cubicBezTo>
                      <a:pt x="66" y="76"/>
                      <a:pt x="70" y="73"/>
                      <a:pt x="66" y="73"/>
                    </a:cubicBezTo>
                    <a:cubicBezTo>
                      <a:pt x="63" y="75"/>
                      <a:pt x="66" y="71"/>
                      <a:pt x="63" y="71"/>
                    </a:cubicBezTo>
                    <a:cubicBezTo>
                      <a:pt x="60" y="71"/>
                      <a:pt x="61" y="67"/>
                      <a:pt x="58" y="67"/>
                    </a:cubicBezTo>
                    <a:cubicBezTo>
                      <a:pt x="55" y="67"/>
                      <a:pt x="50" y="65"/>
                      <a:pt x="47" y="61"/>
                    </a:cubicBezTo>
                    <a:cubicBezTo>
                      <a:pt x="44" y="57"/>
                      <a:pt x="44" y="61"/>
                      <a:pt x="43" y="57"/>
                    </a:cubicBezTo>
                    <a:cubicBezTo>
                      <a:pt x="43" y="53"/>
                      <a:pt x="38" y="54"/>
                      <a:pt x="38" y="53"/>
                    </a:cubicBezTo>
                    <a:cubicBezTo>
                      <a:pt x="38" y="51"/>
                      <a:pt x="38" y="51"/>
                      <a:pt x="35" y="48"/>
                    </a:cubicBezTo>
                    <a:cubicBezTo>
                      <a:pt x="32" y="47"/>
                      <a:pt x="35" y="45"/>
                      <a:pt x="32" y="42"/>
                    </a:cubicBezTo>
                    <a:cubicBezTo>
                      <a:pt x="31" y="40"/>
                      <a:pt x="32" y="34"/>
                      <a:pt x="28" y="34"/>
                    </a:cubicBezTo>
                    <a:cubicBezTo>
                      <a:pt x="25" y="36"/>
                      <a:pt x="23" y="29"/>
                      <a:pt x="19" y="31"/>
                    </a:cubicBezTo>
                    <a:cubicBezTo>
                      <a:pt x="15" y="33"/>
                      <a:pt x="19" y="36"/>
                      <a:pt x="9" y="39"/>
                    </a:cubicBezTo>
                    <a:cubicBezTo>
                      <a:pt x="9" y="37"/>
                      <a:pt x="12" y="34"/>
                      <a:pt x="11" y="33"/>
                    </a:cubicBezTo>
                    <a:cubicBezTo>
                      <a:pt x="11" y="33"/>
                      <a:pt x="6" y="36"/>
                      <a:pt x="5" y="31"/>
                    </a:cubicBezTo>
                    <a:cubicBezTo>
                      <a:pt x="3" y="28"/>
                      <a:pt x="9" y="28"/>
                      <a:pt x="5" y="25"/>
                    </a:cubicBezTo>
                    <a:cubicBezTo>
                      <a:pt x="0" y="22"/>
                      <a:pt x="5" y="23"/>
                      <a:pt x="6" y="20"/>
                    </a:cubicBezTo>
                    <a:cubicBezTo>
                      <a:pt x="8" y="19"/>
                      <a:pt x="3" y="17"/>
                      <a:pt x="5" y="14"/>
                    </a:cubicBezTo>
                    <a:cubicBezTo>
                      <a:pt x="6" y="14"/>
                      <a:pt x="6" y="14"/>
                      <a:pt x="9" y="14"/>
                    </a:cubicBezTo>
                    <a:cubicBezTo>
                      <a:pt x="11" y="12"/>
                      <a:pt x="11" y="14"/>
                      <a:pt x="14" y="12"/>
                    </a:cubicBezTo>
                    <a:cubicBezTo>
                      <a:pt x="17" y="9"/>
                      <a:pt x="14" y="9"/>
                      <a:pt x="15" y="9"/>
                    </a:cubicBezTo>
                    <a:cubicBezTo>
                      <a:pt x="15" y="8"/>
                      <a:pt x="17" y="6"/>
                      <a:pt x="17" y="8"/>
                    </a:cubicBezTo>
                    <a:cubicBezTo>
                      <a:pt x="17" y="8"/>
                      <a:pt x="17" y="9"/>
                      <a:pt x="19" y="11"/>
                    </a:cubicBezTo>
                    <a:cubicBezTo>
                      <a:pt x="20" y="12"/>
                      <a:pt x="20" y="15"/>
                      <a:pt x="22" y="14"/>
                    </a:cubicBezTo>
                    <a:cubicBezTo>
                      <a:pt x="23" y="14"/>
                      <a:pt x="20" y="12"/>
                      <a:pt x="23" y="11"/>
                    </a:cubicBezTo>
                    <a:cubicBezTo>
                      <a:pt x="25" y="9"/>
                      <a:pt x="23" y="6"/>
                      <a:pt x="25" y="6"/>
                    </a:cubicBezTo>
                    <a:cubicBezTo>
                      <a:pt x="26" y="6"/>
                      <a:pt x="26" y="9"/>
                      <a:pt x="28" y="9"/>
                    </a:cubicBezTo>
                    <a:cubicBezTo>
                      <a:pt x="29" y="8"/>
                      <a:pt x="29" y="11"/>
                      <a:pt x="31" y="9"/>
                    </a:cubicBezTo>
                    <a:cubicBezTo>
                      <a:pt x="32" y="9"/>
                      <a:pt x="29" y="6"/>
                      <a:pt x="31" y="6"/>
                    </a:cubicBezTo>
                    <a:cubicBezTo>
                      <a:pt x="31" y="5"/>
                      <a:pt x="32" y="8"/>
                      <a:pt x="34" y="6"/>
                    </a:cubicBezTo>
                    <a:cubicBezTo>
                      <a:pt x="34" y="6"/>
                      <a:pt x="32" y="5"/>
                      <a:pt x="34" y="1"/>
                    </a:cubicBezTo>
                    <a:cubicBezTo>
                      <a:pt x="35" y="1"/>
                      <a:pt x="35" y="5"/>
                      <a:pt x="37" y="3"/>
                    </a:cubicBezTo>
                    <a:cubicBezTo>
                      <a:pt x="38" y="3"/>
                      <a:pt x="38" y="1"/>
                      <a:pt x="40" y="1"/>
                    </a:cubicBezTo>
                    <a:cubicBezTo>
                      <a:pt x="41" y="0"/>
                      <a:pt x="41" y="1"/>
                      <a:pt x="44" y="0"/>
                    </a:cubicBezTo>
                    <a:cubicBezTo>
                      <a:pt x="49" y="0"/>
                      <a:pt x="46" y="0"/>
                      <a:pt x="46" y="1"/>
                    </a:cubicBezTo>
                    <a:cubicBezTo>
                      <a:pt x="47" y="1"/>
                      <a:pt x="47" y="1"/>
                      <a:pt x="47" y="3"/>
                    </a:cubicBezTo>
                    <a:cubicBezTo>
                      <a:pt x="47" y="5"/>
                      <a:pt x="50" y="6"/>
                      <a:pt x="58" y="6"/>
                    </a:cubicBezTo>
                    <a:cubicBezTo>
                      <a:pt x="58" y="8"/>
                      <a:pt x="57" y="8"/>
                      <a:pt x="57" y="9"/>
                    </a:cubicBezTo>
                    <a:cubicBezTo>
                      <a:pt x="57" y="11"/>
                      <a:pt x="60" y="9"/>
                      <a:pt x="58" y="11"/>
                    </a:cubicBezTo>
                    <a:cubicBezTo>
                      <a:pt x="57" y="12"/>
                      <a:pt x="57" y="14"/>
                      <a:pt x="58" y="14"/>
                    </a:cubicBezTo>
                    <a:cubicBezTo>
                      <a:pt x="60" y="15"/>
                      <a:pt x="61" y="17"/>
                      <a:pt x="58" y="17"/>
                    </a:cubicBezTo>
                    <a:cubicBezTo>
                      <a:pt x="58" y="17"/>
                      <a:pt x="60" y="15"/>
                      <a:pt x="57" y="15"/>
                    </a:cubicBezTo>
                    <a:close/>
                    <a:moveTo>
                      <a:pt x="54" y="107"/>
                    </a:moveTo>
                    <a:cubicBezTo>
                      <a:pt x="55" y="109"/>
                      <a:pt x="58" y="112"/>
                      <a:pt x="61" y="112"/>
                    </a:cubicBezTo>
                    <a:cubicBezTo>
                      <a:pt x="64" y="112"/>
                      <a:pt x="64" y="115"/>
                      <a:pt x="67" y="115"/>
                    </a:cubicBezTo>
                    <a:cubicBezTo>
                      <a:pt x="70" y="116"/>
                      <a:pt x="70" y="118"/>
                      <a:pt x="70" y="115"/>
                    </a:cubicBezTo>
                    <a:cubicBezTo>
                      <a:pt x="70" y="113"/>
                      <a:pt x="72" y="110"/>
                      <a:pt x="70" y="109"/>
                    </a:cubicBezTo>
                    <a:cubicBezTo>
                      <a:pt x="69" y="109"/>
                      <a:pt x="73" y="101"/>
                      <a:pt x="73" y="99"/>
                    </a:cubicBezTo>
                    <a:cubicBezTo>
                      <a:pt x="75" y="98"/>
                      <a:pt x="70" y="101"/>
                      <a:pt x="69" y="101"/>
                    </a:cubicBezTo>
                    <a:cubicBezTo>
                      <a:pt x="66" y="99"/>
                      <a:pt x="61" y="104"/>
                      <a:pt x="57" y="101"/>
                    </a:cubicBezTo>
                    <a:cubicBezTo>
                      <a:pt x="54" y="96"/>
                      <a:pt x="54" y="104"/>
                      <a:pt x="52" y="101"/>
                    </a:cubicBezTo>
                    <a:cubicBezTo>
                      <a:pt x="50" y="99"/>
                      <a:pt x="49" y="101"/>
                      <a:pt x="49" y="104"/>
                    </a:cubicBezTo>
                    <a:cubicBezTo>
                      <a:pt x="49" y="107"/>
                      <a:pt x="50" y="107"/>
                      <a:pt x="54" y="107"/>
                    </a:cubicBezTo>
                    <a:close/>
                    <a:moveTo>
                      <a:pt x="17" y="79"/>
                    </a:moveTo>
                    <a:cubicBezTo>
                      <a:pt x="17" y="82"/>
                      <a:pt x="19" y="81"/>
                      <a:pt x="17" y="84"/>
                    </a:cubicBezTo>
                    <a:cubicBezTo>
                      <a:pt x="15" y="88"/>
                      <a:pt x="17" y="93"/>
                      <a:pt x="20" y="92"/>
                    </a:cubicBezTo>
                    <a:cubicBezTo>
                      <a:pt x="23" y="92"/>
                      <a:pt x="22" y="88"/>
                      <a:pt x="23" y="90"/>
                    </a:cubicBezTo>
                    <a:cubicBezTo>
                      <a:pt x="26" y="90"/>
                      <a:pt x="26" y="90"/>
                      <a:pt x="28" y="84"/>
                    </a:cubicBezTo>
                    <a:cubicBezTo>
                      <a:pt x="28" y="78"/>
                      <a:pt x="25" y="78"/>
                      <a:pt x="28" y="76"/>
                    </a:cubicBezTo>
                    <a:cubicBezTo>
                      <a:pt x="29" y="75"/>
                      <a:pt x="28" y="70"/>
                      <a:pt x="26" y="68"/>
                    </a:cubicBezTo>
                    <a:cubicBezTo>
                      <a:pt x="25" y="67"/>
                      <a:pt x="25" y="65"/>
                      <a:pt x="20" y="70"/>
                    </a:cubicBezTo>
                    <a:cubicBezTo>
                      <a:pt x="15" y="73"/>
                      <a:pt x="14" y="67"/>
                      <a:pt x="14" y="71"/>
                    </a:cubicBezTo>
                    <a:cubicBezTo>
                      <a:pt x="14" y="75"/>
                      <a:pt x="17" y="75"/>
                      <a:pt x="17" y="79"/>
                    </a:cubicBezTo>
                    <a:close/>
                  </a:path>
                </a:pathLst>
              </a:custGeom>
              <a:grpFill/>
              <a:ln w="6350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lIns="45720" tIns="27432" rIns="45720" bIns="27432"/>
              <a:lstStyle/>
              <a:p>
                <a:endParaRPr lang="en-GB" sz="900" dirty="0"/>
              </a:p>
            </p:txBody>
          </p:sp>
          <p:sp>
            <p:nvSpPr>
              <p:cNvPr id="537" name="Freeform 171"/>
              <p:cNvSpPr>
                <a:spLocks/>
              </p:cNvSpPr>
              <p:nvPr/>
            </p:nvSpPr>
            <p:spPr bwMode="auto">
              <a:xfrm>
                <a:off x="2790" y="2107"/>
                <a:ext cx="73" cy="49"/>
              </a:xfrm>
              <a:custGeom>
                <a:avLst/>
                <a:gdLst/>
                <a:ahLst/>
                <a:cxnLst>
                  <a:cxn ang="0">
                    <a:pos x="30" y="5"/>
                  </a:cxn>
                  <a:cxn ang="0">
                    <a:pos x="30" y="10"/>
                  </a:cxn>
                  <a:cxn ang="0">
                    <a:pos x="35" y="13"/>
                  </a:cxn>
                  <a:cxn ang="0">
                    <a:pos x="38" y="11"/>
                  </a:cxn>
                  <a:cxn ang="0">
                    <a:pos x="38" y="16"/>
                  </a:cxn>
                  <a:cxn ang="0">
                    <a:pos x="35" y="16"/>
                  </a:cxn>
                  <a:cxn ang="0">
                    <a:pos x="35" y="19"/>
                  </a:cxn>
                  <a:cxn ang="0">
                    <a:pos x="32" y="19"/>
                  </a:cxn>
                  <a:cxn ang="0">
                    <a:pos x="29" y="16"/>
                  </a:cxn>
                  <a:cxn ang="0">
                    <a:pos x="27" y="21"/>
                  </a:cxn>
                  <a:cxn ang="0">
                    <a:pos x="26" y="24"/>
                  </a:cxn>
                  <a:cxn ang="0">
                    <a:pos x="23" y="21"/>
                  </a:cxn>
                  <a:cxn ang="0">
                    <a:pos x="21" y="18"/>
                  </a:cxn>
                  <a:cxn ang="0">
                    <a:pos x="19" y="19"/>
                  </a:cxn>
                  <a:cxn ang="0">
                    <a:pos x="18" y="22"/>
                  </a:cxn>
                  <a:cxn ang="0">
                    <a:pos x="13" y="24"/>
                  </a:cxn>
                  <a:cxn ang="0">
                    <a:pos x="9" y="24"/>
                  </a:cxn>
                  <a:cxn ang="0">
                    <a:pos x="7" y="21"/>
                  </a:cxn>
                  <a:cxn ang="0">
                    <a:pos x="6" y="18"/>
                  </a:cxn>
                  <a:cxn ang="0">
                    <a:pos x="3" y="21"/>
                  </a:cxn>
                  <a:cxn ang="0">
                    <a:pos x="3" y="19"/>
                  </a:cxn>
                  <a:cxn ang="0">
                    <a:pos x="4" y="14"/>
                  </a:cxn>
                  <a:cxn ang="0">
                    <a:pos x="6" y="11"/>
                  </a:cxn>
                  <a:cxn ang="0">
                    <a:pos x="9" y="8"/>
                  </a:cxn>
                  <a:cxn ang="0">
                    <a:pos x="10" y="5"/>
                  </a:cxn>
                  <a:cxn ang="0">
                    <a:pos x="13" y="4"/>
                  </a:cxn>
                  <a:cxn ang="0">
                    <a:pos x="19" y="4"/>
                  </a:cxn>
                  <a:cxn ang="0">
                    <a:pos x="23" y="2"/>
                  </a:cxn>
                  <a:cxn ang="0">
                    <a:pos x="26" y="4"/>
                  </a:cxn>
                  <a:cxn ang="0">
                    <a:pos x="30" y="5"/>
                  </a:cxn>
                </a:cxnLst>
                <a:rect l="0" t="0" r="r" b="b"/>
                <a:pathLst>
                  <a:path w="38" h="25">
                    <a:moveTo>
                      <a:pt x="30" y="5"/>
                    </a:moveTo>
                    <a:cubicBezTo>
                      <a:pt x="32" y="7"/>
                      <a:pt x="27" y="11"/>
                      <a:pt x="30" y="10"/>
                    </a:cubicBezTo>
                    <a:cubicBezTo>
                      <a:pt x="35" y="10"/>
                      <a:pt x="32" y="13"/>
                      <a:pt x="35" y="13"/>
                    </a:cubicBezTo>
                    <a:cubicBezTo>
                      <a:pt x="36" y="13"/>
                      <a:pt x="36" y="8"/>
                      <a:pt x="38" y="11"/>
                    </a:cubicBezTo>
                    <a:cubicBezTo>
                      <a:pt x="36" y="14"/>
                      <a:pt x="38" y="16"/>
                      <a:pt x="38" y="16"/>
                    </a:cubicBezTo>
                    <a:cubicBezTo>
                      <a:pt x="36" y="18"/>
                      <a:pt x="35" y="14"/>
                      <a:pt x="35" y="16"/>
                    </a:cubicBezTo>
                    <a:cubicBezTo>
                      <a:pt x="33" y="16"/>
                      <a:pt x="36" y="19"/>
                      <a:pt x="35" y="19"/>
                    </a:cubicBezTo>
                    <a:cubicBezTo>
                      <a:pt x="33" y="21"/>
                      <a:pt x="33" y="18"/>
                      <a:pt x="32" y="19"/>
                    </a:cubicBezTo>
                    <a:cubicBezTo>
                      <a:pt x="30" y="19"/>
                      <a:pt x="30" y="16"/>
                      <a:pt x="29" y="16"/>
                    </a:cubicBezTo>
                    <a:cubicBezTo>
                      <a:pt x="27" y="16"/>
                      <a:pt x="29" y="19"/>
                      <a:pt x="27" y="21"/>
                    </a:cubicBezTo>
                    <a:cubicBezTo>
                      <a:pt x="24" y="22"/>
                      <a:pt x="27" y="24"/>
                      <a:pt x="26" y="24"/>
                    </a:cubicBezTo>
                    <a:cubicBezTo>
                      <a:pt x="24" y="25"/>
                      <a:pt x="24" y="22"/>
                      <a:pt x="23" y="21"/>
                    </a:cubicBezTo>
                    <a:cubicBezTo>
                      <a:pt x="21" y="19"/>
                      <a:pt x="21" y="18"/>
                      <a:pt x="21" y="18"/>
                    </a:cubicBezTo>
                    <a:cubicBezTo>
                      <a:pt x="21" y="16"/>
                      <a:pt x="19" y="18"/>
                      <a:pt x="19" y="19"/>
                    </a:cubicBezTo>
                    <a:cubicBezTo>
                      <a:pt x="18" y="19"/>
                      <a:pt x="21" y="19"/>
                      <a:pt x="18" y="22"/>
                    </a:cubicBezTo>
                    <a:cubicBezTo>
                      <a:pt x="15" y="24"/>
                      <a:pt x="15" y="22"/>
                      <a:pt x="13" y="24"/>
                    </a:cubicBezTo>
                    <a:cubicBezTo>
                      <a:pt x="10" y="24"/>
                      <a:pt x="10" y="24"/>
                      <a:pt x="9" y="24"/>
                    </a:cubicBezTo>
                    <a:cubicBezTo>
                      <a:pt x="9" y="21"/>
                      <a:pt x="7" y="21"/>
                      <a:pt x="7" y="21"/>
                    </a:cubicBezTo>
                    <a:cubicBezTo>
                      <a:pt x="7" y="19"/>
                      <a:pt x="9" y="16"/>
                      <a:pt x="6" y="18"/>
                    </a:cubicBezTo>
                    <a:cubicBezTo>
                      <a:pt x="3" y="18"/>
                      <a:pt x="6" y="19"/>
                      <a:pt x="3" y="21"/>
                    </a:cubicBezTo>
                    <a:cubicBezTo>
                      <a:pt x="1" y="21"/>
                      <a:pt x="0" y="21"/>
                      <a:pt x="3" y="19"/>
                    </a:cubicBezTo>
                    <a:cubicBezTo>
                      <a:pt x="4" y="18"/>
                      <a:pt x="1" y="16"/>
                      <a:pt x="4" y="14"/>
                    </a:cubicBezTo>
                    <a:cubicBezTo>
                      <a:pt x="7" y="13"/>
                      <a:pt x="4" y="11"/>
                      <a:pt x="6" y="11"/>
                    </a:cubicBezTo>
                    <a:cubicBezTo>
                      <a:pt x="9" y="10"/>
                      <a:pt x="7" y="8"/>
                      <a:pt x="9" y="8"/>
                    </a:cubicBezTo>
                    <a:cubicBezTo>
                      <a:pt x="10" y="7"/>
                      <a:pt x="9" y="7"/>
                      <a:pt x="10" y="5"/>
                    </a:cubicBezTo>
                    <a:cubicBezTo>
                      <a:pt x="10" y="4"/>
                      <a:pt x="12" y="7"/>
                      <a:pt x="13" y="4"/>
                    </a:cubicBezTo>
                    <a:cubicBezTo>
                      <a:pt x="16" y="5"/>
                      <a:pt x="16" y="4"/>
                      <a:pt x="19" y="4"/>
                    </a:cubicBezTo>
                    <a:cubicBezTo>
                      <a:pt x="23" y="4"/>
                      <a:pt x="19" y="2"/>
                      <a:pt x="23" y="2"/>
                    </a:cubicBezTo>
                    <a:cubicBezTo>
                      <a:pt x="24" y="0"/>
                      <a:pt x="24" y="4"/>
                      <a:pt x="26" y="4"/>
                    </a:cubicBezTo>
                    <a:cubicBezTo>
                      <a:pt x="27" y="2"/>
                      <a:pt x="29" y="4"/>
                      <a:pt x="30" y="5"/>
                    </a:cubicBezTo>
                  </a:path>
                </a:pathLst>
              </a:custGeom>
              <a:grpFill/>
              <a:ln w="6350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lIns="45720" tIns="27432" rIns="45720" bIns="27432"/>
              <a:lstStyle/>
              <a:p>
                <a:endParaRPr lang="en-GB" sz="900" dirty="0"/>
              </a:p>
            </p:txBody>
          </p:sp>
          <p:sp>
            <p:nvSpPr>
              <p:cNvPr id="538" name="Freeform 172"/>
              <p:cNvSpPr>
                <a:spLocks/>
              </p:cNvSpPr>
              <p:nvPr/>
            </p:nvSpPr>
            <p:spPr bwMode="auto">
              <a:xfrm>
                <a:off x="2842" y="2078"/>
                <a:ext cx="124" cy="66"/>
              </a:xfrm>
              <a:custGeom>
                <a:avLst/>
                <a:gdLst/>
                <a:ahLst/>
                <a:cxnLst>
                  <a:cxn ang="0">
                    <a:pos x="3" y="20"/>
                  </a:cxn>
                  <a:cxn ang="0">
                    <a:pos x="9" y="22"/>
                  </a:cxn>
                  <a:cxn ang="0">
                    <a:pos x="10" y="19"/>
                  </a:cxn>
                  <a:cxn ang="0">
                    <a:pos x="13" y="20"/>
                  </a:cxn>
                  <a:cxn ang="0">
                    <a:pos x="20" y="19"/>
                  </a:cxn>
                  <a:cxn ang="0">
                    <a:pos x="24" y="17"/>
                  </a:cxn>
                  <a:cxn ang="0">
                    <a:pos x="27" y="19"/>
                  </a:cxn>
                  <a:cxn ang="0">
                    <a:pos x="30" y="20"/>
                  </a:cxn>
                  <a:cxn ang="0">
                    <a:pos x="30" y="16"/>
                  </a:cxn>
                  <a:cxn ang="0">
                    <a:pos x="29" y="11"/>
                  </a:cxn>
                  <a:cxn ang="0">
                    <a:pos x="33" y="10"/>
                  </a:cxn>
                  <a:cxn ang="0">
                    <a:pos x="37" y="5"/>
                  </a:cxn>
                  <a:cxn ang="0">
                    <a:pos x="40" y="8"/>
                  </a:cxn>
                  <a:cxn ang="0">
                    <a:pos x="46" y="4"/>
                  </a:cxn>
                  <a:cxn ang="0">
                    <a:pos x="49" y="4"/>
                  </a:cxn>
                  <a:cxn ang="0">
                    <a:pos x="56" y="5"/>
                  </a:cxn>
                  <a:cxn ang="0">
                    <a:pos x="63" y="7"/>
                  </a:cxn>
                  <a:cxn ang="0">
                    <a:pos x="63" y="14"/>
                  </a:cxn>
                  <a:cxn ang="0">
                    <a:pos x="63" y="17"/>
                  </a:cxn>
                  <a:cxn ang="0">
                    <a:pos x="58" y="17"/>
                  </a:cxn>
                  <a:cxn ang="0">
                    <a:pos x="60" y="20"/>
                  </a:cxn>
                  <a:cxn ang="0">
                    <a:pos x="58" y="22"/>
                  </a:cxn>
                  <a:cxn ang="0">
                    <a:pos x="58" y="25"/>
                  </a:cxn>
                  <a:cxn ang="0">
                    <a:pos x="55" y="27"/>
                  </a:cxn>
                  <a:cxn ang="0">
                    <a:pos x="55" y="28"/>
                  </a:cxn>
                  <a:cxn ang="0">
                    <a:pos x="52" y="30"/>
                  </a:cxn>
                  <a:cxn ang="0">
                    <a:pos x="49" y="30"/>
                  </a:cxn>
                  <a:cxn ang="0">
                    <a:pos x="44" y="33"/>
                  </a:cxn>
                  <a:cxn ang="0">
                    <a:pos x="41" y="33"/>
                  </a:cxn>
                  <a:cxn ang="0">
                    <a:pos x="35" y="31"/>
                  </a:cxn>
                  <a:cxn ang="0">
                    <a:pos x="24" y="28"/>
                  </a:cxn>
                  <a:cxn ang="0">
                    <a:pos x="23" y="27"/>
                  </a:cxn>
                  <a:cxn ang="0">
                    <a:pos x="21" y="25"/>
                  </a:cxn>
                  <a:cxn ang="0">
                    <a:pos x="17" y="27"/>
                  </a:cxn>
                  <a:cxn ang="0">
                    <a:pos x="13" y="28"/>
                  </a:cxn>
                  <a:cxn ang="0">
                    <a:pos x="10" y="27"/>
                  </a:cxn>
                  <a:cxn ang="0">
                    <a:pos x="7" y="28"/>
                  </a:cxn>
                  <a:cxn ang="0">
                    <a:pos x="3" y="25"/>
                  </a:cxn>
                  <a:cxn ang="0">
                    <a:pos x="3" y="20"/>
                  </a:cxn>
                </a:cxnLst>
                <a:rect l="0" t="0" r="r" b="b"/>
                <a:pathLst>
                  <a:path w="64" h="34">
                    <a:moveTo>
                      <a:pt x="3" y="20"/>
                    </a:moveTo>
                    <a:cubicBezTo>
                      <a:pt x="6" y="17"/>
                      <a:pt x="7" y="22"/>
                      <a:pt x="9" y="22"/>
                    </a:cubicBezTo>
                    <a:cubicBezTo>
                      <a:pt x="10" y="22"/>
                      <a:pt x="9" y="19"/>
                      <a:pt x="10" y="19"/>
                    </a:cubicBezTo>
                    <a:cubicBezTo>
                      <a:pt x="12" y="20"/>
                      <a:pt x="13" y="19"/>
                      <a:pt x="13" y="20"/>
                    </a:cubicBezTo>
                    <a:cubicBezTo>
                      <a:pt x="15" y="22"/>
                      <a:pt x="17" y="20"/>
                      <a:pt x="20" y="19"/>
                    </a:cubicBezTo>
                    <a:cubicBezTo>
                      <a:pt x="21" y="17"/>
                      <a:pt x="23" y="20"/>
                      <a:pt x="24" y="17"/>
                    </a:cubicBezTo>
                    <a:cubicBezTo>
                      <a:pt x="24" y="16"/>
                      <a:pt x="26" y="19"/>
                      <a:pt x="27" y="19"/>
                    </a:cubicBezTo>
                    <a:cubicBezTo>
                      <a:pt x="29" y="17"/>
                      <a:pt x="29" y="22"/>
                      <a:pt x="30" y="20"/>
                    </a:cubicBezTo>
                    <a:cubicBezTo>
                      <a:pt x="32" y="19"/>
                      <a:pt x="27" y="17"/>
                      <a:pt x="30" y="16"/>
                    </a:cubicBezTo>
                    <a:cubicBezTo>
                      <a:pt x="32" y="16"/>
                      <a:pt x="27" y="14"/>
                      <a:pt x="29" y="11"/>
                    </a:cubicBezTo>
                    <a:cubicBezTo>
                      <a:pt x="32" y="10"/>
                      <a:pt x="33" y="11"/>
                      <a:pt x="33" y="10"/>
                    </a:cubicBezTo>
                    <a:cubicBezTo>
                      <a:pt x="33" y="7"/>
                      <a:pt x="37" y="10"/>
                      <a:pt x="37" y="5"/>
                    </a:cubicBezTo>
                    <a:cubicBezTo>
                      <a:pt x="40" y="7"/>
                      <a:pt x="37" y="8"/>
                      <a:pt x="40" y="8"/>
                    </a:cubicBezTo>
                    <a:cubicBezTo>
                      <a:pt x="43" y="7"/>
                      <a:pt x="46" y="7"/>
                      <a:pt x="46" y="4"/>
                    </a:cubicBezTo>
                    <a:cubicBezTo>
                      <a:pt x="46" y="0"/>
                      <a:pt x="47" y="4"/>
                      <a:pt x="49" y="4"/>
                    </a:cubicBezTo>
                    <a:cubicBezTo>
                      <a:pt x="50" y="4"/>
                      <a:pt x="55" y="7"/>
                      <a:pt x="56" y="5"/>
                    </a:cubicBezTo>
                    <a:cubicBezTo>
                      <a:pt x="60" y="4"/>
                      <a:pt x="61" y="7"/>
                      <a:pt x="63" y="7"/>
                    </a:cubicBezTo>
                    <a:cubicBezTo>
                      <a:pt x="61" y="10"/>
                      <a:pt x="60" y="10"/>
                      <a:pt x="63" y="14"/>
                    </a:cubicBezTo>
                    <a:cubicBezTo>
                      <a:pt x="63" y="16"/>
                      <a:pt x="64" y="17"/>
                      <a:pt x="63" y="17"/>
                    </a:cubicBezTo>
                    <a:cubicBezTo>
                      <a:pt x="61" y="17"/>
                      <a:pt x="58" y="17"/>
                      <a:pt x="58" y="17"/>
                    </a:cubicBezTo>
                    <a:cubicBezTo>
                      <a:pt x="58" y="19"/>
                      <a:pt x="60" y="19"/>
                      <a:pt x="60" y="20"/>
                    </a:cubicBezTo>
                    <a:cubicBezTo>
                      <a:pt x="60" y="22"/>
                      <a:pt x="58" y="20"/>
                      <a:pt x="58" y="22"/>
                    </a:cubicBezTo>
                    <a:cubicBezTo>
                      <a:pt x="58" y="25"/>
                      <a:pt x="58" y="25"/>
                      <a:pt x="58" y="25"/>
                    </a:cubicBezTo>
                    <a:cubicBezTo>
                      <a:pt x="58" y="25"/>
                      <a:pt x="56" y="27"/>
                      <a:pt x="55" y="27"/>
                    </a:cubicBezTo>
                    <a:cubicBezTo>
                      <a:pt x="55" y="28"/>
                      <a:pt x="53" y="27"/>
                      <a:pt x="55" y="28"/>
                    </a:cubicBezTo>
                    <a:cubicBezTo>
                      <a:pt x="55" y="30"/>
                      <a:pt x="55" y="30"/>
                      <a:pt x="52" y="30"/>
                    </a:cubicBezTo>
                    <a:cubicBezTo>
                      <a:pt x="50" y="30"/>
                      <a:pt x="52" y="31"/>
                      <a:pt x="49" y="30"/>
                    </a:cubicBezTo>
                    <a:cubicBezTo>
                      <a:pt x="46" y="30"/>
                      <a:pt x="46" y="30"/>
                      <a:pt x="44" y="33"/>
                    </a:cubicBezTo>
                    <a:cubicBezTo>
                      <a:pt x="41" y="34"/>
                      <a:pt x="43" y="31"/>
                      <a:pt x="41" y="33"/>
                    </a:cubicBezTo>
                    <a:cubicBezTo>
                      <a:pt x="38" y="33"/>
                      <a:pt x="40" y="31"/>
                      <a:pt x="35" y="31"/>
                    </a:cubicBezTo>
                    <a:cubicBezTo>
                      <a:pt x="27" y="31"/>
                      <a:pt x="24" y="30"/>
                      <a:pt x="24" y="28"/>
                    </a:cubicBezTo>
                    <a:cubicBezTo>
                      <a:pt x="24" y="27"/>
                      <a:pt x="24" y="27"/>
                      <a:pt x="23" y="27"/>
                    </a:cubicBezTo>
                    <a:cubicBezTo>
                      <a:pt x="23" y="25"/>
                      <a:pt x="26" y="25"/>
                      <a:pt x="21" y="25"/>
                    </a:cubicBezTo>
                    <a:cubicBezTo>
                      <a:pt x="18" y="27"/>
                      <a:pt x="18" y="25"/>
                      <a:pt x="17" y="27"/>
                    </a:cubicBezTo>
                    <a:cubicBezTo>
                      <a:pt x="15" y="27"/>
                      <a:pt x="15" y="28"/>
                      <a:pt x="13" y="28"/>
                    </a:cubicBezTo>
                    <a:cubicBezTo>
                      <a:pt x="12" y="30"/>
                      <a:pt x="12" y="27"/>
                      <a:pt x="10" y="27"/>
                    </a:cubicBezTo>
                    <a:cubicBezTo>
                      <a:pt x="9" y="24"/>
                      <a:pt x="9" y="28"/>
                      <a:pt x="7" y="28"/>
                    </a:cubicBezTo>
                    <a:cubicBezTo>
                      <a:pt x="4" y="28"/>
                      <a:pt x="7" y="25"/>
                      <a:pt x="3" y="25"/>
                    </a:cubicBezTo>
                    <a:cubicBezTo>
                      <a:pt x="0" y="27"/>
                      <a:pt x="4" y="22"/>
                      <a:pt x="3" y="20"/>
                    </a:cubicBezTo>
                  </a:path>
                </a:pathLst>
              </a:custGeom>
              <a:grpFill/>
              <a:ln w="6350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lIns="45720" tIns="27432" rIns="45720" bIns="27432"/>
              <a:lstStyle/>
              <a:p>
                <a:endParaRPr lang="en-GB" sz="900" dirty="0"/>
              </a:p>
            </p:txBody>
          </p:sp>
          <p:sp>
            <p:nvSpPr>
              <p:cNvPr id="539" name="Freeform 173"/>
              <p:cNvSpPr>
                <a:spLocks/>
              </p:cNvSpPr>
              <p:nvPr/>
            </p:nvSpPr>
            <p:spPr bwMode="auto">
              <a:xfrm>
                <a:off x="2887" y="2034"/>
                <a:ext cx="102" cy="60"/>
              </a:xfrm>
              <a:custGeom>
                <a:avLst/>
                <a:gdLst/>
                <a:ahLst/>
                <a:cxnLst>
                  <a:cxn ang="0">
                    <a:pos x="13" y="28"/>
                  </a:cxn>
                  <a:cxn ang="0">
                    <a:pos x="17" y="31"/>
                  </a:cxn>
                  <a:cxn ang="0">
                    <a:pos x="23" y="26"/>
                  </a:cxn>
                  <a:cxn ang="0">
                    <a:pos x="26" y="26"/>
                  </a:cxn>
                  <a:cxn ang="0">
                    <a:pos x="33" y="28"/>
                  </a:cxn>
                  <a:cxn ang="0">
                    <a:pos x="39" y="29"/>
                  </a:cxn>
                  <a:cxn ang="0">
                    <a:pos x="46" y="26"/>
                  </a:cxn>
                  <a:cxn ang="0">
                    <a:pos x="53" y="20"/>
                  </a:cxn>
                  <a:cxn ang="0">
                    <a:pos x="49" y="14"/>
                  </a:cxn>
                  <a:cxn ang="0">
                    <a:pos x="44" y="12"/>
                  </a:cxn>
                  <a:cxn ang="0">
                    <a:pos x="42" y="11"/>
                  </a:cxn>
                  <a:cxn ang="0">
                    <a:pos x="38" y="9"/>
                  </a:cxn>
                  <a:cxn ang="0">
                    <a:pos x="35" y="11"/>
                  </a:cxn>
                  <a:cxn ang="0">
                    <a:pos x="35" y="6"/>
                  </a:cxn>
                  <a:cxn ang="0">
                    <a:pos x="29" y="5"/>
                  </a:cxn>
                  <a:cxn ang="0">
                    <a:pos x="23" y="3"/>
                  </a:cxn>
                  <a:cxn ang="0">
                    <a:pos x="18" y="1"/>
                  </a:cxn>
                  <a:cxn ang="0">
                    <a:pos x="15" y="5"/>
                  </a:cxn>
                  <a:cxn ang="0">
                    <a:pos x="4" y="9"/>
                  </a:cxn>
                  <a:cxn ang="0">
                    <a:pos x="1" y="14"/>
                  </a:cxn>
                  <a:cxn ang="0">
                    <a:pos x="6" y="20"/>
                  </a:cxn>
                  <a:cxn ang="0">
                    <a:pos x="13" y="28"/>
                  </a:cxn>
                </a:cxnLst>
                <a:rect l="0" t="0" r="r" b="b"/>
                <a:pathLst>
                  <a:path w="53" h="31">
                    <a:moveTo>
                      <a:pt x="13" y="28"/>
                    </a:moveTo>
                    <a:cubicBezTo>
                      <a:pt x="17" y="29"/>
                      <a:pt x="13" y="31"/>
                      <a:pt x="17" y="31"/>
                    </a:cubicBezTo>
                    <a:cubicBezTo>
                      <a:pt x="20" y="29"/>
                      <a:pt x="23" y="29"/>
                      <a:pt x="23" y="26"/>
                    </a:cubicBezTo>
                    <a:cubicBezTo>
                      <a:pt x="23" y="23"/>
                      <a:pt x="24" y="26"/>
                      <a:pt x="26" y="26"/>
                    </a:cubicBezTo>
                    <a:cubicBezTo>
                      <a:pt x="27" y="26"/>
                      <a:pt x="32" y="29"/>
                      <a:pt x="33" y="28"/>
                    </a:cubicBezTo>
                    <a:cubicBezTo>
                      <a:pt x="36" y="26"/>
                      <a:pt x="38" y="29"/>
                      <a:pt x="39" y="29"/>
                    </a:cubicBezTo>
                    <a:cubicBezTo>
                      <a:pt x="41" y="25"/>
                      <a:pt x="42" y="28"/>
                      <a:pt x="46" y="26"/>
                    </a:cubicBezTo>
                    <a:cubicBezTo>
                      <a:pt x="50" y="25"/>
                      <a:pt x="46" y="23"/>
                      <a:pt x="53" y="20"/>
                    </a:cubicBezTo>
                    <a:cubicBezTo>
                      <a:pt x="53" y="17"/>
                      <a:pt x="52" y="15"/>
                      <a:pt x="49" y="14"/>
                    </a:cubicBezTo>
                    <a:cubicBezTo>
                      <a:pt x="46" y="12"/>
                      <a:pt x="47" y="14"/>
                      <a:pt x="44" y="12"/>
                    </a:cubicBezTo>
                    <a:cubicBezTo>
                      <a:pt x="42" y="11"/>
                      <a:pt x="46" y="11"/>
                      <a:pt x="42" y="11"/>
                    </a:cubicBezTo>
                    <a:cubicBezTo>
                      <a:pt x="39" y="9"/>
                      <a:pt x="36" y="8"/>
                      <a:pt x="38" y="9"/>
                    </a:cubicBezTo>
                    <a:cubicBezTo>
                      <a:pt x="39" y="11"/>
                      <a:pt x="38" y="14"/>
                      <a:pt x="35" y="11"/>
                    </a:cubicBezTo>
                    <a:cubicBezTo>
                      <a:pt x="30" y="6"/>
                      <a:pt x="35" y="8"/>
                      <a:pt x="35" y="6"/>
                    </a:cubicBezTo>
                    <a:cubicBezTo>
                      <a:pt x="33" y="5"/>
                      <a:pt x="33" y="6"/>
                      <a:pt x="29" y="5"/>
                    </a:cubicBezTo>
                    <a:cubicBezTo>
                      <a:pt x="23" y="1"/>
                      <a:pt x="26" y="0"/>
                      <a:pt x="23" y="3"/>
                    </a:cubicBezTo>
                    <a:cubicBezTo>
                      <a:pt x="20" y="5"/>
                      <a:pt x="18" y="1"/>
                      <a:pt x="18" y="1"/>
                    </a:cubicBezTo>
                    <a:cubicBezTo>
                      <a:pt x="17" y="1"/>
                      <a:pt x="20" y="3"/>
                      <a:pt x="15" y="5"/>
                    </a:cubicBezTo>
                    <a:cubicBezTo>
                      <a:pt x="10" y="5"/>
                      <a:pt x="9" y="8"/>
                      <a:pt x="4" y="9"/>
                    </a:cubicBezTo>
                    <a:cubicBezTo>
                      <a:pt x="1" y="11"/>
                      <a:pt x="0" y="11"/>
                      <a:pt x="1" y="14"/>
                    </a:cubicBezTo>
                    <a:cubicBezTo>
                      <a:pt x="4" y="17"/>
                      <a:pt x="0" y="19"/>
                      <a:pt x="6" y="20"/>
                    </a:cubicBezTo>
                    <a:cubicBezTo>
                      <a:pt x="9" y="22"/>
                      <a:pt x="9" y="25"/>
                      <a:pt x="13" y="28"/>
                    </a:cubicBezTo>
                  </a:path>
                </a:pathLst>
              </a:custGeom>
              <a:grpFill/>
              <a:ln w="6350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lIns="45720" tIns="27432" rIns="45720" bIns="27432"/>
              <a:lstStyle/>
              <a:p>
                <a:endParaRPr lang="en-GB" sz="900" dirty="0"/>
              </a:p>
            </p:txBody>
          </p:sp>
          <p:sp>
            <p:nvSpPr>
              <p:cNvPr id="540" name="Freeform 174"/>
              <p:cNvSpPr>
                <a:spLocks/>
              </p:cNvSpPr>
              <p:nvPr/>
            </p:nvSpPr>
            <p:spPr bwMode="auto">
              <a:xfrm>
                <a:off x="3044" y="2189"/>
                <a:ext cx="97" cy="70"/>
              </a:xfrm>
              <a:custGeom>
                <a:avLst/>
                <a:gdLst/>
                <a:ahLst/>
                <a:cxnLst>
                  <a:cxn ang="0">
                    <a:pos x="1" y="22"/>
                  </a:cxn>
                  <a:cxn ang="0">
                    <a:pos x="4" y="27"/>
                  </a:cxn>
                  <a:cxn ang="0">
                    <a:pos x="6" y="33"/>
                  </a:cxn>
                  <a:cxn ang="0">
                    <a:pos x="10" y="33"/>
                  </a:cxn>
                  <a:cxn ang="0">
                    <a:pos x="16" y="31"/>
                  </a:cxn>
                  <a:cxn ang="0">
                    <a:pos x="19" y="31"/>
                  </a:cxn>
                  <a:cxn ang="0">
                    <a:pos x="23" y="33"/>
                  </a:cxn>
                  <a:cxn ang="0">
                    <a:pos x="29" y="33"/>
                  </a:cxn>
                  <a:cxn ang="0">
                    <a:pos x="32" y="28"/>
                  </a:cxn>
                  <a:cxn ang="0">
                    <a:pos x="35" y="27"/>
                  </a:cxn>
                  <a:cxn ang="0">
                    <a:pos x="38" y="25"/>
                  </a:cxn>
                  <a:cxn ang="0">
                    <a:pos x="42" y="27"/>
                  </a:cxn>
                  <a:cxn ang="0">
                    <a:pos x="45" y="25"/>
                  </a:cxn>
                  <a:cxn ang="0">
                    <a:pos x="44" y="22"/>
                  </a:cxn>
                  <a:cxn ang="0">
                    <a:pos x="42" y="19"/>
                  </a:cxn>
                  <a:cxn ang="0">
                    <a:pos x="45" y="11"/>
                  </a:cxn>
                  <a:cxn ang="0">
                    <a:pos x="50" y="7"/>
                  </a:cxn>
                  <a:cxn ang="0">
                    <a:pos x="45" y="4"/>
                  </a:cxn>
                  <a:cxn ang="0">
                    <a:pos x="39" y="2"/>
                  </a:cxn>
                  <a:cxn ang="0">
                    <a:pos x="29" y="5"/>
                  </a:cxn>
                  <a:cxn ang="0">
                    <a:pos x="19" y="5"/>
                  </a:cxn>
                  <a:cxn ang="0">
                    <a:pos x="12" y="5"/>
                  </a:cxn>
                  <a:cxn ang="0">
                    <a:pos x="4" y="5"/>
                  </a:cxn>
                  <a:cxn ang="0">
                    <a:pos x="3" y="0"/>
                  </a:cxn>
                  <a:cxn ang="0">
                    <a:pos x="1" y="7"/>
                  </a:cxn>
                  <a:cxn ang="0">
                    <a:pos x="4" y="14"/>
                  </a:cxn>
                  <a:cxn ang="0">
                    <a:pos x="1" y="17"/>
                  </a:cxn>
                  <a:cxn ang="0">
                    <a:pos x="1" y="22"/>
                  </a:cxn>
                </a:cxnLst>
                <a:rect l="0" t="0" r="r" b="b"/>
                <a:pathLst>
                  <a:path w="50" h="36">
                    <a:moveTo>
                      <a:pt x="1" y="22"/>
                    </a:moveTo>
                    <a:cubicBezTo>
                      <a:pt x="1" y="25"/>
                      <a:pt x="4" y="24"/>
                      <a:pt x="4" y="27"/>
                    </a:cubicBezTo>
                    <a:cubicBezTo>
                      <a:pt x="6" y="30"/>
                      <a:pt x="4" y="31"/>
                      <a:pt x="6" y="33"/>
                    </a:cubicBezTo>
                    <a:cubicBezTo>
                      <a:pt x="7" y="34"/>
                      <a:pt x="6" y="31"/>
                      <a:pt x="10" y="33"/>
                    </a:cubicBezTo>
                    <a:cubicBezTo>
                      <a:pt x="13" y="33"/>
                      <a:pt x="15" y="30"/>
                      <a:pt x="16" y="31"/>
                    </a:cubicBezTo>
                    <a:cubicBezTo>
                      <a:pt x="18" y="31"/>
                      <a:pt x="16" y="28"/>
                      <a:pt x="19" y="31"/>
                    </a:cubicBezTo>
                    <a:cubicBezTo>
                      <a:pt x="21" y="34"/>
                      <a:pt x="21" y="30"/>
                      <a:pt x="23" y="33"/>
                    </a:cubicBezTo>
                    <a:cubicBezTo>
                      <a:pt x="24" y="36"/>
                      <a:pt x="26" y="33"/>
                      <a:pt x="29" y="33"/>
                    </a:cubicBezTo>
                    <a:cubicBezTo>
                      <a:pt x="33" y="33"/>
                      <a:pt x="27" y="27"/>
                      <a:pt x="32" y="28"/>
                    </a:cubicBezTo>
                    <a:cubicBezTo>
                      <a:pt x="32" y="27"/>
                      <a:pt x="33" y="28"/>
                      <a:pt x="35" y="27"/>
                    </a:cubicBezTo>
                    <a:cubicBezTo>
                      <a:pt x="35" y="24"/>
                      <a:pt x="36" y="27"/>
                      <a:pt x="38" y="25"/>
                    </a:cubicBezTo>
                    <a:cubicBezTo>
                      <a:pt x="39" y="24"/>
                      <a:pt x="41" y="27"/>
                      <a:pt x="42" y="27"/>
                    </a:cubicBezTo>
                    <a:cubicBezTo>
                      <a:pt x="44" y="27"/>
                      <a:pt x="44" y="25"/>
                      <a:pt x="45" y="25"/>
                    </a:cubicBezTo>
                    <a:cubicBezTo>
                      <a:pt x="45" y="24"/>
                      <a:pt x="42" y="25"/>
                      <a:pt x="44" y="22"/>
                    </a:cubicBezTo>
                    <a:cubicBezTo>
                      <a:pt x="44" y="19"/>
                      <a:pt x="38" y="22"/>
                      <a:pt x="42" y="19"/>
                    </a:cubicBezTo>
                    <a:cubicBezTo>
                      <a:pt x="47" y="16"/>
                      <a:pt x="42" y="16"/>
                      <a:pt x="45" y="11"/>
                    </a:cubicBezTo>
                    <a:cubicBezTo>
                      <a:pt x="47" y="7"/>
                      <a:pt x="50" y="14"/>
                      <a:pt x="50" y="7"/>
                    </a:cubicBezTo>
                    <a:cubicBezTo>
                      <a:pt x="49" y="5"/>
                      <a:pt x="47" y="7"/>
                      <a:pt x="45" y="4"/>
                    </a:cubicBezTo>
                    <a:cubicBezTo>
                      <a:pt x="42" y="0"/>
                      <a:pt x="41" y="5"/>
                      <a:pt x="39" y="2"/>
                    </a:cubicBezTo>
                    <a:cubicBezTo>
                      <a:pt x="38" y="0"/>
                      <a:pt x="32" y="4"/>
                      <a:pt x="29" y="5"/>
                    </a:cubicBezTo>
                    <a:cubicBezTo>
                      <a:pt x="24" y="8"/>
                      <a:pt x="21" y="7"/>
                      <a:pt x="19" y="5"/>
                    </a:cubicBezTo>
                    <a:cubicBezTo>
                      <a:pt x="16" y="5"/>
                      <a:pt x="15" y="8"/>
                      <a:pt x="12" y="5"/>
                    </a:cubicBezTo>
                    <a:cubicBezTo>
                      <a:pt x="7" y="4"/>
                      <a:pt x="7" y="7"/>
                      <a:pt x="4" y="5"/>
                    </a:cubicBezTo>
                    <a:cubicBezTo>
                      <a:pt x="3" y="4"/>
                      <a:pt x="9" y="4"/>
                      <a:pt x="3" y="0"/>
                    </a:cubicBezTo>
                    <a:cubicBezTo>
                      <a:pt x="3" y="4"/>
                      <a:pt x="0" y="2"/>
                      <a:pt x="1" y="7"/>
                    </a:cubicBezTo>
                    <a:cubicBezTo>
                      <a:pt x="3" y="13"/>
                      <a:pt x="7" y="11"/>
                      <a:pt x="4" y="14"/>
                    </a:cubicBezTo>
                    <a:cubicBezTo>
                      <a:pt x="3" y="17"/>
                      <a:pt x="1" y="14"/>
                      <a:pt x="1" y="17"/>
                    </a:cubicBezTo>
                    <a:cubicBezTo>
                      <a:pt x="1" y="19"/>
                      <a:pt x="4" y="21"/>
                      <a:pt x="1" y="22"/>
                    </a:cubicBezTo>
                  </a:path>
                </a:pathLst>
              </a:custGeom>
              <a:grpFill/>
              <a:ln w="6350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lIns="45720" tIns="27432" rIns="45720" bIns="27432"/>
              <a:lstStyle/>
              <a:p>
                <a:endParaRPr lang="en-GB" sz="900" dirty="0"/>
              </a:p>
            </p:txBody>
          </p:sp>
          <p:sp>
            <p:nvSpPr>
              <p:cNvPr id="541" name="Freeform 175"/>
              <p:cNvSpPr>
                <a:spLocks/>
              </p:cNvSpPr>
              <p:nvPr/>
            </p:nvSpPr>
            <p:spPr bwMode="auto">
              <a:xfrm>
                <a:off x="2989" y="2148"/>
                <a:ext cx="68" cy="93"/>
              </a:xfrm>
              <a:custGeom>
                <a:avLst/>
                <a:gdLst/>
                <a:ahLst/>
                <a:cxnLst>
                  <a:cxn ang="0">
                    <a:pos x="11" y="40"/>
                  </a:cxn>
                  <a:cxn ang="0">
                    <a:pos x="12" y="43"/>
                  </a:cxn>
                  <a:cxn ang="0">
                    <a:pos x="14" y="48"/>
                  </a:cxn>
                  <a:cxn ang="0">
                    <a:pos x="17" y="45"/>
                  </a:cxn>
                  <a:cxn ang="0">
                    <a:pos x="23" y="43"/>
                  </a:cxn>
                  <a:cxn ang="0">
                    <a:pos x="29" y="43"/>
                  </a:cxn>
                  <a:cxn ang="0">
                    <a:pos x="29" y="39"/>
                  </a:cxn>
                  <a:cxn ang="0">
                    <a:pos x="32" y="36"/>
                  </a:cxn>
                  <a:cxn ang="0">
                    <a:pos x="29" y="28"/>
                  </a:cxn>
                  <a:cxn ang="0">
                    <a:pos x="31" y="22"/>
                  </a:cxn>
                  <a:cxn ang="0">
                    <a:pos x="29" y="17"/>
                  </a:cxn>
                  <a:cxn ang="0">
                    <a:pos x="26" y="19"/>
                  </a:cxn>
                  <a:cxn ang="0">
                    <a:pos x="21" y="12"/>
                  </a:cxn>
                  <a:cxn ang="0">
                    <a:pos x="15" y="6"/>
                  </a:cxn>
                  <a:cxn ang="0">
                    <a:pos x="12" y="0"/>
                  </a:cxn>
                  <a:cxn ang="0">
                    <a:pos x="6" y="0"/>
                  </a:cxn>
                  <a:cxn ang="0">
                    <a:pos x="0" y="3"/>
                  </a:cxn>
                  <a:cxn ang="0">
                    <a:pos x="2" y="9"/>
                  </a:cxn>
                  <a:cxn ang="0">
                    <a:pos x="5" y="11"/>
                  </a:cxn>
                  <a:cxn ang="0">
                    <a:pos x="2" y="14"/>
                  </a:cxn>
                  <a:cxn ang="0">
                    <a:pos x="3" y="19"/>
                  </a:cxn>
                  <a:cxn ang="0">
                    <a:pos x="6" y="25"/>
                  </a:cxn>
                  <a:cxn ang="0">
                    <a:pos x="3" y="25"/>
                  </a:cxn>
                  <a:cxn ang="0">
                    <a:pos x="6" y="29"/>
                  </a:cxn>
                  <a:cxn ang="0">
                    <a:pos x="3" y="29"/>
                  </a:cxn>
                  <a:cxn ang="0">
                    <a:pos x="12" y="37"/>
                  </a:cxn>
                  <a:cxn ang="0">
                    <a:pos x="9" y="39"/>
                  </a:cxn>
                  <a:cxn ang="0">
                    <a:pos x="11" y="40"/>
                  </a:cxn>
                </a:cxnLst>
                <a:rect l="0" t="0" r="r" b="b"/>
                <a:pathLst>
                  <a:path w="35" h="48">
                    <a:moveTo>
                      <a:pt x="11" y="40"/>
                    </a:moveTo>
                    <a:cubicBezTo>
                      <a:pt x="12" y="42"/>
                      <a:pt x="11" y="43"/>
                      <a:pt x="12" y="43"/>
                    </a:cubicBezTo>
                    <a:cubicBezTo>
                      <a:pt x="15" y="45"/>
                      <a:pt x="14" y="46"/>
                      <a:pt x="14" y="48"/>
                    </a:cubicBezTo>
                    <a:cubicBezTo>
                      <a:pt x="17" y="48"/>
                      <a:pt x="14" y="46"/>
                      <a:pt x="17" y="45"/>
                    </a:cubicBezTo>
                    <a:cubicBezTo>
                      <a:pt x="21" y="45"/>
                      <a:pt x="20" y="43"/>
                      <a:pt x="23" y="43"/>
                    </a:cubicBezTo>
                    <a:cubicBezTo>
                      <a:pt x="26" y="45"/>
                      <a:pt x="26" y="42"/>
                      <a:pt x="29" y="43"/>
                    </a:cubicBezTo>
                    <a:cubicBezTo>
                      <a:pt x="32" y="42"/>
                      <a:pt x="29" y="40"/>
                      <a:pt x="29" y="39"/>
                    </a:cubicBezTo>
                    <a:cubicBezTo>
                      <a:pt x="29" y="36"/>
                      <a:pt x="31" y="39"/>
                      <a:pt x="32" y="36"/>
                    </a:cubicBezTo>
                    <a:cubicBezTo>
                      <a:pt x="35" y="32"/>
                      <a:pt x="31" y="34"/>
                      <a:pt x="29" y="28"/>
                    </a:cubicBezTo>
                    <a:cubicBezTo>
                      <a:pt x="28" y="23"/>
                      <a:pt x="31" y="25"/>
                      <a:pt x="31" y="22"/>
                    </a:cubicBezTo>
                    <a:cubicBezTo>
                      <a:pt x="26" y="17"/>
                      <a:pt x="35" y="20"/>
                      <a:pt x="29" y="17"/>
                    </a:cubicBezTo>
                    <a:cubicBezTo>
                      <a:pt x="28" y="15"/>
                      <a:pt x="29" y="19"/>
                      <a:pt x="26" y="19"/>
                    </a:cubicBezTo>
                    <a:cubicBezTo>
                      <a:pt x="21" y="17"/>
                      <a:pt x="20" y="14"/>
                      <a:pt x="21" y="12"/>
                    </a:cubicBezTo>
                    <a:cubicBezTo>
                      <a:pt x="23" y="9"/>
                      <a:pt x="15" y="11"/>
                      <a:pt x="15" y="6"/>
                    </a:cubicBezTo>
                    <a:cubicBezTo>
                      <a:pt x="17" y="3"/>
                      <a:pt x="14" y="3"/>
                      <a:pt x="12" y="0"/>
                    </a:cubicBezTo>
                    <a:cubicBezTo>
                      <a:pt x="9" y="0"/>
                      <a:pt x="8" y="0"/>
                      <a:pt x="6" y="0"/>
                    </a:cubicBezTo>
                    <a:cubicBezTo>
                      <a:pt x="5" y="0"/>
                      <a:pt x="5" y="1"/>
                      <a:pt x="0" y="3"/>
                    </a:cubicBezTo>
                    <a:cubicBezTo>
                      <a:pt x="2" y="5"/>
                      <a:pt x="2" y="8"/>
                      <a:pt x="2" y="9"/>
                    </a:cubicBezTo>
                    <a:cubicBezTo>
                      <a:pt x="5" y="11"/>
                      <a:pt x="6" y="9"/>
                      <a:pt x="5" y="11"/>
                    </a:cubicBezTo>
                    <a:cubicBezTo>
                      <a:pt x="5" y="12"/>
                      <a:pt x="3" y="11"/>
                      <a:pt x="2" y="14"/>
                    </a:cubicBezTo>
                    <a:cubicBezTo>
                      <a:pt x="6" y="14"/>
                      <a:pt x="5" y="14"/>
                      <a:pt x="3" y="19"/>
                    </a:cubicBezTo>
                    <a:cubicBezTo>
                      <a:pt x="2" y="22"/>
                      <a:pt x="8" y="23"/>
                      <a:pt x="6" y="25"/>
                    </a:cubicBezTo>
                    <a:cubicBezTo>
                      <a:pt x="5" y="26"/>
                      <a:pt x="5" y="23"/>
                      <a:pt x="3" y="25"/>
                    </a:cubicBezTo>
                    <a:cubicBezTo>
                      <a:pt x="3" y="25"/>
                      <a:pt x="6" y="28"/>
                      <a:pt x="6" y="29"/>
                    </a:cubicBezTo>
                    <a:cubicBezTo>
                      <a:pt x="5" y="29"/>
                      <a:pt x="5" y="28"/>
                      <a:pt x="3" y="29"/>
                    </a:cubicBezTo>
                    <a:cubicBezTo>
                      <a:pt x="6" y="34"/>
                      <a:pt x="12" y="36"/>
                      <a:pt x="12" y="37"/>
                    </a:cubicBezTo>
                    <a:cubicBezTo>
                      <a:pt x="12" y="39"/>
                      <a:pt x="8" y="39"/>
                      <a:pt x="9" y="39"/>
                    </a:cubicBezTo>
                    <a:cubicBezTo>
                      <a:pt x="11" y="40"/>
                      <a:pt x="9" y="40"/>
                      <a:pt x="11" y="40"/>
                    </a:cubicBezTo>
                  </a:path>
                </a:pathLst>
              </a:custGeom>
              <a:grpFill/>
              <a:ln w="6350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lIns="45720" tIns="27432" rIns="45720" bIns="27432"/>
              <a:lstStyle/>
              <a:p>
                <a:endParaRPr lang="en-GB" sz="900" dirty="0"/>
              </a:p>
            </p:txBody>
          </p:sp>
          <p:sp>
            <p:nvSpPr>
              <p:cNvPr id="542" name="Freeform 176"/>
              <p:cNvSpPr>
                <a:spLocks/>
              </p:cNvSpPr>
              <p:nvPr/>
            </p:nvSpPr>
            <p:spPr bwMode="auto">
              <a:xfrm>
                <a:off x="3015" y="2230"/>
                <a:ext cx="40" cy="35"/>
              </a:xfrm>
              <a:custGeom>
                <a:avLst/>
                <a:gdLst/>
                <a:ahLst/>
                <a:cxnLst>
                  <a:cxn ang="0">
                    <a:pos x="1" y="6"/>
                  </a:cxn>
                  <a:cxn ang="0">
                    <a:pos x="1" y="9"/>
                  </a:cxn>
                  <a:cxn ang="0">
                    <a:pos x="1" y="12"/>
                  </a:cxn>
                  <a:cxn ang="0">
                    <a:pos x="4" y="17"/>
                  </a:cxn>
                  <a:cxn ang="0">
                    <a:pos x="4" y="18"/>
                  </a:cxn>
                  <a:cxn ang="0">
                    <a:pos x="15" y="14"/>
                  </a:cxn>
                  <a:cxn ang="0">
                    <a:pos x="21" y="12"/>
                  </a:cxn>
                  <a:cxn ang="0">
                    <a:pos x="19" y="6"/>
                  </a:cxn>
                  <a:cxn ang="0">
                    <a:pos x="16" y="2"/>
                  </a:cxn>
                  <a:cxn ang="0">
                    <a:pos x="10" y="2"/>
                  </a:cxn>
                  <a:cxn ang="0">
                    <a:pos x="4" y="3"/>
                  </a:cxn>
                  <a:cxn ang="0">
                    <a:pos x="1" y="6"/>
                  </a:cxn>
                </a:cxnLst>
                <a:rect l="0" t="0" r="r" b="b"/>
                <a:pathLst>
                  <a:path w="21" h="18">
                    <a:moveTo>
                      <a:pt x="1" y="6"/>
                    </a:moveTo>
                    <a:cubicBezTo>
                      <a:pt x="1" y="9"/>
                      <a:pt x="1" y="9"/>
                      <a:pt x="1" y="9"/>
                    </a:cubicBezTo>
                    <a:cubicBezTo>
                      <a:pt x="0" y="11"/>
                      <a:pt x="1" y="11"/>
                      <a:pt x="1" y="12"/>
                    </a:cubicBezTo>
                    <a:cubicBezTo>
                      <a:pt x="1" y="14"/>
                      <a:pt x="3" y="17"/>
                      <a:pt x="4" y="17"/>
                    </a:cubicBezTo>
                    <a:cubicBezTo>
                      <a:pt x="4" y="15"/>
                      <a:pt x="4" y="17"/>
                      <a:pt x="4" y="18"/>
                    </a:cubicBezTo>
                    <a:cubicBezTo>
                      <a:pt x="16" y="17"/>
                      <a:pt x="10" y="12"/>
                      <a:pt x="15" y="14"/>
                    </a:cubicBezTo>
                    <a:cubicBezTo>
                      <a:pt x="19" y="17"/>
                      <a:pt x="18" y="12"/>
                      <a:pt x="21" y="12"/>
                    </a:cubicBezTo>
                    <a:cubicBezTo>
                      <a:pt x="19" y="11"/>
                      <a:pt x="21" y="9"/>
                      <a:pt x="19" y="6"/>
                    </a:cubicBezTo>
                    <a:cubicBezTo>
                      <a:pt x="19" y="3"/>
                      <a:pt x="16" y="5"/>
                      <a:pt x="16" y="2"/>
                    </a:cubicBezTo>
                    <a:cubicBezTo>
                      <a:pt x="13" y="0"/>
                      <a:pt x="13" y="3"/>
                      <a:pt x="10" y="2"/>
                    </a:cubicBezTo>
                    <a:cubicBezTo>
                      <a:pt x="7" y="2"/>
                      <a:pt x="9" y="3"/>
                      <a:pt x="4" y="3"/>
                    </a:cubicBezTo>
                    <a:cubicBezTo>
                      <a:pt x="1" y="5"/>
                      <a:pt x="4" y="6"/>
                      <a:pt x="1" y="6"/>
                    </a:cubicBezTo>
                  </a:path>
                </a:pathLst>
              </a:custGeom>
              <a:grpFill/>
              <a:ln w="6350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lIns="45720" tIns="27432" rIns="45720" bIns="27432"/>
              <a:lstStyle/>
              <a:p>
                <a:endParaRPr lang="en-GB" sz="900" dirty="0"/>
              </a:p>
            </p:txBody>
          </p:sp>
          <p:sp>
            <p:nvSpPr>
              <p:cNvPr id="543" name="Freeform 177"/>
              <p:cNvSpPr>
                <a:spLocks/>
              </p:cNvSpPr>
              <p:nvPr/>
            </p:nvSpPr>
            <p:spPr bwMode="auto">
              <a:xfrm>
                <a:off x="2997" y="2220"/>
                <a:ext cx="27" cy="70"/>
              </a:xfrm>
              <a:custGeom>
                <a:avLst/>
                <a:gdLst/>
                <a:ahLst/>
                <a:cxnLst>
                  <a:cxn ang="0">
                    <a:pos x="1" y="11"/>
                  </a:cxn>
                  <a:cxn ang="0">
                    <a:pos x="1" y="21"/>
                  </a:cxn>
                  <a:cxn ang="0">
                    <a:pos x="1" y="27"/>
                  </a:cxn>
                  <a:cxn ang="0">
                    <a:pos x="3" y="30"/>
                  </a:cxn>
                  <a:cxn ang="0">
                    <a:pos x="7" y="36"/>
                  </a:cxn>
                  <a:cxn ang="0">
                    <a:pos x="8" y="34"/>
                  </a:cxn>
                  <a:cxn ang="0">
                    <a:pos x="8" y="33"/>
                  </a:cxn>
                  <a:cxn ang="0">
                    <a:pos x="11" y="30"/>
                  </a:cxn>
                  <a:cxn ang="0">
                    <a:pos x="14" y="27"/>
                  </a:cxn>
                  <a:cxn ang="0">
                    <a:pos x="13" y="24"/>
                  </a:cxn>
                  <a:cxn ang="0">
                    <a:pos x="13" y="22"/>
                  </a:cxn>
                  <a:cxn ang="0">
                    <a:pos x="10" y="17"/>
                  </a:cxn>
                  <a:cxn ang="0">
                    <a:pos x="10" y="14"/>
                  </a:cxn>
                  <a:cxn ang="0">
                    <a:pos x="10" y="11"/>
                  </a:cxn>
                  <a:cxn ang="0">
                    <a:pos x="8" y="7"/>
                  </a:cxn>
                  <a:cxn ang="0">
                    <a:pos x="7" y="4"/>
                  </a:cxn>
                  <a:cxn ang="0">
                    <a:pos x="4" y="4"/>
                  </a:cxn>
                  <a:cxn ang="0">
                    <a:pos x="1" y="7"/>
                  </a:cxn>
                  <a:cxn ang="0">
                    <a:pos x="1" y="11"/>
                  </a:cxn>
                </a:cxnLst>
                <a:rect l="0" t="0" r="r" b="b"/>
                <a:pathLst>
                  <a:path w="14" h="36">
                    <a:moveTo>
                      <a:pt x="1" y="11"/>
                    </a:moveTo>
                    <a:cubicBezTo>
                      <a:pt x="4" y="11"/>
                      <a:pt x="1" y="21"/>
                      <a:pt x="1" y="21"/>
                    </a:cubicBezTo>
                    <a:cubicBezTo>
                      <a:pt x="3" y="22"/>
                      <a:pt x="0" y="22"/>
                      <a:pt x="1" y="27"/>
                    </a:cubicBezTo>
                    <a:cubicBezTo>
                      <a:pt x="3" y="30"/>
                      <a:pt x="0" y="27"/>
                      <a:pt x="3" y="30"/>
                    </a:cubicBezTo>
                    <a:cubicBezTo>
                      <a:pt x="7" y="33"/>
                      <a:pt x="4" y="34"/>
                      <a:pt x="7" y="36"/>
                    </a:cubicBezTo>
                    <a:cubicBezTo>
                      <a:pt x="7" y="36"/>
                      <a:pt x="8" y="36"/>
                      <a:pt x="8" y="34"/>
                    </a:cubicBezTo>
                    <a:cubicBezTo>
                      <a:pt x="8" y="33"/>
                      <a:pt x="8" y="33"/>
                      <a:pt x="8" y="33"/>
                    </a:cubicBezTo>
                    <a:cubicBezTo>
                      <a:pt x="8" y="31"/>
                      <a:pt x="11" y="33"/>
                      <a:pt x="11" y="30"/>
                    </a:cubicBezTo>
                    <a:cubicBezTo>
                      <a:pt x="11" y="25"/>
                      <a:pt x="13" y="28"/>
                      <a:pt x="14" y="27"/>
                    </a:cubicBezTo>
                    <a:cubicBezTo>
                      <a:pt x="14" y="24"/>
                      <a:pt x="13" y="24"/>
                      <a:pt x="13" y="24"/>
                    </a:cubicBezTo>
                    <a:cubicBezTo>
                      <a:pt x="13" y="22"/>
                      <a:pt x="13" y="21"/>
                      <a:pt x="13" y="22"/>
                    </a:cubicBezTo>
                    <a:cubicBezTo>
                      <a:pt x="11" y="22"/>
                      <a:pt x="10" y="19"/>
                      <a:pt x="10" y="17"/>
                    </a:cubicBezTo>
                    <a:cubicBezTo>
                      <a:pt x="10" y="16"/>
                      <a:pt x="8" y="16"/>
                      <a:pt x="10" y="14"/>
                    </a:cubicBezTo>
                    <a:cubicBezTo>
                      <a:pt x="10" y="14"/>
                      <a:pt x="10" y="14"/>
                      <a:pt x="10" y="11"/>
                    </a:cubicBezTo>
                    <a:cubicBezTo>
                      <a:pt x="10" y="10"/>
                      <a:pt x="11" y="8"/>
                      <a:pt x="8" y="7"/>
                    </a:cubicBezTo>
                    <a:cubicBezTo>
                      <a:pt x="7" y="7"/>
                      <a:pt x="8" y="5"/>
                      <a:pt x="7" y="4"/>
                    </a:cubicBezTo>
                    <a:cubicBezTo>
                      <a:pt x="4" y="5"/>
                      <a:pt x="4" y="5"/>
                      <a:pt x="4" y="4"/>
                    </a:cubicBezTo>
                    <a:cubicBezTo>
                      <a:pt x="4" y="0"/>
                      <a:pt x="3" y="5"/>
                      <a:pt x="1" y="7"/>
                    </a:cubicBezTo>
                    <a:cubicBezTo>
                      <a:pt x="0" y="10"/>
                      <a:pt x="3" y="8"/>
                      <a:pt x="1" y="11"/>
                    </a:cubicBezTo>
                  </a:path>
                </a:pathLst>
              </a:custGeom>
              <a:grpFill/>
              <a:ln w="6350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lIns="45720" tIns="27432" rIns="45720" bIns="27432"/>
              <a:lstStyle/>
              <a:p>
                <a:endParaRPr lang="en-GB" sz="900" dirty="0"/>
              </a:p>
            </p:txBody>
          </p:sp>
          <p:sp>
            <p:nvSpPr>
              <p:cNvPr id="544" name="Freeform 178"/>
              <p:cNvSpPr>
                <a:spLocks/>
              </p:cNvSpPr>
              <p:nvPr/>
            </p:nvSpPr>
            <p:spPr bwMode="auto">
              <a:xfrm>
                <a:off x="2949" y="2090"/>
                <a:ext cx="103" cy="66"/>
              </a:xfrm>
              <a:custGeom>
                <a:avLst/>
                <a:gdLst/>
                <a:ahLst/>
                <a:cxnLst>
                  <a:cxn ang="0">
                    <a:pos x="21" y="33"/>
                  </a:cxn>
                  <a:cxn ang="0">
                    <a:pos x="27" y="30"/>
                  </a:cxn>
                  <a:cxn ang="0">
                    <a:pos x="33" y="30"/>
                  </a:cxn>
                  <a:cxn ang="0">
                    <a:pos x="36" y="30"/>
                  </a:cxn>
                  <a:cxn ang="0">
                    <a:pos x="36" y="28"/>
                  </a:cxn>
                  <a:cxn ang="0">
                    <a:pos x="39" y="28"/>
                  </a:cxn>
                  <a:cxn ang="0">
                    <a:pos x="44" y="22"/>
                  </a:cxn>
                  <a:cxn ang="0">
                    <a:pos x="46" y="17"/>
                  </a:cxn>
                  <a:cxn ang="0">
                    <a:pos x="49" y="11"/>
                  </a:cxn>
                  <a:cxn ang="0">
                    <a:pos x="53" y="8"/>
                  </a:cxn>
                  <a:cxn ang="0">
                    <a:pos x="53" y="8"/>
                  </a:cxn>
                  <a:cxn ang="0">
                    <a:pos x="52" y="7"/>
                  </a:cxn>
                  <a:cxn ang="0">
                    <a:pos x="47" y="4"/>
                  </a:cxn>
                  <a:cxn ang="0">
                    <a:pos x="44" y="4"/>
                  </a:cxn>
                  <a:cxn ang="0">
                    <a:pos x="41" y="2"/>
                  </a:cxn>
                  <a:cxn ang="0">
                    <a:pos x="36" y="2"/>
                  </a:cxn>
                  <a:cxn ang="0">
                    <a:pos x="33" y="5"/>
                  </a:cxn>
                  <a:cxn ang="0">
                    <a:pos x="30" y="7"/>
                  </a:cxn>
                  <a:cxn ang="0">
                    <a:pos x="27" y="7"/>
                  </a:cxn>
                  <a:cxn ang="0">
                    <a:pos x="21" y="8"/>
                  </a:cxn>
                  <a:cxn ang="0">
                    <a:pos x="21" y="10"/>
                  </a:cxn>
                  <a:cxn ang="0">
                    <a:pos x="15" y="11"/>
                  </a:cxn>
                  <a:cxn ang="0">
                    <a:pos x="8" y="8"/>
                  </a:cxn>
                  <a:cxn ang="0">
                    <a:pos x="8" y="11"/>
                  </a:cxn>
                  <a:cxn ang="0">
                    <a:pos x="3" y="11"/>
                  </a:cxn>
                  <a:cxn ang="0">
                    <a:pos x="5" y="14"/>
                  </a:cxn>
                  <a:cxn ang="0">
                    <a:pos x="3" y="16"/>
                  </a:cxn>
                  <a:cxn ang="0">
                    <a:pos x="3" y="19"/>
                  </a:cxn>
                  <a:cxn ang="0">
                    <a:pos x="0" y="20"/>
                  </a:cxn>
                  <a:cxn ang="0">
                    <a:pos x="3" y="25"/>
                  </a:cxn>
                  <a:cxn ang="0">
                    <a:pos x="11" y="31"/>
                  </a:cxn>
                  <a:cxn ang="0">
                    <a:pos x="18" y="34"/>
                  </a:cxn>
                  <a:cxn ang="0">
                    <a:pos x="21" y="33"/>
                  </a:cxn>
                </a:cxnLst>
                <a:rect l="0" t="0" r="r" b="b"/>
                <a:pathLst>
                  <a:path w="53" h="34">
                    <a:moveTo>
                      <a:pt x="21" y="33"/>
                    </a:moveTo>
                    <a:cubicBezTo>
                      <a:pt x="26" y="31"/>
                      <a:pt x="26" y="30"/>
                      <a:pt x="27" y="30"/>
                    </a:cubicBezTo>
                    <a:cubicBezTo>
                      <a:pt x="29" y="30"/>
                      <a:pt x="30" y="30"/>
                      <a:pt x="33" y="30"/>
                    </a:cubicBezTo>
                    <a:cubicBezTo>
                      <a:pt x="33" y="30"/>
                      <a:pt x="35" y="30"/>
                      <a:pt x="36" y="30"/>
                    </a:cubicBezTo>
                    <a:cubicBezTo>
                      <a:pt x="38" y="28"/>
                      <a:pt x="36" y="28"/>
                      <a:pt x="36" y="28"/>
                    </a:cubicBezTo>
                    <a:cubicBezTo>
                      <a:pt x="38" y="28"/>
                      <a:pt x="38" y="28"/>
                      <a:pt x="39" y="28"/>
                    </a:cubicBezTo>
                    <a:cubicBezTo>
                      <a:pt x="39" y="28"/>
                      <a:pt x="43" y="24"/>
                      <a:pt x="44" y="22"/>
                    </a:cubicBezTo>
                    <a:cubicBezTo>
                      <a:pt x="44" y="19"/>
                      <a:pt x="43" y="19"/>
                      <a:pt x="46" y="17"/>
                    </a:cubicBezTo>
                    <a:cubicBezTo>
                      <a:pt x="49" y="14"/>
                      <a:pt x="47" y="14"/>
                      <a:pt x="49" y="11"/>
                    </a:cubicBezTo>
                    <a:cubicBezTo>
                      <a:pt x="50" y="10"/>
                      <a:pt x="50" y="13"/>
                      <a:pt x="53" y="8"/>
                    </a:cubicBezTo>
                    <a:cubicBezTo>
                      <a:pt x="53" y="8"/>
                      <a:pt x="53" y="8"/>
                      <a:pt x="53" y="8"/>
                    </a:cubicBezTo>
                    <a:cubicBezTo>
                      <a:pt x="53" y="8"/>
                      <a:pt x="53" y="7"/>
                      <a:pt x="52" y="7"/>
                    </a:cubicBezTo>
                    <a:cubicBezTo>
                      <a:pt x="50" y="8"/>
                      <a:pt x="52" y="5"/>
                      <a:pt x="47" y="4"/>
                    </a:cubicBezTo>
                    <a:cubicBezTo>
                      <a:pt x="47" y="4"/>
                      <a:pt x="44" y="5"/>
                      <a:pt x="44" y="4"/>
                    </a:cubicBezTo>
                    <a:cubicBezTo>
                      <a:pt x="44" y="4"/>
                      <a:pt x="43" y="0"/>
                      <a:pt x="41" y="2"/>
                    </a:cubicBezTo>
                    <a:cubicBezTo>
                      <a:pt x="39" y="4"/>
                      <a:pt x="38" y="2"/>
                      <a:pt x="36" y="2"/>
                    </a:cubicBezTo>
                    <a:cubicBezTo>
                      <a:pt x="33" y="2"/>
                      <a:pt x="35" y="5"/>
                      <a:pt x="33" y="5"/>
                    </a:cubicBezTo>
                    <a:cubicBezTo>
                      <a:pt x="33" y="5"/>
                      <a:pt x="32" y="7"/>
                      <a:pt x="30" y="7"/>
                    </a:cubicBezTo>
                    <a:cubicBezTo>
                      <a:pt x="29" y="7"/>
                      <a:pt x="27" y="4"/>
                      <a:pt x="27" y="7"/>
                    </a:cubicBezTo>
                    <a:cubicBezTo>
                      <a:pt x="26" y="8"/>
                      <a:pt x="24" y="7"/>
                      <a:pt x="21" y="8"/>
                    </a:cubicBezTo>
                    <a:cubicBezTo>
                      <a:pt x="20" y="8"/>
                      <a:pt x="21" y="10"/>
                      <a:pt x="21" y="10"/>
                    </a:cubicBezTo>
                    <a:cubicBezTo>
                      <a:pt x="21" y="11"/>
                      <a:pt x="20" y="11"/>
                      <a:pt x="15" y="11"/>
                    </a:cubicBezTo>
                    <a:cubicBezTo>
                      <a:pt x="12" y="13"/>
                      <a:pt x="11" y="8"/>
                      <a:pt x="8" y="8"/>
                    </a:cubicBezTo>
                    <a:cubicBezTo>
                      <a:pt x="8" y="10"/>
                      <a:pt x="9" y="11"/>
                      <a:pt x="8" y="11"/>
                    </a:cubicBezTo>
                    <a:cubicBezTo>
                      <a:pt x="6" y="11"/>
                      <a:pt x="3" y="11"/>
                      <a:pt x="3" y="11"/>
                    </a:cubicBezTo>
                    <a:cubicBezTo>
                      <a:pt x="3" y="13"/>
                      <a:pt x="5" y="13"/>
                      <a:pt x="5" y="14"/>
                    </a:cubicBezTo>
                    <a:cubicBezTo>
                      <a:pt x="5" y="16"/>
                      <a:pt x="3" y="14"/>
                      <a:pt x="3" y="16"/>
                    </a:cubicBezTo>
                    <a:cubicBezTo>
                      <a:pt x="3" y="19"/>
                      <a:pt x="3" y="19"/>
                      <a:pt x="3" y="19"/>
                    </a:cubicBezTo>
                    <a:cubicBezTo>
                      <a:pt x="3" y="19"/>
                      <a:pt x="2" y="20"/>
                      <a:pt x="0" y="20"/>
                    </a:cubicBezTo>
                    <a:cubicBezTo>
                      <a:pt x="3" y="22"/>
                      <a:pt x="2" y="25"/>
                      <a:pt x="3" y="25"/>
                    </a:cubicBezTo>
                    <a:cubicBezTo>
                      <a:pt x="11" y="30"/>
                      <a:pt x="9" y="31"/>
                      <a:pt x="11" y="31"/>
                    </a:cubicBezTo>
                    <a:cubicBezTo>
                      <a:pt x="12" y="31"/>
                      <a:pt x="15" y="34"/>
                      <a:pt x="18" y="34"/>
                    </a:cubicBezTo>
                    <a:cubicBezTo>
                      <a:pt x="20" y="34"/>
                      <a:pt x="20" y="31"/>
                      <a:pt x="21" y="33"/>
                    </a:cubicBezTo>
                  </a:path>
                </a:pathLst>
              </a:custGeom>
              <a:grpFill/>
              <a:ln w="6350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lIns="45720" tIns="27432" rIns="45720" bIns="27432"/>
              <a:lstStyle/>
              <a:p>
                <a:endParaRPr lang="en-GB" sz="900" dirty="0"/>
              </a:p>
            </p:txBody>
          </p:sp>
          <p:sp>
            <p:nvSpPr>
              <p:cNvPr id="545" name="Freeform 179"/>
              <p:cNvSpPr>
                <a:spLocks/>
              </p:cNvSpPr>
              <p:nvPr/>
            </p:nvSpPr>
            <p:spPr bwMode="auto">
              <a:xfrm>
                <a:off x="2958" y="2065"/>
                <a:ext cx="92" cy="48"/>
              </a:xfrm>
              <a:custGeom>
                <a:avLst/>
                <a:gdLst/>
                <a:ahLst/>
                <a:cxnLst>
                  <a:cxn ang="0">
                    <a:pos x="45" y="8"/>
                  </a:cxn>
                  <a:cxn ang="0">
                    <a:pos x="41" y="5"/>
                  </a:cxn>
                  <a:cxn ang="0">
                    <a:pos x="30" y="4"/>
                  </a:cxn>
                  <a:cxn ang="0">
                    <a:pos x="25" y="7"/>
                  </a:cxn>
                  <a:cxn ang="0">
                    <a:pos x="24" y="5"/>
                  </a:cxn>
                  <a:cxn ang="0">
                    <a:pos x="19" y="4"/>
                  </a:cxn>
                  <a:cxn ang="0">
                    <a:pos x="18" y="4"/>
                  </a:cxn>
                  <a:cxn ang="0">
                    <a:pos x="16" y="4"/>
                  </a:cxn>
                  <a:cxn ang="0">
                    <a:pos x="9" y="10"/>
                  </a:cxn>
                  <a:cxn ang="0">
                    <a:pos x="3" y="13"/>
                  </a:cxn>
                  <a:cxn ang="0">
                    <a:pos x="3" y="21"/>
                  </a:cxn>
                  <a:cxn ang="0">
                    <a:pos x="10" y="24"/>
                  </a:cxn>
                  <a:cxn ang="0">
                    <a:pos x="16" y="22"/>
                  </a:cxn>
                  <a:cxn ang="0">
                    <a:pos x="16" y="21"/>
                  </a:cxn>
                  <a:cxn ang="0">
                    <a:pos x="22" y="19"/>
                  </a:cxn>
                  <a:cxn ang="0">
                    <a:pos x="25" y="19"/>
                  </a:cxn>
                  <a:cxn ang="0">
                    <a:pos x="28" y="18"/>
                  </a:cxn>
                  <a:cxn ang="0">
                    <a:pos x="31" y="14"/>
                  </a:cxn>
                  <a:cxn ang="0">
                    <a:pos x="36" y="14"/>
                  </a:cxn>
                  <a:cxn ang="0">
                    <a:pos x="39" y="16"/>
                  </a:cxn>
                  <a:cxn ang="0">
                    <a:pos x="42" y="16"/>
                  </a:cxn>
                  <a:cxn ang="0">
                    <a:pos x="45" y="11"/>
                  </a:cxn>
                  <a:cxn ang="0">
                    <a:pos x="45" y="8"/>
                  </a:cxn>
                </a:cxnLst>
                <a:rect l="0" t="0" r="r" b="b"/>
                <a:pathLst>
                  <a:path w="47" h="25">
                    <a:moveTo>
                      <a:pt x="45" y="8"/>
                    </a:moveTo>
                    <a:cubicBezTo>
                      <a:pt x="41" y="7"/>
                      <a:pt x="42" y="5"/>
                      <a:pt x="41" y="5"/>
                    </a:cubicBezTo>
                    <a:cubicBezTo>
                      <a:pt x="36" y="4"/>
                      <a:pt x="31" y="4"/>
                      <a:pt x="30" y="4"/>
                    </a:cubicBezTo>
                    <a:cubicBezTo>
                      <a:pt x="27" y="4"/>
                      <a:pt x="27" y="8"/>
                      <a:pt x="25" y="7"/>
                    </a:cubicBezTo>
                    <a:cubicBezTo>
                      <a:pt x="25" y="7"/>
                      <a:pt x="24" y="7"/>
                      <a:pt x="24" y="5"/>
                    </a:cubicBezTo>
                    <a:cubicBezTo>
                      <a:pt x="25" y="2"/>
                      <a:pt x="21" y="0"/>
                      <a:pt x="19" y="4"/>
                    </a:cubicBezTo>
                    <a:cubicBezTo>
                      <a:pt x="19" y="5"/>
                      <a:pt x="18" y="5"/>
                      <a:pt x="18" y="4"/>
                    </a:cubicBezTo>
                    <a:cubicBezTo>
                      <a:pt x="18" y="4"/>
                      <a:pt x="18" y="4"/>
                      <a:pt x="16" y="4"/>
                    </a:cubicBezTo>
                    <a:cubicBezTo>
                      <a:pt x="9" y="7"/>
                      <a:pt x="13" y="8"/>
                      <a:pt x="9" y="10"/>
                    </a:cubicBezTo>
                    <a:cubicBezTo>
                      <a:pt x="6" y="11"/>
                      <a:pt x="4" y="8"/>
                      <a:pt x="3" y="13"/>
                    </a:cubicBezTo>
                    <a:cubicBezTo>
                      <a:pt x="1" y="16"/>
                      <a:pt x="0" y="16"/>
                      <a:pt x="3" y="21"/>
                    </a:cubicBezTo>
                    <a:cubicBezTo>
                      <a:pt x="6" y="21"/>
                      <a:pt x="7" y="25"/>
                      <a:pt x="10" y="24"/>
                    </a:cubicBezTo>
                    <a:cubicBezTo>
                      <a:pt x="15" y="24"/>
                      <a:pt x="16" y="24"/>
                      <a:pt x="16" y="22"/>
                    </a:cubicBezTo>
                    <a:cubicBezTo>
                      <a:pt x="16" y="22"/>
                      <a:pt x="15" y="21"/>
                      <a:pt x="16" y="21"/>
                    </a:cubicBezTo>
                    <a:cubicBezTo>
                      <a:pt x="19" y="19"/>
                      <a:pt x="21" y="21"/>
                      <a:pt x="22" y="19"/>
                    </a:cubicBezTo>
                    <a:cubicBezTo>
                      <a:pt x="22" y="16"/>
                      <a:pt x="24" y="19"/>
                      <a:pt x="25" y="19"/>
                    </a:cubicBezTo>
                    <a:cubicBezTo>
                      <a:pt x="27" y="19"/>
                      <a:pt x="28" y="18"/>
                      <a:pt x="28" y="18"/>
                    </a:cubicBezTo>
                    <a:cubicBezTo>
                      <a:pt x="30" y="18"/>
                      <a:pt x="28" y="14"/>
                      <a:pt x="31" y="14"/>
                    </a:cubicBezTo>
                    <a:cubicBezTo>
                      <a:pt x="33" y="14"/>
                      <a:pt x="34" y="16"/>
                      <a:pt x="36" y="14"/>
                    </a:cubicBezTo>
                    <a:cubicBezTo>
                      <a:pt x="38" y="13"/>
                      <a:pt x="39" y="16"/>
                      <a:pt x="39" y="16"/>
                    </a:cubicBezTo>
                    <a:cubicBezTo>
                      <a:pt x="39" y="18"/>
                      <a:pt x="42" y="16"/>
                      <a:pt x="42" y="16"/>
                    </a:cubicBezTo>
                    <a:cubicBezTo>
                      <a:pt x="44" y="11"/>
                      <a:pt x="45" y="13"/>
                      <a:pt x="45" y="11"/>
                    </a:cubicBezTo>
                    <a:cubicBezTo>
                      <a:pt x="45" y="10"/>
                      <a:pt x="47" y="10"/>
                      <a:pt x="45" y="8"/>
                    </a:cubicBezTo>
                  </a:path>
                </a:pathLst>
              </a:custGeom>
              <a:grpFill/>
              <a:ln w="6350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lIns="45720" tIns="27432" rIns="45720" bIns="27432"/>
              <a:lstStyle/>
              <a:p>
                <a:endParaRPr lang="en-GB" sz="900" dirty="0"/>
              </a:p>
            </p:txBody>
          </p:sp>
          <p:sp>
            <p:nvSpPr>
              <p:cNvPr id="546" name="Freeform 180"/>
              <p:cNvSpPr>
                <a:spLocks/>
              </p:cNvSpPr>
              <p:nvPr/>
            </p:nvSpPr>
            <p:spPr bwMode="auto">
              <a:xfrm>
                <a:off x="2908" y="2129"/>
                <a:ext cx="47" cy="37"/>
              </a:xfrm>
              <a:custGeom>
                <a:avLst/>
                <a:gdLst/>
                <a:ahLst/>
                <a:cxnLst>
                  <a:cxn ang="0">
                    <a:pos x="21" y="0"/>
                  </a:cxn>
                  <a:cxn ang="0">
                    <a:pos x="24" y="5"/>
                  </a:cxn>
                  <a:cxn ang="0">
                    <a:pos x="23" y="5"/>
                  </a:cxn>
                  <a:cxn ang="0">
                    <a:pos x="23" y="7"/>
                  </a:cxn>
                  <a:cxn ang="0">
                    <a:pos x="17" y="10"/>
                  </a:cxn>
                  <a:cxn ang="0">
                    <a:pos x="18" y="13"/>
                  </a:cxn>
                  <a:cxn ang="0">
                    <a:pos x="15" y="17"/>
                  </a:cxn>
                  <a:cxn ang="0">
                    <a:pos x="12" y="17"/>
                  </a:cxn>
                  <a:cxn ang="0">
                    <a:pos x="9" y="16"/>
                  </a:cxn>
                  <a:cxn ang="0">
                    <a:pos x="1" y="17"/>
                  </a:cxn>
                  <a:cxn ang="0">
                    <a:pos x="1" y="16"/>
                  </a:cxn>
                  <a:cxn ang="0">
                    <a:pos x="1" y="13"/>
                  </a:cxn>
                  <a:cxn ang="0">
                    <a:pos x="1" y="10"/>
                  </a:cxn>
                  <a:cxn ang="0">
                    <a:pos x="0" y="8"/>
                  </a:cxn>
                  <a:cxn ang="0">
                    <a:pos x="1" y="5"/>
                  </a:cxn>
                  <a:cxn ang="0">
                    <a:pos x="7" y="7"/>
                  </a:cxn>
                  <a:cxn ang="0">
                    <a:pos x="10" y="7"/>
                  </a:cxn>
                  <a:cxn ang="0">
                    <a:pos x="15" y="3"/>
                  </a:cxn>
                  <a:cxn ang="0">
                    <a:pos x="18" y="3"/>
                  </a:cxn>
                  <a:cxn ang="0">
                    <a:pos x="21" y="2"/>
                  </a:cxn>
                  <a:cxn ang="0">
                    <a:pos x="21" y="0"/>
                  </a:cxn>
                </a:cxnLst>
                <a:rect l="0" t="0" r="r" b="b"/>
                <a:pathLst>
                  <a:path w="24" h="19">
                    <a:moveTo>
                      <a:pt x="21" y="0"/>
                    </a:moveTo>
                    <a:cubicBezTo>
                      <a:pt x="24" y="2"/>
                      <a:pt x="23" y="5"/>
                      <a:pt x="24" y="5"/>
                    </a:cubicBezTo>
                    <a:cubicBezTo>
                      <a:pt x="23" y="5"/>
                      <a:pt x="23" y="5"/>
                      <a:pt x="23" y="5"/>
                    </a:cubicBezTo>
                    <a:cubicBezTo>
                      <a:pt x="21" y="5"/>
                      <a:pt x="23" y="7"/>
                      <a:pt x="23" y="7"/>
                    </a:cubicBezTo>
                    <a:cubicBezTo>
                      <a:pt x="21" y="8"/>
                      <a:pt x="18" y="8"/>
                      <a:pt x="17" y="10"/>
                    </a:cubicBezTo>
                    <a:cubicBezTo>
                      <a:pt x="17" y="10"/>
                      <a:pt x="18" y="11"/>
                      <a:pt x="18" y="13"/>
                    </a:cubicBezTo>
                    <a:cubicBezTo>
                      <a:pt x="18" y="14"/>
                      <a:pt x="15" y="14"/>
                      <a:pt x="15" y="17"/>
                    </a:cubicBezTo>
                    <a:cubicBezTo>
                      <a:pt x="15" y="19"/>
                      <a:pt x="13" y="17"/>
                      <a:pt x="12" y="17"/>
                    </a:cubicBezTo>
                    <a:cubicBezTo>
                      <a:pt x="10" y="16"/>
                      <a:pt x="12" y="19"/>
                      <a:pt x="9" y="16"/>
                    </a:cubicBezTo>
                    <a:cubicBezTo>
                      <a:pt x="7" y="14"/>
                      <a:pt x="10" y="17"/>
                      <a:pt x="1" y="17"/>
                    </a:cubicBezTo>
                    <a:cubicBezTo>
                      <a:pt x="1" y="16"/>
                      <a:pt x="1" y="17"/>
                      <a:pt x="1" y="16"/>
                    </a:cubicBezTo>
                    <a:cubicBezTo>
                      <a:pt x="4" y="16"/>
                      <a:pt x="3" y="14"/>
                      <a:pt x="1" y="13"/>
                    </a:cubicBezTo>
                    <a:cubicBezTo>
                      <a:pt x="0" y="13"/>
                      <a:pt x="0" y="11"/>
                      <a:pt x="1" y="10"/>
                    </a:cubicBezTo>
                    <a:cubicBezTo>
                      <a:pt x="3" y="8"/>
                      <a:pt x="0" y="10"/>
                      <a:pt x="0" y="8"/>
                    </a:cubicBezTo>
                    <a:cubicBezTo>
                      <a:pt x="0" y="7"/>
                      <a:pt x="1" y="7"/>
                      <a:pt x="1" y="5"/>
                    </a:cubicBezTo>
                    <a:cubicBezTo>
                      <a:pt x="6" y="5"/>
                      <a:pt x="4" y="7"/>
                      <a:pt x="7" y="7"/>
                    </a:cubicBezTo>
                    <a:cubicBezTo>
                      <a:pt x="9" y="5"/>
                      <a:pt x="7" y="8"/>
                      <a:pt x="10" y="7"/>
                    </a:cubicBezTo>
                    <a:cubicBezTo>
                      <a:pt x="12" y="3"/>
                      <a:pt x="12" y="3"/>
                      <a:pt x="15" y="3"/>
                    </a:cubicBezTo>
                    <a:cubicBezTo>
                      <a:pt x="18" y="5"/>
                      <a:pt x="17" y="3"/>
                      <a:pt x="18" y="3"/>
                    </a:cubicBezTo>
                    <a:cubicBezTo>
                      <a:pt x="21" y="3"/>
                      <a:pt x="21" y="3"/>
                      <a:pt x="21" y="2"/>
                    </a:cubicBezTo>
                    <a:cubicBezTo>
                      <a:pt x="20" y="0"/>
                      <a:pt x="21" y="2"/>
                      <a:pt x="21" y="0"/>
                    </a:cubicBezTo>
                  </a:path>
                </a:pathLst>
              </a:custGeom>
              <a:grpFill/>
              <a:ln w="6350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lIns="45720" tIns="27432" rIns="45720" bIns="27432"/>
              <a:lstStyle/>
              <a:p>
                <a:endParaRPr lang="en-GB" sz="900" dirty="0"/>
              </a:p>
            </p:txBody>
          </p:sp>
          <p:sp>
            <p:nvSpPr>
              <p:cNvPr id="547" name="Freeform 181"/>
              <p:cNvSpPr>
                <a:spLocks/>
              </p:cNvSpPr>
              <p:nvPr/>
            </p:nvSpPr>
            <p:spPr bwMode="auto">
              <a:xfrm>
                <a:off x="2908" y="2138"/>
                <a:ext cx="95" cy="94"/>
              </a:xfrm>
              <a:custGeom>
                <a:avLst/>
                <a:gdLst/>
                <a:ahLst/>
                <a:cxnLst>
                  <a:cxn ang="0">
                    <a:pos x="44" y="19"/>
                  </a:cxn>
                  <a:cxn ang="0">
                    <a:pos x="41" y="17"/>
                  </a:cxn>
                  <a:cxn ang="0">
                    <a:pos x="36" y="17"/>
                  </a:cxn>
                  <a:cxn ang="0">
                    <a:pos x="30" y="16"/>
                  </a:cxn>
                  <a:cxn ang="0">
                    <a:pos x="24" y="16"/>
                  </a:cxn>
                  <a:cxn ang="0">
                    <a:pos x="21" y="17"/>
                  </a:cxn>
                  <a:cxn ang="0">
                    <a:pos x="20" y="21"/>
                  </a:cxn>
                  <a:cxn ang="0">
                    <a:pos x="21" y="25"/>
                  </a:cxn>
                  <a:cxn ang="0">
                    <a:pos x="21" y="27"/>
                  </a:cxn>
                  <a:cxn ang="0">
                    <a:pos x="29" y="35"/>
                  </a:cxn>
                  <a:cxn ang="0">
                    <a:pos x="32" y="38"/>
                  </a:cxn>
                  <a:cxn ang="0">
                    <a:pos x="33" y="41"/>
                  </a:cxn>
                  <a:cxn ang="0">
                    <a:pos x="35" y="42"/>
                  </a:cxn>
                  <a:cxn ang="0">
                    <a:pos x="39" y="45"/>
                  </a:cxn>
                  <a:cxn ang="0">
                    <a:pos x="42" y="48"/>
                  </a:cxn>
                  <a:cxn ang="0">
                    <a:pos x="39" y="47"/>
                  </a:cxn>
                  <a:cxn ang="0">
                    <a:pos x="33" y="44"/>
                  </a:cxn>
                  <a:cxn ang="0">
                    <a:pos x="32" y="41"/>
                  </a:cxn>
                  <a:cxn ang="0">
                    <a:pos x="23" y="35"/>
                  </a:cxn>
                  <a:cxn ang="0">
                    <a:pos x="17" y="30"/>
                  </a:cxn>
                  <a:cxn ang="0">
                    <a:pos x="13" y="24"/>
                  </a:cxn>
                  <a:cxn ang="0">
                    <a:pos x="9" y="14"/>
                  </a:cxn>
                  <a:cxn ang="0">
                    <a:pos x="4" y="21"/>
                  </a:cxn>
                  <a:cxn ang="0">
                    <a:pos x="1" y="13"/>
                  </a:cxn>
                  <a:cxn ang="0">
                    <a:pos x="1" y="13"/>
                  </a:cxn>
                  <a:cxn ang="0">
                    <a:pos x="9" y="11"/>
                  </a:cxn>
                  <a:cxn ang="0">
                    <a:pos x="12" y="13"/>
                  </a:cxn>
                  <a:cxn ang="0">
                    <a:pos x="15" y="13"/>
                  </a:cxn>
                  <a:cxn ang="0">
                    <a:pos x="18" y="8"/>
                  </a:cxn>
                  <a:cxn ang="0">
                    <a:pos x="17" y="5"/>
                  </a:cxn>
                  <a:cxn ang="0">
                    <a:pos x="23" y="2"/>
                  </a:cxn>
                  <a:cxn ang="0">
                    <a:pos x="23" y="0"/>
                  </a:cxn>
                  <a:cxn ang="0">
                    <a:pos x="24" y="0"/>
                  </a:cxn>
                  <a:cxn ang="0">
                    <a:pos x="32" y="7"/>
                  </a:cxn>
                  <a:cxn ang="0">
                    <a:pos x="39" y="10"/>
                  </a:cxn>
                  <a:cxn ang="0">
                    <a:pos x="42" y="8"/>
                  </a:cxn>
                  <a:cxn ang="0">
                    <a:pos x="44" y="14"/>
                  </a:cxn>
                  <a:cxn ang="0">
                    <a:pos x="47" y="16"/>
                  </a:cxn>
                  <a:cxn ang="0">
                    <a:pos x="44" y="19"/>
                  </a:cxn>
                </a:cxnLst>
                <a:rect l="0" t="0" r="r" b="b"/>
                <a:pathLst>
                  <a:path w="49" h="48">
                    <a:moveTo>
                      <a:pt x="44" y="19"/>
                    </a:moveTo>
                    <a:cubicBezTo>
                      <a:pt x="41" y="21"/>
                      <a:pt x="42" y="16"/>
                      <a:pt x="41" y="17"/>
                    </a:cubicBezTo>
                    <a:cubicBezTo>
                      <a:pt x="39" y="17"/>
                      <a:pt x="38" y="16"/>
                      <a:pt x="36" y="17"/>
                    </a:cubicBezTo>
                    <a:cubicBezTo>
                      <a:pt x="33" y="19"/>
                      <a:pt x="32" y="16"/>
                      <a:pt x="30" y="16"/>
                    </a:cubicBezTo>
                    <a:cubicBezTo>
                      <a:pt x="29" y="17"/>
                      <a:pt x="26" y="14"/>
                      <a:pt x="24" y="16"/>
                    </a:cubicBezTo>
                    <a:cubicBezTo>
                      <a:pt x="23" y="17"/>
                      <a:pt x="23" y="19"/>
                      <a:pt x="21" y="17"/>
                    </a:cubicBezTo>
                    <a:cubicBezTo>
                      <a:pt x="18" y="13"/>
                      <a:pt x="17" y="21"/>
                      <a:pt x="20" y="21"/>
                    </a:cubicBezTo>
                    <a:cubicBezTo>
                      <a:pt x="21" y="22"/>
                      <a:pt x="21" y="24"/>
                      <a:pt x="21" y="25"/>
                    </a:cubicBezTo>
                    <a:cubicBezTo>
                      <a:pt x="23" y="25"/>
                      <a:pt x="20" y="27"/>
                      <a:pt x="21" y="27"/>
                    </a:cubicBezTo>
                    <a:cubicBezTo>
                      <a:pt x="23" y="27"/>
                      <a:pt x="27" y="35"/>
                      <a:pt x="29" y="35"/>
                    </a:cubicBezTo>
                    <a:cubicBezTo>
                      <a:pt x="30" y="36"/>
                      <a:pt x="29" y="38"/>
                      <a:pt x="32" y="38"/>
                    </a:cubicBezTo>
                    <a:cubicBezTo>
                      <a:pt x="33" y="39"/>
                      <a:pt x="33" y="41"/>
                      <a:pt x="33" y="41"/>
                    </a:cubicBezTo>
                    <a:cubicBezTo>
                      <a:pt x="33" y="42"/>
                      <a:pt x="35" y="41"/>
                      <a:pt x="35" y="42"/>
                    </a:cubicBezTo>
                    <a:cubicBezTo>
                      <a:pt x="36" y="44"/>
                      <a:pt x="38" y="45"/>
                      <a:pt x="39" y="45"/>
                    </a:cubicBezTo>
                    <a:cubicBezTo>
                      <a:pt x="39" y="47"/>
                      <a:pt x="44" y="47"/>
                      <a:pt x="42" y="48"/>
                    </a:cubicBezTo>
                    <a:cubicBezTo>
                      <a:pt x="41" y="47"/>
                      <a:pt x="41" y="47"/>
                      <a:pt x="39" y="47"/>
                    </a:cubicBezTo>
                    <a:cubicBezTo>
                      <a:pt x="38" y="48"/>
                      <a:pt x="39" y="45"/>
                      <a:pt x="33" y="44"/>
                    </a:cubicBezTo>
                    <a:cubicBezTo>
                      <a:pt x="27" y="41"/>
                      <a:pt x="27" y="39"/>
                      <a:pt x="32" y="41"/>
                    </a:cubicBezTo>
                    <a:cubicBezTo>
                      <a:pt x="29" y="38"/>
                      <a:pt x="26" y="35"/>
                      <a:pt x="23" y="35"/>
                    </a:cubicBezTo>
                    <a:cubicBezTo>
                      <a:pt x="18" y="36"/>
                      <a:pt x="23" y="35"/>
                      <a:pt x="17" y="30"/>
                    </a:cubicBezTo>
                    <a:cubicBezTo>
                      <a:pt x="10" y="25"/>
                      <a:pt x="17" y="28"/>
                      <a:pt x="13" y="24"/>
                    </a:cubicBezTo>
                    <a:cubicBezTo>
                      <a:pt x="9" y="21"/>
                      <a:pt x="13" y="19"/>
                      <a:pt x="9" y="14"/>
                    </a:cubicBezTo>
                    <a:cubicBezTo>
                      <a:pt x="6" y="13"/>
                      <a:pt x="6" y="17"/>
                      <a:pt x="4" y="21"/>
                    </a:cubicBezTo>
                    <a:cubicBezTo>
                      <a:pt x="4" y="24"/>
                      <a:pt x="0" y="14"/>
                      <a:pt x="1" y="13"/>
                    </a:cubicBezTo>
                    <a:cubicBezTo>
                      <a:pt x="1" y="13"/>
                      <a:pt x="1" y="13"/>
                      <a:pt x="1" y="13"/>
                    </a:cubicBezTo>
                    <a:cubicBezTo>
                      <a:pt x="10" y="13"/>
                      <a:pt x="7" y="10"/>
                      <a:pt x="9" y="11"/>
                    </a:cubicBezTo>
                    <a:cubicBezTo>
                      <a:pt x="12" y="14"/>
                      <a:pt x="10" y="11"/>
                      <a:pt x="12" y="13"/>
                    </a:cubicBezTo>
                    <a:cubicBezTo>
                      <a:pt x="13" y="13"/>
                      <a:pt x="15" y="14"/>
                      <a:pt x="15" y="13"/>
                    </a:cubicBezTo>
                    <a:cubicBezTo>
                      <a:pt x="15" y="10"/>
                      <a:pt x="18" y="10"/>
                      <a:pt x="18" y="8"/>
                    </a:cubicBezTo>
                    <a:cubicBezTo>
                      <a:pt x="18" y="7"/>
                      <a:pt x="17" y="5"/>
                      <a:pt x="17" y="5"/>
                    </a:cubicBezTo>
                    <a:cubicBezTo>
                      <a:pt x="18" y="4"/>
                      <a:pt x="21" y="4"/>
                      <a:pt x="23" y="2"/>
                    </a:cubicBezTo>
                    <a:cubicBezTo>
                      <a:pt x="23" y="2"/>
                      <a:pt x="21" y="0"/>
                      <a:pt x="23" y="0"/>
                    </a:cubicBezTo>
                    <a:cubicBezTo>
                      <a:pt x="24" y="0"/>
                      <a:pt x="24" y="0"/>
                      <a:pt x="24" y="0"/>
                    </a:cubicBezTo>
                    <a:cubicBezTo>
                      <a:pt x="32" y="5"/>
                      <a:pt x="30" y="7"/>
                      <a:pt x="32" y="7"/>
                    </a:cubicBezTo>
                    <a:cubicBezTo>
                      <a:pt x="33" y="7"/>
                      <a:pt x="36" y="10"/>
                      <a:pt x="39" y="10"/>
                    </a:cubicBezTo>
                    <a:cubicBezTo>
                      <a:pt x="41" y="10"/>
                      <a:pt x="41" y="7"/>
                      <a:pt x="42" y="8"/>
                    </a:cubicBezTo>
                    <a:cubicBezTo>
                      <a:pt x="44" y="10"/>
                      <a:pt x="44" y="13"/>
                      <a:pt x="44" y="14"/>
                    </a:cubicBezTo>
                    <a:cubicBezTo>
                      <a:pt x="47" y="16"/>
                      <a:pt x="49" y="14"/>
                      <a:pt x="47" y="16"/>
                    </a:cubicBezTo>
                    <a:cubicBezTo>
                      <a:pt x="47" y="17"/>
                      <a:pt x="46" y="16"/>
                      <a:pt x="44" y="19"/>
                    </a:cubicBezTo>
                  </a:path>
                </a:pathLst>
              </a:custGeom>
              <a:grpFill/>
              <a:ln w="6350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lIns="45720" tIns="27432" rIns="45720" bIns="27432"/>
              <a:lstStyle/>
              <a:p>
                <a:endParaRPr lang="en-GB" sz="900" dirty="0"/>
              </a:p>
            </p:txBody>
          </p:sp>
          <p:sp>
            <p:nvSpPr>
              <p:cNvPr id="548" name="Freeform 182"/>
              <p:cNvSpPr>
                <a:spLocks/>
              </p:cNvSpPr>
              <p:nvPr/>
            </p:nvSpPr>
            <p:spPr bwMode="auto">
              <a:xfrm>
                <a:off x="2939" y="2162"/>
                <a:ext cx="66" cy="64"/>
              </a:xfrm>
              <a:custGeom>
                <a:avLst/>
                <a:gdLst/>
                <a:ahLst/>
                <a:cxnLst>
                  <a:cxn ang="0">
                    <a:pos x="29" y="22"/>
                  </a:cxn>
                  <a:cxn ang="0">
                    <a:pos x="33" y="22"/>
                  </a:cxn>
                  <a:cxn ang="0">
                    <a:pos x="29" y="18"/>
                  </a:cxn>
                  <a:cxn ang="0">
                    <a:pos x="33" y="18"/>
                  </a:cxn>
                  <a:cxn ang="0">
                    <a:pos x="29" y="11"/>
                  </a:cxn>
                  <a:cxn ang="0">
                    <a:pos x="28" y="7"/>
                  </a:cxn>
                  <a:cxn ang="0">
                    <a:pos x="25" y="5"/>
                  </a:cxn>
                  <a:cxn ang="0">
                    <a:pos x="20" y="5"/>
                  </a:cxn>
                  <a:cxn ang="0">
                    <a:pos x="14" y="4"/>
                  </a:cxn>
                  <a:cxn ang="0">
                    <a:pos x="8" y="4"/>
                  </a:cxn>
                  <a:cxn ang="0">
                    <a:pos x="5" y="5"/>
                  </a:cxn>
                  <a:cxn ang="0">
                    <a:pos x="3" y="8"/>
                  </a:cxn>
                  <a:cxn ang="0">
                    <a:pos x="5" y="13"/>
                  </a:cxn>
                  <a:cxn ang="0">
                    <a:pos x="5" y="15"/>
                  </a:cxn>
                  <a:cxn ang="0">
                    <a:pos x="13" y="22"/>
                  </a:cxn>
                  <a:cxn ang="0">
                    <a:pos x="16" y="26"/>
                  </a:cxn>
                  <a:cxn ang="0">
                    <a:pos x="17" y="29"/>
                  </a:cxn>
                  <a:cxn ang="0">
                    <a:pos x="19" y="30"/>
                  </a:cxn>
                  <a:cxn ang="0">
                    <a:pos x="23" y="33"/>
                  </a:cxn>
                  <a:cxn ang="0">
                    <a:pos x="25" y="29"/>
                  </a:cxn>
                  <a:cxn ang="0">
                    <a:pos x="26" y="26"/>
                  </a:cxn>
                  <a:cxn ang="0">
                    <a:pos x="28" y="26"/>
                  </a:cxn>
                  <a:cxn ang="0">
                    <a:pos x="29" y="22"/>
                  </a:cxn>
                </a:cxnLst>
                <a:rect l="0" t="0" r="r" b="b"/>
                <a:pathLst>
                  <a:path w="34" h="33">
                    <a:moveTo>
                      <a:pt x="29" y="22"/>
                    </a:moveTo>
                    <a:cubicBezTo>
                      <a:pt x="31" y="21"/>
                      <a:pt x="31" y="22"/>
                      <a:pt x="33" y="22"/>
                    </a:cubicBezTo>
                    <a:cubicBezTo>
                      <a:pt x="33" y="21"/>
                      <a:pt x="29" y="18"/>
                      <a:pt x="29" y="18"/>
                    </a:cubicBezTo>
                    <a:cubicBezTo>
                      <a:pt x="31" y="16"/>
                      <a:pt x="31" y="19"/>
                      <a:pt x="33" y="18"/>
                    </a:cubicBezTo>
                    <a:cubicBezTo>
                      <a:pt x="34" y="16"/>
                      <a:pt x="28" y="15"/>
                      <a:pt x="29" y="11"/>
                    </a:cubicBezTo>
                    <a:cubicBezTo>
                      <a:pt x="31" y="7"/>
                      <a:pt x="33" y="7"/>
                      <a:pt x="28" y="7"/>
                    </a:cubicBezTo>
                    <a:cubicBezTo>
                      <a:pt x="25" y="8"/>
                      <a:pt x="26" y="4"/>
                      <a:pt x="25" y="5"/>
                    </a:cubicBezTo>
                    <a:cubicBezTo>
                      <a:pt x="23" y="5"/>
                      <a:pt x="22" y="4"/>
                      <a:pt x="20" y="5"/>
                    </a:cubicBezTo>
                    <a:cubicBezTo>
                      <a:pt x="17" y="7"/>
                      <a:pt x="16" y="4"/>
                      <a:pt x="14" y="4"/>
                    </a:cubicBezTo>
                    <a:cubicBezTo>
                      <a:pt x="13" y="5"/>
                      <a:pt x="9" y="2"/>
                      <a:pt x="8" y="4"/>
                    </a:cubicBezTo>
                    <a:cubicBezTo>
                      <a:pt x="6" y="5"/>
                      <a:pt x="6" y="7"/>
                      <a:pt x="5" y="5"/>
                    </a:cubicBezTo>
                    <a:cubicBezTo>
                      <a:pt x="2" y="0"/>
                      <a:pt x="0" y="8"/>
                      <a:pt x="3" y="8"/>
                    </a:cubicBezTo>
                    <a:cubicBezTo>
                      <a:pt x="5" y="10"/>
                      <a:pt x="5" y="11"/>
                      <a:pt x="5" y="13"/>
                    </a:cubicBezTo>
                    <a:cubicBezTo>
                      <a:pt x="6" y="13"/>
                      <a:pt x="3" y="15"/>
                      <a:pt x="5" y="15"/>
                    </a:cubicBezTo>
                    <a:cubicBezTo>
                      <a:pt x="6" y="15"/>
                      <a:pt x="11" y="22"/>
                      <a:pt x="13" y="22"/>
                    </a:cubicBezTo>
                    <a:cubicBezTo>
                      <a:pt x="14" y="24"/>
                      <a:pt x="13" y="26"/>
                      <a:pt x="16" y="26"/>
                    </a:cubicBezTo>
                    <a:cubicBezTo>
                      <a:pt x="17" y="27"/>
                      <a:pt x="17" y="29"/>
                      <a:pt x="17" y="29"/>
                    </a:cubicBezTo>
                    <a:cubicBezTo>
                      <a:pt x="17" y="30"/>
                      <a:pt x="19" y="29"/>
                      <a:pt x="19" y="30"/>
                    </a:cubicBezTo>
                    <a:cubicBezTo>
                      <a:pt x="20" y="32"/>
                      <a:pt x="22" y="33"/>
                      <a:pt x="23" y="33"/>
                    </a:cubicBezTo>
                    <a:cubicBezTo>
                      <a:pt x="26" y="32"/>
                      <a:pt x="22" y="30"/>
                      <a:pt x="25" y="29"/>
                    </a:cubicBezTo>
                    <a:cubicBezTo>
                      <a:pt x="26" y="27"/>
                      <a:pt x="25" y="26"/>
                      <a:pt x="26" y="26"/>
                    </a:cubicBezTo>
                    <a:cubicBezTo>
                      <a:pt x="28" y="24"/>
                      <a:pt x="28" y="27"/>
                      <a:pt x="28" y="26"/>
                    </a:cubicBezTo>
                    <a:cubicBezTo>
                      <a:pt x="29" y="26"/>
                      <a:pt x="25" y="21"/>
                      <a:pt x="29" y="22"/>
                    </a:cubicBezTo>
                  </a:path>
                </a:pathLst>
              </a:custGeom>
              <a:grpFill/>
              <a:ln w="6350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lIns="45720" tIns="27432" rIns="45720" bIns="27432"/>
              <a:lstStyle/>
              <a:p>
                <a:endParaRPr lang="en-GB" sz="900" dirty="0"/>
              </a:p>
            </p:txBody>
          </p:sp>
          <p:sp>
            <p:nvSpPr>
              <p:cNvPr id="549" name="Freeform 183"/>
              <p:cNvSpPr>
                <a:spLocks/>
              </p:cNvSpPr>
              <p:nvPr/>
            </p:nvSpPr>
            <p:spPr bwMode="auto">
              <a:xfrm>
                <a:off x="2982" y="2202"/>
                <a:ext cx="33" cy="39"/>
              </a:xfrm>
              <a:custGeom>
                <a:avLst/>
                <a:gdLst/>
                <a:ahLst/>
                <a:cxnLst>
                  <a:cxn ang="0">
                    <a:pos x="7" y="1"/>
                  </a:cxn>
                  <a:cxn ang="0">
                    <a:pos x="17" y="9"/>
                  </a:cxn>
                  <a:cxn ang="0">
                    <a:pos x="14" y="11"/>
                  </a:cxn>
                  <a:cxn ang="0">
                    <a:pos x="15" y="12"/>
                  </a:cxn>
                  <a:cxn ang="0">
                    <a:pos x="12" y="12"/>
                  </a:cxn>
                  <a:cxn ang="0">
                    <a:pos x="9" y="15"/>
                  </a:cxn>
                  <a:cxn ang="0">
                    <a:pos x="9" y="20"/>
                  </a:cxn>
                  <a:cxn ang="0">
                    <a:pos x="6" y="17"/>
                  </a:cxn>
                  <a:cxn ang="0">
                    <a:pos x="4" y="15"/>
                  </a:cxn>
                  <a:cxn ang="0">
                    <a:pos x="1" y="12"/>
                  </a:cxn>
                  <a:cxn ang="0">
                    <a:pos x="3" y="8"/>
                  </a:cxn>
                  <a:cxn ang="0">
                    <a:pos x="4" y="5"/>
                  </a:cxn>
                  <a:cxn ang="0">
                    <a:pos x="6" y="5"/>
                  </a:cxn>
                  <a:cxn ang="0">
                    <a:pos x="7" y="1"/>
                  </a:cxn>
                </a:cxnLst>
                <a:rect l="0" t="0" r="r" b="b"/>
                <a:pathLst>
                  <a:path w="17" h="20">
                    <a:moveTo>
                      <a:pt x="7" y="1"/>
                    </a:moveTo>
                    <a:cubicBezTo>
                      <a:pt x="10" y="6"/>
                      <a:pt x="17" y="8"/>
                      <a:pt x="17" y="9"/>
                    </a:cubicBezTo>
                    <a:cubicBezTo>
                      <a:pt x="17" y="11"/>
                      <a:pt x="12" y="11"/>
                      <a:pt x="14" y="11"/>
                    </a:cubicBezTo>
                    <a:cubicBezTo>
                      <a:pt x="15" y="12"/>
                      <a:pt x="14" y="12"/>
                      <a:pt x="15" y="12"/>
                    </a:cubicBezTo>
                    <a:cubicBezTo>
                      <a:pt x="12" y="14"/>
                      <a:pt x="12" y="14"/>
                      <a:pt x="12" y="12"/>
                    </a:cubicBezTo>
                    <a:cubicBezTo>
                      <a:pt x="12" y="9"/>
                      <a:pt x="10" y="14"/>
                      <a:pt x="9" y="15"/>
                    </a:cubicBezTo>
                    <a:cubicBezTo>
                      <a:pt x="7" y="18"/>
                      <a:pt x="10" y="17"/>
                      <a:pt x="9" y="20"/>
                    </a:cubicBezTo>
                    <a:cubicBezTo>
                      <a:pt x="6" y="20"/>
                      <a:pt x="7" y="20"/>
                      <a:pt x="6" y="17"/>
                    </a:cubicBezTo>
                    <a:cubicBezTo>
                      <a:pt x="6" y="15"/>
                      <a:pt x="4" y="15"/>
                      <a:pt x="4" y="15"/>
                    </a:cubicBezTo>
                    <a:cubicBezTo>
                      <a:pt x="6" y="14"/>
                      <a:pt x="1" y="14"/>
                      <a:pt x="1" y="12"/>
                    </a:cubicBezTo>
                    <a:cubicBezTo>
                      <a:pt x="4" y="11"/>
                      <a:pt x="0" y="9"/>
                      <a:pt x="3" y="8"/>
                    </a:cubicBezTo>
                    <a:cubicBezTo>
                      <a:pt x="4" y="6"/>
                      <a:pt x="3" y="5"/>
                      <a:pt x="4" y="5"/>
                    </a:cubicBezTo>
                    <a:cubicBezTo>
                      <a:pt x="6" y="3"/>
                      <a:pt x="6" y="6"/>
                      <a:pt x="6" y="5"/>
                    </a:cubicBezTo>
                    <a:cubicBezTo>
                      <a:pt x="7" y="5"/>
                      <a:pt x="3" y="0"/>
                      <a:pt x="7" y="1"/>
                    </a:cubicBezTo>
                  </a:path>
                </a:pathLst>
              </a:custGeom>
              <a:grpFill/>
              <a:ln w="6350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lIns="45720" tIns="27432" rIns="45720" bIns="27432"/>
              <a:lstStyle/>
              <a:p>
                <a:endParaRPr lang="en-GB" sz="900" dirty="0"/>
              </a:p>
            </p:txBody>
          </p:sp>
          <p:sp>
            <p:nvSpPr>
              <p:cNvPr id="550" name="Freeform 184"/>
              <p:cNvSpPr>
                <a:spLocks noEditPoints="1"/>
              </p:cNvSpPr>
              <p:nvPr/>
            </p:nvSpPr>
            <p:spPr bwMode="auto">
              <a:xfrm>
                <a:off x="2825" y="1873"/>
                <a:ext cx="112" cy="81"/>
              </a:xfrm>
              <a:custGeom>
                <a:avLst/>
                <a:gdLst/>
                <a:ahLst/>
                <a:cxnLst>
                  <a:cxn ang="0">
                    <a:pos x="4" y="33"/>
                  </a:cxn>
                  <a:cxn ang="0">
                    <a:pos x="1" y="30"/>
                  </a:cxn>
                  <a:cxn ang="0">
                    <a:pos x="0" y="19"/>
                  </a:cxn>
                  <a:cxn ang="0">
                    <a:pos x="16" y="3"/>
                  </a:cxn>
                  <a:cxn ang="0">
                    <a:pos x="20" y="5"/>
                  </a:cxn>
                  <a:cxn ang="0">
                    <a:pos x="18" y="11"/>
                  </a:cxn>
                  <a:cxn ang="0">
                    <a:pos x="20" y="17"/>
                  </a:cxn>
                  <a:cxn ang="0">
                    <a:pos x="21" y="21"/>
                  </a:cxn>
                  <a:cxn ang="0">
                    <a:pos x="18" y="19"/>
                  </a:cxn>
                  <a:cxn ang="0">
                    <a:pos x="15" y="25"/>
                  </a:cxn>
                  <a:cxn ang="0">
                    <a:pos x="12" y="30"/>
                  </a:cxn>
                  <a:cxn ang="0">
                    <a:pos x="12" y="35"/>
                  </a:cxn>
                  <a:cxn ang="0">
                    <a:pos x="15" y="38"/>
                  </a:cxn>
                  <a:cxn ang="0">
                    <a:pos x="10" y="38"/>
                  </a:cxn>
                  <a:cxn ang="0">
                    <a:pos x="4" y="38"/>
                  </a:cxn>
                  <a:cxn ang="0">
                    <a:pos x="53" y="31"/>
                  </a:cxn>
                  <a:cxn ang="0">
                    <a:pos x="53" y="31"/>
                  </a:cxn>
                  <a:cxn ang="0">
                    <a:pos x="24" y="7"/>
                  </a:cxn>
                  <a:cxn ang="0">
                    <a:pos x="21" y="30"/>
                  </a:cxn>
                  <a:cxn ang="0">
                    <a:pos x="18" y="28"/>
                  </a:cxn>
                  <a:cxn ang="0">
                    <a:pos x="13" y="30"/>
                  </a:cxn>
                  <a:cxn ang="0">
                    <a:pos x="16" y="33"/>
                  </a:cxn>
                  <a:cxn ang="0">
                    <a:pos x="21" y="35"/>
                  </a:cxn>
                  <a:cxn ang="0">
                    <a:pos x="20" y="27"/>
                  </a:cxn>
                  <a:cxn ang="0">
                    <a:pos x="20" y="27"/>
                  </a:cxn>
                  <a:cxn ang="0">
                    <a:pos x="21" y="36"/>
                  </a:cxn>
                  <a:cxn ang="0">
                    <a:pos x="23" y="35"/>
                  </a:cxn>
                  <a:cxn ang="0">
                    <a:pos x="30" y="39"/>
                  </a:cxn>
                  <a:cxn ang="0">
                    <a:pos x="26" y="36"/>
                  </a:cxn>
                  <a:cxn ang="0">
                    <a:pos x="29" y="41"/>
                  </a:cxn>
                  <a:cxn ang="0">
                    <a:pos x="32" y="38"/>
                  </a:cxn>
                  <a:cxn ang="0">
                    <a:pos x="32" y="35"/>
                  </a:cxn>
                  <a:cxn ang="0">
                    <a:pos x="33" y="31"/>
                  </a:cxn>
                  <a:cxn ang="0">
                    <a:pos x="36" y="24"/>
                  </a:cxn>
                  <a:cxn ang="0">
                    <a:pos x="30" y="24"/>
                  </a:cxn>
                  <a:cxn ang="0">
                    <a:pos x="29" y="25"/>
                  </a:cxn>
                  <a:cxn ang="0">
                    <a:pos x="26" y="24"/>
                  </a:cxn>
                  <a:cxn ang="0">
                    <a:pos x="23" y="27"/>
                  </a:cxn>
                  <a:cxn ang="0">
                    <a:pos x="24" y="31"/>
                  </a:cxn>
                  <a:cxn ang="0">
                    <a:pos x="27" y="33"/>
                  </a:cxn>
                  <a:cxn ang="0">
                    <a:pos x="29" y="35"/>
                  </a:cxn>
                  <a:cxn ang="0">
                    <a:pos x="30" y="38"/>
                  </a:cxn>
                  <a:cxn ang="0">
                    <a:pos x="32" y="39"/>
                  </a:cxn>
                  <a:cxn ang="0">
                    <a:pos x="35" y="36"/>
                  </a:cxn>
                </a:cxnLst>
                <a:rect l="0" t="0" r="r" b="b"/>
                <a:pathLst>
                  <a:path w="58" h="42">
                    <a:moveTo>
                      <a:pt x="3" y="35"/>
                    </a:moveTo>
                    <a:cubicBezTo>
                      <a:pt x="3" y="31"/>
                      <a:pt x="4" y="36"/>
                      <a:pt x="4" y="33"/>
                    </a:cubicBezTo>
                    <a:cubicBezTo>
                      <a:pt x="4" y="30"/>
                      <a:pt x="3" y="31"/>
                      <a:pt x="3" y="30"/>
                    </a:cubicBezTo>
                    <a:cubicBezTo>
                      <a:pt x="1" y="28"/>
                      <a:pt x="3" y="31"/>
                      <a:pt x="1" y="30"/>
                    </a:cubicBezTo>
                    <a:cubicBezTo>
                      <a:pt x="0" y="28"/>
                      <a:pt x="0" y="30"/>
                      <a:pt x="0" y="28"/>
                    </a:cubicBezTo>
                    <a:cubicBezTo>
                      <a:pt x="1" y="25"/>
                      <a:pt x="0" y="24"/>
                      <a:pt x="0" y="19"/>
                    </a:cubicBezTo>
                    <a:cubicBezTo>
                      <a:pt x="1" y="14"/>
                      <a:pt x="1" y="8"/>
                      <a:pt x="7" y="8"/>
                    </a:cubicBezTo>
                    <a:cubicBezTo>
                      <a:pt x="13" y="10"/>
                      <a:pt x="13" y="3"/>
                      <a:pt x="16" y="3"/>
                    </a:cubicBezTo>
                    <a:cubicBezTo>
                      <a:pt x="20" y="3"/>
                      <a:pt x="20" y="0"/>
                      <a:pt x="20" y="0"/>
                    </a:cubicBezTo>
                    <a:cubicBezTo>
                      <a:pt x="21" y="2"/>
                      <a:pt x="18" y="2"/>
                      <a:pt x="20" y="5"/>
                    </a:cubicBezTo>
                    <a:cubicBezTo>
                      <a:pt x="20" y="7"/>
                      <a:pt x="20" y="8"/>
                      <a:pt x="20" y="8"/>
                    </a:cubicBezTo>
                    <a:cubicBezTo>
                      <a:pt x="18" y="10"/>
                      <a:pt x="18" y="10"/>
                      <a:pt x="18" y="11"/>
                    </a:cubicBezTo>
                    <a:cubicBezTo>
                      <a:pt x="16" y="13"/>
                      <a:pt x="20" y="14"/>
                      <a:pt x="18" y="16"/>
                    </a:cubicBezTo>
                    <a:cubicBezTo>
                      <a:pt x="16" y="17"/>
                      <a:pt x="18" y="16"/>
                      <a:pt x="20" y="17"/>
                    </a:cubicBezTo>
                    <a:cubicBezTo>
                      <a:pt x="20" y="17"/>
                      <a:pt x="24" y="16"/>
                      <a:pt x="23" y="19"/>
                    </a:cubicBezTo>
                    <a:cubicBezTo>
                      <a:pt x="23" y="21"/>
                      <a:pt x="21" y="22"/>
                      <a:pt x="21" y="21"/>
                    </a:cubicBezTo>
                    <a:cubicBezTo>
                      <a:pt x="20" y="21"/>
                      <a:pt x="20" y="22"/>
                      <a:pt x="20" y="22"/>
                    </a:cubicBezTo>
                    <a:cubicBezTo>
                      <a:pt x="18" y="21"/>
                      <a:pt x="20" y="19"/>
                      <a:pt x="18" y="19"/>
                    </a:cubicBezTo>
                    <a:cubicBezTo>
                      <a:pt x="16" y="19"/>
                      <a:pt x="18" y="24"/>
                      <a:pt x="16" y="25"/>
                    </a:cubicBezTo>
                    <a:cubicBezTo>
                      <a:pt x="16" y="27"/>
                      <a:pt x="13" y="24"/>
                      <a:pt x="15" y="25"/>
                    </a:cubicBezTo>
                    <a:cubicBezTo>
                      <a:pt x="16" y="27"/>
                      <a:pt x="13" y="27"/>
                      <a:pt x="13" y="28"/>
                    </a:cubicBezTo>
                    <a:cubicBezTo>
                      <a:pt x="15" y="28"/>
                      <a:pt x="10" y="28"/>
                      <a:pt x="12" y="30"/>
                    </a:cubicBezTo>
                    <a:cubicBezTo>
                      <a:pt x="12" y="31"/>
                      <a:pt x="12" y="31"/>
                      <a:pt x="12" y="31"/>
                    </a:cubicBezTo>
                    <a:cubicBezTo>
                      <a:pt x="13" y="33"/>
                      <a:pt x="10" y="33"/>
                      <a:pt x="12" y="35"/>
                    </a:cubicBezTo>
                    <a:cubicBezTo>
                      <a:pt x="12" y="36"/>
                      <a:pt x="12" y="35"/>
                      <a:pt x="15" y="36"/>
                    </a:cubicBezTo>
                    <a:cubicBezTo>
                      <a:pt x="16" y="38"/>
                      <a:pt x="15" y="38"/>
                      <a:pt x="15" y="38"/>
                    </a:cubicBezTo>
                    <a:cubicBezTo>
                      <a:pt x="13" y="36"/>
                      <a:pt x="13" y="38"/>
                      <a:pt x="13" y="38"/>
                    </a:cubicBezTo>
                    <a:cubicBezTo>
                      <a:pt x="12" y="38"/>
                      <a:pt x="12" y="36"/>
                      <a:pt x="10" y="38"/>
                    </a:cubicBezTo>
                    <a:cubicBezTo>
                      <a:pt x="10" y="38"/>
                      <a:pt x="9" y="38"/>
                      <a:pt x="7" y="38"/>
                    </a:cubicBezTo>
                    <a:cubicBezTo>
                      <a:pt x="6" y="36"/>
                      <a:pt x="6" y="38"/>
                      <a:pt x="4" y="38"/>
                    </a:cubicBezTo>
                    <a:cubicBezTo>
                      <a:pt x="4" y="31"/>
                      <a:pt x="3" y="36"/>
                      <a:pt x="3" y="35"/>
                    </a:cubicBezTo>
                    <a:close/>
                    <a:moveTo>
                      <a:pt x="53" y="31"/>
                    </a:moveTo>
                    <a:cubicBezTo>
                      <a:pt x="55" y="31"/>
                      <a:pt x="58" y="35"/>
                      <a:pt x="56" y="36"/>
                    </a:cubicBezTo>
                    <a:cubicBezTo>
                      <a:pt x="53" y="36"/>
                      <a:pt x="52" y="33"/>
                      <a:pt x="53" y="31"/>
                    </a:cubicBezTo>
                    <a:close/>
                    <a:moveTo>
                      <a:pt x="23" y="7"/>
                    </a:moveTo>
                    <a:cubicBezTo>
                      <a:pt x="23" y="7"/>
                      <a:pt x="26" y="7"/>
                      <a:pt x="24" y="7"/>
                    </a:cubicBezTo>
                    <a:cubicBezTo>
                      <a:pt x="24" y="8"/>
                      <a:pt x="23" y="8"/>
                      <a:pt x="23" y="7"/>
                    </a:cubicBezTo>
                    <a:close/>
                    <a:moveTo>
                      <a:pt x="21" y="30"/>
                    </a:moveTo>
                    <a:cubicBezTo>
                      <a:pt x="20" y="28"/>
                      <a:pt x="20" y="28"/>
                      <a:pt x="20" y="28"/>
                    </a:cubicBezTo>
                    <a:cubicBezTo>
                      <a:pt x="20" y="30"/>
                      <a:pt x="20" y="30"/>
                      <a:pt x="18" y="28"/>
                    </a:cubicBezTo>
                    <a:cubicBezTo>
                      <a:pt x="18" y="28"/>
                      <a:pt x="15" y="30"/>
                      <a:pt x="13" y="30"/>
                    </a:cubicBezTo>
                    <a:cubicBezTo>
                      <a:pt x="13" y="28"/>
                      <a:pt x="12" y="30"/>
                      <a:pt x="13" y="30"/>
                    </a:cubicBezTo>
                    <a:cubicBezTo>
                      <a:pt x="15" y="31"/>
                      <a:pt x="15" y="31"/>
                      <a:pt x="15" y="33"/>
                    </a:cubicBezTo>
                    <a:cubicBezTo>
                      <a:pt x="15" y="35"/>
                      <a:pt x="15" y="33"/>
                      <a:pt x="16" y="33"/>
                    </a:cubicBezTo>
                    <a:cubicBezTo>
                      <a:pt x="16" y="35"/>
                      <a:pt x="15" y="35"/>
                      <a:pt x="16" y="35"/>
                    </a:cubicBezTo>
                    <a:cubicBezTo>
                      <a:pt x="20" y="35"/>
                      <a:pt x="20" y="36"/>
                      <a:pt x="21" y="35"/>
                    </a:cubicBezTo>
                    <a:cubicBezTo>
                      <a:pt x="23" y="33"/>
                      <a:pt x="21" y="31"/>
                      <a:pt x="21" y="30"/>
                    </a:cubicBezTo>
                    <a:close/>
                    <a:moveTo>
                      <a:pt x="20" y="27"/>
                    </a:moveTo>
                    <a:cubicBezTo>
                      <a:pt x="20" y="25"/>
                      <a:pt x="20" y="24"/>
                      <a:pt x="20" y="24"/>
                    </a:cubicBezTo>
                    <a:cubicBezTo>
                      <a:pt x="21" y="25"/>
                      <a:pt x="20" y="27"/>
                      <a:pt x="20" y="27"/>
                    </a:cubicBezTo>
                    <a:close/>
                    <a:moveTo>
                      <a:pt x="23" y="35"/>
                    </a:moveTo>
                    <a:cubicBezTo>
                      <a:pt x="23" y="35"/>
                      <a:pt x="21" y="35"/>
                      <a:pt x="21" y="36"/>
                    </a:cubicBezTo>
                    <a:cubicBezTo>
                      <a:pt x="21" y="36"/>
                      <a:pt x="20" y="38"/>
                      <a:pt x="20" y="39"/>
                    </a:cubicBezTo>
                    <a:cubicBezTo>
                      <a:pt x="21" y="41"/>
                      <a:pt x="21" y="36"/>
                      <a:pt x="23" y="35"/>
                    </a:cubicBezTo>
                    <a:close/>
                    <a:moveTo>
                      <a:pt x="29" y="41"/>
                    </a:moveTo>
                    <a:cubicBezTo>
                      <a:pt x="30" y="41"/>
                      <a:pt x="30" y="39"/>
                      <a:pt x="30" y="39"/>
                    </a:cubicBezTo>
                    <a:cubicBezTo>
                      <a:pt x="29" y="38"/>
                      <a:pt x="29" y="36"/>
                      <a:pt x="29" y="38"/>
                    </a:cubicBezTo>
                    <a:cubicBezTo>
                      <a:pt x="29" y="38"/>
                      <a:pt x="27" y="38"/>
                      <a:pt x="26" y="36"/>
                    </a:cubicBezTo>
                    <a:cubicBezTo>
                      <a:pt x="24" y="36"/>
                      <a:pt x="24" y="38"/>
                      <a:pt x="24" y="38"/>
                    </a:cubicBezTo>
                    <a:cubicBezTo>
                      <a:pt x="23" y="39"/>
                      <a:pt x="27" y="41"/>
                      <a:pt x="29" y="41"/>
                    </a:cubicBezTo>
                    <a:close/>
                    <a:moveTo>
                      <a:pt x="32" y="39"/>
                    </a:moveTo>
                    <a:cubicBezTo>
                      <a:pt x="33" y="38"/>
                      <a:pt x="32" y="38"/>
                      <a:pt x="32" y="38"/>
                    </a:cubicBezTo>
                    <a:cubicBezTo>
                      <a:pt x="30" y="36"/>
                      <a:pt x="30" y="36"/>
                      <a:pt x="32" y="36"/>
                    </a:cubicBezTo>
                    <a:cubicBezTo>
                      <a:pt x="32" y="36"/>
                      <a:pt x="33" y="36"/>
                      <a:pt x="32" y="35"/>
                    </a:cubicBezTo>
                    <a:cubicBezTo>
                      <a:pt x="32" y="33"/>
                      <a:pt x="32" y="33"/>
                      <a:pt x="33" y="33"/>
                    </a:cubicBezTo>
                    <a:cubicBezTo>
                      <a:pt x="35" y="33"/>
                      <a:pt x="35" y="31"/>
                      <a:pt x="33" y="31"/>
                    </a:cubicBezTo>
                    <a:cubicBezTo>
                      <a:pt x="32" y="30"/>
                      <a:pt x="33" y="28"/>
                      <a:pt x="35" y="28"/>
                    </a:cubicBezTo>
                    <a:cubicBezTo>
                      <a:pt x="36" y="28"/>
                      <a:pt x="35" y="25"/>
                      <a:pt x="36" y="24"/>
                    </a:cubicBezTo>
                    <a:cubicBezTo>
                      <a:pt x="36" y="22"/>
                      <a:pt x="35" y="22"/>
                      <a:pt x="33" y="22"/>
                    </a:cubicBezTo>
                    <a:cubicBezTo>
                      <a:pt x="32" y="21"/>
                      <a:pt x="30" y="24"/>
                      <a:pt x="30" y="24"/>
                    </a:cubicBezTo>
                    <a:cubicBezTo>
                      <a:pt x="30" y="25"/>
                      <a:pt x="30" y="25"/>
                      <a:pt x="30" y="27"/>
                    </a:cubicBezTo>
                    <a:cubicBezTo>
                      <a:pt x="30" y="28"/>
                      <a:pt x="29" y="27"/>
                      <a:pt x="29" y="25"/>
                    </a:cubicBezTo>
                    <a:cubicBezTo>
                      <a:pt x="29" y="25"/>
                      <a:pt x="30" y="24"/>
                      <a:pt x="29" y="24"/>
                    </a:cubicBezTo>
                    <a:cubicBezTo>
                      <a:pt x="27" y="25"/>
                      <a:pt x="26" y="24"/>
                      <a:pt x="26" y="24"/>
                    </a:cubicBezTo>
                    <a:cubicBezTo>
                      <a:pt x="24" y="24"/>
                      <a:pt x="29" y="24"/>
                      <a:pt x="26" y="27"/>
                    </a:cubicBezTo>
                    <a:cubicBezTo>
                      <a:pt x="24" y="27"/>
                      <a:pt x="23" y="27"/>
                      <a:pt x="23" y="27"/>
                    </a:cubicBezTo>
                    <a:cubicBezTo>
                      <a:pt x="21" y="27"/>
                      <a:pt x="24" y="28"/>
                      <a:pt x="24" y="28"/>
                    </a:cubicBezTo>
                    <a:cubicBezTo>
                      <a:pt x="24" y="30"/>
                      <a:pt x="26" y="30"/>
                      <a:pt x="24" y="31"/>
                    </a:cubicBezTo>
                    <a:cubicBezTo>
                      <a:pt x="23" y="31"/>
                      <a:pt x="26" y="31"/>
                      <a:pt x="26" y="33"/>
                    </a:cubicBezTo>
                    <a:cubicBezTo>
                      <a:pt x="26" y="35"/>
                      <a:pt x="26" y="33"/>
                      <a:pt x="27" y="33"/>
                    </a:cubicBezTo>
                    <a:cubicBezTo>
                      <a:pt x="29" y="35"/>
                      <a:pt x="29" y="33"/>
                      <a:pt x="29" y="35"/>
                    </a:cubicBezTo>
                    <a:cubicBezTo>
                      <a:pt x="29" y="36"/>
                      <a:pt x="29" y="35"/>
                      <a:pt x="29" y="35"/>
                    </a:cubicBezTo>
                    <a:cubicBezTo>
                      <a:pt x="27" y="36"/>
                      <a:pt x="30" y="36"/>
                      <a:pt x="29" y="36"/>
                    </a:cubicBezTo>
                    <a:cubicBezTo>
                      <a:pt x="29" y="36"/>
                      <a:pt x="29" y="38"/>
                      <a:pt x="30" y="38"/>
                    </a:cubicBezTo>
                    <a:cubicBezTo>
                      <a:pt x="30" y="39"/>
                      <a:pt x="30" y="41"/>
                      <a:pt x="32" y="41"/>
                    </a:cubicBezTo>
                    <a:cubicBezTo>
                      <a:pt x="32" y="42"/>
                      <a:pt x="32" y="39"/>
                      <a:pt x="32" y="39"/>
                    </a:cubicBezTo>
                    <a:close/>
                    <a:moveTo>
                      <a:pt x="33" y="36"/>
                    </a:moveTo>
                    <a:cubicBezTo>
                      <a:pt x="33" y="36"/>
                      <a:pt x="33" y="35"/>
                      <a:pt x="35" y="36"/>
                    </a:cubicBezTo>
                    <a:cubicBezTo>
                      <a:pt x="36" y="36"/>
                      <a:pt x="32" y="38"/>
                      <a:pt x="33" y="36"/>
                    </a:cubicBezTo>
                    <a:close/>
                  </a:path>
                </a:pathLst>
              </a:custGeom>
              <a:grpFill/>
              <a:ln w="6350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lIns="45720" tIns="27432" rIns="45720" bIns="27432"/>
              <a:lstStyle/>
              <a:p>
                <a:endParaRPr lang="en-GB" sz="900" dirty="0"/>
              </a:p>
            </p:txBody>
          </p:sp>
          <p:sp>
            <p:nvSpPr>
              <p:cNvPr id="551" name="Freeform 185"/>
              <p:cNvSpPr>
                <a:spLocks noEditPoints="1"/>
              </p:cNvSpPr>
              <p:nvPr/>
            </p:nvSpPr>
            <p:spPr bwMode="auto">
              <a:xfrm>
                <a:off x="2790" y="1943"/>
                <a:ext cx="143" cy="178"/>
              </a:xfrm>
              <a:custGeom>
                <a:avLst/>
                <a:gdLst/>
                <a:ahLst/>
                <a:cxnLst>
                  <a:cxn ang="0">
                    <a:pos x="56" y="81"/>
                  </a:cxn>
                  <a:cxn ang="0">
                    <a:pos x="57" y="90"/>
                  </a:cxn>
                  <a:cxn ang="0">
                    <a:pos x="51" y="87"/>
                  </a:cxn>
                  <a:cxn ang="0">
                    <a:pos x="41" y="90"/>
                  </a:cxn>
                  <a:cxn ang="0">
                    <a:pos x="36" y="92"/>
                  </a:cxn>
                  <a:cxn ang="0">
                    <a:pos x="26" y="89"/>
                  </a:cxn>
                  <a:cxn ang="0">
                    <a:pos x="20" y="89"/>
                  </a:cxn>
                  <a:cxn ang="0">
                    <a:pos x="18" y="73"/>
                  </a:cxn>
                  <a:cxn ang="0">
                    <a:pos x="9" y="70"/>
                  </a:cxn>
                  <a:cxn ang="0">
                    <a:pos x="6" y="62"/>
                  </a:cxn>
                  <a:cxn ang="0">
                    <a:pos x="4" y="55"/>
                  </a:cxn>
                  <a:cxn ang="0">
                    <a:pos x="1" y="48"/>
                  </a:cxn>
                  <a:cxn ang="0">
                    <a:pos x="3" y="42"/>
                  </a:cxn>
                  <a:cxn ang="0">
                    <a:pos x="7" y="36"/>
                  </a:cxn>
                  <a:cxn ang="0">
                    <a:pos x="7" y="30"/>
                  </a:cxn>
                  <a:cxn ang="0">
                    <a:pos x="12" y="22"/>
                  </a:cxn>
                  <a:cxn ang="0">
                    <a:pos x="15" y="16"/>
                  </a:cxn>
                  <a:cxn ang="0">
                    <a:pos x="21" y="17"/>
                  </a:cxn>
                  <a:cxn ang="0">
                    <a:pos x="23" y="14"/>
                  </a:cxn>
                  <a:cxn ang="0">
                    <a:pos x="26" y="13"/>
                  </a:cxn>
                  <a:cxn ang="0">
                    <a:pos x="24" y="10"/>
                  </a:cxn>
                  <a:cxn ang="0">
                    <a:pos x="26" y="5"/>
                  </a:cxn>
                  <a:cxn ang="0">
                    <a:pos x="26" y="2"/>
                  </a:cxn>
                  <a:cxn ang="0">
                    <a:pos x="32" y="2"/>
                  </a:cxn>
                  <a:cxn ang="0">
                    <a:pos x="33" y="7"/>
                  </a:cxn>
                  <a:cxn ang="0">
                    <a:pos x="41" y="8"/>
                  </a:cxn>
                  <a:cxn ang="0">
                    <a:pos x="39" y="13"/>
                  </a:cxn>
                  <a:cxn ang="0">
                    <a:pos x="48" y="10"/>
                  </a:cxn>
                  <a:cxn ang="0">
                    <a:pos x="56" y="7"/>
                  </a:cxn>
                  <a:cxn ang="0">
                    <a:pos x="64" y="11"/>
                  </a:cxn>
                  <a:cxn ang="0">
                    <a:pos x="67" y="16"/>
                  </a:cxn>
                  <a:cxn ang="0">
                    <a:pos x="68" y="28"/>
                  </a:cxn>
                  <a:cxn ang="0">
                    <a:pos x="70" y="41"/>
                  </a:cxn>
                  <a:cxn ang="0">
                    <a:pos x="68" y="48"/>
                  </a:cxn>
                  <a:cxn ang="0">
                    <a:pos x="54" y="56"/>
                  </a:cxn>
                  <a:cxn ang="0">
                    <a:pos x="56" y="67"/>
                  </a:cxn>
                  <a:cxn ang="0">
                    <a:pos x="61" y="80"/>
                  </a:cxn>
                  <a:cxn ang="0">
                    <a:pos x="64" y="11"/>
                  </a:cxn>
                  <a:cxn ang="0">
                    <a:pos x="64" y="14"/>
                  </a:cxn>
                  <a:cxn ang="0">
                    <a:pos x="67" y="13"/>
                  </a:cxn>
                  <a:cxn ang="0">
                    <a:pos x="44" y="7"/>
                  </a:cxn>
                  <a:cxn ang="0">
                    <a:pos x="61" y="10"/>
                  </a:cxn>
                  <a:cxn ang="0">
                    <a:pos x="62" y="8"/>
                  </a:cxn>
                  <a:cxn ang="0">
                    <a:pos x="59" y="3"/>
                  </a:cxn>
                  <a:cxn ang="0">
                    <a:pos x="59" y="5"/>
                  </a:cxn>
                  <a:cxn ang="0">
                    <a:pos x="59" y="10"/>
                  </a:cxn>
                </a:cxnLst>
                <a:rect l="0" t="0" r="r" b="b"/>
                <a:pathLst>
                  <a:path w="74" h="92">
                    <a:moveTo>
                      <a:pt x="61" y="80"/>
                    </a:moveTo>
                    <a:cubicBezTo>
                      <a:pt x="61" y="81"/>
                      <a:pt x="59" y="80"/>
                      <a:pt x="56" y="81"/>
                    </a:cubicBezTo>
                    <a:cubicBezTo>
                      <a:pt x="54" y="84"/>
                      <a:pt x="59" y="86"/>
                      <a:pt x="57" y="86"/>
                    </a:cubicBezTo>
                    <a:cubicBezTo>
                      <a:pt x="54" y="87"/>
                      <a:pt x="59" y="89"/>
                      <a:pt x="57" y="90"/>
                    </a:cubicBezTo>
                    <a:cubicBezTo>
                      <a:pt x="56" y="92"/>
                      <a:pt x="56" y="87"/>
                      <a:pt x="54" y="89"/>
                    </a:cubicBezTo>
                    <a:cubicBezTo>
                      <a:pt x="53" y="89"/>
                      <a:pt x="51" y="86"/>
                      <a:pt x="51" y="87"/>
                    </a:cubicBezTo>
                    <a:cubicBezTo>
                      <a:pt x="50" y="90"/>
                      <a:pt x="48" y="87"/>
                      <a:pt x="47" y="89"/>
                    </a:cubicBezTo>
                    <a:cubicBezTo>
                      <a:pt x="44" y="90"/>
                      <a:pt x="42" y="92"/>
                      <a:pt x="41" y="90"/>
                    </a:cubicBezTo>
                    <a:cubicBezTo>
                      <a:pt x="41" y="89"/>
                      <a:pt x="39" y="90"/>
                      <a:pt x="38" y="89"/>
                    </a:cubicBezTo>
                    <a:cubicBezTo>
                      <a:pt x="36" y="89"/>
                      <a:pt x="38" y="92"/>
                      <a:pt x="36" y="92"/>
                    </a:cubicBezTo>
                    <a:cubicBezTo>
                      <a:pt x="35" y="92"/>
                      <a:pt x="33" y="87"/>
                      <a:pt x="30" y="90"/>
                    </a:cubicBezTo>
                    <a:cubicBezTo>
                      <a:pt x="29" y="89"/>
                      <a:pt x="27" y="87"/>
                      <a:pt x="26" y="89"/>
                    </a:cubicBezTo>
                    <a:cubicBezTo>
                      <a:pt x="24" y="89"/>
                      <a:pt x="24" y="86"/>
                      <a:pt x="23" y="87"/>
                    </a:cubicBezTo>
                    <a:cubicBezTo>
                      <a:pt x="20" y="87"/>
                      <a:pt x="23" y="89"/>
                      <a:pt x="20" y="89"/>
                    </a:cubicBezTo>
                    <a:cubicBezTo>
                      <a:pt x="16" y="89"/>
                      <a:pt x="16" y="90"/>
                      <a:pt x="13" y="89"/>
                    </a:cubicBezTo>
                    <a:cubicBezTo>
                      <a:pt x="13" y="76"/>
                      <a:pt x="21" y="73"/>
                      <a:pt x="18" y="73"/>
                    </a:cubicBezTo>
                    <a:cubicBezTo>
                      <a:pt x="16" y="72"/>
                      <a:pt x="15" y="70"/>
                      <a:pt x="12" y="72"/>
                    </a:cubicBezTo>
                    <a:cubicBezTo>
                      <a:pt x="9" y="72"/>
                      <a:pt x="10" y="70"/>
                      <a:pt x="9" y="70"/>
                    </a:cubicBezTo>
                    <a:cubicBezTo>
                      <a:pt x="6" y="70"/>
                      <a:pt x="7" y="67"/>
                      <a:pt x="4" y="67"/>
                    </a:cubicBezTo>
                    <a:cubicBezTo>
                      <a:pt x="4" y="64"/>
                      <a:pt x="7" y="64"/>
                      <a:pt x="6" y="62"/>
                    </a:cubicBezTo>
                    <a:cubicBezTo>
                      <a:pt x="6" y="62"/>
                      <a:pt x="3" y="62"/>
                      <a:pt x="3" y="58"/>
                    </a:cubicBezTo>
                    <a:cubicBezTo>
                      <a:pt x="7" y="55"/>
                      <a:pt x="3" y="56"/>
                      <a:pt x="4" y="55"/>
                    </a:cubicBezTo>
                    <a:cubicBezTo>
                      <a:pt x="4" y="53"/>
                      <a:pt x="3" y="53"/>
                      <a:pt x="1" y="52"/>
                    </a:cubicBezTo>
                    <a:cubicBezTo>
                      <a:pt x="1" y="52"/>
                      <a:pt x="4" y="50"/>
                      <a:pt x="1" y="48"/>
                    </a:cubicBezTo>
                    <a:cubicBezTo>
                      <a:pt x="0" y="48"/>
                      <a:pt x="3" y="48"/>
                      <a:pt x="3" y="47"/>
                    </a:cubicBezTo>
                    <a:cubicBezTo>
                      <a:pt x="3" y="45"/>
                      <a:pt x="4" y="45"/>
                      <a:pt x="3" y="42"/>
                    </a:cubicBezTo>
                    <a:cubicBezTo>
                      <a:pt x="1" y="39"/>
                      <a:pt x="1" y="38"/>
                      <a:pt x="4" y="39"/>
                    </a:cubicBezTo>
                    <a:cubicBezTo>
                      <a:pt x="6" y="39"/>
                      <a:pt x="9" y="38"/>
                      <a:pt x="7" y="36"/>
                    </a:cubicBezTo>
                    <a:cubicBezTo>
                      <a:pt x="6" y="36"/>
                      <a:pt x="10" y="34"/>
                      <a:pt x="10" y="33"/>
                    </a:cubicBezTo>
                    <a:cubicBezTo>
                      <a:pt x="10" y="30"/>
                      <a:pt x="7" y="33"/>
                      <a:pt x="7" y="30"/>
                    </a:cubicBezTo>
                    <a:cubicBezTo>
                      <a:pt x="7" y="28"/>
                      <a:pt x="7" y="28"/>
                      <a:pt x="9" y="28"/>
                    </a:cubicBezTo>
                    <a:cubicBezTo>
                      <a:pt x="10" y="30"/>
                      <a:pt x="10" y="28"/>
                      <a:pt x="12" y="22"/>
                    </a:cubicBezTo>
                    <a:cubicBezTo>
                      <a:pt x="12" y="21"/>
                      <a:pt x="9" y="22"/>
                      <a:pt x="10" y="19"/>
                    </a:cubicBezTo>
                    <a:cubicBezTo>
                      <a:pt x="10" y="16"/>
                      <a:pt x="12" y="16"/>
                      <a:pt x="15" y="16"/>
                    </a:cubicBezTo>
                    <a:cubicBezTo>
                      <a:pt x="21" y="16"/>
                      <a:pt x="16" y="17"/>
                      <a:pt x="20" y="19"/>
                    </a:cubicBezTo>
                    <a:cubicBezTo>
                      <a:pt x="21" y="21"/>
                      <a:pt x="18" y="17"/>
                      <a:pt x="21" y="17"/>
                    </a:cubicBezTo>
                    <a:cubicBezTo>
                      <a:pt x="23" y="17"/>
                      <a:pt x="21" y="21"/>
                      <a:pt x="23" y="21"/>
                    </a:cubicBezTo>
                    <a:cubicBezTo>
                      <a:pt x="24" y="19"/>
                      <a:pt x="21" y="13"/>
                      <a:pt x="23" y="14"/>
                    </a:cubicBezTo>
                    <a:cubicBezTo>
                      <a:pt x="26" y="14"/>
                      <a:pt x="27" y="14"/>
                      <a:pt x="29" y="16"/>
                    </a:cubicBezTo>
                    <a:cubicBezTo>
                      <a:pt x="30" y="17"/>
                      <a:pt x="29" y="14"/>
                      <a:pt x="26" y="13"/>
                    </a:cubicBezTo>
                    <a:cubicBezTo>
                      <a:pt x="24" y="13"/>
                      <a:pt x="24" y="13"/>
                      <a:pt x="26" y="11"/>
                    </a:cubicBezTo>
                    <a:cubicBezTo>
                      <a:pt x="27" y="11"/>
                      <a:pt x="23" y="11"/>
                      <a:pt x="24" y="10"/>
                    </a:cubicBezTo>
                    <a:cubicBezTo>
                      <a:pt x="26" y="8"/>
                      <a:pt x="23" y="10"/>
                      <a:pt x="23" y="8"/>
                    </a:cubicBezTo>
                    <a:cubicBezTo>
                      <a:pt x="23" y="7"/>
                      <a:pt x="27" y="8"/>
                      <a:pt x="26" y="5"/>
                    </a:cubicBezTo>
                    <a:cubicBezTo>
                      <a:pt x="24" y="3"/>
                      <a:pt x="23" y="3"/>
                      <a:pt x="23" y="2"/>
                    </a:cubicBezTo>
                    <a:cubicBezTo>
                      <a:pt x="24" y="2"/>
                      <a:pt x="24" y="0"/>
                      <a:pt x="26" y="2"/>
                    </a:cubicBezTo>
                    <a:cubicBezTo>
                      <a:pt x="27" y="2"/>
                      <a:pt x="29" y="2"/>
                      <a:pt x="29" y="2"/>
                    </a:cubicBezTo>
                    <a:cubicBezTo>
                      <a:pt x="30" y="3"/>
                      <a:pt x="30" y="2"/>
                      <a:pt x="32" y="2"/>
                    </a:cubicBezTo>
                    <a:cubicBezTo>
                      <a:pt x="33" y="3"/>
                      <a:pt x="33" y="2"/>
                      <a:pt x="33" y="3"/>
                    </a:cubicBezTo>
                    <a:cubicBezTo>
                      <a:pt x="35" y="7"/>
                      <a:pt x="32" y="7"/>
                      <a:pt x="33" y="7"/>
                    </a:cubicBezTo>
                    <a:cubicBezTo>
                      <a:pt x="35" y="7"/>
                      <a:pt x="35" y="8"/>
                      <a:pt x="36" y="7"/>
                    </a:cubicBezTo>
                    <a:cubicBezTo>
                      <a:pt x="38" y="7"/>
                      <a:pt x="36" y="10"/>
                      <a:pt x="41" y="8"/>
                    </a:cubicBezTo>
                    <a:cubicBezTo>
                      <a:pt x="44" y="7"/>
                      <a:pt x="42" y="8"/>
                      <a:pt x="42" y="10"/>
                    </a:cubicBezTo>
                    <a:cubicBezTo>
                      <a:pt x="44" y="11"/>
                      <a:pt x="39" y="11"/>
                      <a:pt x="39" y="13"/>
                    </a:cubicBezTo>
                    <a:cubicBezTo>
                      <a:pt x="41" y="14"/>
                      <a:pt x="42" y="11"/>
                      <a:pt x="44" y="13"/>
                    </a:cubicBezTo>
                    <a:cubicBezTo>
                      <a:pt x="47" y="14"/>
                      <a:pt x="44" y="10"/>
                      <a:pt x="48" y="10"/>
                    </a:cubicBezTo>
                    <a:cubicBezTo>
                      <a:pt x="51" y="10"/>
                      <a:pt x="53" y="7"/>
                      <a:pt x="53" y="7"/>
                    </a:cubicBezTo>
                    <a:cubicBezTo>
                      <a:pt x="54" y="5"/>
                      <a:pt x="54" y="8"/>
                      <a:pt x="56" y="7"/>
                    </a:cubicBezTo>
                    <a:cubicBezTo>
                      <a:pt x="57" y="7"/>
                      <a:pt x="56" y="8"/>
                      <a:pt x="59" y="10"/>
                    </a:cubicBezTo>
                    <a:cubicBezTo>
                      <a:pt x="61" y="13"/>
                      <a:pt x="64" y="10"/>
                      <a:pt x="64" y="11"/>
                    </a:cubicBezTo>
                    <a:cubicBezTo>
                      <a:pt x="64" y="13"/>
                      <a:pt x="64" y="13"/>
                      <a:pt x="64" y="13"/>
                    </a:cubicBezTo>
                    <a:cubicBezTo>
                      <a:pt x="64" y="14"/>
                      <a:pt x="64" y="16"/>
                      <a:pt x="67" y="16"/>
                    </a:cubicBezTo>
                    <a:cubicBezTo>
                      <a:pt x="67" y="16"/>
                      <a:pt x="67" y="16"/>
                      <a:pt x="67" y="16"/>
                    </a:cubicBezTo>
                    <a:cubicBezTo>
                      <a:pt x="70" y="24"/>
                      <a:pt x="64" y="25"/>
                      <a:pt x="68" y="28"/>
                    </a:cubicBezTo>
                    <a:cubicBezTo>
                      <a:pt x="73" y="31"/>
                      <a:pt x="68" y="31"/>
                      <a:pt x="70" y="33"/>
                    </a:cubicBezTo>
                    <a:cubicBezTo>
                      <a:pt x="73" y="38"/>
                      <a:pt x="70" y="38"/>
                      <a:pt x="70" y="41"/>
                    </a:cubicBezTo>
                    <a:cubicBezTo>
                      <a:pt x="71" y="45"/>
                      <a:pt x="74" y="41"/>
                      <a:pt x="73" y="50"/>
                    </a:cubicBezTo>
                    <a:cubicBezTo>
                      <a:pt x="70" y="52"/>
                      <a:pt x="68" y="48"/>
                      <a:pt x="68" y="48"/>
                    </a:cubicBezTo>
                    <a:cubicBezTo>
                      <a:pt x="67" y="48"/>
                      <a:pt x="70" y="50"/>
                      <a:pt x="65" y="52"/>
                    </a:cubicBezTo>
                    <a:cubicBezTo>
                      <a:pt x="61" y="52"/>
                      <a:pt x="59" y="55"/>
                      <a:pt x="54" y="56"/>
                    </a:cubicBezTo>
                    <a:cubicBezTo>
                      <a:pt x="51" y="58"/>
                      <a:pt x="50" y="58"/>
                      <a:pt x="51" y="61"/>
                    </a:cubicBezTo>
                    <a:cubicBezTo>
                      <a:pt x="54" y="64"/>
                      <a:pt x="50" y="66"/>
                      <a:pt x="56" y="67"/>
                    </a:cubicBezTo>
                    <a:cubicBezTo>
                      <a:pt x="59" y="69"/>
                      <a:pt x="59" y="72"/>
                      <a:pt x="64" y="75"/>
                    </a:cubicBezTo>
                    <a:cubicBezTo>
                      <a:pt x="64" y="80"/>
                      <a:pt x="61" y="76"/>
                      <a:pt x="61" y="80"/>
                    </a:cubicBezTo>
                    <a:close/>
                    <a:moveTo>
                      <a:pt x="67" y="13"/>
                    </a:moveTo>
                    <a:cubicBezTo>
                      <a:pt x="65" y="13"/>
                      <a:pt x="65" y="11"/>
                      <a:pt x="64" y="11"/>
                    </a:cubicBezTo>
                    <a:cubicBezTo>
                      <a:pt x="64" y="10"/>
                      <a:pt x="64" y="13"/>
                      <a:pt x="65" y="13"/>
                    </a:cubicBezTo>
                    <a:cubicBezTo>
                      <a:pt x="65" y="14"/>
                      <a:pt x="64" y="14"/>
                      <a:pt x="64" y="14"/>
                    </a:cubicBezTo>
                    <a:cubicBezTo>
                      <a:pt x="65" y="14"/>
                      <a:pt x="67" y="14"/>
                      <a:pt x="67" y="14"/>
                    </a:cubicBezTo>
                    <a:cubicBezTo>
                      <a:pt x="67" y="13"/>
                      <a:pt x="67" y="13"/>
                      <a:pt x="67" y="13"/>
                    </a:cubicBezTo>
                    <a:close/>
                    <a:moveTo>
                      <a:pt x="42" y="7"/>
                    </a:moveTo>
                    <a:cubicBezTo>
                      <a:pt x="42" y="5"/>
                      <a:pt x="44" y="7"/>
                      <a:pt x="44" y="7"/>
                    </a:cubicBezTo>
                    <a:cubicBezTo>
                      <a:pt x="44" y="8"/>
                      <a:pt x="41" y="7"/>
                      <a:pt x="42" y="7"/>
                    </a:cubicBezTo>
                    <a:close/>
                    <a:moveTo>
                      <a:pt x="61" y="10"/>
                    </a:moveTo>
                    <a:cubicBezTo>
                      <a:pt x="61" y="8"/>
                      <a:pt x="61" y="7"/>
                      <a:pt x="62" y="8"/>
                    </a:cubicBezTo>
                    <a:cubicBezTo>
                      <a:pt x="64" y="10"/>
                      <a:pt x="64" y="8"/>
                      <a:pt x="62" y="8"/>
                    </a:cubicBezTo>
                    <a:cubicBezTo>
                      <a:pt x="61" y="7"/>
                      <a:pt x="64" y="5"/>
                      <a:pt x="62" y="5"/>
                    </a:cubicBezTo>
                    <a:cubicBezTo>
                      <a:pt x="61" y="5"/>
                      <a:pt x="61" y="3"/>
                      <a:pt x="59" y="3"/>
                    </a:cubicBezTo>
                    <a:cubicBezTo>
                      <a:pt x="57" y="5"/>
                      <a:pt x="61" y="5"/>
                      <a:pt x="61" y="7"/>
                    </a:cubicBezTo>
                    <a:cubicBezTo>
                      <a:pt x="59" y="5"/>
                      <a:pt x="59" y="5"/>
                      <a:pt x="59" y="5"/>
                    </a:cubicBezTo>
                    <a:cubicBezTo>
                      <a:pt x="57" y="5"/>
                      <a:pt x="59" y="7"/>
                      <a:pt x="59" y="8"/>
                    </a:cubicBezTo>
                    <a:cubicBezTo>
                      <a:pt x="57" y="8"/>
                      <a:pt x="59" y="8"/>
                      <a:pt x="59" y="10"/>
                    </a:cubicBezTo>
                    <a:cubicBezTo>
                      <a:pt x="61" y="10"/>
                      <a:pt x="61" y="10"/>
                      <a:pt x="61" y="10"/>
                    </a:cubicBezTo>
                    <a:close/>
                  </a:path>
                </a:pathLst>
              </a:custGeom>
              <a:grpFill/>
              <a:ln w="6350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lIns="45720" tIns="27432" rIns="45720" bIns="27432"/>
              <a:lstStyle/>
              <a:p>
                <a:endParaRPr lang="en-GB" sz="900" dirty="0"/>
              </a:p>
            </p:txBody>
          </p:sp>
          <p:sp>
            <p:nvSpPr>
              <p:cNvPr id="552" name="Freeform 186"/>
              <p:cNvSpPr>
                <a:spLocks/>
              </p:cNvSpPr>
              <p:nvPr/>
            </p:nvSpPr>
            <p:spPr bwMode="auto">
              <a:xfrm>
                <a:off x="2755" y="1979"/>
                <a:ext cx="58" cy="62"/>
              </a:xfrm>
              <a:custGeom>
                <a:avLst/>
                <a:gdLst/>
                <a:ahLst/>
                <a:cxnLst>
                  <a:cxn ang="0">
                    <a:pos x="27" y="9"/>
                  </a:cxn>
                  <a:cxn ang="0">
                    <a:pos x="25" y="11"/>
                  </a:cxn>
                  <a:cxn ang="0">
                    <a:pos x="28" y="14"/>
                  </a:cxn>
                  <a:cxn ang="0">
                    <a:pos x="25" y="17"/>
                  </a:cxn>
                  <a:cxn ang="0">
                    <a:pos x="22" y="20"/>
                  </a:cxn>
                  <a:cxn ang="0">
                    <a:pos x="21" y="23"/>
                  </a:cxn>
                  <a:cxn ang="0">
                    <a:pos x="21" y="28"/>
                  </a:cxn>
                  <a:cxn ang="0">
                    <a:pos x="19" y="29"/>
                  </a:cxn>
                  <a:cxn ang="0">
                    <a:pos x="19" y="32"/>
                  </a:cxn>
                  <a:cxn ang="0">
                    <a:pos x="16" y="26"/>
                  </a:cxn>
                  <a:cxn ang="0">
                    <a:pos x="12" y="25"/>
                  </a:cxn>
                  <a:cxn ang="0">
                    <a:pos x="9" y="25"/>
                  </a:cxn>
                  <a:cxn ang="0">
                    <a:pos x="7" y="25"/>
                  </a:cxn>
                  <a:cxn ang="0">
                    <a:pos x="4" y="26"/>
                  </a:cxn>
                  <a:cxn ang="0">
                    <a:pos x="1" y="26"/>
                  </a:cxn>
                  <a:cxn ang="0">
                    <a:pos x="0" y="25"/>
                  </a:cxn>
                  <a:cxn ang="0">
                    <a:pos x="1" y="26"/>
                  </a:cxn>
                  <a:cxn ang="0">
                    <a:pos x="4" y="25"/>
                  </a:cxn>
                  <a:cxn ang="0">
                    <a:pos x="4" y="25"/>
                  </a:cxn>
                  <a:cxn ang="0">
                    <a:pos x="0" y="23"/>
                  </a:cxn>
                  <a:cxn ang="0">
                    <a:pos x="4" y="23"/>
                  </a:cxn>
                  <a:cxn ang="0">
                    <a:pos x="1" y="22"/>
                  </a:cxn>
                  <a:cxn ang="0">
                    <a:pos x="4" y="18"/>
                  </a:cxn>
                  <a:cxn ang="0">
                    <a:pos x="7" y="14"/>
                  </a:cxn>
                  <a:cxn ang="0">
                    <a:pos x="10" y="6"/>
                  </a:cxn>
                  <a:cxn ang="0">
                    <a:pos x="12" y="8"/>
                  </a:cxn>
                  <a:cxn ang="0">
                    <a:pos x="13" y="9"/>
                  </a:cxn>
                  <a:cxn ang="0">
                    <a:pos x="13" y="14"/>
                  </a:cxn>
                  <a:cxn ang="0">
                    <a:pos x="16" y="11"/>
                  </a:cxn>
                  <a:cxn ang="0">
                    <a:pos x="16" y="8"/>
                  </a:cxn>
                  <a:cxn ang="0">
                    <a:pos x="15" y="5"/>
                  </a:cxn>
                  <a:cxn ang="0">
                    <a:pos x="19" y="0"/>
                  </a:cxn>
                  <a:cxn ang="0">
                    <a:pos x="27" y="1"/>
                  </a:cxn>
                  <a:cxn ang="0">
                    <a:pos x="30" y="3"/>
                  </a:cxn>
                  <a:cxn ang="0">
                    <a:pos x="27" y="9"/>
                  </a:cxn>
                </a:cxnLst>
                <a:rect l="0" t="0" r="r" b="b"/>
                <a:pathLst>
                  <a:path w="30" h="32">
                    <a:moveTo>
                      <a:pt x="27" y="9"/>
                    </a:moveTo>
                    <a:cubicBezTo>
                      <a:pt x="25" y="9"/>
                      <a:pt x="25" y="9"/>
                      <a:pt x="25" y="11"/>
                    </a:cubicBezTo>
                    <a:cubicBezTo>
                      <a:pt x="25" y="14"/>
                      <a:pt x="28" y="11"/>
                      <a:pt x="28" y="14"/>
                    </a:cubicBezTo>
                    <a:cubicBezTo>
                      <a:pt x="28" y="15"/>
                      <a:pt x="24" y="17"/>
                      <a:pt x="25" y="17"/>
                    </a:cubicBezTo>
                    <a:cubicBezTo>
                      <a:pt x="27" y="18"/>
                      <a:pt x="24" y="20"/>
                      <a:pt x="22" y="20"/>
                    </a:cubicBezTo>
                    <a:cubicBezTo>
                      <a:pt x="19" y="18"/>
                      <a:pt x="19" y="20"/>
                      <a:pt x="21" y="23"/>
                    </a:cubicBezTo>
                    <a:cubicBezTo>
                      <a:pt x="22" y="26"/>
                      <a:pt x="21" y="26"/>
                      <a:pt x="21" y="28"/>
                    </a:cubicBezTo>
                    <a:cubicBezTo>
                      <a:pt x="21" y="29"/>
                      <a:pt x="18" y="29"/>
                      <a:pt x="19" y="29"/>
                    </a:cubicBezTo>
                    <a:cubicBezTo>
                      <a:pt x="22" y="31"/>
                      <a:pt x="19" y="32"/>
                      <a:pt x="19" y="32"/>
                    </a:cubicBezTo>
                    <a:cubicBezTo>
                      <a:pt x="13" y="32"/>
                      <a:pt x="22" y="28"/>
                      <a:pt x="16" y="26"/>
                    </a:cubicBezTo>
                    <a:cubicBezTo>
                      <a:pt x="12" y="26"/>
                      <a:pt x="13" y="23"/>
                      <a:pt x="12" y="25"/>
                    </a:cubicBezTo>
                    <a:cubicBezTo>
                      <a:pt x="10" y="25"/>
                      <a:pt x="12" y="23"/>
                      <a:pt x="9" y="25"/>
                    </a:cubicBezTo>
                    <a:cubicBezTo>
                      <a:pt x="7" y="25"/>
                      <a:pt x="9" y="23"/>
                      <a:pt x="7" y="25"/>
                    </a:cubicBezTo>
                    <a:cubicBezTo>
                      <a:pt x="7" y="26"/>
                      <a:pt x="6" y="25"/>
                      <a:pt x="4" y="26"/>
                    </a:cubicBezTo>
                    <a:cubicBezTo>
                      <a:pt x="3" y="28"/>
                      <a:pt x="1" y="26"/>
                      <a:pt x="1" y="26"/>
                    </a:cubicBezTo>
                    <a:cubicBezTo>
                      <a:pt x="0" y="26"/>
                      <a:pt x="0" y="26"/>
                      <a:pt x="0" y="25"/>
                    </a:cubicBezTo>
                    <a:cubicBezTo>
                      <a:pt x="1" y="25"/>
                      <a:pt x="1" y="25"/>
                      <a:pt x="1" y="26"/>
                    </a:cubicBezTo>
                    <a:cubicBezTo>
                      <a:pt x="3" y="26"/>
                      <a:pt x="4" y="25"/>
                      <a:pt x="4" y="25"/>
                    </a:cubicBezTo>
                    <a:cubicBezTo>
                      <a:pt x="6" y="25"/>
                      <a:pt x="4" y="23"/>
                      <a:pt x="4" y="25"/>
                    </a:cubicBezTo>
                    <a:cubicBezTo>
                      <a:pt x="3" y="25"/>
                      <a:pt x="0" y="23"/>
                      <a:pt x="0" y="23"/>
                    </a:cubicBezTo>
                    <a:cubicBezTo>
                      <a:pt x="1" y="22"/>
                      <a:pt x="1" y="23"/>
                      <a:pt x="4" y="23"/>
                    </a:cubicBezTo>
                    <a:cubicBezTo>
                      <a:pt x="9" y="22"/>
                      <a:pt x="3" y="22"/>
                      <a:pt x="1" y="22"/>
                    </a:cubicBezTo>
                    <a:cubicBezTo>
                      <a:pt x="1" y="20"/>
                      <a:pt x="6" y="20"/>
                      <a:pt x="4" y="18"/>
                    </a:cubicBezTo>
                    <a:cubicBezTo>
                      <a:pt x="4" y="17"/>
                      <a:pt x="6" y="20"/>
                      <a:pt x="7" y="14"/>
                    </a:cubicBezTo>
                    <a:cubicBezTo>
                      <a:pt x="10" y="9"/>
                      <a:pt x="9" y="5"/>
                      <a:pt x="10" y="6"/>
                    </a:cubicBezTo>
                    <a:cubicBezTo>
                      <a:pt x="15" y="5"/>
                      <a:pt x="12" y="6"/>
                      <a:pt x="12" y="8"/>
                    </a:cubicBezTo>
                    <a:cubicBezTo>
                      <a:pt x="12" y="9"/>
                      <a:pt x="15" y="9"/>
                      <a:pt x="13" y="9"/>
                    </a:cubicBezTo>
                    <a:cubicBezTo>
                      <a:pt x="12" y="11"/>
                      <a:pt x="12" y="12"/>
                      <a:pt x="13" y="14"/>
                    </a:cubicBezTo>
                    <a:cubicBezTo>
                      <a:pt x="16" y="15"/>
                      <a:pt x="19" y="11"/>
                      <a:pt x="16" y="11"/>
                    </a:cubicBezTo>
                    <a:cubicBezTo>
                      <a:pt x="15" y="9"/>
                      <a:pt x="18" y="8"/>
                      <a:pt x="16" y="8"/>
                    </a:cubicBezTo>
                    <a:cubicBezTo>
                      <a:pt x="15" y="8"/>
                      <a:pt x="16" y="5"/>
                      <a:pt x="15" y="5"/>
                    </a:cubicBezTo>
                    <a:cubicBezTo>
                      <a:pt x="13" y="5"/>
                      <a:pt x="15" y="1"/>
                      <a:pt x="19" y="0"/>
                    </a:cubicBezTo>
                    <a:cubicBezTo>
                      <a:pt x="24" y="0"/>
                      <a:pt x="25" y="0"/>
                      <a:pt x="27" y="1"/>
                    </a:cubicBezTo>
                    <a:cubicBezTo>
                      <a:pt x="28" y="1"/>
                      <a:pt x="28" y="3"/>
                      <a:pt x="30" y="3"/>
                    </a:cubicBezTo>
                    <a:cubicBezTo>
                      <a:pt x="28" y="9"/>
                      <a:pt x="28" y="11"/>
                      <a:pt x="27" y="9"/>
                    </a:cubicBezTo>
                  </a:path>
                </a:pathLst>
              </a:custGeom>
              <a:grpFill/>
              <a:ln w="6350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lIns="45720" tIns="27432" rIns="45720" bIns="27432"/>
              <a:lstStyle/>
              <a:p>
                <a:endParaRPr lang="en-GB" sz="900" dirty="0"/>
              </a:p>
            </p:txBody>
          </p:sp>
          <p:sp>
            <p:nvSpPr>
              <p:cNvPr id="553" name="Freeform 187"/>
              <p:cNvSpPr>
                <a:spLocks/>
              </p:cNvSpPr>
              <p:nvPr/>
            </p:nvSpPr>
            <p:spPr bwMode="auto">
              <a:xfrm>
                <a:off x="2739" y="2024"/>
                <a:ext cx="66" cy="49"/>
              </a:xfrm>
              <a:custGeom>
                <a:avLst/>
                <a:gdLst/>
                <a:ahLst/>
                <a:cxnLst>
                  <a:cxn ang="0">
                    <a:pos x="31" y="13"/>
                  </a:cxn>
                  <a:cxn ang="0">
                    <a:pos x="29" y="16"/>
                  </a:cxn>
                  <a:cxn ang="0">
                    <a:pos x="26" y="25"/>
                  </a:cxn>
                  <a:cxn ang="0">
                    <a:pos x="21" y="22"/>
                  </a:cxn>
                  <a:cxn ang="0">
                    <a:pos x="18" y="18"/>
                  </a:cxn>
                  <a:cxn ang="0">
                    <a:pos x="14" y="18"/>
                  </a:cxn>
                  <a:cxn ang="0">
                    <a:pos x="9" y="14"/>
                  </a:cxn>
                  <a:cxn ang="0">
                    <a:pos x="6" y="11"/>
                  </a:cxn>
                  <a:cxn ang="0">
                    <a:pos x="0" y="7"/>
                  </a:cxn>
                  <a:cxn ang="0">
                    <a:pos x="8" y="2"/>
                  </a:cxn>
                  <a:cxn ang="0">
                    <a:pos x="9" y="4"/>
                  </a:cxn>
                  <a:cxn ang="0">
                    <a:pos x="12" y="4"/>
                  </a:cxn>
                  <a:cxn ang="0">
                    <a:pos x="15" y="2"/>
                  </a:cxn>
                  <a:cxn ang="0">
                    <a:pos x="17" y="2"/>
                  </a:cxn>
                  <a:cxn ang="0">
                    <a:pos x="20" y="2"/>
                  </a:cxn>
                  <a:cxn ang="0">
                    <a:pos x="24" y="4"/>
                  </a:cxn>
                  <a:cxn ang="0">
                    <a:pos x="28" y="10"/>
                  </a:cxn>
                  <a:cxn ang="0">
                    <a:pos x="31" y="13"/>
                  </a:cxn>
                </a:cxnLst>
                <a:rect l="0" t="0" r="r" b="b"/>
                <a:pathLst>
                  <a:path w="34" h="25">
                    <a:moveTo>
                      <a:pt x="31" y="13"/>
                    </a:moveTo>
                    <a:cubicBezTo>
                      <a:pt x="29" y="14"/>
                      <a:pt x="34" y="13"/>
                      <a:pt x="29" y="16"/>
                    </a:cubicBezTo>
                    <a:cubicBezTo>
                      <a:pt x="24" y="19"/>
                      <a:pt x="26" y="24"/>
                      <a:pt x="26" y="25"/>
                    </a:cubicBezTo>
                    <a:cubicBezTo>
                      <a:pt x="23" y="25"/>
                      <a:pt x="23" y="22"/>
                      <a:pt x="21" y="22"/>
                    </a:cubicBezTo>
                    <a:cubicBezTo>
                      <a:pt x="17" y="21"/>
                      <a:pt x="20" y="18"/>
                      <a:pt x="18" y="18"/>
                    </a:cubicBezTo>
                    <a:cubicBezTo>
                      <a:pt x="17" y="16"/>
                      <a:pt x="15" y="22"/>
                      <a:pt x="14" y="18"/>
                    </a:cubicBezTo>
                    <a:cubicBezTo>
                      <a:pt x="14" y="14"/>
                      <a:pt x="11" y="16"/>
                      <a:pt x="9" y="14"/>
                    </a:cubicBezTo>
                    <a:cubicBezTo>
                      <a:pt x="8" y="11"/>
                      <a:pt x="8" y="14"/>
                      <a:pt x="6" y="11"/>
                    </a:cubicBezTo>
                    <a:cubicBezTo>
                      <a:pt x="4" y="8"/>
                      <a:pt x="3" y="13"/>
                      <a:pt x="0" y="7"/>
                    </a:cubicBezTo>
                    <a:cubicBezTo>
                      <a:pt x="3" y="5"/>
                      <a:pt x="4" y="4"/>
                      <a:pt x="8" y="2"/>
                    </a:cubicBezTo>
                    <a:cubicBezTo>
                      <a:pt x="8" y="4"/>
                      <a:pt x="8" y="4"/>
                      <a:pt x="9" y="4"/>
                    </a:cubicBezTo>
                    <a:cubicBezTo>
                      <a:pt x="9" y="4"/>
                      <a:pt x="11" y="5"/>
                      <a:pt x="12" y="4"/>
                    </a:cubicBezTo>
                    <a:cubicBezTo>
                      <a:pt x="14" y="2"/>
                      <a:pt x="15" y="4"/>
                      <a:pt x="15" y="2"/>
                    </a:cubicBezTo>
                    <a:cubicBezTo>
                      <a:pt x="17" y="0"/>
                      <a:pt x="15" y="2"/>
                      <a:pt x="17" y="2"/>
                    </a:cubicBezTo>
                    <a:cubicBezTo>
                      <a:pt x="20" y="0"/>
                      <a:pt x="18" y="2"/>
                      <a:pt x="20" y="2"/>
                    </a:cubicBezTo>
                    <a:cubicBezTo>
                      <a:pt x="21" y="0"/>
                      <a:pt x="20" y="4"/>
                      <a:pt x="24" y="4"/>
                    </a:cubicBezTo>
                    <a:cubicBezTo>
                      <a:pt x="31" y="5"/>
                      <a:pt x="21" y="10"/>
                      <a:pt x="28" y="10"/>
                    </a:cubicBezTo>
                    <a:cubicBezTo>
                      <a:pt x="29" y="11"/>
                      <a:pt x="31" y="11"/>
                      <a:pt x="31" y="13"/>
                    </a:cubicBezTo>
                  </a:path>
                </a:pathLst>
              </a:custGeom>
              <a:grpFill/>
              <a:ln w="6350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lIns="45720" tIns="27432" rIns="45720" bIns="27432"/>
              <a:lstStyle/>
              <a:p>
                <a:endParaRPr lang="en-GB" sz="900" dirty="0"/>
              </a:p>
            </p:txBody>
          </p:sp>
          <p:sp>
            <p:nvSpPr>
              <p:cNvPr id="554" name="Freeform 188"/>
              <p:cNvSpPr>
                <a:spLocks/>
              </p:cNvSpPr>
              <p:nvPr/>
            </p:nvSpPr>
            <p:spPr bwMode="auto">
              <a:xfrm>
                <a:off x="2786" y="2053"/>
                <a:ext cx="19" cy="20"/>
              </a:xfrm>
              <a:custGeom>
                <a:avLst/>
                <a:gdLst/>
                <a:ahLst/>
                <a:cxnLst>
                  <a:cxn ang="0">
                    <a:pos x="7" y="10"/>
                  </a:cxn>
                  <a:cxn ang="0">
                    <a:pos x="8" y="5"/>
                  </a:cxn>
                  <a:cxn ang="0">
                    <a:pos x="5" y="0"/>
                  </a:cxn>
                  <a:cxn ang="0">
                    <a:pos x="2" y="10"/>
                  </a:cxn>
                  <a:cxn ang="0">
                    <a:pos x="7" y="10"/>
                  </a:cxn>
                </a:cxnLst>
                <a:rect l="0" t="0" r="r" b="b"/>
                <a:pathLst>
                  <a:path w="10" h="10">
                    <a:moveTo>
                      <a:pt x="7" y="10"/>
                    </a:moveTo>
                    <a:cubicBezTo>
                      <a:pt x="7" y="7"/>
                      <a:pt x="10" y="7"/>
                      <a:pt x="8" y="5"/>
                    </a:cubicBezTo>
                    <a:cubicBezTo>
                      <a:pt x="8" y="5"/>
                      <a:pt x="5" y="5"/>
                      <a:pt x="5" y="0"/>
                    </a:cubicBezTo>
                    <a:cubicBezTo>
                      <a:pt x="0" y="4"/>
                      <a:pt x="2" y="9"/>
                      <a:pt x="2" y="10"/>
                    </a:cubicBezTo>
                    <a:cubicBezTo>
                      <a:pt x="5" y="10"/>
                      <a:pt x="5" y="10"/>
                      <a:pt x="7" y="10"/>
                    </a:cubicBezTo>
                  </a:path>
                </a:pathLst>
              </a:custGeom>
              <a:grpFill/>
              <a:ln w="6350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lIns="45720" tIns="27432" rIns="45720" bIns="27432"/>
              <a:lstStyle/>
              <a:p>
                <a:endParaRPr lang="en-GB" sz="900" dirty="0"/>
              </a:p>
            </p:txBody>
          </p:sp>
          <p:sp>
            <p:nvSpPr>
              <p:cNvPr id="555" name="Freeform 189"/>
              <p:cNvSpPr>
                <a:spLocks/>
              </p:cNvSpPr>
              <p:nvPr/>
            </p:nvSpPr>
            <p:spPr bwMode="auto">
              <a:xfrm>
                <a:off x="3034" y="1851"/>
                <a:ext cx="27" cy="18"/>
              </a:xfrm>
              <a:custGeom>
                <a:avLst/>
                <a:gdLst/>
                <a:ahLst/>
                <a:cxnLst>
                  <a:cxn ang="0">
                    <a:pos x="3" y="9"/>
                  </a:cxn>
                  <a:cxn ang="0">
                    <a:pos x="3" y="8"/>
                  </a:cxn>
                  <a:cxn ang="0">
                    <a:pos x="3" y="6"/>
                  </a:cxn>
                  <a:cxn ang="0">
                    <a:pos x="1" y="5"/>
                  </a:cxn>
                  <a:cxn ang="0">
                    <a:pos x="1" y="2"/>
                  </a:cxn>
                  <a:cxn ang="0">
                    <a:pos x="3" y="2"/>
                  </a:cxn>
                  <a:cxn ang="0">
                    <a:pos x="7" y="0"/>
                  </a:cxn>
                  <a:cxn ang="0">
                    <a:pos x="11" y="2"/>
                  </a:cxn>
                  <a:cxn ang="0">
                    <a:pos x="12" y="3"/>
                  </a:cxn>
                  <a:cxn ang="0">
                    <a:pos x="11" y="3"/>
                  </a:cxn>
                  <a:cxn ang="0">
                    <a:pos x="6" y="6"/>
                  </a:cxn>
                  <a:cxn ang="0">
                    <a:pos x="4" y="8"/>
                  </a:cxn>
                  <a:cxn ang="0">
                    <a:pos x="3" y="9"/>
                  </a:cxn>
                </a:cxnLst>
                <a:rect l="0" t="0" r="r" b="b"/>
                <a:pathLst>
                  <a:path w="14" h="9">
                    <a:moveTo>
                      <a:pt x="3" y="9"/>
                    </a:moveTo>
                    <a:cubicBezTo>
                      <a:pt x="1" y="9"/>
                      <a:pt x="1" y="8"/>
                      <a:pt x="3" y="8"/>
                    </a:cubicBezTo>
                    <a:cubicBezTo>
                      <a:pt x="4" y="8"/>
                      <a:pt x="4" y="6"/>
                      <a:pt x="3" y="6"/>
                    </a:cubicBezTo>
                    <a:cubicBezTo>
                      <a:pt x="0" y="5"/>
                      <a:pt x="1" y="5"/>
                      <a:pt x="1" y="5"/>
                    </a:cubicBezTo>
                    <a:cubicBezTo>
                      <a:pt x="3" y="3"/>
                      <a:pt x="0" y="2"/>
                      <a:pt x="1" y="2"/>
                    </a:cubicBezTo>
                    <a:cubicBezTo>
                      <a:pt x="3" y="2"/>
                      <a:pt x="3" y="3"/>
                      <a:pt x="3" y="2"/>
                    </a:cubicBezTo>
                    <a:cubicBezTo>
                      <a:pt x="4" y="0"/>
                      <a:pt x="7" y="0"/>
                      <a:pt x="7" y="0"/>
                    </a:cubicBezTo>
                    <a:cubicBezTo>
                      <a:pt x="7" y="2"/>
                      <a:pt x="9" y="0"/>
                      <a:pt x="11" y="2"/>
                    </a:cubicBezTo>
                    <a:cubicBezTo>
                      <a:pt x="14" y="3"/>
                      <a:pt x="14" y="3"/>
                      <a:pt x="12" y="3"/>
                    </a:cubicBezTo>
                    <a:cubicBezTo>
                      <a:pt x="12" y="3"/>
                      <a:pt x="12" y="2"/>
                      <a:pt x="11" y="3"/>
                    </a:cubicBezTo>
                    <a:cubicBezTo>
                      <a:pt x="11" y="5"/>
                      <a:pt x="7" y="6"/>
                      <a:pt x="6" y="6"/>
                    </a:cubicBezTo>
                    <a:cubicBezTo>
                      <a:pt x="6" y="5"/>
                      <a:pt x="4" y="8"/>
                      <a:pt x="4" y="8"/>
                    </a:cubicBezTo>
                    <a:cubicBezTo>
                      <a:pt x="4" y="9"/>
                      <a:pt x="3" y="9"/>
                      <a:pt x="3" y="9"/>
                    </a:cubicBezTo>
                  </a:path>
                </a:pathLst>
              </a:custGeom>
              <a:grpFill/>
              <a:ln w="6350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lIns="45720" tIns="27432" rIns="45720" bIns="27432"/>
              <a:lstStyle/>
              <a:p>
                <a:endParaRPr lang="en-GB" sz="900" dirty="0"/>
              </a:p>
            </p:txBody>
          </p:sp>
          <p:sp>
            <p:nvSpPr>
              <p:cNvPr id="556" name="Freeform 190"/>
              <p:cNvSpPr>
                <a:spLocks/>
              </p:cNvSpPr>
              <p:nvPr/>
            </p:nvSpPr>
            <p:spPr bwMode="auto">
              <a:xfrm>
                <a:off x="3040" y="1840"/>
                <a:ext cx="17" cy="11"/>
              </a:xfrm>
              <a:custGeom>
                <a:avLst/>
                <a:gdLst/>
                <a:ahLst/>
                <a:cxnLst>
                  <a:cxn ang="0">
                    <a:pos x="5" y="6"/>
                  </a:cxn>
                  <a:cxn ang="0">
                    <a:pos x="2" y="3"/>
                  </a:cxn>
                  <a:cxn ang="0">
                    <a:pos x="0" y="3"/>
                  </a:cxn>
                  <a:cxn ang="0">
                    <a:pos x="5" y="2"/>
                  </a:cxn>
                  <a:cxn ang="0">
                    <a:pos x="6" y="3"/>
                  </a:cxn>
                  <a:cxn ang="0">
                    <a:pos x="8" y="5"/>
                  </a:cxn>
                  <a:cxn ang="0">
                    <a:pos x="6" y="5"/>
                  </a:cxn>
                  <a:cxn ang="0">
                    <a:pos x="5" y="6"/>
                  </a:cxn>
                </a:cxnLst>
                <a:rect l="0" t="0" r="r" b="b"/>
                <a:pathLst>
                  <a:path w="9" h="6">
                    <a:moveTo>
                      <a:pt x="5" y="6"/>
                    </a:moveTo>
                    <a:cubicBezTo>
                      <a:pt x="3" y="6"/>
                      <a:pt x="3" y="3"/>
                      <a:pt x="2" y="3"/>
                    </a:cubicBezTo>
                    <a:cubicBezTo>
                      <a:pt x="0" y="3"/>
                      <a:pt x="0" y="3"/>
                      <a:pt x="0" y="3"/>
                    </a:cubicBezTo>
                    <a:cubicBezTo>
                      <a:pt x="2" y="2"/>
                      <a:pt x="3" y="3"/>
                      <a:pt x="5" y="2"/>
                    </a:cubicBezTo>
                    <a:cubicBezTo>
                      <a:pt x="5" y="0"/>
                      <a:pt x="5" y="2"/>
                      <a:pt x="6" y="3"/>
                    </a:cubicBezTo>
                    <a:cubicBezTo>
                      <a:pt x="9" y="3"/>
                      <a:pt x="8" y="5"/>
                      <a:pt x="8" y="5"/>
                    </a:cubicBezTo>
                    <a:cubicBezTo>
                      <a:pt x="6" y="5"/>
                      <a:pt x="6" y="5"/>
                      <a:pt x="6" y="5"/>
                    </a:cubicBezTo>
                    <a:cubicBezTo>
                      <a:pt x="5" y="5"/>
                      <a:pt x="5" y="6"/>
                      <a:pt x="5" y="6"/>
                    </a:cubicBezTo>
                  </a:path>
                </a:pathLst>
              </a:custGeom>
              <a:grpFill/>
              <a:ln w="6350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lIns="45720" tIns="27432" rIns="45720" bIns="27432"/>
              <a:lstStyle/>
              <a:p>
                <a:endParaRPr lang="en-GB" sz="900" dirty="0"/>
              </a:p>
            </p:txBody>
          </p:sp>
          <p:sp>
            <p:nvSpPr>
              <p:cNvPr id="557" name="Freeform 191"/>
              <p:cNvSpPr>
                <a:spLocks/>
              </p:cNvSpPr>
              <p:nvPr/>
            </p:nvSpPr>
            <p:spPr bwMode="auto">
              <a:xfrm>
                <a:off x="3055" y="1849"/>
                <a:ext cx="6" cy="8"/>
              </a:xfrm>
              <a:custGeom>
                <a:avLst/>
                <a:gdLst/>
                <a:ahLst/>
                <a:cxnLst>
                  <a:cxn ang="0">
                    <a:pos x="0" y="1"/>
                  </a:cxn>
                  <a:cxn ang="0">
                    <a:pos x="3" y="3"/>
                  </a:cxn>
                  <a:cxn ang="0">
                    <a:pos x="0" y="1"/>
                  </a:cxn>
                </a:cxnLst>
                <a:rect l="0" t="0" r="r" b="b"/>
                <a:pathLst>
                  <a:path w="3" h="4">
                    <a:moveTo>
                      <a:pt x="0" y="1"/>
                    </a:moveTo>
                    <a:cubicBezTo>
                      <a:pt x="1" y="0"/>
                      <a:pt x="3" y="1"/>
                      <a:pt x="3" y="3"/>
                    </a:cubicBezTo>
                    <a:cubicBezTo>
                      <a:pt x="1" y="4"/>
                      <a:pt x="0" y="3"/>
                      <a:pt x="0" y="1"/>
                    </a:cubicBezTo>
                  </a:path>
                </a:pathLst>
              </a:custGeom>
              <a:grpFill/>
              <a:ln w="6350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lIns="45720" tIns="27432" rIns="45720" bIns="27432"/>
              <a:lstStyle/>
              <a:p>
                <a:endParaRPr lang="en-GB" sz="900" dirty="0"/>
              </a:p>
            </p:txBody>
          </p:sp>
          <p:sp>
            <p:nvSpPr>
              <p:cNvPr id="558" name="Freeform 192"/>
              <p:cNvSpPr>
                <a:spLocks/>
              </p:cNvSpPr>
              <p:nvPr/>
            </p:nvSpPr>
            <p:spPr bwMode="auto">
              <a:xfrm>
                <a:off x="3055" y="1844"/>
                <a:ext cx="6" cy="2"/>
              </a:xfrm>
              <a:custGeom>
                <a:avLst/>
                <a:gdLst/>
                <a:ahLst/>
                <a:cxnLst>
                  <a:cxn ang="0">
                    <a:pos x="1" y="0"/>
                  </a:cxn>
                  <a:cxn ang="0">
                    <a:pos x="3" y="0"/>
                  </a:cxn>
                  <a:cxn ang="0">
                    <a:pos x="1" y="0"/>
                  </a:cxn>
                </a:cxnLst>
                <a:rect l="0" t="0" r="r" b="b"/>
                <a:pathLst>
                  <a:path w="3" h="1">
                    <a:moveTo>
                      <a:pt x="1" y="0"/>
                    </a:moveTo>
                    <a:cubicBezTo>
                      <a:pt x="0" y="0"/>
                      <a:pt x="3" y="0"/>
                      <a:pt x="3" y="0"/>
                    </a:cubicBezTo>
                    <a:cubicBezTo>
                      <a:pt x="3" y="1"/>
                      <a:pt x="1" y="0"/>
                      <a:pt x="1" y="0"/>
                    </a:cubicBezTo>
                  </a:path>
                </a:pathLst>
              </a:custGeom>
              <a:grpFill/>
              <a:ln w="6350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lIns="45720" tIns="27432" rIns="45720" bIns="27432"/>
              <a:lstStyle/>
              <a:p>
                <a:endParaRPr lang="en-GB" sz="900" dirty="0"/>
              </a:p>
            </p:txBody>
          </p:sp>
          <p:sp>
            <p:nvSpPr>
              <p:cNvPr id="559" name="Freeform 193"/>
              <p:cNvSpPr>
                <a:spLocks noEditPoints="1"/>
              </p:cNvSpPr>
              <p:nvPr/>
            </p:nvSpPr>
            <p:spPr bwMode="auto">
              <a:xfrm>
                <a:off x="2871" y="1578"/>
                <a:ext cx="202" cy="359"/>
              </a:xfrm>
              <a:custGeom>
                <a:avLst/>
                <a:gdLst/>
                <a:ahLst/>
                <a:cxnLst>
                  <a:cxn ang="0">
                    <a:pos x="3" y="138"/>
                  </a:cxn>
                  <a:cxn ang="0">
                    <a:pos x="6" y="127"/>
                  </a:cxn>
                  <a:cxn ang="0">
                    <a:pos x="11" y="120"/>
                  </a:cxn>
                  <a:cxn ang="0">
                    <a:pos x="12" y="109"/>
                  </a:cxn>
                  <a:cxn ang="0">
                    <a:pos x="9" y="92"/>
                  </a:cxn>
                  <a:cxn ang="0">
                    <a:pos x="8" y="82"/>
                  </a:cxn>
                  <a:cxn ang="0">
                    <a:pos x="15" y="70"/>
                  </a:cxn>
                  <a:cxn ang="0">
                    <a:pos x="22" y="64"/>
                  </a:cxn>
                  <a:cxn ang="0">
                    <a:pos x="28" y="51"/>
                  </a:cxn>
                  <a:cxn ang="0">
                    <a:pos x="34" y="39"/>
                  </a:cxn>
                  <a:cxn ang="0">
                    <a:pos x="41" y="28"/>
                  </a:cxn>
                  <a:cxn ang="0">
                    <a:pos x="44" y="18"/>
                  </a:cxn>
                  <a:cxn ang="0">
                    <a:pos x="55" y="15"/>
                  </a:cxn>
                  <a:cxn ang="0">
                    <a:pos x="72" y="9"/>
                  </a:cxn>
                  <a:cxn ang="0">
                    <a:pos x="76" y="0"/>
                  </a:cxn>
                  <a:cxn ang="0">
                    <a:pos x="90" y="9"/>
                  </a:cxn>
                  <a:cxn ang="0">
                    <a:pos x="98" y="14"/>
                  </a:cxn>
                  <a:cxn ang="0">
                    <a:pos x="98" y="23"/>
                  </a:cxn>
                  <a:cxn ang="0">
                    <a:pos x="99" y="28"/>
                  </a:cxn>
                  <a:cxn ang="0">
                    <a:pos x="101" y="37"/>
                  </a:cxn>
                  <a:cxn ang="0">
                    <a:pos x="96" y="46"/>
                  </a:cxn>
                  <a:cxn ang="0">
                    <a:pos x="87" y="51"/>
                  </a:cxn>
                  <a:cxn ang="0">
                    <a:pos x="81" y="60"/>
                  </a:cxn>
                  <a:cxn ang="0">
                    <a:pos x="75" y="74"/>
                  </a:cxn>
                  <a:cxn ang="0">
                    <a:pos x="67" y="78"/>
                  </a:cxn>
                  <a:cxn ang="0">
                    <a:pos x="55" y="87"/>
                  </a:cxn>
                  <a:cxn ang="0">
                    <a:pos x="49" y="92"/>
                  </a:cxn>
                  <a:cxn ang="0">
                    <a:pos x="50" y="102"/>
                  </a:cxn>
                  <a:cxn ang="0">
                    <a:pos x="53" y="116"/>
                  </a:cxn>
                  <a:cxn ang="0">
                    <a:pos x="60" y="123"/>
                  </a:cxn>
                  <a:cxn ang="0">
                    <a:pos x="55" y="132"/>
                  </a:cxn>
                  <a:cxn ang="0">
                    <a:pos x="41" y="130"/>
                  </a:cxn>
                  <a:cxn ang="0">
                    <a:pos x="60" y="132"/>
                  </a:cxn>
                  <a:cxn ang="0">
                    <a:pos x="55" y="138"/>
                  </a:cxn>
                  <a:cxn ang="0">
                    <a:pos x="46" y="143"/>
                  </a:cxn>
                  <a:cxn ang="0">
                    <a:pos x="44" y="151"/>
                  </a:cxn>
                  <a:cxn ang="0">
                    <a:pos x="43" y="162"/>
                  </a:cxn>
                  <a:cxn ang="0">
                    <a:pos x="32" y="172"/>
                  </a:cxn>
                  <a:cxn ang="0">
                    <a:pos x="25" y="183"/>
                  </a:cxn>
                  <a:cxn ang="0">
                    <a:pos x="12" y="172"/>
                  </a:cxn>
                  <a:cxn ang="0">
                    <a:pos x="14" y="168"/>
                  </a:cxn>
                  <a:cxn ang="0">
                    <a:pos x="6" y="146"/>
                  </a:cxn>
                  <a:cxn ang="0">
                    <a:pos x="0" y="138"/>
                  </a:cxn>
                  <a:cxn ang="0">
                    <a:pos x="61" y="158"/>
                  </a:cxn>
                  <a:cxn ang="0">
                    <a:pos x="63" y="151"/>
                  </a:cxn>
                  <a:cxn ang="0">
                    <a:pos x="56" y="160"/>
                  </a:cxn>
                  <a:cxn ang="0">
                    <a:pos x="61" y="158"/>
                  </a:cxn>
                  <a:cxn ang="0">
                    <a:pos x="44" y="163"/>
                  </a:cxn>
                  <a:cxn ang="0">
                    <a:pos x="47" y="158"/>
                  </a:cxn>
                  <a:cxn ang="0">
                    <a:pos x="58" y="116"/>
                  </a:cxn>
                </a:cxnLst>
                <a:rect l="0" t="0" r="r" b="b"/>
                <a:pathLst>
                  <a:path w="104" h="185">
                    <a:moveTo>
                      <a:pt x="2" y="135"/>
                    </a:moveTo>
                    <a:cubicBezTo>
                      <a:pt x="2" y="135"/>
                      <a:pt x="2" y="137"/>
                      <a:pt x="3" y="138"/>
                    </a:cubicBezTo>
                    <a:cubicBezTo>
                      <a:pt x="3" y="140"/>
                      <a:pt x="6" y="137"/>
                      <a:pt x="5" y="132"/>
                    </a:cubicBezTo>
                    <a:cubicBezTo>
                      <a:pt x="3" y="129"/>
                      <a:pt x="6" y="129"/>
                      <a:pt x="6" y="127"/>
                    </a:cubicBezTo>
                    <a:cubicBezTo>
                      <a:pt x="5" y="124"/>
                      <a:pt x="8" y="127"/>
                      <a:pt x="9" y="124"/>
                    </a:cubicBezTo>
                    <a:cubicBezTo>
                      <a:pt x="12" y="121"/>
                      <a:pt x="9" y="121"/>
                      <a:pt x="11" y="120"/>
                    </a:cubicBezTo>
                    <a:cubicBezTo>
                      <a:pt x="14" y="118"/>
                      <a:pt x="8" y="112"/>
                      <a:pt x="9" y="110"/>
                    </a:cubicBezTo>
                    <a:cubicBezTo>
                      <a:pt x="9" y="109"/>
                      <a:pt x="12" y="112"/>
                      <a:pt x="12" y="109"/>
                    </a:cubicBezTo>
                    <a:cubicBezTo>
                      <a:pt x="14" y="107"/>
                      <a:pt x="15" y="106"/>
                      <a:pt x="11" y="104"/>
                    </a:cubicBezTo>
                    <a:cubicBezTo>
                      <a:pt x="5" y="101"/>
                      <a:pt x="11" y="96"/>
                      <a:pt x="9" y="92"/>
                    </a:cubicBezTo>
                    <a:cubicBezTo>
                      <a:pt x="6" y="88"/>
                      <a:pt x="9" y="88"/>
                      <a:pt x="8" y="87"/>
                    </a:cubicBezTo>
                    <a:cubicBezTo>
                      <a:pt x="6" y="85"/>
                      <a:pt x="9" y="85"/>
                      <a:pt x="8" y="82"/>
                    </a:cubicBezTo>
                    <a:cubicBezTo>
                      <a:pt x="5" y="79"/>
                      <a:pt x="9" y="79"/>
                      <a:pt x="8" y="78"/>
                    </a:cubicBezTo>
                    <a:cubicBezTo>
                      <a:pt x="8" y="74"/>
                      <a:pt x="14" y="71"/>
                      <a:pt x="15" y="70"/>
                    </a:cubicBezTo>
                    <a:cubicBezTo>
                      <a:pt x="18" y="68"/>
                      <a:pt x="23" y="73"/>
                      <a:pt x="25" y="67"/>
                    </a:cubicBezTo>
                    <a:cubicBezTo>
                      <a:pt x="26" y="64"/>
                      <a:pt x="23" y="65"/>
                      <a:pt x="22" y="64"/>
                    </a:cubicBezTo>
                    <a:cubicBezTo>
                      <a:pt x="18" y="62"/>
                      <a:pt x="26" y="57"/>
                      <a:pt x="26" y="56"/>
                    </a:cubicBezTo>
                    <a:cubicBezTo>
                      <a:pt x="26" y="53"/>
                      <a:pt x="28" y="54"/>
                      <a:pt x="28" y="51"/>
                    </a:cubicBezTo>
                    <a:cubicBezTo>
                      <a:pt x="26" y="46"/>
                      <a:pt x="29" y="48"/>
                      <a:pt x="26" y="42"/>
                    </a:cubicBezTo>
                    <a:cubicBezTo>
                      <a:pt x="26" y="40"/>
                      <a:pt x="37" y="42"/>
                      <a:pt x="34" y="39"/>
                    </a:cubicBezTo>
                    <a:cubicBezTo>
                      <a:pt x="32" y="36"/>
                      <a:pt x="35" y="37"/>
                      <a:pt x="37" y="32"/>
                    </a:cubicBezTo>
                    <a:cubicBezTo>
                      <a:pt x="40" y="29"/>
                      <a:pt x="41" y="31"/>
                      <a:pt x="41" y="28"/>
                    </a:cubicBezTo>
                    <a:cubicBezTo>
                      <a:pt x="43" y="26"/>
                      <a:pt x="40" y="25"/>
                      <a:pt x="40" y="23"/>
                    </a:cubicBezTo>
                    <a:cubicBezTo>
                      <a:pt x="40" y="22"/>
                      <a:pt x="41" y="23"/>
                      <a:pt x="44" y="18"/>
                    </a:cubicBezTo>
                    <a:cubicBezTo>
                      <a:pt x="44" y="15"/>
                      <a:pt x="47" y="15"/>
                      <a:pt x="49" y="14"/>
                    </a:cubicBezTo>
                    <a:cubicBezTo>
                      <a:pt x="50" y="14"/>
                      <a:pt x="52" y="17"/>
                      <a:pt x="55" y="15"/>
                    </a:cubicBezTo>
                    <a:cubicBezTo>
                      <a:pt x="58" y="14"/>
                      <a:pt x="53" y="9"/>
                      <a:pt x="55" y="8"/>
                    </a:cubicBezTo>
                    <a:cubicBezTo>
                      <a:pt x="60" y="4"/>
                      <a:pt x="67" y="12"/>
                      <a:pt x="72" y="9"/>
                    </a:cubicBezTo>
                    <a:cubicBezTo>
                      <a:pt x="75" y="8"/>
                      <a:pt x="67" y="9"/>
                      <a:pt x="72" y="6"/>
                    </a:cubicBezTo>
                    <a:cubicBezTo>
                      <a:pt x="76" y="1"/>
                      <a:pt x="67" y="0"/>
                      <a:pt x="76" y="0"/>
                    </a:cubicBezTo>
                    <a:cubicBezTo>
                      <a:pt x="79" y="1"/>
                      <a:pt x="75" y="1"/>
                      <a:pt x="79" y="3"/>
                    </a:cubicBezTo>
                    <a:cubicBezTo>
                      <a:pt x="82" y="6"/>
                      <a:pt x="87" y="9"/>
                      <a:pt x="90" y="9"/>
                    </a:cubicBezTo>
                    <a:cubicBezTo>
                      <a:pt x="93" y="9"/>
                      <a:pt x="96" y="11"/>
                      <a:pt x="96" y="12"/>
                    </a:cubicBezTo>
                    <a:cubicBezTo>
                      <a:pt x="96" y="14"/>
                      <a:pt x="94" y="12"/>
                      <a:pt x="98" y="14"/>
                    </a:cubicBezTo>
                    <a:cubicBezTo>
                      <a:pt x="102" y="18"/>
                      <a:pt x="98" y="15"/>
                      <a:pt x="98" y="18"/>
                    </a:cubicBezTo>
                    <a:cubicBezTo>
                      <a:pt x="99" y="23"/>
                      <a:pt x="98" y="22"/>
                      <a:pt x="98" y="23"/>
                    </a:cubicBezTo>
                    <a:cubicBezTo>
                      <a:pt x="98" y="25"/>
                      <a:pt x="101" y="22"/>
                      <a:pt x="101" y="23"/>
                    </a:cubicBezTo>
                    <a:cubicBezTo>
                      <a:pt x="101" y="25"/>
                      <a:pt x="99" y="25"/>
                      <a:pt x="99" y="28"/>
                    </a:cubicBezTo>
                    <a:cubicBezTo>
                      <a:pt x="99" y="29"/>
                      <a:pt x="104" y="31"/>
                      <a:pt x="102" y="32"/>
                    </a:cubicBezTo>
                    <a:cubicBezTo>
                      <a:pt x="101" y="34"/>
                      <a:pt x="102" y="34"/>
                      <a:pt x="101" y="37"/>
                    </a:cubicBezTo>
                    <a:cubicBezTo>
                      <a:pt x="98" y="40"/>
                      <a:pt x="104" y="42"/>
                      <a:pt x="104" y="46"/>
                    </a:cubicBezTo>
                    <a:cubicBezTo>
                      <a:pt x="101" y="48"/>
                      <a:pt x="99" y="45"/>
                      <a:pt x="96" y="46"/>
                    </a:cubicBezTo>
                    <a:cubicBezTo>
                      <a:pt x="93" y="48"/>
                      <a:pt x="94" y="45"/>
                      <a:pt x="91" y="46"/>
                    </a:cubicBezTo>
                    <a:cubicBezTo>
                      <a:pt x="90" y="48"/>
                      <a:pt x="87" y="50"/>
                      <a:pt x="87" y="51"/>
                    </a:cubicBezTo>
                    <a:cubicBezTo>
                      <a:pt x="87" y="53"/>
                      <a:pt x="84" y="51"/>
                      <a:pt x="82" y="54"/>
                    </a:cubicBezTo>
                    <a:cubicBezTo>
                      <a:pt x="82" y="59"/>
                      <a:pt x="79" y="57"/>
                      <a:pt x="81" y="60"/>
                    </a:cubicBezTo>
                    <a:cubicBezTo>
                      <a:pt x="81" y="64"/>
                      <a:pt x="85" y="64"/>
                      <a:pt x="81" y="67"/>
                    </a:cubicBezTo>
                    <a:cubicBezTo>
                      <a:pt x="76" y="70"/>
                      <a:pt x="78" y="74"/>
                      <a:pt x="75" y="74"/>
                    </a:cubicBezTo>
                    <a:cubicBezTo>
                      <a:pt x="72" y="74"/>
                      <a:pt x="73" y="76"/>
                      <a:pt x="72" y="76"/>
                    </a:cubicBezTo>
                    <a:cubicBezTo>
                      <a:pt x="69" y="76"/>
                      <a:pt x="70" y="79"/>
                      <a:pt x="67" y="78"/>
                    </a:cubicBezTo>
                    <a:cubicBezTo>
                      <a:pt x="63" y="78"/>
                      <a:pt x="66" y="84"/>
                      <a:pt x="63" y="82"/>
                    </a:cubicBezTo>
                    <a:cubicBezTo>
                      <a:pt x="60" y="81"/>
                      <a:pt x="61" y="87"/>
                      <a:pt x="55" y="87"/>
                    </a:cubicBezTo>
                    <a:cubicBezTo>
                      <a:pt x="50" y="88"/>
                      <a:pt x="58" y="88"/>
                      <a:pt x="53" y="92"/>
                    </a:cubicBezTo>
                    <a:cubicBezTo>
                      <a:pt x="49" y="93"/>
                      <a:pt x="50" y="88"/>
                      <a:pt x="49" y="92"/>
                    </a:cubicBezTo>
                    <a:cubicBezTo>
                      <a:pt x="49" y="95"/>
                      <a:pt x="53" y="92"/>
                      <a:pt x="50" y="96"/>
                    </a:cubicBezTo>
                    <a:cubicBezTo>
                      <a:pt x="49" y="99"/>
                      <a:pt x="52" y="102"/>
                      <a:pt x="50" y="102"/>
                    </a:cubicBezTo>
                    <a:cubicBezTo>
                      <a:pt x="47" y="102"/>
                      <a:pt x="47" y="116"/>
                      <a:pt x="50" y="116"/>
                    </a:cubicBezTo>
                    <a:cubicBezTo>
                      <a:pt x="53" y="116"/>
                      <a:pt x="50" y="118"/>
                      <a:pt x="53" y="116"/>
                    </a:cubicBezTo>
                    <a:cubicBezTo>
                      <a:pt x="56" y="116"/>
                      <a:pt x="56" y="120"/>
                      <a:pt x="58" y="120"/>
                    </a:cubicBezTo>
                    <a:cubicBezTo>
                      <a:pt x="61" y="120"/>
                      <a:pt x="56" y="123"/>
                      <a:pt x="60" y="123"/>
                    </a:cubicBezTo>
                    <a:cubicBezTo>
                      <a:pt x="61" y="123"/>
                      <a:pt x="63" y="124"/>
                      <a:pt x="64" y="126"/>
                    </a:cubicBezTo>
                    <a:cubicBezTo>
                      <a:pt x="64" y="127"/>
                      <a:pt x="58" y="130"/>
                      <a:pt x="55" y="132"/>
                    </a:cubicBezTo>
                    <a:cubicBezTo>
                      <a:pt x="53" y="134"/>
                      <a:pt x="52" y="129"/>
                      <a:pt x="50" y="130"/>
                    </a:cubicBezTo>
                    <a:cubicBezTo>
                      <a:pt x="49" y="130"/>
                      <a:pt x="46" y="127"/>
                      <a:pt x="41" y="130"/>
                    </a:cubicBezTo>
                    <a:cubicBezTo>
                      <a:pt x="38" y="134"/>
                      <a:pt x="46" y="129"/>
                      <a:pt x="49" y="132"/>
                    </a:cubicBezTo>
                    <a:cubicBezTo>
                      <a:pt x="53" y="137"/>
                      <a:pt x="58" y="130"/>
                      <a:pt x="60" y="132"/>
                    </a:cubicBezTo>
                    <a:cubicBezTo>
                      <a:pt x="61" y="135"/>
                      <a:pt x="58" y="134"/>
                      <a:pt x="58" y="135"/>
                    </a:cubicBezTo>
                    <a:cubicBezTo>
                      <a:pt x="58" y="137"/>
                      <a:pt x="56" y="135"/>
                      <a:pt x="55" y="138"/>
                    </a:cubicBezTo>
                    <a:cubicBezTo>
                      <a:pt x="53" y="140"/>
                      <a:pt x="52" y="135"/>
                      <a:pt x="52" y="138"/>
                    </a:cubicBezTo>
                    <a:cubicBezTo>
                      <a:pt x="50" y="141"/>
                      <a:pt x="44" y="141"/>
                      <a:pt x="46" y="143"/>
                    </a:cubicBezTo>
                    <a:cubicBezTo>
                      <a:pt x="46" y="144"/>
                      <a:pt x="43" y="143"/>
                      <a:pt x="44" y="146"/>
                    </a:cubicBezTo>
                    <a:cubicBezTo>
                      <a:pt x="46" y="148"/>
                      <a:pt x="44" y="148"/>
                      <a:pt x="44" y="151"/>
                    </a:cubicBezTo>
                    <a:cubicBezTo>
                      <a:pt x="46" y="152"/>
                      <a:pt x="43" y="154"/>
                      <a:pt x="44" y="155"/>
                    </a:cubicBezTo>
                    <a:cubicBezTo>
                      <a:pt x="44" y="157"/>
                      <a:pt x="43" y="160"/>
                      <a:pt x="43" y="162"/>
                    </a:cubicBezTo>
                    <a:cubicBezTo>
                      <a:pt x="43" y="165"/>
                      <a:pt x="41" y="166"/>
                      <a:pt x="40" y="171"/>
                    </a:cubicBezTo>
                    <a:cubicBezTo>
                      <a:pt x="38" y="177"/>
                      <a:pt x="38" y="172"/>
                      <a:pt x="32" y="172"/>
                    </a:cubicBezTo>
                    <a:cubicBezTo>
                      <a:pt x="26" y="174"/>
                      <a:pt x="31" y="176"/>
                      <a:pt x="28" y="176"/>
                    </a:cubicBezTo>
                    <a:cubicBezTo>
                      <a:pt x="25" y="174"/>
                      <a:pt x="28" y="183"/>
                      <a:pt x="25" y="183"/>
                    </a:cubicBezTo>
                    <a:cubicBezTo>
                      <a:pt x="20" y="182"/>
                      <a:pt x="12" y="185"/>
                      <a:pt x="14" y="182"/>
                    </a:cubicBezTo>
                    <a:cubicBezTo>
                      <a:pt x="17" y="177"/>
                      <a:pt x="8" y="169"/>
                      <a:pt x="12" y="172"/>
                    </a:cubicBezTo>
                    <a:cubicBezTo>
                      <a:pt x="15" y="174"/>
                      <a:pt x="11" y="169"/>
                      <a:pt x="12" y="169"/>
                    </a:cubicBezTo>
                    <a:cubicBezTo>
                      <a:pt x="15" y="169"/>
                      <a:pt x="15" y="166"/>
                      <a:pt x="14" y="168"/>
                    </a:cubicBezTo>
                    <a:cubicBezTo>
                      <a:pt x="11" y="168"/>
                      <a:pt x="8" y="158"/>
                      <a:pt x="6" y="154"/>
                    </a:cubicBezTo>
                    <a:cubicBezTo>
                      <a:pt x="5" y="149"/>
                      <a:pt x="8" y="149"/>
                      <a:pt x="6" y="146"/>
                    </a:cubicBezTo>
                    <a:cubicBezTo>
                      <a:pt x="5" y="144"/>
                      <a:pt x="3" y="149"/>
                      <a:pt x="2" y="146"/>
                    </a:cubicBezTo>
                    <a:cubicBezTo>
                      <a:pt x="0" y="143"/>
                      <a:pt x="2" y="141"/>
                      <a:pt x="0" y="138"/>
                    </a:cubicBezTo>
                    <a:cubicBezTo>
                      <a:pt x="0" y="137"/>
                      <a:pt x="2" y="137"/>
                      <a:pt x="2" y="135"/>
                    </a:cubicBezTo>
                    <a:close/>
                    <a:moveTo>
                      <a:pt x="61" y="158"/>
                    </a:moveTo>
                    <a:cubicBezTo>
                      <a:pt x="64" y="155"/>
                      <a:pt x="60" y="155"/>
                      <a:pt x="63" y="152"/>
                    </a:cubicBezTo>
                    <a:cubicBezTo>
                      <a:pt x="66" y="151"/>
                      <a:pt x="66" y="149"/>
                      <a:pt x="63" y="151"/>
                    </a:cubicBezTo>
                    <a:cubicBezTo>
                      <a:pt x="60" y="154"/>
                      <a:pt x="61" y="149"/>
                      <a:pt x="58" y="152"/>
                    </a:cubicBezTo>
                    <a:cubicBezTo>
                      <a:pt x="55" y="155"/>
                      <a:pt x="55" y="158"/>
                      <a:pt x="56" y="160"/>
                    </a:cubicBezTo>
                    <a:cubicBezTo>
                      <a:pt x="56" y="162"/>
                      <a:pt x="55" y="165"/>
                      <a:pt x="56" y="163"/>
                    </a:cubicBezTo>
                    <a:cubicBezTo>
                      <a:pt x="58" y="163"/>
                      <a:pt x="58" y="162"/>
                      <a:pt x="61" y="158"/>
                    </a:cubicBezTo>
                    <a:close/>
                    <a:moveTo>
                      <a:pt x="47" y="158"/>
                    </a:moveTo>
                    <a:cubicBezTo>
                      <a:pt x="46" y="158"/>
                      <a:pt x="46" y="162"/>
                      <a:pt x="44" y="163"/>
                    </a:cubicBezTo>
                    <a:cubicBezTo>
                      <a:pt x="43" y="165"/>
                      <a:pt x="41" y="171"/>
                      <a:pt x="43" y="172"/>
                    </a:cubicBezTo>
                    <a:cubicBezTo>
                      <a:pt x="43" y="172"/>
                      <a:pt x="49" y="158"/>
                      <a:pt x="47" y="158"/>
                    </a:cubicBezTo>
                    <a:close/>
                    <a:moveTo>
                      <a:pt x="60" y="120"/>
                    </a:moveTo>
                    <a:cubicBezTo>
                      <a:pt x="58" y="120"/>
                      <a:pt x="58" y="118"/>
                      <a:pt x="58" y="116"/>
                    </a:cubicBezTo>
                    <a:cubicBezTo>
                      <a:pt x="60" y="120"/>
                      <a:pt x="60" y="120"/>
                      <a:pt x="60" y="120"/>
                    </a:cubicBezTo>
                    <a:close/>
                  </a:path>
                </a:pathLst>
              </a:custGeom>
              <a:grpFill/>
              <a:ln w="6350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lIns="45720" tIns="27432" rIns="45720" bIns="27432"/>
              <a:lstStyle/>
              <a:p>
                <a:endParaRPr lang="en-GB" sz="900" dirty="0"/>
              </a:p>
            </p:txBody>
          </p:sp>
          <p:sp>
            <p:nvSpPr>
              <p:cNvPr id="560" name="Freeform 194"/>
              <p:cNvSpPr>
                <a:spLocks/>
              </p:cNvSpPr>
              <p:nvPr/>
            </p:nvSpPr>
            <p:spPr bwMode="auto">
              <a:xfrm>
                <a:off x="3395" y="2237"/>
                <a:ext cx="81" cy="82"/>
              </a:xfrm>
              <a:custGeom>
                <a:avLst/>
                <a:gdLst/>
                <a:ahLst/>
                <a:cxnLst>
                  <a:cxn ang="0">
                    <a:pos x="30" y="41"/>
                  </a:cxn>
                  <a:cxn ang="0">
                    <a:pos x="26" y="38"/>
                  </a:cxn>
                  <a:cxn ang="0">
                    <a:pos x="26" y="39"/>
                  </a:cxn>
                  <a:cxn ang="0">
                    <a:pos x="24" y="38"/>
                  </a:cxn>
                  <a:cxn ang="0">
                    <a:pos x="23" y="36"/>
                  </a:cxn>
                  <a:cxn ang="0">
                    <a:pos x="23" y="35"/>
                  </a:cxn>
                  <a:cxn ang="0">
                    <a:pos x="26" y="33"/>
                  </a:cxn>
                  <a:cxn ang="0">
                    <a:pos x="24" y="32"/>
                  </a:cxn>
                  <a:cxn ang="0">
                    <a:pos x="26" y="30"/>
                  </a:cxn>
                  <a:cxn ang="0">
                    <a:pos x="23" y="27"/>
                  </a:cxn>
                  <a:cxn ang="0">
                    <a:pos x="18" y="30"/>
                  </a:cxn>
                  <a:cxn ang="0">
                    <a:pos x="15" y="32"/>
                  </a:cxn>
                  <a:cxn ang="0">
                    <a:pos x="14" y="33"/>
                  </a:cxn>
                  <a:cxn ang="0">
                    <a:pos x="12" y="35"/>
                  </a:cxn>
                  <a:cxn ang="0">
                    <a:pos x="11" y="36"/>
                  </a:cxn>
                  <a:cxn ang="0">
                    <a:pos x="11" y="33"/>
                  </a:cxn>
                  <a:cxn ang="0">
                    <a:pos x="11" y="33"/>
                  </a:cxn>
                  <a:cxn ang="0">
                    <a:pos x="12" y="32"/>
                  </a:cxn>
                  <a:cxn ang="0">
                    <a:pos x="11" y="30"/>
                  </a:cxn>
                  <a:cxn ang="0">
                    <a:pos x="12" y="28"/>
                  </a:cxn>
                  <a:cxn ang="0">
                    <a:pos x="9" y="27"/>
                  </a:cxn>
                  <a:cxn ang="0">
                    <a:pos x="6" y="24"/>
                  </a:cxn>
                  <a:cxn ang="0">
                    <a:pos x="4" y="24"/>
                  </a:cxn>
                  <a:cxn ang="0">
                    <a:pos x="6" y="24"/>
                  </a:cxn>
                  <a:cxn ang="0">
                    <a:pos x="8" y="21"/>
                  </a:cxn>
                  <a:cxn ang="0">
                    <a:pos x="3" y="18"/>
                  </a:cxn>
                  <a:cxn ang="0">
                    <a:pos x="4" y="14"/>
                  </a:cxn>
                  <a:cxn ang="0">
                    <a:pos x="0" y="8"/>
                  </a:cxn>
                  <a:cxn ang="0">
                    <a:pos x="1" y="7"/>
                  </a:cxn>
                  <a:cxn ang="0">
                    <a:pos x="4" y="8"/>
                  </a:cxn>
                  <a:cxn ang="0">
                    <a:pos x="6" y="10"/>
                  </a:cxn>
                  <a:cxn ang="0">
                    <a:pos x="9" y="10"/>
                  </a:cxn>
                  <a:cxn ang="0">
                    <a:pos x="12" y="10"/>
                  </a:cxn>
                  <a:cxn ang="0">
                    <a:pos x="9" y="7"/>
                  </a:cxn>
                  <a:cxn ang="0">
                    <a:pos x="9" y="5"/>
                  </a:cxn>
                  <a:cxn ang="0">
                    <a:pos x="11" y="2"/>
                  </a:cxn>
                  <a:cxn ang="0">
                    <a:pos x="14" y="4"/>
                  </a:cxn>
                  <a:cxn ang="0">
                    <a:pos x="17" y="7"/>
                  </a:cxn>
                  <a:cxn ang="0">
                    <a:pos x="23" y="8"/>
                  </a:cxn>
                  <a:cxn ang="0">
                    <a:pos x="27" y="4"/>
                  </a:cxn>
                  <a:cxn ang="0">
                    <a:pos x="32" y="11"/>
                  </a:cxn>
                  <a:cxn ang="0">
                    <a:pos x="35" y="16"/>
                  </a:cxn>
                  <a:cxn ang="0">
                    <a:pos x="42" y="19"/>
                  </a:cxn>
                  <a:cxn ang="0">
                    <a:pos x="36" y="19"/>
                  </a:cxn>
                  <a:cxn ang="0">
                    <a:pos x="33" y="27"/>
                  </a:cxn>
                  <a:cxn ang="0">
                    <a:pos x="33" y="32"/>
                  </a:cxn>
                  <a:cxn ang="0">
                    <a:pos x="32" y="35"/>
                  </a:cxn>
                  <a:cxn ang="0">
                    <a:pos x="30" y="35"/>
                  </a:cxn>
                  <a:cxn ang="0">
                    <a:pos x="30" y="41"/>
                  </a:cxn>
                </a:cxnLst>
                <a:rect l="0" t="0" r="r" b="b"/>
                <a:pathLst>
                  <a:path w="42" h="42">
                    <a:moveTo>
                      <a:pt x="30" y="41"/>
                    </a:moveTo>
                    <a:cubicBezTo>
                      <a:pt x="26" y="42"/>
                      <a:pt x="27" y="39"/>
                      <a:pt x="26" y="38"/>
                    </a:cubicBezTo>
                    <a:cubicBezTo>
                      <a:pt x="26" y="39"/>
                      <a:pt x="26" y="39"/>
                      <a:pt x="26" y="39"/>
                    </a:cubicBezTo>
                    <a:cubicBezTo>
                      <a:pt x="24" y="39"/>
                      <a:pt x="24" y="38"/>
                      <a:pt x="24" y="38"/>
                    </a:cubicBezTo>
                    <a:cubicBezTo>
                      <a:pt x="24" y="36"/>
                      <a:pt x="24" y="36"/>
                      <a:pt x="23" y="36"/>
                    </a:cubicBezTo>
                    <a:cubicBezTo>
                      <a:pt x="23" y="36"/>
                      <a:pt x="23" y="36"/>
                      <a:pt x="23" y="35"/>
                    </a:cubicBezTo>
                    <a:cubicBezTo>
                      <a:pt x="23" y="35"/>
                      <a:pt x="26" y="35"/>
                      <a:pt x="26" y="33"/>
                    </a:cubicBezTo>
                    <a:cubicBezTo>
                      <a:pt x="26" y="33"/>
                      <a:pt x="24" y="33"/>
                      <a:pt x="24" y="32"/>
                    </a:cubicBezTo>
                    <a:cubicBezTo>
                      <a:pt x="24" y="30"/>
                      <a:pt x="26" y="30"/>
                      <a:pt x="26" y="30"/>
                    </a:cubicBezTo>
                    <a:cubicBezTo>
                      <a:pt x="23" y="27"/>
                      <a:pt x="23" y="27"/>
                      <a:pt x="23" y="27"/>
                    </a:cubicBezTo>
                    <a:cubicBezTo>
                      <a:pt x="21" y="25"/>
                      <a:pt x="18" y="28"/>
                      <a:pt x="18" y="30"/>
                    </a:cubicBezTo>
                    <a:cubicBezTo>
                      <a:pt x="17" y="30"/>
                      <a:pt x="15" y="32"/>
                      <a:pt x="15" y="32"/>
                    </a:cubicBezTo>
                    <a:cubicBezTo>
                      <a:pt x="14" y="33"/>
                      <a:pt x="14" y="33"/>
                      <a:pt x="14" y="33"/>
                    </a:cubicBezTo>
                    <a:cubicBezTo>
                      <a:pt x="12" y="35"/>
                      <a:pt x="12" y="35"/>
                      <a:pt x="12" y="35"/>
                    </a:cubicBezTo>
                    <a:cubicBezTo>
                      <a:pt x="12" y="36"/>
                      <a:pt x="12" y="36"/>
                      <a:pt x="11" y="36"/>
                    </a:cubicBezTo>
                    <a:cubicBezTo>
                      <a:pt x="11" y="35"/>
                      <a:pt x="11" y="35"/>
                      <a:pt x="11" y="33"/>
                    </a:cubicBezTo>
                    <a:cubicBezTo>
                      <a:pt x="11" y="33"/>
                      <a:pt x="11" y="33"/>
                      <a:pt x="11" y="33"/>
                    </a:cubicBezTo>
                    <a:cubicBezTo>
                      <a:pt x="9" y="32"/>
                      <a:pt x="12" y="32"/>
                      <a:pt x="12" y="32"/>
                    </a:cubicBezTo>
                    <a:cubicBezTo>
                      <a:pt x="12" y="32"/>
                      <a:pt x="9" y="30"/>
                      <a:pt x="11" y="30"/>
                    </a:cubicBezTo>
                    <a:cubicBezTo>
                      <a:pt x="11" y="28"/>
                      <a:pt x="12" y="30"/>
                      <a:pt x="12" y="28"/>
                    </a:cubicBezTo>
                    <a:cubicBezTo>
                      <a:pt x="12" y="27"/>
                      <a:pt x="9" y="28"/>
                      <a:pt x="9" y="27"/>
                    </a:cubicBezTo>
                    <a:cubicBezTo>
                      <a:pt x="8" y="27"/>
                      <a:pt x="6" y="25"/>
                      <a:pt x="6" y="24"/>
                    </a:cubicBezTo>
                    <a:cubicBezTo>
                      <a:pt x="4" y="24"/>
                      <a:pt x="4" y="24"/>
                      <a:pt x="4" y="24"/>
                    </a:cubicBezTo>
                    <a:cubicBezTo>
                      <a:pt x="3" y="22"/>
                      <a:pt x="6" y="24"/>
                      <a:pt x="6" y="24"/>
                    </a:cubicBezTo>
                    <a:cubicBezTo>
                      <a:pt x="6" y="22"/>
                      <a:pt x="8" y="21"/>
                      <a:pt x="8" y="21"/>
                    </a:cubicBezTo>
                    <a:cubicBezTo>
                      <a:pt x="3" y="18"/>
                      <a:pt x="3" y="18"/>
                      <a:pt x="3" y="18"/>
                    </a:cubicBezTo>
                    <a:cubicBezTo>
                      <a:pt x="1" y="14"/>
                      <a:pt x="4" y="14"/>
                      <a:pt x="4" y="14"/>
                    </a:cubicBezTo>
                    <a:cubicBezTo>
                      <a:pt x="4" y="13"/>
                      <a:pt x="0" y="10"/>
                      <a:pt x="0" y="8"/>
                    </a:cubicBezTo>
                    <a:cubicBezTo>
                      <a:pt x="1" y="7"/>
                      <a:pt x="1" y="7"/>
                      <a:pt x="1" y="7"/>
                    </a:cubicBezTo>
                    <a:cubicBezTo>
                      <a:pt x="4" y="8"/>
                      <a:pt x="4" y="8"/>
                      <a:pt x="4" y="8"/>
                    </a:cubicBezTo>
                    <a:cubicBezTo>
                      <a:pt x="6" y="8"/>
                      <a:pt x="4" y="10"/>
                      <a:pt x="6" y="10"/>
                    </a:cubicBezTo>
                    <a:cubicBezTo>
                      <a:pt x="8" y="10"/>
                      <a:pt x="8" y="10"/>
                      <a:pt x="9" y="10"/>
                    </a:cubicBezTo>
                    <a:cubicBezTo>
                      <a:pt x="11" y="10"/>
                      <a:pt x="11" y="13"/>
                      <a:pt x="12" y="10"/>
                    </a:cubicBezTo>
                    <a:cubicBezTo>
                      <a:pt x="14" y="8"/>
                      <a:pt x="9" y="7"/>
                      <a:pt x="9" y="7"/>
                    </a:cubicBezTo>
                    <a:cubicBezTo>
                      <a:pt x="9" y="5"/>
                      <a:pt x="9" y="5"/>
                      <a:pt x="9" y="5"/>
                    </a:cubicBezTo>
                    <a:cubicBezTo>
                      <a:pt x="9" y="4"/>
                      <a:pt x="11" y="2"/>
                      <a:pt x="11" y="2"/>
                    </a:cubicBezTo>
                    <a:cubicBezTo>
                      <a:pt x="12" y="5"/>
                      <a:pt x="14" y="0"/>
                      <a:pt x="14" y="4"/>
                    </a:cubicBezTo>
                    <a:cubicBezTo>
                      <a:pt x="15" y="7"/>
                      <a:pt x="17" y="4"/>
                      <a:pt x="17" y="7"/>
                    </a:cubicBezTo>
                    <a:cubicBezTo>
                      <a:pt x="18" y="11"/>
                      <a:pt x="23" y="10"/>
                      <a:pt x="23" y="8"/>
                    </a:cubicBezTo>
                    <a:cubicBezTo>
                      <a:pt x="24" y="7"/>
                      <a:pt x="26" y="5"/>
                      <a:pt x="27" y="4"/>
                    </a:cubicBezTo>
                    <a:cubicBezTo>
                      <a:pt x="29" y="4"/>
                      <a:pt x="32" y="10"/>
                      <a:pt x="32" y="11"/>
                    </a:cubicBezTo>
                    <a:cubicBezTo>
                      <a:pt x="33" y="13"/>
                      <a:pt x="35" y="13"/>
                      <a:pt x="35" y="16"/>
                    </a:cubicBezTo>
                    <a:cubicBezTo>
                      <a:pt x="35" y="18"/>
                      <a:pt x="41" y="16"/>
                      <a:pt x="42" y="19"/>
                    </a:cubicBezTo>
                    <a:cubicBezTo>
                      <a:pt x="42" y="22"/>
                      <a:pt x="41" y="18"/>
                      <a:pt x="36" y="19"/>
                    </a:cubicBezTo>
                    <a:cubicBezTo>
                      <a:pt x="33" y="22"/>
                      <a:pt x="36" y="25"/>
                      <a:pt x="33" y="27"/>
                    </a:cubicBezTo>
                    <a:cubicBezTo>
                      <a:pt x="32" y="28"/>
                      <a:pt x="35" y="30"/>
                      <a:pt x="33" y="32"/>
                    </a:cubicBezTo>
                    <a:cubicBezTo>
                      <a:pt x="32" y="32"/>
                      <a:pt x="33" y="33"/>
                      <a:pt x="32" y="35"/>
                    </a:cubicBezTo>
                    <a:cubicBezTo>
                      <a:pt x="32" y="35"/>
                      <a:pt x="32" y="28"/>
                      <a:pt x="30" y="35"/>
                    </a:cubicBezTo>
                    <a:cubicBezTo>
                      <a:pt x="29" y="38"/>
                      <a:pt x="29" y="39"/>
                      <a:pt x="30" y="41"/>
                    </a:cubicBezTo>
                  </a:path>
                </a:pathLst>
              </a:custGeom>
              <a:grpFill/>
              <a:ln w="6350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lIns="45720" tIns="27432" rIns="45720" bIns="27432"/>
              <a:lstStyle/>
              <a:p>
                <a:endParaRPr lang="en-GB" sz="900" dirty="0"/>
              </a:p>
            </p:txBody>
          </p:sp>
          <p:sp>
            <p:nvSpPr>
              <p:cNvPr id="561" name="Freeform 195"/>
              <p:cNvSpPr>
                <a:spLocks/>
              </p:cNvSpPr>
              <p:nvPr/>
            </p:nvSpPr>
            <p:spPr bwMode="auto">
              <a:xfrm>
                <a:off x="3389" y="2286"/>
                <a:ext cx="23" cy="21"/>
              </a:xfrm>
              <a:custGeom>
                <a:avLst/>
                <a:gdLst/>
                <a:ahLst/>
                <a:cxnLst>
                  <a:cxn ang="0">
                    <a:pos x="0" y="2"/>
                  </a:cxn>
                  <a:cxn ang="0">
                    <a:pos x="3" y="0"/>
                  </a:cxn>
                  <a:cxn ang="0">
                    <a:pos x="4" y="3"/>
                  </a:cxn>
                  <a:cxn ang="0">
                    <a:pos x="6" y="3"/>
                  </a:cxn>
                  <a:cxn ang="0">
                    <a:pos x="7" y="3"/>
                  </a:cxn>
                  <a:cxn ang="0">
                    <a:pos x="9" y="5"/>
                  </a:cxn>
                  <a:cxn ang="0">
                    <a:pos x="10" y="6"/>
                  </a:cxn>
                  <a:cxn ang="0">
                    <a:pos x="12" y="11"/>
                  </a:cxn>
                  <a:cxn ang="0">
                    <a:pos x="9" y="11"/>
                  </a:cxn>
                  <a:cxn ang="0">
                    <a:pos x="0" y="2"/>
                  </a:cxn>
                </a:cxnLst>
                <a:rect l="0" t="0" r="r" b="b"/>
                <a:pathLst>
                  <a:path w="12" h="11">
                    <a:moveTo>
                      <a:pt x="0" y="2"/>
                    </a:moveTo>
                    <a:cubicBezTo>
                      <a:pt x="1" y="2"/>
                      <a:pt x="1" y="0"/>
                      <a:pt x="3" y="0"/>
                    </a:cubicBezTo>
                    <a:cubicBezTo>
                      <a:pt x="4" y="2"/>
                      <a:pt x="3" y="3"/>
                      <a:pt x="4" y="3"/>
                    </a:cubicBezTo>
                    <a:cubicBezTo>
                      <a:pt x="6" y="2"/>
                      <a:pt x="4" y="3"/>
                      <a:pt x="6" y="3"/>
                    </a:cubicBezTo>
                    <a:cubicBezTo>
                      <a:pt x="7" y="3"/>
                      <a:pt x="7" y="3"/>
                      <a:pt x="7" y="3"/>
                    </a:cubicBezTo>
                    <a:cubicBezTo>
                      <a:pt x="9" y="3"/>
                      <a:pt x="7" y="5"/>
                      <a:pt x="9" y="5"/>
                    </a:cubicBezTo>
                    <a:cubicBezTo>
                      <a:pt x="10" y="6"/>
                      <a:pt x="10" y="6"/>
                      <a:pt x="10" y="6"/>
                    </a:cubicBezTo>
                    <a:cubicBezTo>
                      <a:pt x="10" y="8"/>
                      <a:pt x="10" y="9"/>
                      <a:pt x="12" y="11"/>
                    </a:cubicBezTo>
                    <a:cubicBezTo>
                      <a:pt x="10" y="11"/>
                      <a:pt x="10" y="11"/>
                      <a:pt x="9" y="11"/>
                    </a:cubicBezTo>
                    <a:cubicBezTo>
                      <a:pt x="4" y="9"/>
                      <a:pt x="3" y="5"/>
                      <a:pt x="0" y="2"/>
                    </a:cubicBezTo>
                  </a:path>
                </a:pathLst>
              </a:custGeom>
              <a:grpFill/>
              <a:ln w="6350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lIns="45720" tIns="27432" rIns="45720" bIns="27432"/>
              <a:lstStyle/>
              <a:p>
                <a:endParaRPr lang="en-GB" sz="900" dirty="0"/>
              </a:p>
            </p:txBody>
          </p:sp>
          <p:sp>
            <p:nvSpPr>
              <p:cNvPr id="562" name="Freeform 196"/>
              <p:cNvSpPr>
                <a:spLocks/>
              </p:cNvSpPr>
              <p:nvPr/>
            </p:nvSpPr>
            <p:spPr bwMode="auto">
              <a:xfrm>
                <a:off x="3368" y="2253"/>
                <a:ext cx="50" cy="54"/>
              </a:xfrm>
              <a:custGeom>
                <a:avLst/>
                <a:gdLst/>
                <a:ahLst/>
                <a:cxnLst>
                  <a:cxn ang="0">
                    <a:pos x="24" y="28"/>
                  </a:cxn>
                  <a:cxn ang="0">
                    <a:pos x="24" y="25"/>
                  </a:cxn>
                  <a:cxn ang="0">
                    <a:pos x="24" y="25"/>
                  </a:cxn>
                  <a:cxn ang="0">
                    <a:pos x="26" y="23"/>
                  </a:cxn>
                  <a:cxn ang="0">
                    <a:pos x="24" y="22"/>
                  </a:cxn>
                  <a:cxn ang="0">
                    <a:pos x="26" y="20"/>
                  </a:cxn>
                  <a:cxn ang="0">
                    <a:pos x="23" y="19"/>
                  </a:cxn>
                  <a:cxn ang="0">
                    <a:pos x="20" y="16"/>
                  </a:cxn>
                  <a:cxn ang="0">
                    <a:pos x="18" y="16"/>
                  </a:cxn>
                  <a:cxn ang="0">
                    <a:pos x="20" y="16"/>
                  </a:cxn>
                  <a:cxn ang="0">
                    <a:pos x="21" y="12"/>
                  </a:cxn>
                  <a:cxn ang="0">
                    <a:pos x="17" y="9"/>
                  </a:cxn>
                  <a:cxn ang="0">
                    <a:pos x="18" y="6"/>
                  </a:cxn>
                  <a:cxn ang="0">
                    <a:pos x="14" y="0"/>
                  </a:cxn>
                  <a:cxn ang="0">
                    <a:pos x="12" y="2"/>
                  </a:cxn>
                  <a:cxn ang="0">
                    <a:pos x="8" y="2"/>
                  </a:cxn>
                  <a:cxn ang="0">
                    <a:pos x="6" y="2"/>
                  </a:cxn>
                  <a:cxn ang="0">
                    <a:pos x="1" y="3"/>
                  </a:cxn>
                  <a:cxn ang="0">
                    <a:pos x="1" y="3"/>
                  </a:cxn>
                  <a:cxn ang="0">
                    <a:pos x="1" y="3"/>
                  </a:cxn>
                  <a:cxn ang="0">
                    <a:pos x="3" y="8"/>
                  </a:cxn>
                  <a:cxn ang="0">
                    <a:pos x="1" y="11"/>
                  </a:cxn>
                  <a:cxn ang="0">
                    <a:pos x="3" y="12"/>
                  </a:cxn>
                  <a:cxn ang="0">
                    <a:pos x="1" y="14"/>
                  </a:cxn>
                  <a:cxn ang="0">
                    <a:pos x="9" y="16"/>
                  </a:cxn>
                  <a:cxn ang="0">
                    <a:pos x="11" y="19"/>
                  </a:cxn>
                  <a:cxn ang="0">
                    <a:pos x="14" y="17"/>
                  </a:cxn>
                  <a:cxn ang="0">
                    <a:pos x="15" y="20"/>
                  </a:cxn>
                  <a:cxn ang="0">
                    <a:pos x="17" y="20"/>
                  </a:cxn>
                  <a:cxn ang="0">
                    <a:pos x="18" y="20"/>
                  </a:cxn>
                  <a:cxn ang="0">
                    <a:pos x="20" y="22"/>
                  </a:cxn>
                  <a:cxn ang="0">
                    <a:pos x="21" y="23"/>
                  </a:cxn>
                  <a:cxn ang="0">
                    <a:pos x="23" y="28"/>
                  </a:cxn>
                  <a:cxn ang="0">
                    <a:pos x="24" y="26"/>
                  </a:cxn>
                  <a:cxn ang="0">
                    <a:pos x="24" y="28"/>
                  </a:cxn>
                </a:cxnLst>
                <a:rect l="0" t="0" r="r" b="b"/>
                <a:pathLst>
                  <a:path w="26" h="28">
                    <a:moveTo>
                      <a:pt x="24" y="28"/>
                    </a:moveTo>
                    <a:cubicBezTo>
                      <a:pt x="24" y="26"/>
                      <a:pt x="24" y="26"/>
                      <a:pt x="24" y="25"/>
                    </a:cubicBezTo>
                    <a:cubicBezTo>
                      <a:pt x="24" y="25"/>
                      <a:pt x="24" y="25"/>
                      <a:pt x="24" y="25"/>
                    </a:cubicBezTo>
                    <a:cubicBezTo>
                      <a:pt x="23" y="23"/>
                      <a:pt x="26" y="23"/>
                      <a:pt x="26" y="23"/>
                    </a:cubicBezTo>
                    <a:cubicBezTo>
                      <a:pt x="26" y="23"/>
                      <a:pt x="23" y="22"/>
                      <a:pt x="24" y="22"/>
                    </a:cubicBezTo>
                    <a:cubicBezTo>
                      <a:pt x="24" y="20"/>
                      <a:pt x="26" y="22"/>
                      <a:pt x="26" y="20"/>
                    </a:cubicBezTo>
                    <a:cubicBezTo>
                      <a:pt x="26" y="19"/>
                      <a:pt x="23" y="20"/>
                      <a:pt x="23" y="19"/>
                    </a:cubicBezTo>
                    <a:cubicBezTo>
                      <a:pt x="21" y="19"/>
                      <a:pt x="20" y="17"/>
                      <a:pt x="20" y="16"/>
                    </a:cubicBezTo>
                    <a:cubicBezTo>
                      <a:pt x="18" y="16"/>
                      <a:pt x="18" y="16"/>
                      <a:pt x="18" y="16"/>
                    </a:cubicBezTo>
                    <a:cubicBezTo>
                      <a:pt x="17" y="14"/>
                      <a:pt x="20" y="16"/>
                      <a:pt x="20" y="16"/>
                    </a:cubicBezTo>
                    <a:cubicBezTo>
                      <a:pt x="20" y="14"/>
                      <a:pt x="21" y="12"/>
                      <a:pt x="21" y="12"/>
                    </a:cubicBezTo>
                    <a:cubicBezTo>
                      <a:pt x="17" y="9"/>
                      <a:pt x="17" y="9"/>
                      <a:pt x="17" y="9"/>
                    </a:cubicBezTo>
                    <a:cubicBezTo>
                      <a:pt x="15" y="6"/>
                      <a:pt x="18" y="6"/>
                      <a:pt x="18" y="6"/>
                    </a:cubicBezTo>
                    <a:cubicBezTo>
                      <a:pt x="18" y="5"/>
                      <a:pt x="14" y="2"/>
                      <a:pt x="14" y="0"/>
                    </a:cubicBezTo>
                    <a:cubicBezTo>
                      <a:pt x="12" y="0"/>
                      <a:pt x="12" y="2"/>
                      <a:pt x="12" y="2"/>
                    </a:cubicBezTo>
                    <a:cubicBezTo>
                      <a:pt x="8" y="2"/>
                      <a:pt x="8" y="2"/>
                      <a:pt x="8" y="2"/>
                    </a:cubicBezTo>
                    <a:cubicBezTo>
                      <a:pt x="8" y="2"/>
                      <a:pt x="8" y="2"/>
                      <a:pt x="6" y="2"/>
                    </a:cubicBezTo>
                    <a:cubicBezTo>
                      <a:pt x="5" y="2"/>
                      <a:pt x="3" y="3"/>
                      <a:pt x="1" y="3"/>
                    </a:cubicBezTo>
                    <a:cubicBezTo>
                      <a:pt x="1" y="3"/>
                      <a:pt x="1" y="3"/>
                      <a:pt x="1" y="3"/>
                    </a:cubicBezTo>
                    <a:cubicBezTo>
                      <a:pt x="1" y="3"/>
                      <a:pt x="0" y="3"/>
                      <a:pt x="1" y="3"/>
                    </a:cubicBezTo>
                    <a:cubicBezTo>
                      <a:pt x="1" y="5"/>
                      <a:pt x="3" y="6"/>
                      <a:pt x="3" y="8"/>
                    </a:cubicBezTo>
                    <a:cubicBezTo>
                      <a:pt x="3" y="9"/>
                      <a:pt x="1" y="9"/>
                      <a:pt x="1" y="11"/>
                    </a:cubicBezTo>
                    <a:cubicBezTo>
                      <a:pt x="1" y="12"/>
                      <a:pt x="3" y="12"/>
                      <a:pt x="3" y="12"/>
                    </a:cubicBezTo>
                    <a:cubicBezTo>
                      <a:pt x="3" y="14"/>
                      <a:pt x="1" y="14"/>
                      <a:pt x="1" y="14"/>
                    </a:cubicBezTo>
                    <a:cubicBezTo>
                      <a:pt x="5" y="16"/>
                      <a:pt x="8" y="14"/>
                      <a:pt x="9" y="16"/>
                    </a:cubicBezTo>
                    <a:cubicBezTo>
                      <a:pt x="11" y="17"/>
                      <a:pt x="11" y="17"/>
                      <a:pt x="11" y="19"/>
                    </a:cubicBezTo>
                    <a:cubicBezTo>
                      <a:pt x="12" y="19"/>
                      <a:pt x="12" y="17"/>
                      <a:pt x="14" y="17"/>
                    </a:cubicBezTo>
                    <a:cubicBezTo>
                      <a:pt x="15" y="19"/>
                      <a:pt x="14" y="20"/>
                      <a:pt x="15" y="20"/>
                    </a:cubicBezTo>
                    <a:cubicBezTo>
                      <a:pt x="17" y="19"/>
                      <a:pt x="15" y="20"/>
                      <a:pt x="17" y="20"/>
                    </a:cubicBezTo>
                    <a:cubicBezTo>
                      <a:pt x="18" y="20"/>
                      <a:pt x="18" y="20"/>
                      <a:pt x="18" y="20"/>
                    </a:cubicBezTo>
                    <a:cubicBezTo>
                      <a:pt x="20" y="20"/>
                      <a:pt x="18" y="22"/>
                      <a:pt x="20" y="22"/>
                    </a:cubicBezTo>
                    <a:cubicBezTo>
                      <a:pt x="21" y="23"/>
                      <a:pt x="21" y="23"/>
                      <a:pt x="21" y="23"/>
                    </a:cubicBezTo>
                    <a:cubicBezTo>
                      <a:pt x="21" y="25"/>
                      <a:pt x="21" y="26"/>
                      <a:pt x="23" y="28"/>
                    </a:cubicBezTo>
                    <a:cubicBezTo>
                      <a:pt x="23" y="28"/>
                      <a:pt x="23" y="26"/>
                      <a:pt x="24" y="26"/>
                    </a:cubicBezTo>
                    <a:cubicBezTo>
                      <a:pt x="24" y="28"/>
                      <a:pt x="24" y="28"/>
                      <a:pt x="24" y="28"/>
                    </a:cubicBezTo>
                  </a:path>
                </a:pathLst>
              </a:custGeom>
              <a:grpFill/>
              <a:ln w="6350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lIns="45720" tIns="27432" rIns="45720" bIns="27432"/>
              <a:lstStyle/>
              <a:p>
                <a:endParaRPr lang="en-GB" sz="900" dirty="0"/>
              </a:p>
            </p:txBody>
          </p:sp>
          <p:sp>
            <p:nvSpPr>
              <p:cNvPr id="563" name="Freeform 197"/>
              <p:cNvSpPr>
                <a:spLocks/>
              </p:cNvSpPr>
              <p:nvPr/>
            </p:nvSpPr>
            <p:spPr bwMode="auto">
              <a:xfrm>
                <a:off x="3313" y="2204"/>
                <a:ext cx="109" cy="57"/>
              </a:xfrm>
              <a:custGeom>
                <a:avLst/>
                <a:gdLst/>
                <a:ahLst/>
                <a:cxnLst>
                  <a:cxn ang="0">
                    <a:pos x="30" y="28"/>
                  </a:cxn>
                  <a:cxn ang="0">
                    <a:pos x="34" y="26"/>
                  </a:cxn>
                  <a:cxn ang="0">
                    <a:pos x="36" y="26"/>
                  </a:cxn>
                  <a:cxn ang="0">
                    <a:pos x="41" y="26"/>
                  </a:cxn>
                  <a:cxn ang="0">
                    <a:pos x="42" y="25"/>
                  </a:cxn>
                  <a:cxn ang="0">
                    <a:pos x="44" y="23"/>
                  </a:cxn>
                  <a:cxn ang="0">
                    <a:pos x="47" y="25"/>
                  </a:cxn>
                  <a:cxn ang="0">
                    <a:pos x="48" y="26"/>
                  </a:cxn>
                  <a:cxn ang="0">
                    <a:pos x="51" y="26"/>
                  </a:cxn>
                  <a:cxn ang="0">
                    <a:pos x="54" y="26"/>
                  </a:cxn>
                  <a:cxn ang="0">
                    <a:pos x="51" y="23"/>
                  </a:cxn>
                  <a:cxn ang="0">
                    <a:pos x="51" y="22"/>
                  </a:cxn>
                  <a:cxn ang="0">
                    <a:pos x="53" y="19"/>
                  </a:cxn>
                  <a:cxn ang="0">
                    <a:pos x="47" y="16"/>
                  </a:cxn>
                  <a:cxn ang="0">
                    <a:pos x="47" y="11"/>
                  </a:cxn>
                  <a:cxn ang="0">
                    <a:pos x="42" y="10"/>
                  </a:cxn>
                  <a:cxn ang="0">
                    <a:pos x="37" y="10"/>
                  </a:cxn>
                  <a:cxn ang="0">
                    <a:pos x="31" y="11"/>
                  </a:cxn>
                  <a:cxn ang="0">
                    <a:pos x="30" y="8"/>
                  </a:cxn>
                  <a:cxn ang="0">
                    <a:pos x="24" y="5"/>
                  </a:cxn>
                  <a:cxn ang="0">
                    <a:pos x="17" y="4"/>
                  </a:cxn>
                  <a:cxn ang="0">
                    <a:pos x="11" y="4"/>
                  </a:cxn>
                  <a:cxn ang="0">
                    <a:pos x="7" y="0"/>
                  </a:cxn>
                  <a:cxn ang="0">
                    <a:pos x="0" y="2"/>
                  </a:cxn>
                  <a:cxn ang="0">
                    <a:pos x="10" y="8"/>
                  </a:cxn>
                  <a:cxn ang="0">
                    <a:pos x="14" y="14"/>
                  </a:cxn>
                  <a:cxn ang="0">
                    <a:pos x="13" y="23"/>
                  </a:cxn>
                  <a:cxn ang="0">
                    <a:pos x="17" y="23"/>
                  </a:cxn>
                  <a:cxn ang="0">
                    <a:pos x="21" y="23"/>
                  </a:cxn>
                  <a:cxn ang="0">
                    <a:pos x="22" y="22"/>
                  </a:cxn>
                  <a:cxn ang="0">
                    <a:pos x="27" y="25"/>
                  </a:cxn>
                  <a:cxn ang="0">
                    <a:pos x="27" y="25"/>
                  </a:cxn>
                  <a:cxn ang="0">
                    <a:pos x="27" y="26"/>
                  </a:cxn>
                  <a:cxn ang="0">
                    <a:pos x="30" y="26"/>
                  </a:cxn>
                  <a:cxn ang="0">
                    <a:pos x="30" y="28"/>
                  </a:cxn>
                </a:cxnLst>
                <a:rect l="0" t="0" r="r" b="b"/>
                <a:pathLst>
                  <a:path w="56" h="29">
                    <a:moveTo>
                      <a:pt x="30" y="28"/>
                    </a:moveTo>
                    <a:cubicBezTo>
                      <a:pt x="31" y="28"/>
                      <a:pt x="33" y="26"/>
                      <a:pt x="34" y="26"/>
                    </a:cubicBezTo>
                    <a:cubicBezTo>
                      <a:pt x="36" y="26"/>
                      <a:pt x="36" y="26"/>
                      <a:pt x="36" y="26"/>
                    </a:cubicBezTo>
                    <a:cubicBezTo>
                      <a:pt x="41" y="26"/>
                      <a:pt x="41" y="26"/>
                      <a:pt x="41" y="26"/>
                    </a:cubicBezTo>
                    <a:cubicBezTo>
                      <a:pt x="41" y="26"/>
                      <a:pt x="41" y="25"/>
                      <a:pt x="42" y="25"/>
                    </a:cubicBezTo>
                    <a:cubicBezTo>
                      <a:pt x="44" y="23"/>
                      <a:pt x="44" y="23"/>
                      <a:pt x="44" y="23"/>
                    </a:cubicBezTo>
                    <a:cubicBezTo>
                      <a:pt x="47" y="25"/>
                      <a:pt x="47" y="25"/>
                      <a:pt x="47" y="25"/>
                    </a:cubicBezTo>
                    <a:cubicBezTo>
                      <a:pt x="48" y="25"/>
                      <a:pt x="47" y="26"/>
                      <a:pt x="48" y="26"/>
                    </a:cubicBezTo>
                    <a:cubicBezTo>
                      <a:pt x="50" y="26"/>
                      <a:pt x="50" y="26"/>
                      <a:pt x="51" y="26"/>
                    </a:cubicBezTo>
                    <a:cubicBezTo>
                      <a:pt x="53" y="26"/>
                      <a:pt x="53" y="29"/>
                      <a:pt x="54" y="26"/>
                    </a:cubicBezTo>
                    <a:cubicBezTo>
                      <a:pt x="56" y="25"/>
                      <a:pt x="51" y="23"/>
                      <a:pt x="51" y="23"/>
                    </a:cubicBezTo>
                    <a:cubicBezTo>
                      <a:pt x="51" y="22"/>
                      <a:pt x="51" y="22"/>
                      <a:pt x="51" y="22"/>
                    </a:cubicBezTo>
                    <a:cubicBezTo>
                      <a:pt x="51" y="20"/>
                      <a:pt x="53" y="19"/>
                      <a:pt x="53" y="19"/>
                    </a:cubicBezTo>
                    <a:cubicBezTo>
                      <a:pt x="48" y="17"/>
                      <a:pt x="48" y="17"/>
                      <a:pt x="47" y="16"/>
                    </a:cubicBezTo>
                    <a:cubicBezTo>
                      <a:pt x="45" y="14"/>
                      <a:pt x="50" y="11"/>
                      <a:pt x="47" y="11"/>
                    </a:cubicBezTo>
                    <a:cubicBezTo>
                      <a:pt x="44" y="11"/>
                      <a:pt x="44" y="10"/>
                      <a:pt x="42" y="10"/>
                    </a:cubicBezTo>
                    <a:cubicBezTo>
                      <a:pt x="41" y="8"/>
                      <a:pt x="41" y="11"/>
                      <a:pt x="37" y="10"/>
                    </a:cubicBezTo>
                    <a:cubicBezTo>
                      <a:pt x="36" y="8"/>
                      <a:pt x="34" y="13"/>
                      <a:pt x="31" y="11"/>
                    </a:cubicBezTo>
                    <a:cubicBezTo>
                      <a:pt x="30" y="10"/>
                      <a:pt x="34" y="10"/>
                      <a:pt x="30" y="8"/>
                    </a:cubicBezTo>
                    <a:cubicBezTo>
                      <a:pt x="25" y="7"/>
                      <a:pt x="25" y="5"/>
                      <a:pt x="24" y="5"/>
                    </a:cubicBezTo>
                    <a:cubicBezTo>
                      <a:pt x="22" y="5"/>
                      <a:pt x="21" y="2"/>
                      <a:pt x="17" y="4"/>
                    </a:cubicBezTo>
                    <a:cubicBezTo>
                      <a:pt x="13" y="7"/>
                      <a:pt x="14" y="4"/>
                      <a:pt x="11" y="4"/>
                    </a:cubicBezTo>
                    <a:cubicBezTo>
                      <a:pt x="8" y="4"/>
                      <a:pt x="8" y="0"/>
                      <a:pt x="7" y="0"/>
                    </a:cubicBezTo>
                    <a:cubicBezTo>
                      <a:pt x="5" y="0"/>
                      <a:pt x="2" y="0"/>
                      <a:pt x="0" y="2"/>
                    </a:cubicBezTo>
                    <a:cubicBezTo>
                      <a:pt x="7" y="7"/>
                      <a:pt x="8" y="5"/>
                      <a:pt x="10" y="8"/>
                    </a:cubicBezTo>
                    <a:cubicBezTo>
                      <a:pt x="11" y="11"/>
                      <a:pt x="13" y="7"/>
                      <a:pt x="14" y="14"/>
                    </a:cubicBezTo>
                    <a:cubicBezTo>
                      <a:pt x="16" y="22"/>
                      <a:pt x="14" y="22"/>
                      <a:pt x="13" y="23"/>
                    </a:cubicBezTo>
                    <a:cubicBezTo>
                      <a:pt x="16" y="25"/>
                      <a:pt x="14" y="23"/>
                      <a:pt x="17" y="23"/>
                    </a:cubicBezTo>
                    <a:cubicBezTo>
                      <a:pt x="17" y="23"/>
                      <a:pt x="21" y="25"/>
                      <a:pt x="21" y="23"/>
                    </a:cubicBezTo>
                    <a:cubicBezTo>
                      <a:pt x="22" y="22"/>
                      <a:pt x="22" y="22"/>
                      <a:pt x="22" y="22"/>
                    </a:cubicBezTo>
                    <a:cubicBezTo>
                      <a:pt x="22" y="22"/>
                      <a:pt x="24" y="22"/>
                      <a:pt x="27" y="25"/>
                    </a:cubicBezTo>
                    <a:cubicBezTo>
                      <a:pt x="27" y="25"/>
                      <a:pt x="27" y="25"/>
                      <a:pt x="27" y="25"/>
                    </a:cubicBezTo>
                    <a:cubicBezTo>
                      <a:pt x="27" y="26"/>
                      <a:pt x="27" y="26"/>
                      <a:pt x="27" y="26"/>
                    </a:cubicBezTo>
                    <a:cubicBezTo>
                      <a:pt x="28" y="28"/>
                      <a:pt x="28" y="26"/>
                      <a:pt x="30" y="26"/>
                    </a:cubicBezTo>
                    <a:cubicBezTo>
                      <a:pt x="30" y="28"/>
                      <a:pt x="30" y="28"/>
                      <a:pt x="30" y="28"/>
                    </a:cubicBezTo>
                  </a:path>
                </a:pathLst>
              </a:custGeom>
              <a:grpFill/>
              <a:ln w="6350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lIns="45720" tIns="27432" rIns="45720" bIns="27432"/>
              <a:lstStyle/>
              <a:p>
                <a:endParaRPr lang="en-GB" sz="900" dirty="0"/>
              </a:p>
            </p:txBody>
          </p:sp>
          <p:sp>
            <p:nvSpPr>
              <p:cNvPr id="564" name="Freeform 198"/>
              <p:cNvSpPr>
                <a:spLocks/>
              </p:cNvSpPr>
              <p:nvPr/>
            </p:nvSpPr>
            <p:spPr bwMode="auto">
              <a:xfrm>
                <a:off x="3408" y="1925"/>
                <a:ext cx="637" cy="347"/>
              </a:xfrm>
              <a:custGeom>
                <a:avLst/>
                <a:gdLst/>
                <a:ahLst/>
                <a:cxnLst>
                  <a:cxn ang="0">
                    <a:pos x="197" y="160"/>
                  </a:cxn>
                  <a:cxn ang="0">
                    <a:pos x="194" y="162"/>
                  </a:cxn>
                  <a:cxn ang="0">
                    <a:pos x="185" y="168"/>
                  </a:cxn>
                  <a:cxn ang="0">
                    <a:pos x="179" y="176"/>
                  </a:cxn>
                  <a:cxn ang="0">
                    <a:pos x="174" y="176"/>
                  </a:cxn>
                  <a:cxn ang="0">
                    <a:pos x="174" y="173"/>
                  </a:cxn>
                  <a:cxn ang="0">
                    <a:pos x="163" y="168"/>
                  </a:cxn>
                  <a:cxn ang="0">
                    <a:pos x="159" y="162"/>
                  </a:cxn>
                  <a:cxn ang="0">
                    <a:pos x="159" y="153"/>
                  </a:cxn>
                  <a:cxn ang="0">
                    <a:pos x="148" y="143"/>
                  </a:cxn>
                  <a:cxn ang="0">
                    <a:pos x="124" y="143"/>
                  </a:cxn>
                  <a:cxn ang="0">
                    <a:pos x="121" y="135"/>
                  </a:cxn>
                  <a:cxn ang="0">
                    <a:pos x="122" y="124"/>
                  </a:cxn>
                  <a:cxn ang="0">
                    <a:pos x="122" y="114"/>
                  </a:cxn>
                  <a:cxn ang="0">
                    <a:pos x="121" y="109"/>
                  </a:cxn>
                  <a:cxn ang="0">
                    <a:pos x="112" y="109"/>
                  </a:cxn>
                  <a:cxn ang="0">
                    <a:pos x="107" y="114"/>
                  </a:cxn>
                  <a:cxn ang="0">
                    <a:pos x="99" y="121"/>
                  </a:cxn>
                  <a:cxn ang="0">
                    <a:pos x="80" y="132"/>
                  </a:cxn>
                  <a:cxn ang="0">
                    <a:pos x="75" y="170"/>
                  </a:cxn>
                  <a:cxn ang="0">
                    <a:pos x="63" y="159"/>
                  </a:cxn>
                  <a:cxn ang="0">
                    <a:pos x="51" y="165"/>
                  </a:cxn>
                  <a:cxn ang="0">
                    <a:pos x="46" y="151"/>
                  </a:cxn>
                  <a:cxn ang="0">
                    <a:pos x="37" y="137"/>
                  </a:cxn>
                  <a:cxn ang="0">
                    <a:pos x="43" y="134"/>
                  </a:cxn>
                  <a:cxn ang="0">
                    <a:pos x="43" y="124"/>
                  </a:cxn>
                  <a:cxn ang="0">
                    <a:pos x="55" y="123"/>
                  </a:cxn>
                  <a:cxn ang="0">
                    <a:pos x="57" y="107"/>
                  </a:cxn>
                  <a:cxn ang="0">
                    <a:pos x="45" y="106"/>
                  </a:cxn>
                  <a:cxn ang="0">
                    <a:pos x="25" y="112"/>
                  </a:cxn>
                  <a:cxn ang="0">
                    <a:pos x="23" y="112"/>
                  </a:cxn>
                  <a:cxn ang="0">
                    <a:pos x="11" y="96"/>
                  </a:cxn>
                  <a:cxn ang="0">
                    <a:pos x="7" y="76"/>
                  </a:cxn>
                  <a:cxn ang="0">
                    <a:pos x="22" y="65"/>
                  </a:cxn>
                  <a:cxn ang="0">
                    <a:pos x="46" y="50"/>
                  </a:cxn>
                  <a:cxn ang="0">
                    <a:pos x="80" y="62"/>
                  </a:cxn>
                  <a:cxn ang="0">
                    <a:pos x="103" y="61"/>
                  </a:cxn>
                  <a:cxn ang="0">
                    <a:pos x="119" y="51"/>
                  </a:cxn>
                  <a:cxn ang="0">
                    <a:pos x="125" y="31"/>
                  </a:cxn>
                  <a:cxn ang="0">
                    <a:pos x="171" y="9"/>
                  </a:cxn>
                  <a:cxn ang="0">
                    <a:pos x="199" y="11"/>
                  </a:cxn>
                  <a:cxn ang="0">
                    <a:pos x="218" y="23"/>
                  </a:cxn>
                  <a:cxn ang="0">
                    <a:pos x="243" y="20"/>
                  </a:cxn>
                  <a:cxn ang="0">
                    <a:pos x="279" y="56"/>
                  </a:cxn>
                  <a:cxn ang="0">
                    <a:pos x="321" y="73"/>
                  </a:cxn>
                  <a:cxn ang="0">
                    <a:pos x="321" y="87"/>
                  </a:cxn>
                  <a:cxn ang="0">
                    <a:pos x="310" y="106"/>
                  </a:cxn>
                  <a:cxn ang="0">
                    <a:pos x="293" y="104"/>
                  </a:cxn>
                  <a:cxn ang="0">
                    <a:pos x="292" y="124"/>
                  </a:cxn>
                  <a:cxn ang="0">
                    <a:pos x="272" y="128"/>
                  </a:cxn>
                  <a:cxn ang="0">
                    <a:pos x="275" y="149"/>
                  </a:cxn>
                  <a:cxn ang="0">
                    <a:pos x="272" y="160"/>
                  </a:cxn>
                  <a:cxn ang="0">
                    <a:pos x="247" y="153"/>
                  </a:cxn>
                  <a:cxn ang="0">
                    <a:pos x="221" y="149"/>
                  </a:cxn>
                  <a:cxn ang="0">
                    <a:pos x="203" y="153"/>
                  </a:cxn>
                </a:cxnLst>
                <a:rect l="0" t="0" r="r" b="b"/>
                <a:pathLst>
                  <a:path w="328" h="179">
                    <a:moveTo>
                      <a:pt x="199" y="159"/>
                    </a:moveTo>
                    <a:cubicBezTo>
                      <a:pt x="197" y="160"/>
                      <a:pt x="197" y="160"/>
                      <a:pt x="197" y="160"/>
                    </a:cubicBezTo>
                    <a:cubicBezTo>
                      <a:pt x="196" y="160"/>
                      <a:pt x="197" y="162"/>
                      <a:pt x="196" y="162"/>
                    </a:cubicBezTo>
                    <a:cubicBezTo>
                      <a:pt x="194" y="162"/>
                      <a:pt x="196" y="160"/>
                      <a:pt x="194" y="162"/>
                    </a:cubicBezTo>
                    <a:cubicBezTo>
                      <a:pt x="191" y="163"/>
                      <a:pt x="189" y="165"/>
                      <a:pt x="188" y="166"/>
                    </a:cubicBezTo>
                    <a:cubicBezTo>
                      <a:pt x="186" y="168"/>
                      <a:pt x="186" y="168"/>
                      <a:pt x="185" y="168"/>
                    </a:cubicBezTo>
                    <a:cubicBezTo>
                      <a:pt x="182" y="170"/>
                      <a:pt x="183" y="171"/>
                      <a:pt x="182" y="171"/>
                    </a:cubicBezTo>
                    <a:cubicBezTo>
                      <a:pt x="180" y="173"/>
                      <a:pt x="179" y="174"/>
                      <a:pt x="179" y="176"/>
                    </a:cubicBezTo>
                    <a:cubicBezTo>
                      <a:pt x="180" y="177"/>
                      <a:pt x="179" y="179"/>
                      <a:pt x="177" y="177"/>
                    </a:cubicBezTo>
                    <a:cubicBezTo>
                      <a:pt x="174" y="176"/>
                      <a:pt x="174" y="176"/>
                      <a:pt x="174" y="176"/>
                    </a:cubicBezTo>
                    <a:cubicBezTo>
                      <a:pt x="176" y="173"/>
                      <a:pt x="176" y="173"/>
                      <a:pt x="176" y="173"/>
                    </a:cubicBezTo>
                    <a:cubicBezTo>
                      <a:pt x="176" y="173"/>
                      <a:pt x="176" y="174"/>
                      <a:pt x="174" y="173"/>
                    </a:cubicBezTo>
                    <a:cubicBezTo>
                      <a:pt x="174" y="171"/>
                      <a:pt x="174" y="171"/>
                      <a:pt x="168" y="171"/>
                    </a:cubicBezTo>
                    <a:cubicBezTo>
                      <a:pt x="163" y="173"/>
                      <a:pt x="163" y="171"/>
                      <a:pt x="163" y="168"/>
                    </a:cubicBezTo>
                    <a:cubicBezTo>
                      <a:pt x="163" y="165"/>
                      <a:pt x="163" y="162"/>
                      <a:pt x="162" y="162"/>
                    </a:cubicBezTo>
                    <a:cubicBezTo>
                      <a:pt x="159" y="162"/>
                      <a:pt x="159" y="162"/>
                      <a:pt x="159" y="162"/>
                    </a:cubicBezTo>
                    <a:cubicBezTo>
                      <a:pt x="159" y="162"/>
                      <a:pt x="159" y="160"/>
                      <a:pt x="159" y="157"/>
                    </a:cubicBezTo>
                    <a:cubicBezTo>
                      <a:pt x="160" y="153"/>
                      <a:pt x="160" y="149"/>
                      <a:pt x="159" y="153"/>
                    </a:cubicBezTo>
                    <a:cubicBezTo>
                      <a:pt x="156" y="154"/>
                      <a:pt x="157" y="148"/>
                      <a:pt x="154" y="146"/>
                    </a:cubicBezTo>
                    <a:cubicBezTo>
                      <a:pt x="151" y="145"/>
                      <a:pt x="151" y="142"/>
                      <a:pt x="148" y="143"/>
                    </a:cubicBezTo>
                    <a:cubicBezTo>
                      <a:pt x="144" y="146"/>
                      <a:pt x="141" y="143"/>
                      <a:pt x="133" y="145"/>
                    </a:cubicBezTo>
                    <a:cubicBezTo>
                      <a:pt x="127" y="146"/>
                      <a:pt x="127" y="146"/>
                      <a:pt x="124" y="143"/>
                    </a:cubicBezTo>
                    <a:cubicBezTo>
                      <a:pt x="122" y="140"/>
                      <a:pt x="121" y="139"/>
                      <a:pt x="121" y="137"/>
                    </a:cubicBezTo>
                    <a:cubicBezTo>
                      <a:pt x="119" y="137"/>
                      <a:pt x="121" y="135"/>
                      <a:pt x="121" y="135"/>
                    </a:cubicBezTo>
                    <a:cubicBezTo>
                      <a:pt x="119" y="131"/>
                      <a:pt x="121" y="135"/>
                      <a:pt x="127" y="128"/>
                    </a:cubicBezTo>
                    <a:cubicBezTo>
                      <a:pt x="125" y="123"/>
                      <a:pt x="122" y="129"/>
                      <a:pt x="122" y="124"/>
                    </a:cubicBezTo>
                    <a:cubicBezTo>
                      <a:pt x="122" y="120"/>
                      <a:pt x="121" y="121"/>
                      <a:pt x="119" y="117"/>
                    </a:cubicBezTo>
                    <a:cubicBezTo>
                      <a:pt x="118" y="112"/>
                      <a:pt x="122" y="117"/>
                      <a:pt x="122" y="114"/>
                    </a:cubicBezTo>
                    <a:cubicBezTo>
                      <a:pt x="122" y="110"/>
                      <a:pt x="124" y="114"/>
                      <a:pt x="124" y="107"/>
                    </a:cubicBezTo>
                    <a:cubicBezTo>
                      <a:pt x="124" y="106"/>
                      <a:pt x="121" y="107"/>
                      <a:pt x="121" y="109"/>
                    </a:cubicBezTo>
                    <a:cubicBezTo>
                      <a:pt x="119" y="112"/>
                      <a:pt x="116" y="112"/>
                      <a:pt x="118" y="109"/>
                    </a:cubicBezTo>
                    <a:cubicBezTo>
                      <a:pt x="119" y="106"/>
                      <a:pt x="116" y="107"/>
                      <a:pt x="112" y="109"/>
                    </a:cubicBezTo>
                    <a:cubicBezTo>
                      <a:pt x="107" y="112"/>
                      <a:pt x="113" y="110"/>
                      <a:pt x="112" y="114"/>
                    </a:cubicBezTo>
                    <a:cubicBezTo>
                      <a:pt x="110" y="117"/>
                      <a:pt x="109" y="112"/>
                      <a:pt x="107" y="114"/>
                    </a:cubicBezTo>
                    <a:cubicBezTo>
                      <a:pt x="106" y="114"/>
                      <a:pt x="109" y="115"/>
                      <a:pt x="107" y="117"/>
                    </a:cubicBezTo>
                    <a:cubicBezTo>
                      <a:pt x="104" y="118"/>
                      <a:pt x="103" y="114"/>
                      <a:pt x="99" y="121"/>
                    </a:cubicBezTo>
                    <a:cubicBezTo>
                      <a:pt x="98" y="121"/>
                      <a:pt x="84" y="126"/>
                      <a:pt x="81" y="128"/>
                    </a:cubicBezTo>
                    <a:cubicBezTo>
                      <a:pt x="78" y="128"/>
                      <a:pt x="80" y="128"/>
                      <a:pt x="80" y="132"/>
                    </a:cubicBezTo>
                    <a:cubicBezTo>
                      <a:pt x="80" y="135"/>
                      <a:pt x="80" y="170"/>
                      <a:pt x="80" y="170"/>
                    </a:cubicBezTo>
                    <a:cubicBezTo>
                      <a:pt x="77" y="170"/>
                      <a:pt x="75" y="171"/>
                      <a:pt x="75" y="170"/>
                    </a:cubicBezTo>
                    <a:cubicBezTo>
                      <a:pt x="71" y="163"/>
                      <a:pt x="72" y="163"/>
                      <a:pt x="69" y="162"/>
                    </a:cubicBezTo>
                    <a:cubicBezTo>
                      <a:pt x="67" y="160"/>
                      <a:pt x="66" y="157"/>
                      <a:pt x="63" y="159"/>
                    </a:cubicBezTo>
                    <a:cubicBezTo>
                      <a:pt x="60" y="159"/>
                      <a:pt x="57" y="160"/>
                      <a:pt x="55" y="162"/>
                    </a:cubicBezTo>
                    <a:cubicBezTo>
                      <a:pt x="52" y="163"/>
                      <a:pt x="51" y="165"/>
                      <a:pt x="51" y="165"/>
                    </a:cubicBezTo>
                    <a:cubicBezTo>
                      <a:pt x="49" y="157"/>
                      <a:pt x="57" y="157"/>
                      <a:pt x="52" y="154"/>
                    </a:cubicBezTo>
                    <a:cubicBezTo>
                      <a:pt x="49" y="149"/>
                      <a:pt x="48" y="154"/>
                      <a:pt x="46" y="151"/>
                    </a:cubicBezTo>
                    <a:cubicBezTo>
                      <a:pt x="45" y="148"/>
                      <a:pt x="42" y="151"/>
                      <a:pt x="42" y="148"/>
                    </a:cubicBezTo>
                    <a:cubicBezTo>
                      <a:pt x="42" y="148"/>
                      <a:pt x="40" y="137"/>
                      <a:pt x="37" y="137"/>
                    </a:cubicBezTo>
                    <a:cubicBezTo>
                      <a:pt x="32" y="137"/>
                      <a:pt x="31" y="134"/>
                      <a:pt x="35" y="132"/>
                    </a:cubicBezTo>
                    <a:cubicBezTo>
                      <a:pt x="42" y="132"/>
                      <a:pt x="37" y="135"/>
                      <a:pt x="43" y="134"/>
                    </a:cubicBezTo>
                    <a:cubicBezTo>
                      <a:pt x="48" y="134"/>
                      <a:pt x="35" y="129"/>
                      <a:pt x="40" y="128"/>
                    </a:cubicBezTo>
                    <a:cubicBezTo>
                      <a:pt x="45" y="126"/>
                      <a:pt x="40" y="126"/>
                      <a:pt x="43" y="124"/>
                    </a:cubicBezTo>
                    <a:cubicBezTo>
                      <a:pt x="46" y="121"/>
                      <a:pt x="45" y="124"/>
                      <a:pt x="49" y="124"/>
                    </a:cubicBezTo>
                    <a:cubicBezTo>
                      <a:pt x="52" y="123"/>
                      <a:pt x="60" y="126"/>
                      <a:pt x="55" y="123"/>
                    </a:cubicBezTo>
                    <a:cubicBezTo>
                      <a:pt x="52" y="120"/>
                      <a:pt x="58" y="115"/>
                      <a:pt x="57" y="112"/>
                    </a:cubicBezTo>
                    <a:cubicBezTo>
                      <a:pt x="55" y="110"/>
                      <a:pt x="57" y="109"/>
                      <a:pt x="57" y="107"/>
                    </a:cubicBezTo>
                    <a:cubicBezTo>
                      <a:pt x="55" y="106"/>
                      <a:pt x="52" y="104"/>
                      <a:pt x="51" y="106"/>
                    </a:cubicBezTo>
                    <a:cubicBezTo>
                      <a:pt x="49" y="109"/>
                      <a:pt x="49" y="107"/>
                      <a:pt x="45" y="106"/>
                    </a:cubicBezTo>
                    <a:cubicBezTo>
                      <a:pt x="42" y="103"/>
                      <a:pt x="39" y="104"/>
                      <a:pt x="32" y="109"/>
                    </a:cubicBezTo>
                    <a:cubicBezTo>
                      <a:pt x="28" y="114"/>
                      <a:pt x="28" y="109"/>
                      <a:pt x="25" y="112"/>
                    </a:cubicBezTo>
                    <a:cubicBezTo>
                      <a:pt x="23" y="117"/>
                      <a:pt x="22" y="115"/>
                      <a:pt x="22" y="117"/>
                    </a:cubicBezTo>
                    <a:cubicBezTo>
                      <a:pt x="22" y="115"/>
                      <a:pt x="22" y="117"/>
                      <a:pt x="23" y="112"/>
                    </a:cubicBezTo>
                    <a:cubicBezTo>
                      <a:pt x="16" y="107"/>
                      <a:pt x="28" y="110"/>
                      <a:pt x="20" y="103"/>
                    </a:cubicBezTo>
                    <a:cubicBezTo>
                      <a:pt x="14" y="95"/>
                      <a:pt x="14" y="95"/>
                      <a:pt x="11" y="96"/>
                    </a:cubicBezTo>
                    <a:cubicBezTo>
                      <a:pt x="8" y="96"/>
                      <a:pt x="11" y="92"/>
                      <a:pt x="7" y="89"/>
                    </a:cubicBezTo>
                    <a:cubicBezTo>
                      <a:pt x="0" y="87"/>
                      <a:pt x="10" y="81"/>
                      <a:pt x="7" y="76"/>
                    </a:cubicBezTo>
                    <a:cubicBezTo>
                      <a:pt x="3" y="73"/>
                      <a:pt x="11" y="62"/>
                      <a:pt x="14" y="65"/>
                    </a:cubicBezTo>
                    <a:cubicBezTo>
                      <a:pt x="20" y="75"/>
                      <a:pt x="22" y="72"/>
                      <a:pt x="22" y="65"/>
                    </a:cubicBezTo>
                    <a:cubicBezTo>
                      <a:pt x="22" y="59"/>
                      <a:pt x="32" y="56"/>
                      <a:pt x="37" y="51"/>
                    </a:cubicBezTo>
                    <a:cubicBezTo>
                      <a:pt x="40" y="45"/>
                      <a:pt x="42" y="54"/>
                      <a:pt x="46" y="50"/>
                    </a:cubicBezTo>
                    <a:cubicBezTo>
                      <a:pt x="52" y="47"/>
                      <a:pt x="51" y="51"/>
                      <a:pt x="58" y="53"/>
                    </a:cubicBezTo>
                    <a:cubicBezTo>
                      <a:pt x="66" y="53"/>
                      <a:pt x="74" y="67"/>
                      <a:pt x="80" y="62"/>
                    </a:cubicBezTo>
                    <a:cubicBezTo>
                      <a:pt x="83" y="57"/>
                      <a:pt x="84" y="54"/>
                      <a:pt x="89" y="57"/>
                    </a:cubicBezTo>
                    <a:cubicBezTo>
                      <a:pt x="93" y="61"/>
                      <a:pt x="93" y="53"/>
                      <a:pt x="103" y="61"/>
                    </a:cubicBezTo>
                    <a:cubicBezTo>
                      <a:pt x="112" y="67"/>
                      <a:pt x="107" y="56"/>
                      <a:pt x="113" y="61"/>
                    </a:cubicBezTo>
                    <a:cubicBezTo>
                      <a:pt x="121" y="65"/>
                      <a:pt x="128" y="54"/>
                      <a:pt x="119" y="51"/>
                    </a:cubicBezTo>
                    <a:cubicBezTo>
                      <a:pt x="103" y="44"/>
                      <a:pt x="124" y="45"/>
                      <a:pt x="118" y="39"/>
                    </a:cubicBezTo>
                    <a:cubicBezTo>
                      <a:pt x="112" y="34"/>
                      <a:pt x="133" y="34"/>
                      <a:pt x="125" y="31"/>
                    </a:cubicBezTo>
                    <a:cubicBezTo>
                      <a:pt x="118" y="28"/>
                      <a:pt x="115" y="20"/>
                      <a:pt x="124" y="20"/>
                    </a:cubicBezTo>
                    <a:cubicBezTo>
                      <a:pt x="133" y="20"/>
                      <a:pt x="163" y="14"/>
                      <a:pt x="171" y="9"/>
                    </a:cubicBezTo>
                    <a:cubicBezTo>
                      <a:pt x="180" y="6"/>
                      <a:pt x="182" y="0"/>
                      <a:pt x="188" y="5"/>
                    </a:cubicBezTo>
                    <a:cubicBezTo>
                      <a:pt x="193" y="8"/>
                      <a:pt x="196" y="0"/>
                      <a:pt x="199" y="11"/>
                    </a:cubicBezTo>
                    <a:cubicBezTo>
                      <a:pt x="202" y="23"/>
                      <a:pt x="206" y="15"/>
                      <a:pt x="212" y="19"/>
                    </a:cubicBezTo>
                    <a:cubicBezTo>
                      <a:pt x="218" y="22"/>
                      <a:pt x="223" y="19"/>
                      <a:pt x="218" y="23"/>
                    </a:cubicBezTo>
                    <a:cubicBezTo>
                      <a:pt x="214" y="28"/>
                      <a:pt x="223" y="28"/>
                      <a:pt x="235" y="20"/>
                    </a:cubicBezTo>
                    <a:cubicBezTo>
                      <a:pt x="247" y="11"/>
                      <a:pt x="246" y="17"/>
                      <a:pt x="243" y="20"/>
                    </a:cubicBezTo>
                    <a:cubicBezTo>
                      <a:pt x="240" y="23"/>
                      <a:pt x="252" y="25"/>
                      <a:pt x="263" y="45"/>
                    </a:cubicBezTo>
                    <a:cubicBezTo>
                      <a:pt x="276" y="75"/>
                      <a:pt x="270" y="48"/>
                      <a:pt x="279" y="56"/>
                    </a:cubicBezTo>
                    <a:cubicBezTo>
                      <a:pt x="290" y="65"/>
                      <a:pt x="295" y="53"/>
                      <a:pt x="304" y="62"/>
                    </a:cubicBezTo>
                    <a:cubicBezTo>
                      <a:pt x="311" y="73"/>
                      <a:pt x="314" y="79"/>
                      <a:pt x="321" y="73"/>
                    </a:cubicBezTo>
                    <a:cubicBezTo>
                      <a:pt x="328" y="68"/>
                      <a:pt x="321" y="75"/>
                      <a:pt x="328" y="81"/>
                    </a:cubicBezTo>
                    <a:cubicBezTo>
                      <a:pt x="319" y="79"/>
                      <a:pt x="328" y="86"/>
                      <a:pt x="321" y="87"/>
                    </a:cubicBezTo>
                    <a:cubicBezTo>
                      <a:pt x="311" y="90"/>
                      <a:pt x="313" y="96"/>
                      <a:pt x="314" y="100"/>
                    </a:cubicBezTo>
                    <a:cubicBezTo>
                      <a:pt x="316" y="103"/>
                      <a:pt x="314" y="104"/>
                      <a:pt x="310" y="106"/>
                    </a:cubicBezTo>
                    <a:cubicBezTo>
                      <a:pt x="307" y="107"/>
                      <a:pt x="308" y="104"/>
                      <a:pt x="304" y="106"/>
                    </a:cubicBezTo>
                    <a:cubicBezTo>
                      <a:pt x="299" y="106"/>
                      <a:pt x="295" y="100"/>
                      <a:pt x="293" y="104"/>
                    </a:cubicBezTo>
                    <a:cubicBezTo>
                      <a:pt x="293" y="107"/>
                      <a:pt x="292" y="117"/>
                      <a:pt x="289" y="120"/>
                    </a:cubicBezTo>
                    <a:cubicBezTo>
                      <a:pt x="287" y="123"/>
                      <a:pt x="292" y="121"/>
                      <a:pt x="292" y="124"/>
                    </a:cubicBezTo>
                    <a:cubicBezTo>
                      <a:pt x="290" y="128"/>
                      <a:pt x="287" y="126"/>
                      <a:pt x="284" y="124"/>
                    </a:cubicBezTo>
                    <a:cubicBezTo>
                      <a:pt x="282" y="124"/>
                      <a:pt x="276" y="126"/>
                      <a:pt x="272" y="128"/>
                    </a:cubicBezTo>
                    <a:cubicBezTo>
                      <a:pt x="264" y="129"/>
                      <a:pt x="275" y="129"/>
                      <a:pt x="273" y="132"/>
                    </a:cubicBezTo>
                    <a:cubicBezTo>
                      <a:pt x="272" y="135"/>
                      <a:pt x="279" y="148"/>
                      <a:pt x="275" y="149"/>
                    </a:cubicBezTo>
                    <a:cubicBezTo>
                      <a:pt x="272" y="151"/>
                      <a:pt x="276" y="153"/>
                      <a:pt x="273" y="153"/>
                    </a:cubicBezTo>
                    <a:cubicBezTo>
                      <a:pt x="270" y="154"/>
                      <a:pt x="273" y="159"/>
                      <a:pt x="272" y="160"/>
                    </a:cubicBezTo>
                    <a:cubicBezTo>
                      <a:pt x="269" y="156"/>
                      <a:pt x="266" y="159"/>
                      <a:pt x="264" y="156"/>
                    </a:cubicBezTo>
                    <a:cubicBezTo>
                      <a:pt x="264" y="153"/>
                      <a:pt x="258" y="153"/>
                      <a:pt x="247" y="153"/>
                    </a:cubicBezTo>
                    <a:cubicBezTo>
                      <a:pt x="235" y="151"/>
                      <a:pt x="235" y="154"/>
                      <a:pt x="232" y="153"/>
                    </a:cubicBezTo>
                    <a:cubicBezTo>
                      <a:pt x="231" y="151"/>
                      <a:pt x="226" y="148"/>
                      <a:pt x="221" y="149"/>
                    </a:cubicBezTo>
                    <a:cubicBezTo>
                      <a:pt x="215" y="151"/>
                      <a:pt x="220" y="159"/>
                      <a:pt x="217" y="157"/>
                    </a:cubicBezTo>
                    <a:cubicBezTo>
                      <a:pt x="214" y="156"/>
                      <a:pt x="208" y="153"/>
                      <a:pt x="203" y="153"/>
                    </a:cubicBezTo>
                    <a:cubicBezTo>
                      <a:pt x="199" y="154"/>
                      <a:pt x="199" y="157"/>
                      <a:pt x="199" y="159"/>
                    </a:cubicBezTo>
                  </a:path>
                </a:pathLst>
              </a:custGeom>
              <a:grpFill/>
              <a:ln w="6350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lIns="45720" tIns="27432" rIns="45720" bIns="27432"/>
              <a:lstStyle/>
              <a:p>
                <a:endParaRPr lang="en-GB" sz="900" dirty="0"/>
              </a:p>
            </p:txBody>
          </p:sp>
          <p:sp>
            <p:nvSpPr>
              <p:cNvPr id="565" name="Freeform 199"/>
              <p:cNvSpPr>
                <a:spLocks noEditPoints="1"/>
              </p:cNvSpPr>
              <p:nvPr/>
            </p:nvSpPr>
            <p:spPr bwMode="auto">
              <a:xfrm>
                <a:off x="3003" y="1547"/>
                <a:ext cx="186" cy="279"/>
              </a:xfrm>
              <a:custGeom>
                <a:avLst/>
                <a:gdLst/>
                <a:ahLst/>
                <a:cxnLst>
                  <a:cxn ang="0">
                    <a:pos x="12" y="13"/>
                  </a:cxn>
                  <a:cxn ang="0">
                    <a:pos x="24" y="21"/>
                  </a:cxn>
                  <a:cxn ang="0">
                    <a:pos x="35" y="19"/>
                  </a:cxn>
                  <a:cxn ang="0">
                    <a:pos x="44" y="21"/>
                  </a:cxn>
                  <a:cxn ang="0">
                    <a:pos x="50" y="10"/>
                  </a:cxn>
                  <a:cxn ang="0">
                    <a:pos x="62" y="2"/>
                  </a:cxn>
                  <a:cxn ang="0">
                    <a:pos x="77" y="10"/>
                  </a:cxn>
                  <a:cxn ang="0">
                    <a:pos x="73" y="19"/>
                  </a:cxn>
                  <a:cxn ang="0">
                    <a:pos x="79" y="31"/>
                  </a:cxn>
                  <a:cxn ang="0">
                    <a:pos x="76" y="49"/>
                  </a:cxn>
                  <a:cxn ang="0">
                    <a:pos x="80" y="66"/>
                  </a:cxn>
                  <a:cxn ang="0">
                    <a:pos x="80" y="70"/>
                  </a:cxn>
                  <a:cxn ang="0">
                    <a:pos x="83" y="78"/>
                  </a:cxn>
                  <a:cxn ang="0">
                    <a:pos x="88" y="86"/>
                  </a:cxn>
                  <a:cxn ang="0">
                    <a:pos x="93" y="99"/>
                  </a:cxn>
                  <a:cxn ang="0">
                    <a:pos x="79" y="120"/>
                  </a:cxn>
                  <a:cxn ang="0">
                    <a:pos x="56" y="134"/>
                  </a:cxn>
                  <a:cxn ang="0">
                    <a:pos x="44" y="138"/>
                  </a:cxn>
                  <a:cxn ang="0">
                    <a:pos x="27" y="141"/>
                  </a:cxn>
                  <a:cxn ang="0">
                    <a:pos x="22" y="138"/>
                  </a:cxn>
                  <a:cxn ang="0">
                    <a:pos x="13" y="128"/>
                  </a:cxn>
                  <a:cxn ang="0">
                    <a:pos x="15" y="117"/>
                  </a:cxn>
                  <a:cxn ang="0">
                    <a:pos x="15" y="99"/>
                  </a:cxn>
                  <a:cxn ang="0">
                    <a:pos x="21" y="94"/>
                  </a:cxn>
                  <a:cxn ang="0">
                    <a:pos x="29" y="88"/>
                  </a:cxn>
                  <a:cxn ang="0">
                    <a:pos x="41" y="75"/>
                  </a:cxn>
                  <a:cxn ang="0">
                    <a:pos x="45" y="70"/>
                  </a:cxn>
                  <a:cxn ang="0">
                    <a:pos x="36" y="63"/>
                  </a:cxn>
                  <a:cxn ang="0">
                    <a:pos x="35" y="49"/>
                  </a:cxn>
                  <a:cxn ang="0">
                    <a:pos x="33" y="39"/>
                  </a:cxn>
                  <a:cxn ang="0">
                    <a:pos x="30" y="35"/>
                  </a:cxn>
                  <a:cxn ang="0">
                    <a:pos x="29" y="28"/>
                  </a:cxn>
                  <a:cxn ang="0">
                    <a:pos x="12" y="19"/>
                  </a:cxn>
                  <a:cxn ang="0">
                    <a:pos x="12" y="16"/>
                  </a:cxn>
                  <a:cxn ang="0">
                    <a:pos x="21" y="138"/>
                  </a:cxn>
                  <a:cxn ang="0">
                    <a:pos x="18" y="136"/>
                  </a:cxn>
                  <a:cxn ang="0">
                    <a:pos x="18" y="136"/>
                  </a:cxn>
                  <a:cxn ang="0">
                    <a:pos x="16" y="139"/>
                  </a:cxn>
                  <a:cxn ang="0">
                    <a:pos x="18" y="139"/>
                  </a:cxn>
                  <a:cxn ang="0">
                    <a:pos x="18" y="139"/>
                  </a:cxn>
                  <a:cxn ang="0">
                    <a:pos x="18" y="138"/>
                  </a:cxn>
                  <a:cxn ang="0">
                    <a:pos x="4" y="141"/>
                  </a:cxn>
                  <a:cxn ang="0">
                    <a:pos x="4" y="141"/>
                  </a:cxn>
                  <a:cxn ang="0">
                    <a:pos x="4" y="138"/>
                  </a:cxn>
                  <a:cxn ang="0">
                    <a:pos x="3" y="136"/>
                  </a:cxn>
                  <a:cxn ang="0">
                    <a:pos x="1" y="136"/>
                  </a:cxn>
                  <a:cxn ang="0">
                    <a:pos x="0" y="138"/>
                  </a:cxn>
                  <a:cxn ang="0">
                    <a:pos x="3" y="139"/>
                  </a:cxn>
                  <a:cxn ang="0">
                    <a:pos x="41" y="72"/>
                  </a:cxn>
                  <a:cxn ang="0">
                    <a:pos x="44" y="74"/>
                  </a:cxn>
                  <a:cxn ang="0">
                    <a:pos x="13" y="97"/>
                  </a:cxn>
                  <a:cxn ang="0">
                    <a:pos x="15" y="97"/>
                  </a:cxn>
                </a:cxnLst>
                <a:rect l="0" t="0" r="r" b="b"/>
                <a:pathLst>
                  <a:path w="96" h="144">
                    <a:moveTo>
                      <a:pt x="12" y="16"/>
                    </a:moveTo>
                    <a:cubicBezTo>
                      <a:pt x="12" y="16"/>
                      <a:pt x="10" y="14"/>
                      <a:pt x="12" y="13"/>
                    </a:cubicBezTo>
                    <a:cubicBezTo>
                      <a:pt x="15" y="11"/>
                      <a:pt x="18" y="14"/>
                      <a:pt x="21" y="17"/>
                    </a:cubicBezTo>
                    <a:cubicBezTo>
                      <a:pt x="24" y="21"/>
                      <a:pt x="19" y="21"/>
                      <a:pt x="24" y="21"/>
                    </a:cubicBezTo>
                    <a:cubicBezTo>
                      <a:pt x="30" y="21"/>
                      <a:pt x="27" y="22"/>
                      <a:pt x="30" y="22"/>
                    </a:cubicBezTo>
                    <a:cubicBezTo>
                      <a:pt x="35" y="21"/>
                      <a:pt x="33" y="19"/>
                      <a:pt x="35" y="19"/>
                    </a:cubicBezTo>
                    <a:cubicBezTo>
                      <a:pt x="36" y="21"/>
                      <a:pt x="39" y="21"/>
                      <a:pt x="42" y="24"/>
                    </a:cubicBezTo>
                    <a:cubicBezTo>
                      <a:pt x="42" y="22"/>
                      <a:pt x="44" y="24"/>
                      <a:pt x="44" y="21"/>
                    </a:cubicBezTo>
                    <a:cubicBezTo>
                      <a:pt x="45" y="17"/>
                      <a:pt x="51" y="19"/>
                      <a:pt x="48" y="16"/>
                    </a:cubicBezTo>
                    <a:cubicBezTo>
                      <a:pt x="47" y="13"/>
                      <a:pt x="50" y="13"/>
                      <a:pt x="50" y="10"/>
                    </a:cubicBezTo>
                    <a:cubicBezTo>
                      <a:pt x="50" y="8"/>
                      <a:pt x="51" y="5"/>
                      <a:pt x="54" y="3"/>
                    </a:cubicBezTo>
                    <a:cubicBezTo>
                      <a:pt x="58" y="2"/>
                      <a:pt x="56" y="5"/>
                      <a:pt x="62" y="2"/>
                    </a:cubicBezTo>
                    <a:cubicBezTo>
                      <a:pt x="65" y="0"/>
                      <a:pt x="65" y="0"/>
                      <a:pt x="67" y="3"/>
                    </a:cubicBezTo>
                    <a:cubicBezTo>
                      <a:pt x="68" y="5"/>
                      <a:pt x="76" y="6"/>
                      <a:pt x="77" y="10"/>
                    </a:cubicBezTo>
                    <a:cubicBezTo>
                      <a:pt x="77" y="11"/>
                      <a:pt x="70" y="14"/>
                      <a:pt x="74" y="16"/>
                    </a:cubicBezTo>
                    <a:cubicBezTo>
                      <a:pt x="67" y="21"/>
                      <a:pt x="73" y="17"/>
                      <a:pt x="73" y="19"/>
                    </a:cubicBezTo>
                    <a:cubicBezTo>
                      <a:pt x="74" y="22"/>
                      <a:pt x="70" y="21"/>
                      <a:pt x="71" y="25"/>
                    </a:cubicBezTo>
                    <a:cubicBezTo>
                      <a:pt x="73" y="33"/>
                      <a:pt x="76" y="27"/>
                      <a:pt x="79" y="31"/>
                    </a:cubicBezTo>
                    <a:cubicBezTo>
                      <a:pt x="82" y="36"/>
                      <a:pt x="85" y="35"/>
                      <a:pt x="82" y="38"/>
                    </a:cubicBezTo>
                    <a:cubicBezTo>
                      <a:pt x="79" y="41"/>
                      <a:pt x="73" y="46"/>
                      <a:pt x="76" y="49"/>
                    </a:cubicBezTo>
                    <a:cubicBezTo>
                      <a:pt x="79" y="50"/>
                      <a:pt x="85" y="64"/>
                      <a:pt x="83" y="64"/>
                    </a:cubicBezTo>
                    <a:cubicBezTo>
                      <a:pt x="80" y="64"/>
                      <a:pt x="80" y="64"/>
                      <a:pt x="80" y="66"/>
                    </a:cubicBezTo>
                    <a:cubicBezTo>
                      <a:pt x="82" y="66"/>
                      <a:pt x="80" y="66"/>
                      <a:pt x="80" y="67"/>
                    </a:cubicBezTo>
                    <a:cubicBezTo>
                      <a:pt x="80" y="70"/>
                      <a:pt x="79" y="69"/>
                      <a:pt x="80" y="70"/>
                    </a:cubicBezTo>
                    <a:cubicBezTo>
                      <a:pt x="83" y="72"/>
                      <a:pt x="79" y="72"/>
                      <a:pt x="79" y="74"/>
                    </a:cubicBezTo>
                    <a:cubicBezTo>
                      <a:pt x="80" y="77"/>
                      <a:pt x="86" y="77"/>
                      <a:pt x="83" y="78"/>
                    </a:cubicBezTo>
                    <a:cubicBezTo>
                      <a:pt x="82" y="80"/>
                      <a:pt x="83" y="80"/>
                      <a:pt x="83" y="81"/>
                    </a:cubicBezTo>
                    <a:cubicBezTo>
                      <a:pt x="82" y="83"/>
                      <a:pt x="88" y="83"/>
                      <a:pt x="88" y="86"/>
                    </a:cubicBezTo>
                    <a:cubicBezTo>
                      <a:pt x="86" y="89"/>
                      <a:pt x="80" y="89"/>
                      <a:pt x="83" y="92"/>
                    </a:cubicBezTo>
                    <a:cubicBezTo>
                      <a:pt x="86" y="94"/>
                      <a:pt x="91" y="95"/>
                      <a:pt x="93" y="99"/>
                    </a:cubicBezTo>
                    <a:cubicBezTo>
                      <a:pt x="94" y="102"/>
                      <a:pt x="96" y="100"/>
                      <a:pt x="94" y="103"/>
                    </a:cubicBezTo>
                    <a:cubicBezTo>
                      <a:pt x="93" y="106"/>
                      <a:pt x="88" y="113"/>
                      <a:pt x="79" y="120"/>
                    </a:cubicBezTo>
                    <a:cubicBezTo>
                      <a:pt x="71" y="128"/>
                      <a:pt x="68" y="130"/>
                      <a:pt x="65" y="133"/>
                    </a:cubicBezTo>
                    <a:cubicBezTo>
                      <a:pt x="61" y="136"/>
                      <a:pt x="61" y="133"/>
                      <a:pt x="56" y="134"/>
                    </a:cubicBezTo>
                    <a:cubicBezTo>
                      <a:pt x="51" y="138"/>
                      <a:pt x="53" y="133"/>
                      <a:pt x="51" y="136"/>
                    </a:cubicBezTo>
                    <a:cubicBezTo>
                      <a:pt x="48" y="139"/>
                      <a:pt x="50" y="134"/>
                      <a:pt x="44" y="138"/>
                    </a:cubicBezTo>
                    <a:cubicBezTo>
                      <a:pt x="35" y="142"/>
                      <a:pt x="33" y="141"/>
                      <a:pt x="30" y="142"/>
                    </a:cubicBezTo>
                    <a:cubicBezTo>
                      <a:pt x="25" y="144"/>
                      <a:pt x="25" y="144"/>
                      <a:pt x="27" y="141"/>
                    </a:cubicBezTo>
                    <a:cubicBezTo>
                      <a:pt x="29" y="139"/>
                      <a:pt x="27" y="138"/>
                      <a:pt x="25" y="141"/>
                    </a:cubicBezTo>
                    <a:cubicBezTo>
                      <a:pt x="22" y="142"/>
                      <a:pt x="22" y="139"/>
                      <a:pt x="22" y="138"/>
                    </a:cubicBezTo>
                    <a:cubicBezTo>
                      <a:pt x="24" y="134"/>
                      <a:pt x="21" y="134"/>
                      <a:pt x="16" y="134"/>
                    </a:cubicBezTo>
                    <a:cubicBezTo>
                      <a:pt x="12" y="133"/>
                      <a:pt x="13" y="133"/>
                      <a:pt x="13" y="128"/>
                    </a:cubicBezTo>
                    <a:cubicBezTo>
                      <a:pt x="15" y="125"/>
                      <a:pt x="15" y="124"/>
                      <a:pt x="15" y="122"/>
                    </a:cubicBezTo>
                    <a:cubicBezTo>
                      <a:pt x="13" y="119"/>
                      <a:pt x="18" y="120"/>
                      <a:pt x="15" y="117"/>
                    </a:cubicBezTo>
                    <a:cubicBezTo>
                      <a:pt x="10" y="111"/>
                      <a:pt x="16" y="114"/>
                      <a:pt x="13" y="110"/>
                    </a:cubicBezTo>
                    <a:cubicBezTo>
                      <a:pt x="10" y="103"/>
                      <a:pt x="15" y="102"/>
                      <a:pt x="15" y="99"/>
                    </a:cubicBezTo>
                    <a:cubicBezTo>
                      <a:pt x="15" y="97"/>
                      <a:pt x="18" y="100"/>
                      <a:pt x="19" y="99"/>
                    </a:cubicBezTo>
                    <a:cubicBezTo>
                      <a:pt x="22" y="97"/>
                      <a:pt x="19" y="94"/>
                      <a:pt x="21" y="94"/>
                    </a:cubicBezTo>
                    <a:cubicBezTo>
                      <a:pt x="22" y="94"/>
                      <a:pt x="22" y="91"/>
                      <a:pt x="25" y="92"/>
                    </a:cubicBezTo>
                    <a:cubicBezTo>
                      <a:pt x="27" y="92"/>
                      <a:pt x="25" y="89"/>
                      <a:pt x="29" y="88"/>
                    </a:cubicBezTo>
                    <a:cubicBezTo>
                      <a:pt x="32" y="88"/>
                      <a:pt x="27" y="88"/>
                      <a:pt x="33" y="85"/>
                    </a:cubicBezTo>
                    <a:cubicBezTo>
                      <a:pt x="39" y="80"/>
                      <a:pt x="38" y="77"/>
                      <a:pt x="41" y="75"/>
                    </a:cubicBezTo>
                    <a:cubicBezTo>
                      <a:pt x="45" y="74"/>
                      <a:pt x="45" y="75"/>
                      <a:pt x="45" y="74"/>
                    </a:cubicBezTo>
                    <a:cubicBezTo>
                      <a:pt x="47" y="72"/>
                      <a:pt x="44" y="74"/>
                      <a:pt x="45" y="70"/>
                    </a:cubicBezTo>
                    <a:cubicBezTo>
                      <a:pt x="45" y="67"/>
                      <a:pt x="47" y="66"/>
                      <a:pt x="42" y="64"/>
                    </a:cubicBezTo>
                    <a:cubicBezTo>
                      <a:pt x="38" y="64"/>
                      <a:pt x="41" y="63"/>
                      <a:pt x="36" y="63"/>
                    </a:cubicBezTo>
                    <a:cubicBezTo>
                      <a:pt x="36" y="58"/>
                      <a:pt x="30" y="56"/>
                      <a:pt x="33" y="53"/>
                    </a:cubicBezTo>
                    <a:cubicBezTo>
                      <a:pt x="35" y="50"/>
                      <a:pt x="33" y="50"/>
                      <a:pt x="35" y="49"/>
                    </a:cubicBezTo>
                    <a:cubicBezTo>
                      <a:pt x="36" y="47"/>
                      <a:pt x="32" y="46"/>
                      <a:pt x="32" y="44"/>
                    </a:cubicBezTo>
                    <a:cubicBezTo>
                      <a:pt x="32" y="41"/>
                      <a:pt x="33" y="41"/>
                      <a:pt x="33" y="39"/>
                    </a:cubicBezTo>
                    <a:cubicBezTo>
                      <a:pt x="33" y="38"/>
                      <a:pt x="30" y="41"/>
                      <a:pt x="30" y="39"/>
                    </a:cubicBezTo>
                    <a:cubicBezTo>
                      <a:pt x="30" y="38"/>
                      <a:pt x="32" y="39"/>
                      <a:pt x="30" y="35"/>
                    </a:cubicBezTo>
                    <a:cubicBezTo>
                      <a:pt x="30" y="31"/>
                      <a:pt x="35" y="35"/>
                      <a:pt x="30" y="30"/>
                    </a:cubicBezTo>
                    <a:cubicBezTo>
                      <a:pt x="27" y="28"/>
                      <a:pt x="29" y="30"/>
                      <a:pt x="29" y="28"/>
                    </a:cubicBezTo>
                    <a:cubicBezTo>
                      <a:pt x="29" y="27"/>
                      <a:pt x="25" y="25"/>
                      <a:pt x="22" y="25"/>
                    </a:cubicBezTo>
                    <a:cubicBezTo>
                      <a:pt x="19" y="25"/>
                      <a:pt x="15" y="22"/>
                      <a:pt x="12" y="19"/>
                    </a:cubicBezTo>
                    <a:cubicBezTo>
                      <a:pt x="7" y="17"/>
                      <a:pt x="12" y="17"/>
                      <a:pt x="9" y="16"/>
                    </a:cubicBezTo>
                    <a:cubicBezTo>
                      <a:pt x="9" y="14"/>
                      <a:pt x="12" y="17"/>
                      <a:pt x="12" y="16"/>
                    </a:cubicBezTo>
                    <a:close/>
                    <a:moveTo>
                      <a:pt x="19" y="136"/>
                    </a:moveTo>
                    <a:cubicBezTo>
                      <a:pt x="19" y="136"/>
                      <a:pt x="21" y="136"/>
                      <a:pt x="21" y="138"/>
                    </a:cubicBezTo>
                    <a:cubicBezTo>
                      <a:pt x="21" y="138"/>
                      <a:pt x="19" y="138"/>
                      <a:pt x="19" y="136"/>
                    </a:cubicBezTo>
                    <a:close/>
                    <a:moveTo>
                      <a:pt x="18" y="136"/>
                    </a:moveTo>
                    <a:cubicBezTo>
                      <a:pt x="18" y="136"/>
                      <a:pt x="16" y="134"/>
                      <a:pt x="18" y="134"/>
                    </a:cubicBezTo>
                    <a:cubicBezTo>
                      <a:pt x="18" y="134"/>
                      <a:pt x="19" y="136"/>
                      <a:pt x="18" y="136"/>
                    </a:cubicBezTo>
                    <a:close/>
                    <a:moveTo>
                      <a:pt x="15" y="139"/>
                    </a:moveTo>
                    <a:cubicBezTo>
                      <a:pt x="15" y="138"/>
                      <a:pt x="16" y="138"/>
                      <a:pt x="16" y="139"/>
                    </a:cubicBezTo>
                    <a:cubicBezTo>
                      <a:pt x="15" y="139"/>
                      <a:pt x="15" y="139"/>
                      <a:pt x="15" y="139"/>
                    </a:cubicBezTo>
                    <a:close/>
                    <a:moveTo>
                      <a:pt x="18" y="139"/>
                    </a:moveTo>
                    <a:cubicBezTo>
                      <a:pt x="18" y="138"/>
                      <a:pt x="19" y="138"/>
                      <a:pt x="19" y="138"/>
                    </a:cubicBezTo>
                    <a:cubicBezTo>
                      <a:pt x="19" y="139"/>
                      <a:pt x="19" y="139"/>
                      <a:pt x="18" y="139"/>
                    </a:cubicBezTo>
                    <a:close/>
                    <a:moveTo>
                      <a:pt x="16" y="139"/>
                    </a:moveTo>
                    <a:cubicBezTo>
                      <a:pt x="16" y="138"/>
                      <a:pt x="18" y="138"/>
                      <a:pt x="18" y="138"/>
                    </a:cubicBezTo>
                    <a:cubicBezTo>
                      <a:pt x="18" y="139"/>
                      <a:pt x="16" y="139"/>
                      <a:pt x="16" y="139"/>
                    </a:cubicBezTo>
                    <a:close/>
                    <a:moveTo>
                      <a:pt x="4" y="141"/>
                    </a:moveTo>
                    <a:cubicBezTo>
                      <a:pt x="4" y="141"/>
                      <a:pt x="3" y="139"/>
                      <a:pt x="4" y="139"/>
                    </a:cubicBezTo>
                    <a:cubicBezTo>
                      <a:pt x="4" y="139"/>
                      <a:pt x="6" y="141"/>
                      <a:pt x="4" y="141"/>
                    </a:cubicBezTo>
                    <a:close/>
                    <a:moveTo>
                      <a:pt x="3" y="139"/>
                    </a:moveTo>
                    <a:cubicBezTo>
                      <a:pt x="4" y="139"/>
                      <a:pt x="3" y="138"/>
                      <a:pt x="4" y="138"/>
                    </a:cubicBezTo>
                    <a:cubicBezTo>
                      <a:pt x="4" y="138"/>
                      <a:pt x="4" y="139"/>
                      <a:pt x="6" y="138"/>
                    </a:cubicBezTo>
                    <a:cubicBezTo>
                      <a:pt x="6" y="136"/>
                      <a:pt x="6" y="136"/>
                      <a:pt x="3" y="136"/>
                    </a:cubicBezTo>
                    <a:cubicBezTo>
                      <a:pt x="0" y="134"/>
                      <a:pt x="3" y="136"/>
                      <a:pt x="3" y="138"/>
                    </a:cubicBezTo>
                    <a:cubicBezTo>
                      <a:pt x="1" y="139"/>
                      <a:pt x="1" y="136"/>
                      <a:pt x="1" y="136"/>
                    </a:cubicBezTo>
                    <a:cubicBezTo>
                      <a:pt x="1" y="138"/>
                      <a:pt x="0" y="138"/>
                      <a:pt x="0" y="138"/>
                    </a:cubicBezTo>
                    <a:cubicBezTo>
                      <a:pt x="0" y="139"/>
                      <a:pt x="0" y="138"/>
                      <a:pt x="0" y="138"/>
                    </a:cubicBezTo>
                    <a:cubicBezTo>
                      <a:pt x="1" y="139"/>
                      <a:pt x="1" y="139"/>
                      <a:pt x="1" y="139"/>
                    </a:cubicBezTo>
                    <a:cubicBezTo>
                      <a:pt x="3" y="139"/>
                      <a:pt x="3" y="141"/>
                      <a:pt x="3" y="139"/>
                    </a:cubicBezTo>
                    <a:close/>
                    <a:moveTo>
                      <a:pt x="44" y="74"/>
                    </a:moveTo>
                    <a:cubicBezTo>
                      <a:pt x="45" y="72"/>
                      <a:pt x="44" y="72"/>
                      <a:pt x="41" y="72"/>
                    </a:cubicBezTo>
                    <a:cubicBezTo>
                      <a:pt x="39" y="72"/>
                      <a:pt x="39" y="74"/>
                      <a:pt x="41" y="74"/>
                    </a:cubicBezTo>
                    <a:cubicBezTo>
                      <a:pt x="42" y="74"/>
                      <a:pt x="42" y="74"/>
                      <a:pt x="44" y="74"/>
                    </a:cubicBezTo>
                    <a:close/>
                    <a:moveTo>
                      <a:pt x="15" y="97"/>
                    </a:moveTo>
                    <a:cubicBezTo>
                      <a:pt x="13" y="97"/>
                      <a:pt x="13" y="97"/>
                      <a:pt x="13" y="97"/>
                    </a:cubicBezTo>
                    <a:cubicBezTo>
                      <a:pt x="13" y="97"/>
                      <a:pt x="12" y="97"/>
                      <a:pt x="13" y="99"/>
                    </a:cubicBezTo>
                    <a:cubicBezTo>
                      <a:pt x="13" y="99"/>
                      <a:pt x="15" y="99"/>
                      <a:pt x="15" y="97"/>
                    </a:cubicBezTo>
                    <a:close/>
                  </a:path>
                </a:pathLst>
              </a:custGeom>
              <a:grpFill/>
              <a:ln w="6350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lIns="45720" tIns="27432" rIns="45720" bIns="27432"/>
              <a:lstStyle/>
              <a:p>
                <a:endParaRPr lang="en-GB" sz="900" dirty="0"/>
              </a:p>
            </p:txBody>
          </p:sp>
          <p:sp>
            <p:nvSpPr>
              <p:cNvPr id="566" name="Freeform 200"/>
              <p:cNvSpPr>
                <a:spLocks noEditPoints="1"/>
              </p:cNvSpPr>
              <p:nvPr/>
            </p:nvSpPr>
            <p:spPr bwMode="auto">
              <a:xfrm>
                <a:off x="2772" y="1225"/>
                <a:ext cx="411" cy="644"/>
              </a:xfrm>
              <a:custGeom>
                <a:avLst/>
                <a:gdLst/>
                <a:ahLst/>
                <a:cxnLst>
                  <a:cxn ang="0">
                    <a:pos x="58" y="30"/>
                  </a:cxn>
                  <a:cxn ang="0">
                    <a:pos x="93" y="31"/>
                  </a:cxn>
                  <a:cxn ang="0">
                    <a:pos x="111" y="45"/>
                  </a:cxn>
                  <a:cxn ang="0">
                    <a:pos x="56" y="40"/>
                  </a:cxn>
                  <a:cxn ang="0">
                    <a:pos x="149" y="42"/>
                  </a:cxn>
                  <a:cxn ang="0">
                    <a:pos x="172" y="9"/>
                  </a:cxn>
                  <a:cxn ang="0">
                    <a:pos x="108" y="13"/>
                  </a:cxn>
                  <a:cxn ang="0">
                    <a:pos x="201" y="172"/>
                  </a:cxn>
                  <a:cxn ang="0">
                    <a:pos x="198" y="159"/>
                  </a:cxn>
                  <a:cxn ang="0">
                    <a:pos x="184" y="152"/>
                  </a:cxn>
                  <a:cxn ang="0">
                    <a:pos x="167" y="162"/>
                  </a:cxn>
                  <a:cxn ang="0">
                    <a:pos x="160" y="154"/>
                  </a:cxn>
                  <a:cxn ang="0">
                    <a:pos x="146" y="166"/>
                  </a:cxn>
                  <a:cxn ang="0">
                    <a:pos x="135" y="169"/>
                  </a:cxn>
                  <a:cxn ang="0">
                    <a:pos x="120" y="172"/>
                  </a:cxn>
                  <a:cxn ang="0">
                    <a:pos x="106" y="180"/>
                  </a:cxn>
                  <a:cxn ang="0">
                    <a:pos x="91" y="194"/>
                  </a:cxn>
                  <a:cxn ang="0">
                    <a:pos x="80" y="200"/>
                  </a:cxn>
                  <a:cxn ang="0">
                    <a:pos x="87" y="210"/>
                  </a:cxn>
                  <a:cxn ang="0">
                    <a:pos x="67" y="219"/>
                  </a:cxn>
                  <a:cxn ang="0">
                    <a:pos x="64" y="233"/>
                  </a:cxn>
                  <a:cxn ang="0">
                    <a:pos x="56" y="245"/>
                  </a:cxn>
                  <a:cxn ang="0">
                    <a:pos x="50" y="256"/>
                  </a:cxn>
                  <a:cxn ang="0">
                    <a:pos x="38" y="258"/>
                  </a:cxn>
                  <a:cxn ang="0">
                    <a:pos x="15" y="272"/>
                  </a:cxn>
                  <a:cxn ang="0">
                    <a:pos x="4" y="283"/>
                  </a:cxn>
                  <a:cxn ang="0">
                    <a:pos x="6" y="292"/>
                  </a:cxn>
                  <a:cxn ang="0">
                    <a:pos x="12" y="303"/>
                  </a:cxn>
                  <a:cxn ang="0">
                    <a:pos x="7" y="320"/>
                  </a:cxn>
                  <a:cxn ang="0">
                    <a:pos x="36" y="323"/>
                  </a:cxn>
                  <a:cxn ang="0">
                    <a:pos x="50" y="317"/>
                  </a:cxn>
                  <a:cxn ang="0">
                    <a:pos x="62" y="286"/>
                  </a:cxn>
                  <a:cxn ang="0">
                    <a:pos x="79" y="233"/>
                  </a:cxn>
                  <a:cxn ang="0">
                    <a:pos x="106" y="190"/>
                  </a:cxn>
                  <a:cxn ang="0">
                    <a:pos x="154" y="185"/>
                  </a:cxn>
                  <a:cxn ang="0">
                    <a:pos x="193" y="182"/>
                  </a:cxn>
                  <a:cxn ang="0">
                    <a:pos x="149" y="163"/>
                  </a:cxn>
                  <a:cxn ang="0">
                    <a:pos x="143" y="159"/>
                  </a:cxn>
                  <a:cxn ang="0">
                    <a:pos x="120" y="165"/>
                  </a:cxn>
                  <a:cxn ang="0">
                    <a:pos x="129" y="168"/>
                  </a:cxn>
                  <a:cxn ang="0">
                    <a:pos x="116" y="168"/>
                  </a:cxn>
                  <a:cxn ang="0">
                    <a:pos x="112" y="168"/>
                  </a:cxn>
                  <a:cxn ang="0">
                    <a:pos x="112" y="174"/>
                  </a:cxn>
                  <a:cxn ang="0">
                    <a:pos x="99" y="177"/>
                  </a:cxn>
                  <a:cxn ang="0">
                    <a:pos x="102" y="183"/>
                  </a:cxn>
                  <a:cxn ang="0">
                    <a:pos x="82" y="191"/>
                  </a:cxn>
                  <a:cxn ang="0">
                    <a:pos x="82" y="185"/>
                  </a:cxn>
                  <a:cxn ang="0">
                    <a:pos x="88" y="183"/>
                  </a:cxn>
                  <a:cxn ang="0">
                    <a:pos x="90" y="188"/>
                  </a:cxn>
                  <a:cxn ang="0">
                    <a:pos x="93" y="190"/>
                  </a:cxn>
                  <a:cxn ang="0">
                    <a:pos x="74" y="193"/>
                  </a:cxn>
                  <a:cxn ang="0">
                    <a:pos x="70" y="196"/>
                  </a:cxn>
                  <a:cxn ang="0">
                    <a:pos x="87" y="197"/>
                  </a:cxn>
                  <a:cxn ang="0">
                    <a:pos x="62" y="227"/>
                  </a:cxn>
                  <a:cxn ang="0">
                    <a:pos x="59" y="230"/>
                  </a:cxn>
                  <a:cxn ang="0">
                    <a:pos x="53" y="245"/>
                  </a:cxn>
                  <a:cxn ang="0">
                    <a:pos x="50" y="244"/>
                  </a:cxn>
                  <a:cxn ang="0">
                    <a:pos x="29" y="258"/>
                  </a:cxn>
                  <a:cxn ang="0">
                    <a:pos x="29" y="264"/>
                  </a:cxn>
                  <a:cxn ang="0">
                    <a:pos x="10" y="273"/>
                  </a:cxn>
                  <a:cxn ang="0">
                    <a:pos x="1" y="292"/>
                  </a:cxn>
                  <a:cxn ang="0">
                    <a:pos x="4" y="317"/>
                  </a:cxn>
                  <a:cxn ang="0">
                    <a:pos x="3" y="300"/>
                  </a:cxn>
                </a:cxnLst>
                <a:rect l="0" t="0" r="r" b="b"/>
                <a:pathLst>
                  <a:path w="212" h="332">
                    <a:moveTo>
                      <a:pt x="94" y="68"/>
                    </a:moveTo>
                    <a:cubicBezTo>
                      <a:pt x="84" y="65"/>
                      <a:pt x="88" y="62"/>
                      <a:pt x="80" y="59"/>
                    </a:cubicBezTo>
                    <a:cubicBezTo>
                      <a:pt x="71" y="56"/>
                      <a:pt x="73" y="54"/>
                      <a:pt x="80" y="53"/>
                    </a:cubicBezTo>
                    <a:cubicBezTo>
                      <a:pt x="90" y="51"/>
                      <a:pt x="99" y="47"/>
                      <a:pt x="84" y="48"/>
                    </a:cubicBezTo>
                    <a:cubicBezTo>
                      <a:pt x="68" y="50"/>
                      <a:pt x="67" y="48"/>
                      <a:pt x="80" y="44"/>
                    </a:cubicBezTo>
                    <a:cubicBezTo>
                      <a:pt x="93" y="40"/>
                      <a:pt x="102" y="37"/>
                      <a:pt x="91" y="37"/>
                    </a:cubicBezTo>
                    <a:cubicBezTo>
                      <a:pt x="80" y="37"/>
                      <a:pt x="90" y="33"/>
                      <a:pt x="80" y="37"/>
                    </a:cubicBezTo>
                    <a:cubicBezTo>
                      <a:pt x="73" y="42"/>
                      <a:pt x="70" y="47"/>
                      <a:pt x="62" y="39"/>
                    </a:cubicBezTo>
                    <a:cubicBezTo>
                      <a:pt x="55" y="30"/>
                      <a:pt x="52" y="31"/>
                      <a:pt x="58" y="30"/>
                    </a:cubicBezTo>
                    <a:cubicBezTo>
                      <a:pt x="62" y="30"/>
                      <a:pt x="56" y="30"/>
                      <a:pt x="58" y="27"/>
                    </a:cubicBezTo>
                    <a:cubicBezTo>
                      <a:pt x="59" y="22"/>
                      <a:pt x="55" y="31"/>
                      <a:pt x="52" y="27"/>
                    </a:cubicBezTo>
                    <a:cubicBezTo>
                      <a:pt x="49" y="22"/>
                      <a:pt x="45" y="22"/>
                      <a:pt x="52" y="17"/>
                    </a:cubicBezTo>
                    <a:cubicBezTo>
                      <a:pt x="59" y="13"/>
                      <a:pt x="56" y="19"/>
                      <a:pt x="61" y="17"/>
                    </a:cubicBezTo>
                    <a:cubicBezTo>
                      <a:pt x="64" y="14"/>
                      <a:pt x="62" y="19"/>
                      <a:pt x="68" y="16"/>
                    </a:cubicBezTo>
                    <a:cubicBezTo>
                      <a:pt x="76" y="14"/>
                      <a:pt x="76" y="17"/>
                      <a:pt x="70" y="19"/>
                    </a:cubicBezTo>
                    <a:cubicBezTo>
                      <a:pt x="64" y="20"/>
                      <a:pt x="71" y="19"/>
                      <a:pt x="73" y="25"/>
                    </a:cubicBezTo>
                    <a:cubicBezTo>
                      <a:pt x="76" y="30"/>
                      <a:pt x="73" y="19"/>
                      <a:pt x="77" y="17"/>
                    </a:cubicBezTo>
                    <a:cubicBezTo>
                      <a:pt x="84" y="16"/>
                      <a:pt x="90" y="31"/>
                      <a:pt x="93" y="31"/>
                    </a:cubicBezTo>
                    <a:cubicBezTo>
                      <a:pt x="97" y="31"/>
                      <a:pt x="84" y="17"/>
                      <a:pt x="90" y="14"/>
                    </a:cubicBezTo>
                    <a:cubicBezTo>
                      <a:pt x="94" y="9"/>
                      <a:pt x="93" y="14"/>
                      <a:pt x="99" y="14"/>
                    </a:cubicBezTo>
                    <a:cubicBezTo>
                      <a:pt x="103" y="14"/>
                      <a:pt x="103" y="16"/>
                      <a:pt x="106" y="17"/>
                    </a:cubicBezTo>
                    <a:cubicBezTo>
                      <a:pt x="108" y="17"/>
                      <a:pt x="103" y="19"/>
                      <a:pt x="105" y="23"/>
                    </a:cubicBezTo>
                    <a:cubicBezTo>
                      <a:pt x="106" y="27"/>
                      <a:pt x="105" y="17"/>
                      <a:pt x="111" y="20"/>
                    </a:cubicBezTo>
                    <a:cubicBezTo>
                      <a:pt x="116" y="23"/>
                      <a:pt x="109" y="28"/>
                      <a:pt x="117" y="27"/>
                    </a:cubicBezTo>
                    <a:cubicBezTo>
                      <a:pt x="123" y="27"/>
                      <a:pt x="119" y="28"/>
                      <a:pt x="128" y="31"/>
                    </a:cubicBezTo>
                    <a:cubicBezTo>
                      <a:pt x="137" y="33"/>
                      <a:pt x="137" y="34"/>
                      <a:pt x="123" y="36"/>
                    </a:cubicBezTo>
                    <a:cubicBezTo>
                      <a:pt x="109" y="36"/>
                      <a:pt x="120" y="44"/>
                      <a:pt x="111" y="45"/>
                    </a:cubicBezTo>
                    <a:cubicBezTo>
                      <a:pt x="103" y="48"/>
                      <a:pt x="116" y="51"/>
                      <a:pt x="106" y="54"/>
                    </a:cubicBezTo>
                    <a:cubicBezTo>
                      <a:pt x="96" y="58"/>
                      <a:pt x="105" y="72"/>
                      <a:pt x="94" y="68"/>
                    </a:cubicBezTo>
                    <a:close/>
                    <a:moveTo>
                      <a:pt x="131" y="42"/>
                    </a:moveTo>
                    <a:cubicBezTo>
                      <a:pt x="135" y="40"/>
                      <a:pt x="140" y="42"/>
                      <a:pt x="140" y="39"/>
                    </a:cubicBezTo>
                    <a:cubicBezTo>
                      <a:pt x="138" y="36"/>
                      <a:pt x="134" y="36"/>
                      <a:pt x="129" y="37"/>
                    </a:cubicBezTo>
                    <a:cubicBezTo>
                      <a:pt x="125" y="39"/>
                      <a:pt x="122" y="37"/>
                      <a:pt x="126" y="40"/>
                    </a:cubicBezTo>
                    <a:cubicBezTo>
                      <a:pt x="129" y="42"/>
                      <a:pt x="126" y="44"/>
                      <a:pt x="131" y="42"/>
                    </a:cubicBezTo>
                    <a:close/>
                    <a:moveTo>
                      <a:pt x="50" y="37"/>
                    </a:moveTo>
                    <a:cubicBezTo>
                      <a:pt x="52" y="42"/>
                      <a:pt x="50" y="36"/>
                      <a:pt x="56" y="40"/>
                    </a:cubicBezTo>
                    <a:cubicBezTo>
                      <a:pt x="64" y="45"/>
                      <a:pt x="58" y="37"/>
                      <a:pt x="55" y="37"/>
                    </a:cubicBezTo>
                    <a:cubicBezTo>
                      <a:pt x="52" y="37"/>
                      <a:pt x="52" y="30"/>
                      <a:pt x="47" y="31"/>
                    </a:cubicBezTo>
                    <a:cubicBezTo>
                      <a:pt x="45" y="31"/>
                      <a:pt x="47" y="33"/>
                      <a:pt x="50" y="37"/>
                    </a:cubicBezTo>
                    <a:close/>
                    <a:moveTo>
                      <a:pt x="131" y="51"/>
                    </a:moveTo>
                    <a:cubicBezTo>
                      <a:pt x="126" y="56"/>
                      <a:pt x="131" y="54"/>
                      <a:pt x="138" y="54"/>
                    </a:cubicBezTo>
                    <a:cubicBezTo>
                      <a:pt x="146" y="53"/>
                      <a:pt x="135" y="61"/>
                      <a:pt x="146" y="56"/>
                    </a:cubicBezTo>
                    <a:cubicBezTo>
                      <a:pt x="152" y="54"/>
                      <a:pt x="163" y="50"/>
                      <a:pt x="158" y="48"/>
                    </a:cubicBezTo>
                    <a:cubicBezTo>
                      <a:pt x="155" y="47"/>
                      <a:pt x="155" y="50"/>
                      <a:pt x="149" y="47"/>
                    </a:cubicBezTo>
                    <a:cubicBezTo>
                      <a:pt x="143" y="44"/>
                      <a:pt x="154" y="44"/>
                      <a:pt x="149" y="42"/>
                    </a:cubicBezTo>
                    <a:cubicBezTo>
                      <a:pt x="144" y="40"/>
                      <a:pt x="122" y="42"/>
                      <a:pt x="134" y="47"/>
                    </a:cubicBezTo>
                    <a:cubicBezTo>
                      <a:pt x="135" y="48"/>
                      <a:pt x="135" y="48"/>
                      <a:pt x="131" y="51"/>
                    </a:cubicBezTo>
                    <a:close/>
                    <a:moveTo>
                      <a:pt x="131" y="16"/>
                    </a:moveTo>
                    <a:cubicBezTo>
                      <a:pt x="140" y="16"/>
                      <a:pt x="135" y="17"/>
                      <a:pt x="123" y="19"/>
                    </a:cubicBezTo>
                    <a:cubicBezTo>
                      <a:pt x="111" y="22"/>
                      <a:pt x="129" y="23"/>
                      <a:pt x="138" y="23"/>
                    </a:cubicBezTo>
                    <a:cubicBezTo>
                      <a:pt x="146" y="23"/>
                      <a:pt x="151" y="31"/>
                      <a:pt x="157" y="25"/>
                    </a:cubicBezTo>
                    <a:cubicBezTo>
                      <a:pt x="163" y="20"/>
                      <a:pt x="161" y="25"/>
                      <a:pt x="167" y="23"/>
                    </a:cubicBezTo>
                    <a:cubicBezTo>
                      <a:pt x="173" y="22"/>
                      <a:pt x="164" y="20"/>
                      <a:pt x="177" y="16"/>
                    </a:cubicBezTo>
                    <a:cubicBezTo>
                      <a:pt x="184" y="14"/>
                      <a:pt x="177" y="9"/>
                      <a:pt x="172" y="9"/>
                    </a:cubicBezTo>
                    <a:cubicBezTo>
                      <a:pt x="169" y="11"/>
                      <a:pt x="164" y="8"/>
                      <a:pt x="157" y="6"/>
                    </a:cubicBezTo>
                    <a:cubicBezTo>
                      <a:pt x="149" y="6"/>
                      <a:pt x="154" y="11"/>
                      <a:pt x="149" y="9"/>
                    </a:cubicBezTo>
                    <a:cubicBezTo>
                      <a:pt x="144" y="9"/>
                      <a:pt x="151" y="6"/>
                      <a:pt x="148" y="5"/>
                    </a:cubicBezTo>
                    <a:cubicBezTo>
                      <a:pt x="146" y="3"/>
                      <a:pt x="141" y="3"/>
                      <a:pt x="141" y="9"/>
                    </a:cubicBezTo>
                    <a:cubicBezTo>
                      <a:pt x="141" y="14"/>
                      <a:pt x="140" y="14"/>
                      <a:pt x="137" y="9"/>
                    </a:cubicBezTo>
                    <a:cubicBezTo>
                      <a:pt x="134" y="5"/>
                      <a:pt x="135" y="11"/>
                      <a:pt x="123" y="6"/>
                    </a:cubicBezTo>
                    <a:cubicBezTo>
                      <a:pt x="111" y="0"/>
                      <a:pt x="126" y="13"/>
                      <a:pt x="117" y="8"/>
                    </a:cubicBezTo>
                    <a:cubicBezTo>
                      <a:pt x="106" y="3"/>
                      <a:pt x="120" y="13"/>
                      <a:pt x="112" y="9"/>
                    </a:cubicBezTo>
                    <a:cubicBezTo>
                      <a:pt x="105" y="8"/>
                      <a:pt x="103" y="11"/>
                      <a:pt x="108" y="13"/>
                    </a:cubicBezTo>
                    <a:cubicBezTo>
                      <a:pt x="112" y="16"/>
                      <a:pt x="105" y="13"/>
                      <a:pt x="112" y="17"/>
                    </a:cubicBezTo>
                    <a:cubicBezTo>
                      <a:pt x="117" y="20"/>
                      <a:pt x="120" y="16"/>
                      <a:pt x="131" y="16"/>
                    </a:cubicBezTo>
                    <a:close/>
                    <a:moveTo>
                      <a:pt x="196" y="179"/>
                    </a:moveTo>
                    <a:cubicBezTo>
                      <a:pt x="196" y="177"/>
                      <a:pt x="201" y="177"/>
                      <a:pt x="202" y="176"/>
                    </a:cubicBezTo>
                    <a:cubicBezTo>
                      <a:pt x="204" y="174"/>
                      <a:pt x="202" y="174"/>
                      <a:pt x="205" y="174"/>
                    </a:cubicBezTo>
                    <a:cubicBezTo>
                      <a:pt x="207" y="176"/>
                      <a:pt x="210" y="176"/>
                      <a:pt x="209" y="172"/>
                    </a:cubicBezTo>
                    <a:cubicBezTo>
                      <a:pt x="209" y="172"/>
                      <a:pt x="209" y="172"/>
                      <a:pt x="209" y="171"/>
                    </a:cubicBezTo>
                    <a:cubicBezTo>
                      <a:pt x="205" y="171"/>
                      <a:pt x="205" y="172"/>
                      <a:pt x="204" y="171"/>
                    </a:cubicBezTo>
                    <a:cubicBezTo>
                      <a:pt x="202" y="169"/>
                      <a:pt x="202" y="172"/>
                      <a:pt x="201" y="172"/>
                    </a:cubicBezTo>
                    <a:cubicBezTo>
                      <a:pt x="199" y="172"/>
                      <a:pt x="198" y="172"/>
                      <a:pt x="199" y="172"/>
                    </a:cubicBezTo>
                    <a:cubicBezTo>
                      <a:pt x="199" y="171"/>
                      <a:pt x="201" y="169"/>
                      <a:pt x="196" y="168"/>
                    </a:cubicBezTo>
                    <a:cubicBezTo>
                      <a:pt x="193" y="168"/>
                      <a:pt x="193" y="166"/>
                      <a:pt x="192" y="166"/>
                    </a:cubicBezTo>
                    <a:cubicBezTo>
                      <a:pt x="189" y="166"/>
                      <a:pt x="190" y="165"/>
                      <a:pt x="198" y="168"/>
                    </a:cubicBezTo>
                    <a:cubicBezTo>
                      <a:pt x="204" y="169"/>
                      <a:pt x="204" y="165"/>
                      <a:pt x="207" y="165"/>
                    </a:cubicBezTo>
                    <a:cubicBezTo>
                      <a:pt x="210" y="165"/>
                      <a:pt x="212" y="162"/>
                      <a:pt x="209" y="162"/>
                    </a:cubicBezTo>
                    <a:cubicBezTo>
                      <a:pt x="205" y="162"/>
                      <a:pt x="207" y="160"/>
                      <a:pt x="205" y="160"/>
                    </a:cubicBezTo>
                    <a:cubicBezTo>
                      <a:pt x="202" y="160"/>
                      <a:pt x="204" y="157"/>
                      <a:pt x="201" y="159"/>
                    </a:cubicBezTo>
                    <a:cubicBezTo>
                      <a:pt x="199" y="160"/>
                      <a:pt x="201" y="157"/>
                      <a:pt x="198" y="159"/>
                    </a:cubicBezTo>
                    <a:cubicBezTo>
                      <a:pt x="195" y="159"/>
                      <a:pt x="198" y="157"/>
                      <a:pt x="195" y="155"/>
                    </a:cubicBezTo>
                    <a:cubicBezTo>
                      <a:pt x="190" y="155"/>
                      <a:pt x="189" y="159"/>
                      <a:pt x="189" y="162"/>
                    </a:cubicBezTo>
                    <a:cubicBezTo>
                      <a:pt x="190" y="163"/>
                      <a:pt x="189" y="160"/>
                      <a:pt x="187" y="162"/>
                    </a:cubicBezTo>
                    <a:cubicBezTo>
                      <a:pt x="186" y="162"/>
                      <a:pt x="184" y="162"/>
                      <a:pt x="186" y="160"/>
                    </a:cubicBezTo>
                    <a:cubicBezTo>
                      <a:pt x="189" y="159"/>
                      <a:pt x="189" y="157"/>
                      <a:pt x="187" y="159"/>
                    </a:cubicBezTo>
                    <a:cubicBezTo>
                      <a:pt x="186" y="159"/>
                      <a:pt x="186" y="159"/>
                      <a:pt x="186" y="157"/>
                    </a:cubicBezTo>
                    <a:cubicBezTo>
                      <a:pt x="187" y="157"/>
                      <a:pt x="190" y="155"/>
                      <a:pt x="190" y="154"/>
                    </a:cubicBezTo>
                    <a:cubicBezTo>
                      <a:pt x="190" y="152"/>
                      <a:pt x="187" y="155"/>
                      <a:pt x="187" y="154"/>
                    </a:cubicBezTo>
                    <a:cubicBezTo>
                      <a:pt x="187" y="152"/>
                      <a:pt x="186" y="154"/>
                      <a:pt x="184" y="152"/>
                    </a:cubicBezTo>
                    <a:cubicBezTo>
                      <a:pt x="181" y="151"/>
                      <a:pt x="183" y="154"/>
                      <a:pt x="181" y="154"/>
                    </a:cubicBezTo>
                    <a:cubicBezTo>
                      <a:pt x="180" y="152"/>
                      <a:pt x="178" y="155"/>
                      <a:pt x="180" y="155"/>
                    </a:cubicBezTo>
                    <a:cubicBezTo>
                      <a:pt x="183" y="155"/>
                      <a:pt x="180" y="157"/>
                      <a:pt x="180" y="157"/>
                    </a:cubicBezTo>
                    <a:cubicBezTo>
                      <a:pt x="181" y="157"/>
                      <a:pt x="178" y="157"/>
                      <a:pt x="178" y="159"/>
                    </a:cubicBezTo>
                    <a:cubicBezTo>
                      <a:pt x="178" y="160"/>
                      <a:pt x="177" y="159"/>
                      <a:pt x="178" y="160"/>
                    </a:cubicBezTo>
                    <a:cubicBezTo>
                      <a:pt x="178" y="162"/>
                      <a:pt x="178" y="162"/>
                      <a:pt x="175" y="163"/>
                    </a:cubicBezTo>
                    <a:cubicBezTo>
                      <a:pt x="172" y="165"/>
                      <a:pt x="175" y="160"/>
                      <a:pt x="175" y="159"/>
                    </a:cubicBezTo>
                    <a:cubicBezTo>
                      <a:pt x="175" y="159"/>
                      <a:pt x="177" y="155"/>
                      <a:pt x="175" y="155"/>
                    </a:cubicBezTo>
                    <a:cubicBezTo>
                      <a:pt x="173" y="154"/>
                      <a:pt x="169" y="159"/>
                      <a:pt x="167" y="162"/>
                    </a:cubicBezTo>
                    <a:cubicBezTo>
                      <a:pt x="164" y="165"/>
                      <a:pt x="167" y="163"/>
                      <a:pt x="164" y="166"/>
                    </a:cubicBezTo>
                    <a:cubicBezTo>
                      <a:pt x="163" y="168"/>
                      <a:pt x="163" y="166"/>
                      <a:pt x="163" y="166"/>
                    </a:cubicBezTo>
                    <a:cubicBezTo>
                      <a:pt x="161" y="168"/>
                      <a:pt x="160" y="166"/>
                      <a:pt x="161" y="165"/>
                    </a:cubicBezTo>
                    <a:cubicBezTo>
                      <a:pt x="164" y="163"/>
                      <a:pt x="163" y="163"/>
                      <a:pt x="163" y="163"/>
                    </a:cubicBezTo>
                    <a:cubicBezTo>
                      <a:pt x="166" y="160"/>
                      <a:pt x="161" y="162"/>
                      <a:pt x="166" y="159"/>
                    </a:cubicBezTo>
                    <a:cubicBezTo>
                      <a:pt x="169" y="155"/>
                      <a:pt x="170" y="155"/>
                      <a:pt x="167" y="155"/>
                    </a:cubicBezTo>
                    <a:cubicBezTo>
                      <a:pt x="164" y="155"/>
                      <a:pt x="164" y="152"/>
                      <a:pt x="164" y="155"/>
                    </a:cubicBezTo>
                    <a:cubicBezTo>
                      <a:pt x="164" y="159"/>
                      <a:pt x="164" y="155"/>
                      <a:pt x="163" y="155"/>
                    </a:cubicBezTo>
                    <a:cubicBezTo>
                      <a:pt x="161" y="154"/>
                      <a:pt x="161" y="155"/>
                      <a:pt x="160" y="154"/>
                    </a:cubicBezTo>
                    <a:cubicBezTo>
                      <a:pt x="160" y="154"/>
                      <a:pt x="158" y="154"/>
                      <a:pt x="158" y="155"/>
                    </a:cubicBezTo>
                    <a:cubicBezTo>
                      <a:pt x="160" y="155"/>
                      <a:pt x="160" y="157"/>
                      <a:pt x="158" y="157"/>
                    </a:cubicBezTo>
                    <a:cubicBezTo>
                      <a:pt x="155" y="155"/>
                      <a:pt x="155" y="157"/>
                      <a:pt x="158" y="157"/>
                    </a:cubicBezTo>
                    <a:cubicBezTo>
                      <a:pt x="161" y="159"/>
                      <a:pt x="161" y="160"/>
                      <a:pt x="158" y="159"/>
                    </a:cubicBezTo>
                    <a:cubicBezTo>
                      <a:pt x="155" y="157"/>
                      <a:pt x="158" y="159"/>
                      <a:pt x="154" y="162"/>
                    </a:cubicBezTo>
                    <a:cubicBezTo>
                      <a:pt x="148" y="163"/>
                      <a:pt x="152" y="163"/>
                      <a:pt x="149" y="165"/>
                    </a:cubicBezTo>
                    <a:cubicBezTo>
                      <a:pt x="146" y="166"/>
                      <a:pt x="151" y="166"/>
                      <a:pt x="148" y="166"/>
                    </a:cubicBezTo>
                    <a:cubicBezTo>
                      <a:pt x="146" y="168"/>
                      <a:pt x="151" y="168"/>
                      <a:pt x="149" y="169"/>
                    </a:cubicBezTo>
                    <a:cubicBezTo>
                      <a:pt x="149" y="169"/>
                      <a:pt x="144" y="169"/>
                      <a:pt x="146" y="166"/>
                    </a:cubicBezTo>
                    <a:cubicBezTo>
                      <a:pt x="148" y="165"/>
                      <a:pt x="143" y="165"/>
                      <a:pt x="141" y="165"/>
                    </a:cubicBezTo>
                    <a:cubicBezTo>
                      <a:pt x="140" y="165"/>
                      <a:pt x="140" y="163"/>
                      <a:pt x="140" y="165"/>
                    </a:cubicBezTo>
                    <a:cubicBezTo>
                      <a:pt x="138" y="165"/>
                      <a:pt x="137" y="162"/>
                      <a:pt x="137" y="165"/>
                    </a:cubicBezTo>
                    <a:cubicBezTo>
                      <a:pt x="137" y="168"/>
                      <a:pt x="135" y="163"/>
                      <a:pt x="134" y="165"/>
                    </a:cubicBezTo>
                    <a:cubicBezTo>
                      <a:pt x="131" y="166"/>
                      <a:pt x="134" y="166"/>
                      <a:pt x="134" y="166"/>
                    </a:cubicBezTo>
                    <a:cubicBezTo>
                      <a:pt x="134" y="168"/>
                      <a:pt x="135" y="166"/>
                      <a:pt x="137" y="168"/>
                    </a:cubicBezTo>
                    <a:cubicBezTo>
                      <a:pt x="137" y="168"/>
                      <a:pt x="138" y="168"/>
                      <a:pt x="138" y="169"/>
                    </a:cubicBezTo>
                    <a:cubicBezTo>
                      <a:pt x="137" y="169"/>
                      <a:pt x="137" y="169"/>
                      <a:pt x="138" y="171"/>
                    </a:cubicBezTo>
                    <a:cubicBezTo>
                      <a:pt x="140" y="172"/>
                      <a:pt x="138" y="172"/>
                      <a:pt x="135" y="169"/>
                    </a:cubicBezTo>
                    <a:cubicBezTo>
                      <a:pt x="132" y="168"/>
                      <a:pt x="131" y="168"/>
                      <a:pt x="132" y="169"/>
                    </a:cubicBezTo>
                    <a:cubicBezTo>
                      <a:pt x="132" y="169"/>
                      <a:pt x="131" y="171"/>
                      <a:pt x="131" y="169"/>
                    </a:cubicBezTo>
                    <a:cubicBezTo>
                      <a:pt x="131" y="168"/>
                      <a:pt x="128" y="171"/>
                      <a:pt x="126" y="171"/>
                    </a:cubicBezTo>
                    <a:cubicBezTo>
                      <a:pt x="126" y="172"/>
                      <a:pt x="128" y="176"/>
                      <a:pt x="122" y="179"/>
                    </a:cubicBezTo>
                    <a:cubicBezTo>
                      <a:pt x="125" y="176"/>
                      <a:pt x="125" y="172"/>
                      <a:pt x="125" y="169"/>
                    </a:cubicBezTo>
                    <a:cubicBezTo>
                      <a:pt x="125" y="168"/>
                      <a:pt x="125" y="171"/>
                      <a:pt x="123" y="169"/>
                    </a:cubicBezTo>
                    <a:cubicBezTo>
                      <a:pt x="123" y="169"/>
                      <a:pt x="123" y="169"/>
                      <a:pt x="122" y="171"/>
                    </a:cubicBezTo>
                    <a:cubicBezTo>
                      <a:pt x="120" y="174"/>
                      <a:pt x="122" y="172"/>
                      <a:pt x="120" y="174"/>
                    </a:cubicBezTo>
                    <a:cubicBezTo>
                      <a:pt x="119" y="176"/>
                      <a:pt x="119" y="174"/>
                      <a:pt x="120" y="172"/>
                    </a:cubicBezTo>
                    <a:cubicBezTo>
                      <a:pt x="122" y="169"/>
                      <a:pt x="117" y="171"/>
                      <a:pt x="116" y="172"/>
                    </a:cubicBezTo>
                    <a:cubicBezTo>
                      <a:pt x="111" y="176"/>
                      <a:pt x="114" y="174"/>
                      <a:pt x="114" y="176"/>
                    </a:cubicBezTo>
                    <a:cubicBezTo>
                      <a:pt x="114" y="177"/>
                      <a:pt x="119" y="176"/>
                      <a:pt x="119" y="180"/>
                    </a:cubicBezTo>
                    <a:cubicBezTo>
                      <a:pt x="114" y="179"/>
                      <a:pt x="119" y="179"/>
                      <a:pt x="116" y="177"/>
                    </a:cubicBezTo>
                    <a:cubicBezTo>
                      <a:pt x="112" y="177"/>
                      <a:pt x="114" y="174"/>
                      <a:pt x="111" y="176"/>
                    </a:cubicBezTo>
                    <a:cubicBezTo>
                      <a:pt x="108" y="176"/>
                      <a:pt x="109" y="176"/>
                      <a:pt x="111" y="177"/>
                    </a:cubicBezTo>
                    <a:cubicBezTo>
                      <a:pt x="112" y="179"/>
                      <a:pt x="111" y="180"/>
                      <a:pt x="109" y="177"/>
                    </a:cubicBezTo>
                    <a:cubicBezTo>
                      <a:pt x="109" y="176"/>
                      <a:pt x="106" y="174"/>
                      <a:pt x="108" y="177"/>
                    </a:cubicBezTo>
                    <a:cubicBezTo>
                      <a:pt x="108" y="179"/>
                      <a:pt x="105" y="177"/>
                      <a:pt x="106" y="180"/>
                    </a:cubicBezTo>
                    <a:cubicBezTo>
                      <a:pt x="108" y="182"/>
                      <a:pt x="105" y="180"/>
                      <a:pt x="103" y="183"/>
                    </a:cubicBezTo>
                    <a:cubicBezTo>
                      <a:pt x="100" y="185"/>
                      <a:pt x="106" y="183"/>
                      <a:pt x="103" y="185"/>
                    </a:cubicBezTo>
                    <a:cubicBezTo>
                      <a:pt x="100" y="186"/>
                      <a:pt x="102" y="186"/>
                      <a:pt x="100" y="186"/>
                    </a:cubicBezTo>
                    <a:cubicBezTo>
                      <a:pt x="97" y="188"/>
                      <a:pt x="97" y="186"/>
                      <a:pt x="94" y="190"/>
                    </a:cubicBezTo>
                    <a:cubicBezTo>
                      <a:pt x="93" y="193"/>
                      <a:pt x="99" y="190"/>
                      <a:pt x="99" y="190"/>
                    </a:cubicBezTo>
                    <a:cubicBezTo>
                      <a:pt x="99" y="191"/>
                      <a:pt x="99" y="191"/>
                      <a:pt x="102" y="190"/>
                    </a:cubicBezTo>
                    <a:cubicBezTo>
                      <a:pt x="105" y="188"/>
                      <a:pt x="102" y="191"/>
                      <a:pt x="99" y="193"/>
                    </a:cubicBezTo>
                    <a:cubicBezTo>
                      <a:pt x="96" y="193"/>
                      <a:pt x="97" y="191"/>
                      <a:pt x="94" y="191"/>
                    </a:cubicBezTo>
                    <a:cubicBezTo>
                      <a:pt x="91" y="193"/>
                      <a:pt x="90" y="193"/>
                      <a:pt x="91" y="194"/>
                    </a:cubicBezTo>
                    <a:cubicBezTo>
                      <a:pt x="93" y="194"/>
                      <a:pt x="91" y="194"/>
                      <a:pt x="93" y="194"/>
                    </a:cubicBezTo>
                    <a:cubicBezTo>
                      <a:pt x="96" y="194"/>
                      <a:pt x="93" y="196"/>
                      <a:pt x="93" y="197"/>
                    </a:cubicBezTo>
                    <a:cubicBezTo>
                      <a:pt x="93" y="200"/>
                      <a:pt x="91" y="197"/>
                      <a:pt x="91" y="196"/>
                    </a:cubicBezTo>
                    <a:cubicBezTo>
                      <a:pt x="91" y="194"/>
                      <a:pt x="90" y="193"/>
                      <a:pt x="90" y="194"/>
                    </a:cubicBezTo>
                    <a:cubicBezTo>
                      <a:pt x="88" y="196"/>
                      <a:pt x="88" y="196"/>
                      <a:pt x="88" y="196"/>
                    </a:cubicBezTo>
                    <a:cubicBezTo>
                      <a:pt x="88" y="194"/>
                      <a:pt x="85" y="196"/>
                      <a:pt x="85" y="197"/>
                    </a:cubicBezTo>
                    <a:cubicBezTo>
                      <a:pt x="85" y="197"/>
                      <a:pt x="85" y="196"/>
                      <a:pt x="88" y="197"/>
                    </a:cubicBezTo>
                    <a:cubicBezTo>
                      <a:pt x="90" y="197"/>
                      <a:pt x="90" y="197"/>
                      <a:pt x="90" y="197"/>
                    </a:cubicBezTo>
                    <a:cubicBezTo>
                      <a:pt x="88" y="197"/>
                      <a:pt x="79" y="199"/>
                      <a:pt x="80" y="200"/>
                    </a:cubicBezTo>
                    <a:cubicBezTo>
                      <a:pt x="82" y="202"/>
                      <a:pt x="79" y="202"/>
                      <a:pt x="80" y="202"/>
                    </a:cubicBezTo>
                    <a:cubicBezTo>
                      <a:pt x="84" y="203"/>
                      <a:pt x="84" y="199"/>
                      <a:pt x="88" y="200"/>
                    </a:cubicBezTo>
                    <a:cubicBezTo>
                      <a:pt x="91" y="202"/>
                      <a:pt x="88" y="200"/>
                      <a:pt x="85" y="202"/>
                    </a:cubicBezTo>
                    <a:cubicBezTo>
                      <a:pt x="82" y="202"/>
                      <a:pt x="87" y="203"/>
                      <a:pt x="82" y="203"/>
                    </a:cubicBezTo>
                    <a:cubicBezTo>
                      <a:pt x="77" y="203"/>
                      <a:pt x="82" y="205"/>
                      <a:pt x="82" y="207"/>
                    </a:cubicBezTo>
                    <a:cubicBezTo>
                      <a:pt x="80" y="207"/>
                      <a:pt x="80" y="205"/>
                      <a:pt x="79" y="207"/>
                    </a:cubicBezTo>
                    <a:cubicBezTo>
                      <a:pt x="77" y="207"/>
                      <a:pt x="77" y="208"/>
                      <a:pt x="79" y="208"/>
                    </a:cubicBezTo>
                    <a:cubicBezTo>
                      <a:pt x="79" y="208"/>
                      <a:pt x="80" y="207"/>
                      <a:pt x="84" y="208"/>
                    </a:cubicBezTo>
                    <a:cubicBezTo>
                      <a:pt x="90" y="208"/>
                      <a:pt x="85" y="207"/>
                      <a:pt x="87" y="210"/>
                    </a:cubicBezTo>
                    <a:cubicBezTo>
                      <a:pt x="87" y="211"/>
                      <a:pt x="85" y="208"/>
                      <a:pt x="82" y="208"/>
                    </a:cubicBezTo>
                    <a:cubicBezTo>
                      <a:pt x="80" y="208"/>
                      <a:pt x="79" y="210"/>
                      <a:pt x="77" y="210"/>
                    </a:cubicBezTo>
                    <a:cubicBezTo>
                      <a:pt x="76" y="208"/>
                      <a:pt x="77" y="210"/>
                      <a:pt x="74" y="210"/>
                    </a:cubicBezTo>
                    <a:cubicBezTo>
                      <a:pt x="73" y="210"/>
                      <a:pt x="76" y="211"/>
                      <a:pt x="73" y="211"/>
                    </a:cubicBezTo>
                    <a:cubicBezTo>
                      <a:pt x="68" y="211"/>
                      <a:pt x="73" y="213"/>
                      <a:pt x="71" y="214"/>
                    </a:cubicBezTo>
                    <a:cubicBezTo>
                      <a:pt x="70" y="216"/>
                      <a:pt x="70" y="214"/>
                      <a:pt x="68" y="216"/>
                    </a:cubicBezTo>
                    <a:cubicBezTo>
                      <a:pt x="67" y="217"/>
                      <a:pt x="70" y="216"/>
                      <a:pt x="68" y="217"/>
                    </a:cubicBezTo>
                    <a:cubicBezTo>
                      <a:pt x="67" y="217"/>
                      <a:pt x="68" y="219"/>
                      <a:pt x="68" y="217"/>
                    </a:cubicBezTo>
                    <a:cubicBezTo>
                      <a:pt x="67" y="217"/>
                      <a:pt x="65" y="217"/>
                      <a:pt x="67" y="219"/>
                    </a:cubicBezTo>
                    <a:cubicBezTo>
                      <a:pt x="68" y="219"/>
                      <a:pt x="65" y="221"/>
                      <a:pt x="68" y="221"/>
                    </a:cubicBezTo>
                    <a:cubicBezTo>
                      <a:pt x="71" y="221"/>
                      <a:pt x="65" y="222"/>
                      <a:pt x="67" y="222"/>
                    </a:cubicBezTo>
                    <a:cubicBezTo>
                      <a:pt x="67" y="222"/>
                      <a:pt x="73" y="221"/>
                      <a:pt x="74" y="221"/>
                    </a:cubicBezTo>
                    <a:cubicBezTo>
                      <a:pt x="77" y="221"/>
                      <a:pt x="74" y="222"/>
                      <a:pt x="71" y="222"/>
                    </a:cubicBezTo>
                    <a:cubicBezTo>
                      <a:pt x="68" y="224"/>
                      <a:pt x="67" y="222"/>
                      <a:pt x="65" y="224"/>
                    </a:cubicBezTo>
                    <a:cubicBezTo>
                      <a:pt x="62" y="225"/>
                      <a:pt x="67" y="224"/>
                      <a:pt x="67" y="225"/>
                    </a:cubicBezTo>
                    <a:cubicBezTo>
                      <a:pt x="67" y="227"/>
                      <a:pt x="64" y="225"/>
                      <a:pt x="64" y="228"/>
                    </a:cubicBezTo>
                    <a:cubicBezTo>
                      <a:pt x="62" y="230"/>
                      <a:pt x="61" y="228"/>
                      <a:pt x="61" y="230"/>
                    </a:cubicBezTo>
                    <a:cubicBezTo>
                      <a:pt x="62" y="233"/>
                      <a:pt x="62" y="231"/>
                      <a:pt x="64" y="233"/>
                    </a:cubicBezTo>
                    <a:cubicBezTo>
                      <a:pt x="64" y="235"/>
                      <a:pt x="61" y="235"/>
                      <a:pt x="61" y="236"/>
                    </a:cubicBezTo>
                    <a:cubicBezTo>
                      <a:pt x="62" y="236"/>
                      <a:pt x="62" y="238"/>
                      <a:pt x="59" y="238"/>
                    </a:cubicBezTo>
                    <a:cubicBezTo>
                      <a:pt x="58" y="238"/>
                      <a:pt x="58" y="239"/>
                      <a:pt x="56" y="239"/>
                    </a:cubicBezTo>
                    <a:cubicBezTo>
                      <a:pt x="55" y="239"/>
                      <a:pt x="55" y="241"/>
                      <a:pt x="53" y="241"/>
                    </a:cubicBezTo>
                    <a:cubicBezTo>
                      <a:pt x="52" y="241"/>
                      <a:pt x="50" y="241"/>
                      <a:pt x="50" y="241"/>
                    </a:cubicBezTo>
                    <a:cubicBezTo>
                      <a:pt x="50" y="242"/>
                      <a:pt x="50" y="241"/>
                      <a:pt x="53" y="241"/>
                    </a:cubicBezTo>
                    <a:cubicBezTo>
                      <a:pt x="55" y="242"/>
                      <a:pt x="52" y="244"/>
                      <a:pt x="55" y="242"/>
                    </a:cubicBezTo>
                    <a:cubicBezTo>
                      <a:pt x="56" y="241"/>
                      <a:pt x="56" y="242"/>
                      <a:pt x="55" y="242"/>
                    </a:cubicBezTo>
                    <a:cubicBezTo>
                      <a:pt x="53" y="244"/>
                      <a:pt x="56" y="244"/>
                      <a:pt x="56" y="245"/>
                    </a:cubicBezTo>
                    <a:cubicBezTo>
                      <a:pt x="55" y="247"/>
                      <a:pt x="55" y="247"/>
                      <a:pt x="53" y="247"/>
                    </a:cubicBezTo>
                    <a:cubicBezTo>
                      <a:pt x="52" y="247"/>
                      <a:pt x="52" y="244"/>
                      <a:pt x="50" y="244"/>
                    </a:cubicBezTo>
                    <a:cubicBezTo>
                      <a:pt x="49" y="245"/>
                      <a:pt x="50" y="245"/>
                      <a:pt x="50" y="245"/>
                    </a:cubicBezTo>
                    <a:cubicBezTo>
                      <a:pt x="47" y="245"/>
                      <a:pt x="47" y="247"/>
                      <a:pt x="47" y="249"/>
                    </a:cubicBezTo>
                    <a:cubicBezTo>
                      <a:pt x="47" y="250"/>
                      <a:pt x="44" y="249"/>
                      <a:pt x="44" y="250"/>
                    </a:cubicBezTo>
                    <a:cubicBezTo>
                      <a:pt x="42" y="255"/>
                      <a:pt x="39" y="253"/>
                      <a:pt x="39" y="256"/>
                    </a:cubicBezTo>
                    <a:cubicBezTo>
                      <a:pt x="38" y="258"/>
                      <a:pt x="41" y="256"/>
                      <a:pt x="41" y="256"/>
                    </a:cubicBezTo>
                    <a:cubicBezTo>
                      <a:pt x="41" y="258"/>
                      <a:pt x="42" y="258"/>
                      <a:pt x="42" y="258"/>
                    </a:cubicBezTo>
                    <a:cubicBezTo>
                      <a:pt x="42" y="259"/>
                      <a:pt x="45" y="259"/>
                      <a:pt x="50" y="256"/>
                    </a:cubicBezTo>
                    <a:cubicBezTo>
                      <a:pt x="55" y="253"/>
                      <a:pt x="47" y="255"/>
                      <a:pt x="50" y="253"/>
                    </a:cubicBezTo>
                    <a:cubicBezTo>
                      <a:pt x="53" y="252"/>
                      <a:pt x="52" y="252"/>
                      <a:pt x="53" y="252"/>
                    </a:cubicBezTo>
                    <a:cubicBezTo>
                      <a:pt x="56" y="253"/>
                      <a:pt x="49" y="253"/>
                      <a:pt x="53" y="255"/>
                    </a:cubicBezTo>
                    <a:cubicBezTo>
                      <a:pt x="56" y="255"/>
                      <a:pt x="53" y="256"/>
                      <a:pt x="50" y="258"/>
                    </a:cubicBezTo>
                    <a:cubicBezTo>
                      <a:pt x="47" y="259"/>
                      <a:pt x="50" y="258"/>
                      <a:pt x="49" y="259"/>
                    </a:cubicBezTo>
                    <a:cubicBezTo>
                      <a:pt x="49" y="259"/>
                      <a:pt x="52" y="259"/>
                      <a:pt x="50" y="261"/>
                    </a:cubicBezTo>
                    <a:cubicBezTo>
                      <a:pt x="49" y="261"/>
                      <a:pt x="45" y="259"/>
                      <a:pt x="42" y="261"/>
                    </a:cubicBezTo>
                    <a:cubicBezTo>
                      <a:pt x="41" y="262"/>
                      <a:pt x="42" y="261"/>
                      <a:pt x="41" y="259"/>
                    </a:cubicBezTo>
                    <a:cubicBezTo>
                      <a:pt x="39" y="256"/>
                      <a:pt x="39" y="258"/>
                      <a:pt x="38" y="258"/>
                    </a:cubicBezTo>
                    <a:cubicBezTo>
                      <a:pt x="35" y="259"/>
                      <a:pt x="36" y="261"/>
                      <a:pt x="36" y="259"/>
                    </a:cubicBezTo>
                    <a:cubicBezTo>
                      <a:pt x="35" y="259"/>
                      <a:pt x="33" y="261"/>
                      <a:pt x="30" y="261"/>
                    </a:cubicBezTo>
                    <a:cubicBezTo>
                      <a:pt x="27" y="262"/>
                      <a:pt x="35" y="264"/>
                      <a:pt x="30" y="264"/>
                    </a:cubicBezTo>
                    <a:cubicBezTo>
                      <a:pt x="26" y="264"/>
                      <a:pt x="32" y="266"/>
                      <a:pt x="27" y="266"/>
                    </a:cubicBezTo>
                    <a:cubicBezTo>
                      <a:pt x="23" y="264"/>
                      <a:pt x="29" y="266"/>
                      <a:pt x="26" y="267"/>
                    </a:cubicBezTo>
                    <a:cubicBezTo>
                      <a:pt x="23" y="267"/>
                      <a:pt x="20" y="266"/>
                      <a:pt x="18" y="267"/>
                    </a:cubicBezTo>
                    <a:cubicBezTo>
                      <a:pt x="18" y="267"/>
                      <a:pt x="18" y="270"/>
                      <a:pt x="21" y="269"/>
                    </a:cubicBezTo>
                    <a:cubicBezTo>
                      <a:pt x="26" y="269"/>
                      <a:pt x="21" y="269"/>
                      <a:pt x="23" y="272"/>
                    </a:cubicBezTo>
                    <a:cubicBezTo>
                      <a:pt x="24" y="273"/>
                      <a:pt x="21" y="270"/>
                      <a:pt x="15" y="272"/>
                    </a:cubicBezTo>
                    <a:cubicBezTo>
                      <a:pt x="10" y="273"/>
                      <a:pt x="18" y="272"/>
                      <a:pt x="18" y="273"/>
                    </a:cubicBezTo>
                    <a:cubicBezTo>
                      <a:pt x="20" y="276"/>
                      <a:pt x="18" y="272"/>
                      <a:pt x="13" y="275"/>
                    </a:cubicBezTo>
                    <a:cubicBezTo>
                      <a:pt x="9" y="276"/>
                      <a:pt x="12" y="278"/>
                      <a:pt x="10" y="276"/>
                    </a:cubicBezTo>
                    <a:cubicBezTo>
                      <a:pt x="7" y="276"/>
                      <a:pt x="10" y="278"/>
                      <a:pt x="7" y="278"/>
                    </a:cubicBezTo>
                    <a:cubicBezTo>
                      <a:pt x="4" y="276"/>
                      <a:pt x="3" y="276"/>
                      <a:pt x="4" y="278"/>
                    </a:cubicBezTo>
                    <a:cubicBezTo>
                      <a:pt x="6" y="280"/>
                      <a:pt x="1" y="278"/>
                      <a:pt x="3" y="280"/>
                    </a:cubicBezTo>
                    <a:cubicBezTo>
                      <a:pt x="4" y="281"/>
                      <a:pt x="9" y="280"/>
                      <a:pt x="13" y="281"/>
                    </a:cubicBezTo>
                    <a:cubicBezTo>
                      <a:pt x="17" y="283"/>
                      <a:pt x="12" y="281"/>
                      <a:pt x="10" y="283"/>
                    </a:cubicBezTo>
                    <a:cubicBezTo>
                      <a:pt x="10" y="283"/>
                      <a:pt x="9" y="280"/>
                      <a:pt x="4" y="283"/>
                    </a:cubicBezTo>
                    <a:cubicBezTo>
                      <a:pt x="0" y="284"/>
                      <a:pt x="7" y="286"/>
                      <a:pt x="4" y="287"/>
                    </a:cubicBezTo>
                    <a:cubicBezTo>
                      <a:pt x="0" y="287"/>
                      <a:pt x="4" y="287"/>
                      <a:pt x="3" y="289"/>
                    </a:cubicBezTo>
                    <a:cubicBezTo>
                      <a:pt x="3" y="290"/>
                      <a:pt x="4" y="292"/>
                      <a:pt x="7" y="290"/>
                    </a:cubicBezTo>
                    <a:cubicBezTo>
                      <a:pt x="10" y="289"/>
                      <a:pt x="13" y="292"/>
                      <a:pt x="15" y="290"/>
                    </a:cubicBezTo>
                    <a:cubicBezTo>
                      <a:pt x="15" y="287"/>
                      <a:pt x="17" y="290"/>
                      <a:pt x="20" y="290"/>
                    </a:cubicBezTo>
                    <a:cubicBezTo>
                      <a:pt x="23" y="289"/>
                      <a:pt x="24" y="290"/>
                      <a:pt x="21" y="290"/>
                    </a:cubicBezTo>
                    <a:cubicBezTo>
                      <a:pt x="17" y="292"/>
                      <a:pt x="23" y="295"/>
                      <a:pt x="18" y="292"/>
                    </a:cubicBezTo>
                    <a:cubicBezTo>
                      <a:pt x="15" y="289"/>
                      <a:pt x="15" y="294"/>
                      <a:pt x="13" y="292"/>
                    </a:cubicBezTo>
                    <a:cubicBezTo>
                      <a:pt x="10" y="290"/>
                      <a:pt x="7" y="294"/>
                      <a:pt x="6" y="292"/>
                    </a:cubicBezTo>
                    <a:cubicBezTo>
                      <a:pt x="3" y="292"/>
                      <a:pt x="3" y="292"/>
                      <a:pt x="3" y="294"/>
                    </a:cubicBezTo>
                    <a:cubicBezTo>
                      <a:pt x="3" y="297"/>
                      <a:pt x="6" y="294"/>
                      <a:pt x="6" y="297"/>
                    </a:cubicBezTo>
                    <a:cubicBezTo>
                      <a:pt x="6" y="298"/>
                      <a:pt x="3" y="294"/>
                      <a:pt x="3" y="297"/>
                    </a:cubicBezTo>
                    <a:cubicBezTo>
                      <a:pt x="4" y="300"/>
                      <a:pt x="6" y="297"/>
                      <a:pt x="6" y="298"/>
                    </a:cubicBezTo>
                    <a:cubicBezTo>
                      <a:pt x="6" y="301"/>
                      <a:pt x="3" y="301"/>
                      <a:pt x="3" y="301"/>
                    </a:cubicBezTo>
                    <a:cubicBezTo>
                      <a:pt x="6" y="303"/>
                      <a:pt x="6" y="304"/>
                      <a:pt x="7" y="303"/>
                    </a:cubicBezTo>
                    <a:cubicBezTo>
                      <a:pt x="7" y="301"/>
                      <a:pt x="7" y="304"/>
                      <a:pt x="9" y="304"/>
                    </a:cubicBezTo>
                    <a:cubicBezTo>
                      <a:pt x="9" y="303"/>
                      <a:pt x="7" y="306"/>
                      <a:pt x="9" y="306"/>
                    </a:cubicBezTo>
                    <a:cubicBezTo>
                      <a:pt x="10" y="306"/>
                      <a:pt x="9" y="303"/>
                      <a:pt x="12" y="303"/>
                    </a:cubicBezTo>
                    <a:cubicBezTo>
                      <a:pt x="13" y="301"/>
                      <a:pt x="10" y="306"/>
                      <a:pt x="9" y="308"/>
                    </a:cubicBezTo>
                    <a:cubicBezTo>
                      <a:pt x="6" y="308"/>
                      <a:pt x="10" y="308"/>
                      <a:pt x="9" y="309"/>
                    </a:cubicBezTo>
                    <a:cubicBezTo>
                      <a:pt x="7" y="311"/>
                      <a:pt x="9" y="308"/>
                      <a:pt x="6" y="311"/>
                    </a:cubicBezTo>
                    <a:cubicBezTo>
                      <a:pt x="3" y="314"/>
                      <a:pt x="6" y="317"/>
                      <a:pt x="7" y="315"/>
                    </a:cubicBezTo>
                    <a:cubicBezTo>
                      <a:pt x="7" y="314"/>
                      <a:pt x="9" y="315"/>
                      <a:pt x="9" y="314"/>
                    </a:cubicBezTo>
                    <a:cubicBezTo>
                      <a:pt x="10" y="312"/>
                      <a:pt x="12" y="314"/>
                      <a:pt x="10" y="315"/>
                    </a:cubicBezTo>
                    <a:cubicBezTo>
                      <a:pt x="9" y="315"/>
                      <a:pt x="12" y="315"/>
                      <a:pt x="10" y="317"/>
                    </a:cubicBezTo>
                    <a:cubicBezTo>
                      <a:pt x="9" y="318"/>
                      <a:pt x="12" y="318"/>
                      <a:pt x="10" y="320"/>
                    </a:cubicBezTo>
                    <a:cubicBezTo>
                      <a:pt x="7" y="320"/>
                      <a:pt x="7" y="317"/>
                      <a:pt x="7" y="320"/>
                    </a:cubicBezTo>
                    <a:cubicBezTo>
                      <a:pt x="6" y="323"/>
                      <a:pt x="6" y="323"/>
                      <a:pt x="7" y="323"/>
                    </a:cubicBezTo>
                    <a:cubicBezTo>
                      <a:pt x="9" y="326"/>
                      <a:pt x="10" y="325"/>
                      <a:pt x="10" y="326"/>
                    </a:cubicBezTo>
                    <a:cubicBezTo>
                      <a:pt x="12" y="328"/>
                      <a:pt x="13" y="328"/>
                      <a:pt x="15" y="329"/>
                    </a:cubicBezTo>
                    <a:cubicBezTo>
                      <a:pt x="17" y="329"/>
                      <a:pt x="15" y="329"/>
                      <a:pt x="17" y="331"/>
                    </a:cubicBezTo>
                    <a:cubicBezTo>
                      <a:pt x="17" y="332"/>
                      <a:pt x="17" y="329"/>
                      <a:pt x="18" y="331"/>
                    </a:cubicBezTo>
                    <a:cubicBezTo>
                      <a:pt x="20" y="331"/>
                      <a:pt x="18" y="332"/>
                      <a:pt x="20" y="331"/>
                    </a:cubicBezTo>
                    <a:cubicBezTo>
                      <a:pt x="23" y="331"/>
                      <a:pt x="27" y="331"/>
                      <a:pt x="29" y="329"/>
                    </a:cubicBezTo>
                    <a:cubicBezTo>
                      <a:pt x="30" y="329"/>
                      <a:pt x="32" y="328"/>
                      <a:pt x="33" y="325"/>
                    </a:cubicBezTo>
                    <a:cubicBezTo>
                      <a:pt x="35" y="323"/>
                      <a:pt x="36" y="325"/>
                      <a:pt x="36" y="323"/>
                    </a:cubicBezTo>
                    <a:cubicBezTo>
                      <a:pt x="36" y="321"/>
                      <a:pt x="39" y="323"/>
                      <a:pt x="38" y="321"/>
                    </a:cubicBezTo>
                    <a:cubicBezTo>
                      <a:pt x="36" y="320"/>
                      <a:pt x="41" y="321"/>
                      <a:pt x="39" y="318"/>
                    </a:cubicBezTo>
                    <a:cubicBezTo>
                      <a:pt x="39" y="317"/>
                      <a:pt x="41" y="320"/>
                      <a:pt x="42" y="318"/>
                    </a:cubicBezTo>
                    <a:cubicBezTo>
                      <a:pt x="44" y="318"/>
                      <a:pt x="45" y="320"/>
                      <a:pt x="45" y="317"/>
                    </a:cubicBezTo>
                    <a:cubicBezTo>
                      <a:pt x="45" y="314"/>
                      <a:pt x="49" y="315"/>
                      <a:pt x="45" y="314"/>
                    </a:cubicBezTo>
                    <a:cubicBezTo>
                      <a:pt x="45" y="312"/>
                      <a:pt x="44" y="311"/>
                      <a:pt x="47" y="312"/>
                    </a:cubicBezTo>
                    <a:cubicBezTo>
                      <a:pt x="49" y="314"/>
                      <a:pt x="47" y="309"/>
                      <a:pt x="49" y="311"/>
                    </a:cubicBezTo>
                    <a:cubicBezTo>
                      <a:pt x="49" y="314"/>
                      <a:pt x="47" y="312"/>
                      <a:pt x="49" y="314"/>
                    </a:cubicBezTo>
                    <a:cubicBezTo>
                      <a:pt x="49" y="315"/>
                      <a:pt x="47" y="317"/>
                      <a:pt x="50" y="317"/>
                    </a:cubicBezTo>
                    <a:cubicBezTo>
                      <a:pt x="52" y="317"/>
                      <a:pt x="50" y="317"/>
                      <a:pt x="53" y="317"/>
                    </a:cubicBezTo>
                    <a:cubicBezTo>
                      <a:pt x="53" y="317"/>
                      <a:pt x="53" y="318"/>
                      <a:pt x="55" y="320"/>
                    </a:cubicBezTo>
                    <a:cubicBezTo>
                      <a:pt x="55" y="321"/>
                      <a:pt x="58" y="318"/>
                      <a:pt x="56" y="314"/>
                    </a:cubicBezTo>
                    <a:cubicBezTo>
                      <a:pt x="55" y="311"/>
                      <a:pt x="58" y="311"/>
                      <a:pt x="58" y="309"/>
                    </a:cubicBezTo>
                    <a:cubicBezTo>
                      <a:pt x="56" y="306"/>
                      <a:pt x="59" y="309"/>
                      <a:pt x="61" y="306"/>
                    </a:cubicBezTo>
                    <a:cubicBezTo>
                      <a:pt x="64" y="303"/>
                      <a:pt x="61" y="303"/>
                      <a:pt x="62" y="301"/>
                    </a:cubicBezTo>
                    <a:cubicBezTo>
                      <a:pt x="65" y="300"/>
                      <a:pt x="59" y="294"/>
                      <a:pt x="61" y="292"/>
                    </a:cubicBezTo>
                    <a:cubicBezTo>
                      <a:pt x="61" y="290"/>
                      <a:pt x="64" y="294"/>
                      <a:pt x="64" y="290"/>
                    </a:cubicBezTo>
                    <a:cubicBezTo>
                      <a:pt x="65" y="289"/>
                      <a:pt x="67" y="287"/>
                      <a:pt x="62" y="286"/>
                    </a:cubicBezTo>
                    <a:cubicBezTo>
                      <a:pt x="56" y="283"/>
                      <a:pt x="62" y="278"/>
                      <a:pt x="61" y="273"/>
                    </a:cubicBezTo>
                    <a:cubicBezTo>
                      <a:pt x="58" y="270"/>
                      <a:pt x="61" y="270"/>
                      <a:pt x="59" y="269"/>
                    </a:cubicBezTo>
                    <a:cubicBezTo>
                      <a:pt x="58" y="267"/>
                      <a:pt x="61" y="267"/>
                      <a:pt x="59" y="264"/>
                    </a:cubicBezTo>
                    <a:cubicBezTo>
                      <a:pt x="56" y="261"/>
                      <a:pt x="61" y="261"/>
                      <a:pt x="59" y="259"/>
                    </a:cubicBezTo>
                    <a:cubicBezTo>
                      <a:pt x="59" y="256"/>
                      <a:pt x="65" y="253"/>
                      <a:pt x="67" y="252"/>
                    </a:cubicBezTo>
                    <a:cubicBezTo>
                      <a:pt x="70" y="250"/>
                      <a:pt x="74" y="255"/>
                      <a:pt x="76" y="249"/>
                    </a:cubicBezTo>
                    <a:cubicBezTo>
                      <a:pt x="77" y="245"/>
                      <a:pt x="74" y="247"/>
                      <a:pt x="73" y="245"/>
                    </a:cubicBezTo>
                    <a:cubicBezTo>
                      <a:pt x="70" y="244"/>
                      <a:pt x="77" y="239"/>
                      <a:pt x="77" y="238"/>
                    </a:cubicBezTo>
                    <a:cubicBezTo>
                      <a:pt x="77" y="235"/>
                      <a:pt x="79" y="236"/>
                      <a:pt x="79" y="233"/>
                    </a:cubicBezTo>
                    <a:cubicBezTo>
                      <a:pt x="77" y="228"/>
                      <a:pt x="80" y="230"/>
                      <a:pt x="77" y="224"/>
                    </a:cubicBezTo>
                    <a:cubicBezTo>
                      <a:pt x="77" y="222"/>
                      <a:pt x="88" y="224"/>
                      <a:pt x="85" y="221"/>
                    </a:cubicBezTo>
                    <a:cubicBezTo>
                      <a:pt x="84" y="217"/>
                      <a:pt x="87" y="219"/>
                      <a:pt x="88" y="214"/>
                    </a:cubicBezTo>
                    <a:cubicBezTo>
                      <a:pt x="91" y="211"/>
                      <a:pt x="93" y="213"/>
                      <a:pt x="93" y="210"/>
                    </a:cubicBezTo>
                    <a:cubicBezTo>
                      <a:pt x="94" y="208"/>
                      <a:pt x="91" y="207"/>
                      <a:pt x="91" y="205"/>
                    </a:cubicBezTo>
                    <a:cubicBezTo>
                      <a:pt x="91" y="203"/>
                      <a:pt x="93" y="205"/>
                      <a:pt x="96" y="200"/>
                    </a:cubicBezTo>
                    <a:cubicBezTo>
                      <a:pt x="96" y="197"/>
                      <a:pt x="99" y="197"/>
                      <a:pt x="100" y="196"/>
                    </a:cubicBezTo>
                    <a:cubicBezTo>
                      <a:pt x="102" y="196"/>
                      <a:pt x="103" y="199"/>
                      <a:pt x="106" y="197"/>
                    </a:cubicBezTo>
                    <a:cubicBezTo>
                      <a:pt x="109" y="196"/>
                      <a:pt x="105" y="191"/>
                      <a:pt x="106" y="190"/>
                    </a:cubicBezTo>
                    <a:cubicBezTo>
                      <a:pt x="111" y="186"/>
                      <a:pt x="119" y="194"/>
                      <a:pt x="123" y="191"/>
                    </a:cubicBezTo>
                    <a:cubicBezTo>
                      <a:pt x="126" y="190"/>
                      <a:pt x="119" y="191"/>
                      <a:pt x="123" y="188"/>
                    </a:cubicBezTo>
                    <a:cubicBezTo>
                      <a:pt x="128" y="183"/>
                      <a:pt x="119" y="182"/>
                      <a:pt x="128" y="182"/>
                    </a:cubicBezTo>
                    <a:cubicBezTo>
                      <a:pt x="128" y="180"/>
                      <a:pt x="131" y="183"/>
                      <a:pt x="131" y="182"/>
                    </a:cubicBezTo>
                    <a:cubicBezTo>
                      <a:pt x="131" y="182"/>
                      <a:pt x="129" y="180"/>
                      <a:pt x="131" y="179"/>
                    </a:cubicBezTo>
                    <a:cubicBezTo>
                      <a:pt x="134" y="177"/>
                      <a:pt x="137" y="180"/>
                      <a:pt x="140" y="183"/>
                    </a:cubicBezTo>
                    <a:cubicBezTo>
                      <a:pt x="143" y="186"/>
                      <a:pt x="138" y="186"/>
                      <a:pt x="143" y="186"/>
                    </a:cubicBezTo>
                    <a:cubicBezTo>
                      <a:pt x="149" y="186"/>
                      <a:pt x="146" y="188"/>
                      <a:pt x="149" y="188"/>
                    </a:cubicBezTo>
                    <a:cubicBezTo>
                      <a:pt x="154" y="186"/>
                      <a:pt x="152" y="185"/>
                      <a:pt x="154" y="185"/>
                    </a:cubicBezTo>
                    <a:cubicBezTo>
                      <a:pt x="155" y="186"/>
                      <a:pt x="158" y="186"/>
                      <a:pt x="161" y="190"/>
                    </a:cubicBezTo>
                    <a:cubicBezTo>
                      <a:pt x="161" y="188"/>
                      <a:pt x="163" y="190"/>
                      <a:pt x="163" y="186"/>
                    </a:cubicBezTo>
                    <a:cubicBezTo>
                      <a:pt x="164" y="183"/>
                      <a:pt x="170" y="185"/>
                      <a:pt x="167" y="182"/>
                    </a:cubicBezTo>
                    <a:cubicBezTo>
                      <a:pt x="166" y="179"/>
                      <a:pt x="169" y="179"/>
                      <a:pt x="169" y="176"/>
                    </a:cubicBezTo>
                    <a:cubicBezTo>
                      <a:pt x="169" y="174"/>
                      <a:pt x="170" y="171"/>
                      <a:pt x="173" y="169"/>
                    </a:cubicBezTo>
                    <a:cubicBezTo>
                      <a:pt x="177" y="168"/>
                      <a:pt x="175" y="171"/>
                      <a:pt x="181" y="168"/>
                    </a:cubicBezTo>
                    <a:cubicBezTo>
                      <a:pt x="184" y="166"/>
                      <a:pt x="184" y="166"/>
                      <a:pt x="186" y="169"/>
                    </a:cubicBezTo>
                    <a:cubicBezTo>
                      <a:pt x="187" y="171"/>
                      <a:pt x="195" y="172"/>
                      <a:pt x="196" y="176"/>
                    </a:cubicBezTo>
                    <a:cubicBezTo>
                      <a:pt x="196" y="177"/>
                      <a:pt x="189" y="180"/>
                      <a:pt x="193" y="182"/>
                    </a:cubicBezTo>
                    <a:cubicBezTo>
                      <a:pt x="195" y="183"/>
                      <a:pt x="195" y="182"/>
                      <a:pt x="196" y="179"/>
                    </a:cubicBezTo>
                    <a:close/>
                    <a:moveTo>
                      <a:pt x="154" y="157"/>
                    </a:moveTo>
                    <a:cubicBezTo>
                      <a:pt x="157" y="159"/>
                      <a:pt x="155" y="160"/>
                      <a:pt x="154" y="160"/>
                    </a:cubicBezTo>
                    <a:cubicBezTo>
                      <a:pt x="152" y="162"/>
                      <a:pt x="151" y="157"/>
                      <a:pt x="154" y="157"/>
                    </a:cubicBezTo>
                    <a:close/>
                    <a:moveTo>
                      <a:pt x="149" y="163"/>
                    </a:moveTo>
                    <a:cubicBezTo>
                      <a:pt x="151" y="162"/>
                      <a:pt x="154" y="160"/>
                      <a:pt x="151" y="159"/>
                    </a:cubicBezTo>
                    <a:cubicBezTo>
                      <a:pt x="149" y="159"/>
                      <a:pt x="151" y="160"/>
                      <a:pt x="149" y="160"/>
                    </a:cubicBezTo>
                    <a:cubicBezTo>
                      <a:pt x="146" y="162"/>
                      <a:pt x="144" y="162"/>
                      <a:pt x="148" y="163"/>
                    </a:cubicBezTo>
                    <a:cubicBezTo>
                      <a:pt x="148" y="163"/>
                      <a:pt x="149" y="165"/>
                      <a:pt x="149" y="163"/>
                    </a:cubicBezTo>
                    <a:close/>
                    <a:moveTo>
                      <a:pt x="141" y="163"/>
                    </a:moveTo>
                    <a:cubicBezTo>
                      <a:pt x="144" y="162"/>
                      <a:pt x="146" y="163"/>
                      <a:pt x="146" y="163"/>
                    </a:cubicBezTo>
                    <a:cubicBezTo>
                      <a:pt x="148" y="165"/>
                      <a:pt x="140" y="165"/>
                      <a:pt x="141" y="163"/>
                    </a:cubicBezTo>
                    <a:close/>
                    <a:moveTo>
                      <a:pt x="144" y="160"/>
                    </a:moveTo>
                    <a:cubicBezTo>
                      <a:pt x="146" y="160"/>
                      <a:pt x="146" y="160"/>
                      <a:pt x="149" y="159"/>
                    </a:cubicBezTo>
                    <a:cubicBezTo>
                      <a:pt x="152" y="155"/>
                      <a:pt x="151" y="155"/>
                      <a:pt x="148" y="155"/>
                    </a:cubicBezTo>
                    <a:cubicBezTo>
                      <a:pt x="146" y="157"/>
                      <a:pt x="149" y="157"/>
                      <a:pt x="148" y="157"/>
                    </a:cubicBezTo>
                    <a:cubicBezTo>
                      <a:pt x="146" y="159"/>
                      <a:pt x="144" y="157"/>
                      <a:pt x="144" y="159"/>
                    </a:cubicBezTo>
                    <a:cubicBezTo>
                      <a:pt x="144" y="160"/>
                      <a:pt x="144" y="157"/>
                      <a:pt x="143" y="159"/>
                    </a:cubicBezTo>
                    <a:cubicBezTo>
                      <a:pt x="140" y="159"/>
                      <a:pt x="137" y="160"/>
                      <a:pt x="140" y="160"/>
                    </a:cubicBezTo>
                    <a:cubicBezTo>
                      <a:pt x="141" y="160"/>
                      <a:pt x="138" y="162"/>
                      <a:pt x="141" y="162"/>
                    </a:cubicBezTo>
                    <a:cubicBezTo>
                      <a:pt x="143" y="160"/>
                      <a:pt x="143" y="160"/>
                      <a:pt x="144" y="160"/>
                    </a:cubicBezTo>
                    <a:close/>
                    <a:moveTo>
                      <a:pt x="128" y="168"/>
                    </a:moveTo>
                    <a:cubicBezTo>
                      <a:pt x="129" y="168"/>
                      <a:pt x="129" y="168"/>
                      <a:pt x="129" y="166"/>
                    </a:cubicBezTo>
                    <a:cubicBezTo>
                      <a:pt x="129" y="165"/>
                      <a:pt x="129" y="163"/>
                      <a:pt x="126" y="165"/>
                    </a:cubicBezTo>
                    <a:cubicBezTo>
                      <a:pt x="125" y="166"/>
                      <a:pt x="125" y="166"/>
                      <a:pt x="128" y="168"/>
                    </a:cubicBezTo>
                    <a:close/>
                    <a:moveTo>
                      <a:pt x="122" y="165"/>
                    </a:moveTo>
                    <a:cubicBezTo>
                      <a:pt x="120" y="165"/>
                      <a:pt x="120" y="163"/>
                      <a:pt x="120" y="165"/>
                    </a:cubicBezTo>
                    <a:cubicBezTo>
                      <a:pt x="119" y="166"/>
                      <a:pt x="122" y="168"/>
                      <a:pt x="123" y="166"/>
                    </a:cubicBezTo>
                    <a:cubicBezTo>
                      <a:pt x="125" y="166"/>
                      <a:pt x="123" y="166"/>
                      <a:pt x="122" y="165"/>
                    </a:cubicBezTo>
                    <a:close/>
                    <a:moveTo>
                      <a:pt x="154" y="154"/>
                    </a:moveTo>
                    <a:cubicBezTo>
                      <a:pt x="155" y="154"/>
                      <a:pt x="155" y="154"/>
                      <a:pt x="155" y="154"/>
                    </a:cubicBezTo>
                    <a:cubicBezTo>
                      <a:pt x="157" y="155"/>
                      <a:pt x="155" y="155"/>
                      <a:pt x="154" y="154"/>
                    </a:cubicBezTo>
                    <a:close/>
                    <a:moveTo>
                      <a:pt x="128" y="169"/>
                    </a:moveTo>
                    <a:cubicBezTo>
                      <a:pt x="129" y="169"/>
                      <a:pt x="128" y="171"/>
                      <a:pt x="128" y="171"/>
                    </a:cubicBezTo>
                    <a:cubicBezTo>
                      <a:pt x="126" y="171"/>
                      <a:pt x="128" y="168"/>
                      <a:pt x="128" y="169"/>
                    </a:cubicBezTo>
                    <a:close/>
                    <a:moveTo>
                      <a:pt x="129" y="168"/>
                    </a:moveTo>
                    <a:cubicBezTo>
                      <a:pt x="129" y="166"/>
                      <a:pt x="132" y="168"/>
                      <a:pt x="131" y="169"/>
                    </a:cubicBezTo>
                    <a:cubicBezTo>
                      <a:pt x="129" y="169"/>
                      <a:pt x="129" y="169"/>
                      <a:pt x="129" y="168"/>
                    </a:cubicBezTo>
                    <a:close/>
                    <a:moveTo>
                      <a:pt x="119" y="169"/>
                    </a:moveTo>
                    <a:cubicBezTo>
                      <a:pt x="120" y="168"/>
                      <a:pt x="122" y="168"/>
                      <a:pt x="122" y="168"/>
                    </a:cubicBezTo>
                    <a:cubicBezTo>
                      <a:pt x="122" y="169"/>
                      <a:pt x="119" y="171"/>
                      <a:pt x="119" y="169"/>
                    </a:cubicBezTo>
                    <a:close/>
                    <a:moveTo>
                      <a:pt x="119" y="169"/>
                    </a:moveTo>
                    <a:cubicBezTo>
                      <a:pt x="120" y="168"/>
                      <a:pt x="120" y="168"/>
                      <a:pt x="120" y="168"/>
                    </a:cubicBezTo>
                    <a:cubicBezTo>
                      <a:pt x="119" y="168"/>
                      <a:pt x="119" y="168"/>
                      <a:pt x="117" y="168"/>
                    </a:cubicBezTo>
                    <a:cubicBezTo>
                      <a:pt x="116" y="166"/>
                      <a:pt x="116" y="168"/>
                      <a:pt x="116" y="168"/>
                    </a:cubicBezTo>
                    <a:cubicBezTo>
                      <a:pt x="114" y="168"/>
                      <a:pt x="114" y="168"/>
                      <a:pt x="112" y="169"/>
                    </a:cubicBezTo>
                    <a:cubicBezTo>
                      <a:pt x="112" y="169"/>
                      <a:pt x="114" y="169"/>
                      <a:pt x="116" y="171"/>
                    </a:cubicBezTo>
                    <a:cubicBezTo>
                      <a:pt x="117" y="171"/>
                      <a:pt x="117" y="171"/>
                      <a:pt x="119" y="169"/>
                    </a:cubicBezTo>
                    <a:close/>
                    <a:moveTo>
                      <a:pt x="116" y="166"/>
                    </a:moveTo>
                    <a:cubicBezTo>
                      <a:pt x="114" y="166"/>
                      <a:pt x="116" y="165"/>
                      <a:pt x="117" y="165"/>
                    </a:cubicBezTo>
                    <a:cubicBezTo>
                      <a:pt x="117" y="165"/>
                      <a:pt x="117" y="166"/>
                      <a:pt x="116" y="166"/>
                    </a:cubicBezTo>
                    <a:close/>
                    <a:moveTo>
                      <a:pt x="114" y="166"/>
                    </a:moveTo>
                    <a:cubicBezTo>
                      <a:pt x="114" y="166"/>
                      <a:pt x="114" y="166"/>
                      <a:pt x="112" y="166"/>
                    </a:cubicBezTo>
                    <a:cubicBezTo>
                      <a:pt x="112" y="166"/>
                      <a:pt x="112" y="166"/>
                      <a:pt x="112" y="168"/>
                    </a:cubicBezTo>
                    <a:cubicBezTo>
                      <a:pt x="112" y="169"/>
                      <a:pt x="114" y="166"/>
                      <a:pt x="114" y="166"/>
                    </a:cubicBezTo>
                    <a:close/>
                    <a:moveTo>
                      <a:pt x="112" y="174"/>
                    </a:moveTo>
                    <a:cubicBezTo>
                      <a:pt x="112" y="172"/>
                      <a:pt x="117" y="172"/>
                      <a:pt x="114" y="171"/>
                    </a:cubicBezTo>
                    <a:cubicBezTo>
                      <a:pt x="111" y="169"/>
                      <a:pt x="112" y="171"/>
                      <a:pt x="112" y="171"/>
                    </a:cubicBezTo>
                    <a:cubicBezTo>
                      <a:pt x="111" y="171"/>
                      <a:pt x="111" y="172"/>
                      <a:pt x="111" y="171"/>
                    </a:cubicBezTo>
                    <a:cubicBezTo>
                      <a:pt x="109" y="171"/>
                      <a:pt x="109" y="171"/>
                      <a:pt x="109" y="172"/>
                    </a:cubicBezTo>
                    <a:cubicBezTo>
                      <a:pt x="108" y="174"/>
                      <a:pt x="108" y="172"/>
                      <a:pt x="106" y="174"/>
                    </a:cubicBezTo>
                    <a:cubicBezTo>
                      <a:pt x="106" y="174"/>
                      <a:pt x="106" y="174"/>
                      <a:pt x="111" y="174"/>
                    </a:cubicBezTo>
                    <a:cubicBezTo>
                      <a:pt x="112" y="174"/>
                      <a:pt x="112" y="174"/>
                      <a:pt x="112" y="174"/>
                    </a:cubicBezTo>
                    <a:close/>
                    <a:moveTo>
                      <a:pt x="106" y="179"/>
                    </a:moveTo>
                    <a:cubicBezTo>
                      <a:pt x="105" y="177"/>
                      <a:pt x="106" y="177"/>
                      <a:pt x="106" y="177"/>
                    </a:cubicBezTo>
                    <a:cubicBezTo>
                      <a:pt x="106" y="176"/>
                      <a:pt x="108" y="174"/>
                      <a:pt x="106" y="176"/>
                    </a:cubicBezTo>
                    <a:cubicBezTo>
                      <a:pt x="106" y="176"/>
                      <a:pt x="106" y="174"/>
                      <a:pt x="105" y="174"/>
                    </a:cubicBezTo>
                    <a:cubicBezTo>
                      <a:pt x="105" y="176"/>
                      <a:pt x="105" y="172"/>
                      <a:pt x="103" y="174"/>
                    </a:cubicBezTo>
                    <a:cubicBezTo>
                      <a:pt x="103" y="176"/>
                      <a:pt x="102" y="174"/>
                      <a:pt x="102" y="174"/>
                    </a:cubicBezTo>
                    <a:cubicBezTo>
                      <a:pt x="102" y="176"/>
                      <a:pt x="102" y="174"/>
                      <a:pt x="100" y="176"/>
                    </a:cubicBezTo>
                    <a:cubicBezTo>
                      <a:pt x="99" y="176"/>
                      <a:pt x="102" y="176"/>
                      <a:pt x="102" y="177"/>
                    </a:cubicBezTo>
                    <a:cubicBezTo>
                      <a:pt x="102" y="177"/>
                      <a:pt x="97" y="177"/>
                      <a:pt x="99" y="177"/>
                    </a:cubicBezTo>
                    <a:cubicBezTo>
                      <a:pt x="100" y="179"/>
                      <a:pt x="97" y="177"/>
                      <a:pt x="99" y="179"/>
                    </a:cubicBezTo>
                    <a:cubicBezTo>
                      <a:pt x="99" y="179"/>
                      <a:pt x="97" y="179"/>
                      <a:pt x="99" y="180"/>
                    </a:cubicBezTo>
                    <a:cubicBezTo>
                      <a:pt x="99" y="180"/>
                      <a:pt x="96" y="182"/>
                      <a:pt x="99" y="182"/>
                    </a:cubicBezTo>
                    <a:cubicBezTo>
                      <a:pt x="100" y="182"/>
                      <a:pt x="99" y="183"/>
                      <a:pt x="100" y="182"/>
                    </a:cubicBezTo>
                    <a:cubicBezTo>
                      <a:pt x="102" y="182"/>
                      <a:pt x="102" y="180"/>
                      <a:pt x="102" y="180"/>
                    </a:cubicBezTo>
                    <a:cubicBezTo>
                      <a:pt x="103" y="180"/>
                      <a:pt x="102" y="182"/>
                      <a:pt x="105" y="180"/>
                    </a:cubicBezTo>
                    <a:cubicBezTo>
                      <a:pt x="106" y="180"/>
                      <a:pt x="106" y="180"/>
                      <a:pt x="106" y="179"/>
                    </a:cubicBezTo>
                    <a:close/>
                    <a:moveTo>
                      <a:pt x="100" y="185"/>
                    </a:moveTo>
                    <a:cubicBezTo>
                      <a:pt x="99" y="183"/>
                      <a:pt x="100" y="183"/>
                      <a:pt x="102" y="183"/>
                    </a:cubicBezTo>
                    <a:cubicBezTo>
                      <a:pt x="102" y="185"/>
                      <a:pt x="100" y="185"/>
                      <a:pt x="100" y="185"/>
                    </a:cubicBezTo>
                    <a:close/>
                    <a:moveTo>
                      <a:pt x="97" y="186"/>
                    </a:moveTo>
                    <a:cubicBezTo>
                      <a:pt x="97" y="185"/>
                      <a:pt x="100" y="186"/>
                      <a:pt x="99" y="186"/>
                    </a:cubicBezTo>
                    <a:cubicBezTo>
                      <a:pt x="97" y="186"/>
                      <a:pt x="96" y="186"/>
                      <a:pt x="97" y="186"/>
                    </a:cubicBezTo>
                    <a:close/>
                    <a:moveTo>
                      <a:pt x="82" y="199"/>
                    </a:moveTo>
                    <a:cubicBezTo>
                      <a:pt x="82" y="199"/>
                      <a:pt x="82" y="197"/>
                      <a:pt x="84" y="197"/>
                    </a:cubicBezTo>
                    <a:cubicBezTo>
                      <a:pt x="84" y="197"/>
                      <a:pt x="84" y="197"/>
                      <a:pt x="82" y="199"/>
                    </a:cubicBezTo>
                    <a:close/>
                    <a:moveTo>
                      <a:pt x="82" y="193"/>
                    </a:moveTo>
                    <a:cubicBezTo>
                      <a:pt x="84" y="191"/>
                      <a:pt x="82" y="191"/>
                      <a:pt x="82" y="191"/>
                    </a:cubicBezTo>
                    <a:cubicBezTo>
                      <a:pt x="82" y="191"/>
                      <a:pt x="80" y="191"/>
                      <a:pt x="79" y="191"/>
                    </a:cubicBezTo>
                    <a:cubicBezTo>
                      <a:pt x="77" y="191"/>
                      <a:pt x="79" y="193"/>
                      <a:pt x="77" y="193"/>
                    </a:cubicBezTo>
                    <a:cubicBezTo>
                      <a:pt x="76" y="193"/>
                      <a:pt x="77" y="193"/>
                      <a:pt x="76" y="194"/>
                    </a:cubicBezTo>
                    <a:cubicBezTo>
                      <a:pt x="76" y="194"/>
                      <a:pt x="76" y="196"/>
                      <a:pt x="79" y="194"/>
                    </a:cubicBezTo>
                    <a:cubicBezTo>
                      <a:pt x="79" y="194"/>
                      <a:pt x="80" y="194"/>
                      <a:pt x="82" y="193"/>
                    </a:cubicBezTo>
                    <a:close/>
                    <a:moveTo>
                      <a:pt x="85" y="188"/>
                    </a:moveTo>
                    <a:cubicBezTo>
                      <a:pt x="87" y="188"/>
                      <a:pt x="84" y="186"/>
                      <a:pt x="85" y="186"/>
                    </a:cubicBezTo>
                    <a:cubicBezTo>
                      <a:pt x="87" y="185"/>
                      <a:pt x="84" y="182"/>
                      <a:pt x="84" y="183"/>
                    </a:cubicBezTo>
                    <a:cubicBezTo>
                      <a:pt x="82" y="183"/>
                      <a:pt x="84" y="185"/>
                      <a:pt x="82" y="185"/>
                    </a:cubicBezTo>
                    <a:cubicBezTo>
                      <a:pt x="80" y="185"/>
                      <a:pt x="82" y="186"/>
                      <a:pt x="80" y="186"/>
                    </a:cubicBezTo>
                    <a:cubicBezTo>
                      <a:pt x="79" y="186"/>
                      <a:pt x="80" y="185"/>
                      <a:pt x="79" y="185"/>
                    </a:cubicBezTo>
                    <a:cubicBezTo>
                      <a:pt x="79" y="186"/>
                      <a:pt x="77" y="185"/>
                      <a:pt x="77" y="186"/>
                    </a:cubicBezTo>
                    <a:cubicBezTo>
                      <a:pt x="77" y="186"/>
                      <a:pt x="76" y="188"/>
                      <a:pt x="77" y="188"/>
                    </a:cubicBezTo>
                    <a:cubicBezTo>
                      <a:pt x="79" y="190"/>
                      <a:pt x="79" y="188"/>
                      <a:pt x="82" y="186"/>
                    </a:cubicBezTo>
                    <a:cubicBezTo>
                      <a:pt x="85" y="186"/>
                      <a:pt x="79" y="188"/>
                      <a:pt x="80" y="190"/>
                    </a:cubicBezTo>
                    <a:cubicBezTo>
                      <a:pt x="82" y="190"/>
                      <a:pt x="84" y="188"/>
                      <a:pt x="85" y="188"/>
                    </a:cubicBezTo>
                    <a:close/>
                    <a:moveTo>
                      <a:pt x="87" y="185"/>
                    </a:moveTo>
                    <a:cubicBezTo>
                      <a:pt x="87" y="185"/>
                      <a:pt x="87" y="183"/>
                      <a:pt x="88" y="183"/>
                    </a:cubicBezTo>
                    <a:cubicBezTo>
                      <a:pt x="90" y="183"/>
                      <a:pt x="90" y="182"/>
                      <a:pt x="91" y="180"/>
                    </a:cubicBezTo>
                    <a:cubicBezTo>
                      <a:pt x="91" y="179"/>
                      <a:pt x="91" y="177"/>
                      <a:pt x="90" y="179"/>
                    </a:cubicBezTo>
                    <a:cubicBezTo>
                      <a:pt x="88" y="180"/>
                      <a:pt x="87" y="180"/>
                      <a:pt x="87" y="183"/>
                    </a:cubicBezTo>
                    <a:cubicBezTo>
                      <a:pt x="85" y="183"/>
                      <a:pt x="85" y="183"/>
                      <a:pt x="87" y="185"/>
                    </a:cubicBezTo>
                    <a:close/>
                    <a:moveTo>
                      <a:pt x="93" y="183"/>
                    </a:moveTo>
                    <a:cubicBezTo>
                      <a:pt x="96" y="183"/>
                      <a:pt x="96" y="183"/>
                      <a:pt x="96" y="183"/>
                    </a:cubicBezTo>
                    <a:cubicBezTo>
                      <a:pt x="94" y="185"/>
                      <a:pt x="93" y="183"/>
                      <a:pt x="93" y="183"/>
                    </a:cubicBezTo>
                    <a:close/>
                    <a:moveTo>
                      <a:pt x="91" y="185"/>
                    </a:moveTo>
                    <a:cubicBezTo>
                      <a:pt x="91" y="185"/>
                      <a:pt x="93" y="186"/>
                      <a:pt x="90" y="188"/>
                    </a:cubicBezTo>
                    <a:cubicBezTo>
                      <a:pt x="88" y="190"/>
                      <a:pt x="91" y="186"/>
                      <a:pt x="90" y="186"/>
                    </a:cubicBezTo>
                    <a:cubicBezTo>
                      <a:pt x="88" y="186"/>
                      <a:pt x="91" y="185"/>
                      <a:pt x="90" y="183"/>
                    </a:cubicBezTo>
                    <a:cubicBezTo>
                      <a:pt x="88" y="183"/>
                      <a:pt x="87" y="185"/>
                      <a:pt x="87" y="186"/>
                    </a:cubicBezTo>
                    <a:cubicBezTo>
                      <a:pt x="85" y="188"/>
                      <a:pt x="88" y="190"/>
                      <a:pt x="85" y="190"/>
                    </a:cubicBezTo>
                    <a:cubicBezTo>
                      <a:pt x="84" y="190"/>
                      <a:pt x="85" y="190"/>
                      <a:pt x="84" y="193"/>
                    </a:cubicBezTo>
                    <a:cubicBezTo>
                      <a:pt x="82" y="194"/>
                      <a:pt x="85" y="191"/>
                      <a:pt x="87" y="193"/>
                    </a:cubicBezTo>
                    <a:cubicBezTo>
                      <a:pt x="88" y="194"/>
                      <a:pt x="88" y="191"/>
                      <a:pt x="88" y="191"/>
                    </a:cubicBezTo>
                    <a:cubicBezTo>
                      <a:pt x="90" y="193"/>
                      <a:pt x="90" y="193"/>
                      <a:pt x="90" y="191"/>
                    </a:cubicBezTo>
                    <a:cubicBezTo>
                      <a:pt x="91" y="190"/>
                      <a:pt x="91" y="190"/>
                      <a:pt x="93" y="190"/>
                    </a:cubicBezTo>
                    <a:cubicBezTo>
                      <a:pt x="96" y="188"/>
                      <a:pt x="94" y="185"/>
                      <a:pt x="93" y="185"/>
                    </a:cubicBezTo>
                    <a:cubicBezTo>
                      <a:pt x="93" y="183"/>
                      <a:pt x="93" y="183"/>
                      <a:pt x="91" y="185"/>
                    </a:cubicBezTo>
                    <a:close/>
                    <a:moveTo>
                      <a:pt x="91" y="191"/>
                    </a:moveTo>
                    <a:cubicBezTo>
                      <a:pt x="93" y="190"/>
                      <a:pt x="94" y="190"/>
                      <a:pt x="94" y="190"/>
                    </a:cubicBezTo>
                    <a:cubicBezTo>
                      <a:pt x="93" y="191"/>
                      <a:pt x="91" y="193"/>
                      <a:pt x="91" y="191"/>
                    </a:cubicBezTo>
                    <a:close/>
                    <a:moveTo>
                      <a:pt x="117" y="166"/>
                    </a:moveTo>
                    <a:cubicBezTo>
                      <a:pt x="119" y="165"/>
                      <a:pt x="120" y="166"/>
                      <a:pt x="120" y="166"/>
                    </a:cubicBezTo>
                    <a:cubicBezTo>
                      <a:pt x="119" y="166"/>
                      <a:pt x="117" y="166"/>
                      <a:pt x="117" y="166"/>
                    </a:cubicBezTo>
                    <a:close/>
                    <a:moveTo>
                      <a:pt x="74" y="193"/>
                    </a:moveTo>
                    <a:cubicBezTo>
                      <a:pt x="76" y="193"/>
                      <a:pt x="76" y="193"/>
                      <a:pt x="76" y="193"/>
                    </a:cubicBezTo>
                    <a:cubicBezTo>
                      <a:pt x="76" y="194"/>
                      <a:pt x="74" y="193"/>
                      <a:pt x="74" y="193"/>
                    </a:cubicBezTo>
                    <a:close/>
                    <a:moveTo>
                      <a:pt x="70" y="196"/>
                    </a:moveTo>
                    <a:cubicBezTo>
                      <a:pt x="70" y="196"/>
                      <a:pt x="70" y="197"/>
                      <a:pt x="71" y="196"/>
                    </a:cubicBezTo>
                    <a:cubicBezTo>
                      <a:pt x="71" y="196"/>
                      <a:pt x="71" y="196"/>
                      <a:pt x="73" y="196"/>
                    </a:cubicBezTo>
                    <a:cubicBezTo>
                      <a:pt x="73" y="196"/>
                      <a:pt x="73" y="194"/>
                      <a:pt x="74" y="194"/>
                    </a:cubicBezTo>
                    <a:cubicBezTo>
                      <a:pt x="76" y="194"/>
                      <a:pt x="74" y="194"/>
                      <a:pt x="73" y="193"/>
                    </a:cubicBezTo>
                    <a:cubicBezTo>
                      <a:pt x="71" y="193"/>
                      <a:pt x="71" y="193"/>
                      <a:pt x="70" y="194"/>
                    </a:cubicBezTo>
                    <a:cubicBezTo>
                      <a:pt x="70" y="196"/>
                      <a:pt x="71" y="196"/>
                      <a:pt x="70" y="196"/>
                    </a:cubicBezTo>
                    <a:close/>
                    <a:moveTo>
                      <a:pt x="70" y="196"/>
                    </a:moveTo>
                    <a:cubicBezTo>
                      <a:pt x="71" y="196"/>
                      <a:pt x="68" y="194"/>
                      <a:pt x="68" y="196"/>
                    </a:cubicBezTo>
                    <a:cubicBezTo>
                      <a:pt x="68" y="197"/>
                      <a:pt x="68" y="196"/>
                      <a:pt x="68" y="197"/>
                    </a:cubicBezTo>
                    <a:cubicBezTo>
                      <a:pt x="68" y="197"/>
                      <a:pt x="68" y="197"/>
                      <a:pt x="70" y="196"/>
                    </a:cubicBezTo>
                    <a:close/>
                    <a:moveTo>
                      <a:pt x="65" y="197"/>
                    </a:moveTo>
                    <a:cubicBezTo>
                      <a:pt x="65" y="200"/>
                      <a:pt x="65" y="200"/>
                      <a:pt x="67" y="199"/>
                    </a:cubicBezTo>
                    <a:cubicBezTo>
                      <a:pt x="67" y="197"/>
                      <a:pt x="67" y="197"/>
                      <a:pt x="67" y="196"/>
                    </a:cubicBezTo>
                    <a:cubicBezTo>
                      <a:pt x="67" y="196"/>
                      <a:pt x="67" y="196"/>
                      <a:pt x="65" y="197"/>
                    </a:cubicBezTo>
                    <a:close/>
                    <a:moveTo>
                      <a:pt x="87" y="197"/>
                    </a:moveTo>
                    <a:cubicBezTo>
                      <a:pt x="88" y="197"/>
                      <a:pt x="88" y="197"/>
                      <a:pt x="88" y="197"/>
                    </a:cubicBezTo>
                    <a:cubicBezTo>
                      <a:pt x="90" y="197"/>
                      <a:pt x="87" y="197"/>
                      <a:pt x="87" y="197"/>
                    </a:cubicBezTo>
                    <a:close/>
                    <a:moveTo>
                      <a:pt x="64" y="224"/>
                    </a:moveTo>
                    <a:cubicBezTo>
                      <a:pt x="64" y="222"/>
                      <a:pt x="62" y="222"/>
                      <a:pt x="62" y="222"/>
                    </a:cubicBezTo>
                    <a:cubicBezTo>
                      <a:pt x="62" y="224"/>
                      <a:pt x="61" y="225"/>
                      <a:pt x="62" y="225"/>
                    </a:cubicBezTo>
                    <a:cubicBezTo>
                      <a:pt x="62" y="224"/>
                      <a:pt x="64" y="225"/>
                      <a:pt x="64" y="224"/>
                    </a:cubicBezTo>
                    <a:close/>
                    <a:moveTo>
                      <a:pt x="64" y="227"/>
                    </a:moveTo>
                    <a:cubicBezTo>
                      <a:pt x="65" y="225"/>
                      <a:pt x="65" y="225"/>
                      <a:pt x="64" y="225"/>
                    </a:cubicBezTo>
                    <a:cubicBezTo>
                      <a:pt x="64" y="225"/>
                      <a:pt x="62" y="225"/>
                      <a:pt x="62" y="227"/>
                    </a:cubicBezTo>
                    <a:cubicBezTo>
                      <a:pt x="62" y="227"/>
                      <a:pt x="62" y="227"/>
                      <a:pt x="64" y="227"/>
                    </a:cubicBezTo>
                    <a:close/>
                    <a:moveTo>
                      <a:pt x="59" y="235"/>
                    </a:moveTo>
                    <a:cubicBezTo>
                      <a:pt x="59" y="236"/>
                      <a:pt x="58" y="236"/>
                      <a:pt x="59" y="236"/>
                    </a:cubicBezTo>
                    <a:cubicBezTo>
                      <a:pt x="61" y="236"/>
                      <a:pt x="59" y="235"/>
                      <a:pt x="61" y="235"/>
                    </a:cubicBezTo>
                    <a:cubicBezTo>
                      <a:pt x="62" y="235"/>
                      <a:pt x="62" y="235"/>
                      <a:pt x="62" y="233"/>
                    </a:cubicBezTo>
                    <a:cubicBezTo>
                      <a:pt x="61" y="231"/>
                      <a:pt x="61" y="231"/>
                      <a:pt x="61" y="233"/>
                    </a:cubicBezTo>
                    <a:cubicBezTo>
                      <a:pt x="61" y="233"/>
                      <a:pt x="59" y="233"/>
                      <a:pt x="59" y="235"/>
                    </a:cubicBezTo>
                    <a:close/>
                    <a:moveTo>
                      <a:pt x="56" y="230"/>
                    </a:moveTo>
                    <a:cubicBezTo>
                      <a:pt x="56" y="230"/>
                      <a:pt x="58" y="228"/>
                      <a:pt x="59" y="230"/>
                    </a:cubicBezTo>
                    <a:cubicBezTo>
                      <a:pt x="59" y="230"/>
                      <a:pt x="56" y="231"/>
                      <a:pt x="56" y="230"/>
                    </a:cubicBezTo>
                    <a:close/>
                    <a:moveTo>
                      <a:pt x="59" y="238"/>
                    </a:moveTo>
                    <a:cubicBezTo>
                      <a:pt x="58" y="238"/>
                      <a:pt x="59" y="238"/>
                      <a:pt x="61" y="238"/>
                    </a:cubicBezTo>
                    <a:cubicBezTo>
                      <a:pt x="62" y="236"/>
                      <a:pt x="61" y="236"/>
                      <a:pt x="59" y="236"/>
                    </a:cubicBezTo>
                    <a:cubicBezTo>
                      <a:pt x="59" y="238"/>
                      <a:pt x="59" y="236"/>
                      <a:pt x="59" y="238"/>
                    </a:cubicBezTo>
                    <a:close/>
                    <a:moveTo>
                      <a:pt x="55" y="238"/>
                    </a:moveTo>
                    <a:cubicBezTo>
                      <a:pt x="56" y="238"/>
                      <a:pt x="58" y="238"/>
                      <a:pt x="58" y="238"/>
                    </a:cubicBezTo>
                    <a:cubicBezTo>
                      <a:pt x="56" y="238"/>
                      <a:pt x="55" y="238"/>
                      <a:pt x="55" y="238"/>
                    </a:cubicBezTo>
                    <a:close/>
                    <a:moveTo>
                      <a:pt x="53" y="245"/>
                    </a:moveTo>
                    <a:cubicBezTo>
                      <a:pt x="55" y="245"/>
                      <a:pt x="55" y="245"/>
                      <a:pt x="53" y="245"/>
                    </a:cubicBezTo>
                    <a:cubicBezTo>
                      <a:pt x="53" y="245"/>
                      <a:pt x="53" y="244"/>
                      <a:pt x="52" y="244"/>
                    </a:cubicBezTo>
                    <a:cubicBezTo>
                      <a:pt x="52" y="245"/>
                      <a:pt x="52" y="245"/>
                      <a:pt x="53" y="245"/>
                    </a:cubicBezTo>
                    <a:close/>
                    <a:moveTo>
                      <a:pt x="53" y="244"/>
                    </a:moveTo>
                    <a:cubicBezTo>
                      <a:pt x="53" y="244"/>
                      <a:pt x="55" y="244"/>
                      <a:pt x="53" y="244"/>
                    </a:cubicBezTo>
                    <a:cubicBezTo>
                      <a:pt x="53" y="244"/>
                      <a:pt x="52" y="242"/>
                      <a:pt x="53" y="244"/>
                    </a:cubicBezTo>
                    <a:close/>
                    <a:moveTo>
                      <a:pt x="50" y="244"/>
                    </a:moveTo>
                    <a:cubicBezTo>
                      <a:pt x="52" y="242"/>
                      <a:pt x="52" y="244"/>
                      <a:pt x="52" y="244"/>
                    </a:cubicBezTo>
                    <a:cubicBezTo>
                      <a:pt x="50" y="244"/>
                      <a:pt x="50" y="244"/>
                      <a:pt x="50" y="244"/>
                    </a:cubicBezTo>
                    <a:close/>
                    <a:moveTo>
                      <a:pt x="64" y="222"/>
                    </a:moveTo>
                    <a:cubicBezTo>
                      <a:pt x="65" y="221"/>
                      <a:pt x="65" y="221"/>
                      <a:pt x="65" y="221"/>
                    </a:cubicBezTo>
                    <a:cubicBezTo>
                      <a:pt x="67" y="222"/>
                      <a:pt x="65" y="222"/>
                      <a:pt x="64" y="222"/>
                    </a:cubicBezTo>
                    <a:close/>
                    <a:moveTo>
                      <a:pt x="26" y="261"/>
                    </a:moveTo>
                    <a:cubicBezTo>
                      <a:pt x="24" y="261"/>
                      <a:pt x="29" y="259"/>
                      <a:pt x="29" y="261"/>
                    </a:cubicBezTo>
                    <a:cubicBezTo>
                      <a:pt x="29" y="261"/>
                      <a:pt x="27" y="262"/>
                      <a:pt x="26" y="261"/>
                    </a:cubicBezTo>
                    <a:close/>
                    <a:moveTo>
                      <a:pt x="33" y="256"/>
                    </a:moveTo>
                    <a:cubicBezTo>
                      <a:pt x="35" y="256"/>
                      <a:pt x="33" y="255"/>
                      <a:pt x="33" y="255"/>
                    </a:cubicBezTo>
                    <a:cubicBezTo>
                      <a:pt x="32" y="256"/>
                      <a:pt x="29" y="256"/>
                      <a:pt x="29" y="258"/>
                    </a:cubicBezTo>
                    <a:cubicBezTo>
                      <a:pt x="30" y="258"/>
                      <a:pt x="32" y="258"/>
                      <a:pt x="33" y="256"/>
                    </a:cubicBezTo>
                    <a:close/>
                    <a:moveTo>
                      <a:pt x="32" y="259"/>
                    </a:moveTo>
                    <a:cubicBezTo>
                      <a:pt x="35" y="259"/>
                      <a:pt x="36" y="259"/>
                      <a:pt x="36" y="259"/>
                    </a:cubicBezTo>
                    <a:cubicBezTo>
                      <a:pt x="36" y="258"/>
                      <a:pt x="35" y="259"/>
                      <a:pt x="35" y="258"/>
                    </a:cubicBezTo>
                    <a:cubicBezTo>
                      <a:pt x="35" y="256"/>
                      <a:pt x="32" y="258"/>
                      <a:pt x="32" y="258"/>
                    </a:cubicBezTo>
                    <a:cubicBezTo>
                      <a:pt x="30" y="259"/>
                      <a:pt x="29" y="259"/>
                      <a:pt x="29" y="259"/>
                    </a:cubicBezTo>
                    <a:cubicBezTo>
                      <a:pt x="29" y="261"/>
                      <a:pt x="30" y="261"/>
                      <a:pt x="32" y="259"/>
                    </a:cubicBezTo>
                    <a:close/>
                    <a:moveTo>
                      <a:pt x="27" y="264"/>
                    </a:moveTo>
                    <a:cubicBezTo>
                      <a:pt x="26" y="262"/>
                      <a:pt x="27" y="262"/>
                      <a:pt x="29" y="264"/>
                    </a:cubicBezTo>
                    <a:cubicBezTo>
                      <a:pt x="27" y="264"/>
                      <a:pt x="27" y="264"/>
                      <a:pt x="27" y="264"/>
                    </a:cubicBezTo>
                    <a:close/>
                    <a:moveTo>
                      <a:pt x="24" y="266"/>
                    </a:moveTo>
                    <a:cubicBezTo>
                      <a:pt x="26" y="266"/>
                      <a:pt x="24" y="264"/>
                      <a:pt x="24" y="266"/>
                    </a:cubicBezTo>
                    <a:cubicBezTo>
                      <a:pt x="23" y="266"/>
                      <a:pt x="23" y="264"/>
                      <a:pt x="23" y="266"/>
                    </a:cubicBezTo>
                    <a:cubicBezTo>
                      <a:pt x="21" y="267"/>
                      <a:pt x="24" y="267"/>
                      <a:pt x="24" y="266"/>
                    </a:cubicBezTo>
                    <a:close/>
                    <a:moveTo>
                      <a:pt x="17" y="270"/>
                    </a:moveTo>
                    <a:cubicBezTo>
                      <a:pt x="15" y="270"/>
                      <a:pt x="18" y="269"/>
                      <a:pt x="18" y="270"/>
                    </a:cubicBezTo>
                    <a:cubicBezTo>
                      <a:pt x="17" y="270"/>
                      <a:pt x="17" y="270"/>
                      <a:pt x="17" y="270"/>
                    </a:cubicBezTo>
                    <a:close/>
                    <a:moveTo>
                      <a:pt x="10" y="273"/>
                    </a:moveTo>
                    <a:cubicBezTo>
                      <a:pt x="12" y="275"/>
                      <a:pt x="10" y="276"/>
                      <a:pt x="9" y="276"/>
                    </a:cubicBezTo>
                    <a:cubicBezTo>
                      <a:pt x="9" y="275"/>
                      <a:pt x="10" y="273"/>
                      <a:pt x="10" y="273"/>
                    </a:cubicBezTo>
                    <a:close/>
                    <a:moveTo>
                      <a:pt x="7" y="276"/>
                    </a:moveTo>
                    <a:cubicBezTo>
                      <a:pt x="7" y="275"/>
                      <a:pt x="9" y="275"/>
                      <a:pt x="9" y="276"/>
                    </a:cubicBezTo>
                    <a:cubicBezTo>
                      <a:pt x="7" y="276"/>
                      <a:pt x="7" y="276"/>
                      <a:pt x="7" y="276"/>
                    </a:cubicBezTo>
                    <a:close/>
                    <a:moveTo>
                      <a:pt x="1" y="283"/>
                    </a:moveTo>
                    <a:cubicBezTo>
                      <a:pt x="1" y="281"/>
                      <a:pt x="3" y="281"/>
                      <a:pt x="4" y="281"/>
                    </a:cubicBezTo>
                    <a:cubicBezTo>
                      <a:pt x="4" y="281"/>
                      <a:pt x="3" y="283"/>
                      <a:pt x="1" y="283"/>
                    </a:cubicBezTo>
                    <a:close/>
                    <a:moveTo>
                      <a:pt x="1" y="292"/>
                    </a:moveTo>
                    <a:cubicBezTo>
                      <a:pt x="1" y="292"/>
                      <a:pt x="1" y="290"/>
                      <a:pt x="3" y="290"/>
                    </a:cubicBezTo>
                    <a:cubicBezTo>
                      <a:pt x="3" y="290"/>
                      <a:pt x="3" y="292"/>
                      <a:pt x="1" y="292"/>
                    </a:cubicBezTo>
                    <a:close/>
                    <a:moveTo>
                      <a:pt x="6" y="308"/>
                    </a:moveTo>
                    <a:cubicBezTo>
                      <a:pt x="6" y="306"/>
                      <a:pt x="6" y="306"/>
                      <a:pt x="7" y="308"/>
                    </a:cubicBezTo>
                    <a:cubicBezTo>
                      <a:pt x="7" y="308"/>
                      <a:pt x="7" y="306"/>
                      <a:pt x="9" y="306"/>
                    </a:cubicBezTo>
                    <a:cubicBezTo>
                      <a:pt x="9" y="304"/>
                      <a:pt x="6" y="304"/>
                      <a:pt x="6" y="306"/>
                    </a:cubicBezTo>
                    <a:cubicBezTo>
                      <a:pt x="4" y="308"/>
                      <a:pt x="6" y="309"/>
                      <a:pt x="7" y="309"/>
                    </a:cubicBezTo>
                    <a:cubicBezTo>
                      <a:pt x="7" y="309"/>
                      <a:pt x="7" y="308"/>
                      <a:pt x="6" y="308"/>
                    </a:cubicBezTo>
                    <a:close/>
                    <a:moveTo>
                      <a:pt x="4" y="317"/>
                    </a:moveTo>
                    <a:cubicBezTo>
                      <a:pt x="6" y="317"/>
                      <a:pt x="4" y="312"/>
                      <a:pt x="4" y="314"/>
                    </a:cubicBezTo>
                    <a:cubicBezTo>
                      <a:pt x="4" y="315"/>
                      <a:pt x="3" y="317"/>
                      <a:pt x="4" y="317"/>
                    </a:cubicBezTo>
                    <a:close/>
                    <a:moveTo>
                      <a:pt x="4" y="311"/>
                    </a:moveTo>
                    <a:cubicBezTo>
                      <a:pt x="4" y="312"/>
                      <a:pt x="4" y="309"/>
                      <a:pt x="4" y="309"/>
                    </a:cubicBezTo>
                    <a:cubicBezTo>
                      <a:pt x="6" y="309"/>
                      <a:pt x="6" y="311"/>
                      <a:pt x="6" y="309"/>
                    </a:cubicBezTo>
                    <a:cubicBezTo>
                      <a:pt x="6" y="309"/>
                      <a:pt x="6" y="309"/>
                      <a:pt x="4" y="308"/>
                    </a:cubicBezTo>
                    <a:cubicBezTo>
                      <a:pt x="4" y="308"/>
                      <a:pt x="4" y="309"/>
                      <a:pt x="4" y="311"/>
                    </a:cubicBezTo>
                    <a:close/>
                    <a:moveTo>
                      <a:pt x="3" y="303"/>
                    </a:moveTo>
                    <a:cubicBezTo>
                      <a:pt x="3" y="300"/>
                      <a:pt x="3" y="300"/>
                      <a:pt x="3" y="300"/>
                    </a:cubicBezTo>
                    <a:cubicBezTo>
                      <a:pt x="3" y="301"/>
                      <a:pt x="4" y="304"/>
                      <a:pt x="3" y="303"/>
                    </a:cubicBezTo>
                    <a:close/>
                    <a:moveTo>
                      <a:pt x="4" y="300"/>
                    </a:moveTo>
                    <a:cubicBezTo>
                      <a:pt x="4" y="301"/>
                      <a:pt x="3" y="300"/>
                      <a:pt x="3" y="298"/>
                    </a:cubicBezTo>
                    <a:cubicBezTo>
                      <a:pt x="4" y="300"/>
                      <a:pt x="4" y="300"/>
                      <a:pt x="4" y="300"/>
                    </a:cubicBezTo>
                    <a:close/>
                    <a:moveTo>
                      <a:pt x="3" y="298"/>
                    </a:moveTo>
                    <a:cubicBezTo>
                      <a:pt x="4" y="298"/>
                      <a:pt x="3" y="297"/>
                      <a:pt x="3" y="297"/>
                    </a:cubicBezTo>
                    <a:cubicBezTo>
                      <a:pt x="1" y="295"/>
                      <a:pt x="1" y="297"/>
                      <a:pt x="3" y="298"/>
                    </a:cubicBezTo>
                    <a:close/>
                  </a:path>
                </a:pathLst>
              </a:custGeom>
              <a:grpFill/>
              <a:ln w="6350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lIns="45720" tIns="27432" rIns="45720" bIns="27432"/>
              <a:lstStyle/>
              <a:p>
                <a:endParaRPr lang="en-GB" sz="900" dirty="0"/>
              </a:p>
            </p:txBody>
          </p:sp>
          <p:sp>
            <p:nvSpPr>
              <p:cNvPr id="567" name="Freeform 201"/>
              <p:cNvSpPr>
                <a:spLocks noEditPoints="1"/>
              </p:cNvSpPr>
              <p:nvPr/>
            </p:nvSpPr>
            <p:spPr bwMode="auto">
              <a:xfrm>
                <a:off x="2570" y="1797"/>
                <a:ext cx="160" cy="262"/>
              </a:xfrm>
              <a:custGeom>
                <a:avLst/>
                <a:gdLst/>
                <a:ahLst/>
                <a:cxnLst>
                  <a:cxn ang="0">
                    <a:pos x="32" y="78"/>
                  </a:cxn>
                  <a:cxn ang="0">
                    <a:pos x="29" y="67"/>
                  </a:cxn>
                  <a:cxn ang="0">
                    <a:pos x="25" y="62"/>
                  </a:cxn>
                  <a:cxn ang="0">
                    <a:pos x="23" y="64"/>
                  </a:cxn>
                  <a:cxn ang="0">
                    <a:pos x="23" y="55"/>
                  </a:cxn>
                  <a:cxn ang="0">
                    <a:pos x="20" y="52"/>
                  </a:cxn>
                  <a:cxn ang="0">
                    <a:pos x="22" y="44"/>
                  </a:cxn>
                  <a:cxn ang="0">
                    <a:pos x="25" y="34"/>
                  </a:cxn>
                  <a:cxn ang="0">
                    <a:pos x="32" y="30"/>
                  </a:cxn>
                  <a:cxn ang="0">
                    <a:pos x="35" y="39"/>
                  </a:cxn>
                  <a:cxn ang="0">
                    <a:pos x="52" y="42"/>
                  </a:cxn>
                  <a:cxn ang="0">
                    <a:pos x="46" y="59"/>
                  </a:cxn>
                  <a:cxn ang="0">
                    <a:pos x="53" y="67"/>
                  </a:cxn>
                  <a:cxn ang="0">
                    <a:pos x="67" y="89"/>
                  </a:cxn>
                  <a:cxn ang="0">
                    <a:pos x="69" y="101"/>
                  </a:cxn>
                  <a:cxn ang="0">
                    <a:pos x="75" y="114"/>
                  </a:cxn>
                  <a:cxn ang="0">
                    <a:pos x="79" y="118"/>
                  </a:cxn>
                  <a:cxn ang="0">
                    <a:pos x="60" y="126"/>
                  </a:cxn>
                  <a:cxn ang="0">
                    <a:pos x="46" y="128"/>
                  </a:cxn>
                  <a:cxn ang="0">
                    <a:pos x="28" y="134"/>
                  </a:cxn>
                  <a:cxn ang="0">
                    <a:pos x="29" y="128"/>
                  </a:cxn>
                  <a:cxn ang="0">
                    <a:pos x="43" y="121"/>
                  </a:cxn>
                  <a:cxn ang="0">
                    <a:pos x="38" y="118"/>
                  </a:cxn>
                  <a:cxn ang="0">
                    <a:pos x="26" y="112"/>
                  </a:cxn>
                  <a:cxn ang="0">
                    <a:pos x="31" y="101"/>
                  </a:cxn>
                  <a:cxn ang="0">
                    <a:pos x="40" y="95"/>
                  </a:cxn>
                  <a:cxn ang="0">
                    <a:pos x="44" y="90"/>
                  </a:cxn>
                  <a:cxn ang="0">
                    <a:pos x="40" y="78"/>
                  </a:cxn>
                  <a:cxn ang="0">
                    <a:pos x="23" y="83"/>
                  </a:cxn>
                  <a:cxn ang="0">
                    <a:pos x="23" y="78"/>
                  </a:cxn>
                  <a:cxn ang="0">
                    <a:pos x="14" y="72"/>
                  </a:cxn>
                  <a:cxn ang="0">
                    <a:pos x="11" y="84"/>
                  </a:cxn>
                  <a:cxn ang="0">
                    <a:pos x="22" y="84"/>
                  </a:cxn>
                  <a:cxn ang="0">
                    <a:pos x="31" y="95"/>
                  </a:cxn>
                  <a:cxn ang="0">
                    <a:pos x="25" y="66"/>
                  </a:cxn>
                  <a:cxn ang="0">
                    <a:pos x="55" y="128"/>
                  </a:cxn>
                  <a:cxn ang="0">
                    <a:pos x="13" y="38"/>
                  </a:cxn>
                  <a:cxn ang="0">
                    <a:pos x="16" y="38"/>
                  </a:cxn>
                  <a:cxn ang="0">
                    <a:pos x="17" y="33"/>
                  </a:cxn>
                  <a:cxn ang="0">
                    <a:pos x="11" y="42"/>
                  </a:cxn>
                  <a:cxn ang="0">
                    <a:pos x="9" y="48"/>
                  </a:cxn>
                  <a:cxn ang="0">
                    <a:pos x="16" y="45"/>
                  </a:cxn>
                  <a:cxn ang="0">
                    <a:pos x="22" y="47"/>
                  </a:cxn>
                  <a:cxn ang="0">
                    <a:pos x="16" y="42"/>
                  </a:cxn>
                  <a:cxn ang="0">
                    <a:pos x="19" y="58"/>
                  </a:cxn>
                  <a:cxn ang="0">
                    <a:pos x="17" y="55"/>
                  </a:cxn>
                  <a:cxn ang="0">
                    <a:pos x="17" y="67"/>
                  </a:cxn>
                  <a:cxn ang="0">
                    <a:pos x="16" y="66"/>
                  </a:cxn>
                  <a:cxn ang="0">
                    <a:pos x="20" y="64"/>
                  </a:cxn>
                  <a:cxn ang="0">
                    <a:pos x="44" y="25"/>
                  </a:cxn>
                  <a:cxn ang="0">
                    <a:pos x="43" y="22"/>
                  </a:cxn>
                  <a:cxn ang="0">
                    <a:pos x="44" y="27"/>
                  </a:cxn>
                  <a:cxn ang="0">
                    <a:pos x="46" y="21"/>
                  </a:cxn>
                  <a:cxn ang="0">
                    <a:pos x="46" y="22"/>
                  </a:cxn>
                  <a:cxn ang="0">
                    <a:pos x="58" y="11"/>
                  </a:cxn>
                  <a:cxn ang="0">
                    <a:pos x="58" y="5"/>
                  </a:cxn>
                  <a:cxn ang="0">
                    <a:pos x="53" y="8"/>
                  </a:cxn>
                  <a:cxn ang="0">
                    <a:pos x="58" y="11"/>
                  </a:cxn>
                  <a:cxn ang="0">
                    <a:pos x="58" y="3"/>
                  </a:cxn>
                  <a:cxn ang="0">
                    <a:pos x="60" y="2"/>
                  </a:cxn>
                </a:cxnLst>
                <a:rect l="0" t="0" r="r" b="b"/>
                <a:pathLst>
                  <a:path w="82" h="135">
                    <a:moveTo>
                      <a:pt x="40" y="75"/>
                    </a:moveTo>
                    <a:cubicBezTo>
                      <a:pt x="38" y="78"/>
                      <a:pt x="38" y="75"/>
                      <a:pt x="37" y="76"/>
                    </a:cubicBezTo>
                    <a:cubicBezTo>
                      <a:pt x="35" y="80"/>
                      <a:pt x="32" y="75"/>
                      <a:pt x="32" y="76"/>
                    </a:cubicBezTo>
                    <a:cubicBezTo>
                      <a:pt x="34" y="78"/>
                      <a:pt x="32" y="80"/>
                      <a:pt x="32" y="78"/>
                    </a:cubicBezTo>
                    <a:cubicBezTo>
                      <a:pt x="31" y="76"/>
                      <a:pt x="28" y="75"/>
                      <a:pt x="28" y="78"/>
                    </a:cubicBezTo>
                    <a:cubicBezTo>
                      <a:pt x="29" y="81"/>
                      <a:pt x="26" y="76"/>
                      <a:pt x="26" y="75"/>
                    </a:cubicBezTo>
                    <a:cubicBezTo>
                      <a:pt x="28" y="73"/>
                      <a:pt x="28" y="76"/>
                      <a:pt x="28" y="73"/>
                    </a:cubicBezTo>
                    <a:cubicBezTo>
                      <a:pt x="28" y="70"/>
                      <a:pt x="32" y="70"/>
                      <a:pt x="29" y="67"/>
                    </a:cubicBezTo>
                    <a:cubicBezTo>
                      <a:pt x="28" y="64"/>
                      <a:pt x="29" y="64"/>
                      <a:pt x="31" y="62"/>
                    </a:cubicBezTo>
                    <a:cubicBezTo>
                      <a:pt x="28" y="59"/>
                      <a:pt x="29" y="64"/>
                      <a:pt x="28" y="64"/>
                    </a:cubicBezTo>
                    <a:cubicBezTo>
                      <a:pt x="26" y="62"/>
                      <a:pt x="28" y="64"/>
                      <a:pt x="26" y="64"/>
                    </a:cubicBezTo>
                    <a:cubicBezTo>
                      <a:pt x="25" y="62"/>
                      <a:pt x="26" y="61"/>
                      <a:pt x="25" y="62"/>
                    </a:cubicBezTo>
                    <a:cubicBezTo>
                      <a:pt x="23" y="62"/>
                      <a:pt x="26" y="64"/>
                      <a:pt x="25" y="66"/>
                    </a:cubicBezTo>
                    <a:cubicBezTo>
                      <a:pt x="23" y="67"/>
                      <a:pt x="23" y="72"/>
                      <a:pt x="22" y="72"/>
                    </a:cubicBezTo>
                    <a:cubicBezTo>
                      <a:pt x="20" y="70"/>
                      <a:pt x="25" y="64"/>
                      <a:pt x="23" y="66"/>
                    </a:cubicBezTo>
                    <a:cubicBezTo>
                      <a:pt x="23" y="66"/>
                      <a:pt x="23" y="66"/>
                      <a:pt x="23" y="64"/>
                    </a:cubicBezTo>
                    <a:cubicBezTo>
                      <a:pt x="23" y="62"/>
                      <a:pt x="22" y="62"/>
                      <a:pt x="23" y="61"/>
                    </a:cubicBezTo>
                    <a:cubicBezTo>
                      <a:pt x="23" y="59"/>
                      <a:pt x="22" y="59"/>
                      <a:pt x="23" y="58"/>
                    </a:cubicBezTo>
                    <a:cubicBezTo>
                      <a:pt x="25" y="58"/>
                      <a:pt x="23" y="56"/>
                      <a:pt x="25" y="55"/>
                    </a:cubicBezTo>
                    <a:cubicBezTo>
                      <a:pt x="26" y="53"/>
                      <a:pt x="26" y="53"/>
                      <a:pt x="23" y="55"/>
                    </a:cubicBezTo>
                    <a:cubicBezTo>
                      <a:pt x="22" y="56"/>
                      <a:pt x="23" y="55"/>
                      <a:pt x="22" y="55"/>
                    </a:cubicBezTo>
                    <a:cubicBezTo>
                      <a:pt x="20" y="55"/>
                      <a:pt x="19" y="55"/>
                      <a:pt x="20" y="55"/>
                    </a:cubicBezTo>
                    <a:cubicBezTo>
                      <a:pt x="22" y="53"/>
                      <a:pt x="23" y="53"/>
                      <a:pt x="20" y="53"/>
                    </a:cubicBezTo>
                    <a:cubicBezTo>
                      <a:pt x="17" y="53"/>
                      <a:pt x="19" y="52"/>
                      <a:pt x="20" y="52"/>
                    </a:cubicBezTo>
                    <a:cubicBezTo>
                      <a:pt x="20" y="53"/>
                      <a:pt x="22" y="52"/>
                      <a:pt x="22" y="52"/>
                    </a:cubicBezTo>
                    <a:cubicBezTo>
                      <a:pt x="19" y="50"/>
                      <a:pt x="23" y="50"/>
                      <a:pt x="22" y="48"/>
                    </a:cubicBezTo>
                    <a:cubicBezTo>
                      <a:pt x="22" y="48"/>
                      <a:pt x="22" y="48"/>
                      <a:pt x="23" y="47"/>
                    </a:cubicBezTo>
                    <a:cubicBezTo>
                      <a:pt x="23" y="45"/>
                      <a:pt x="22" y="47"/>
                      <a:pt x="22" y="44"/>
                    </a:cubicBezTo>
                    <a:cubicBezTo>
                      <a:pt x="20" y="41"/>
                      <a:pt x="23" y="42"/>
                      <a:pt x="22" y="39"/>
                    </a:cubicBezTo>
                    <a:cubicBezTo>
                      <a:pt x="20" y="38"/>
                      <a:pt x="23" y="38"/>
                      <a:pt x="25" y="39"/>
                    </a:cubicBezTo>
                    <a:cubicBezTo>
                      <a:pt x="25" y="39"/>
                      <a:pt x="25" y="38"/>
                      <a:pt x="25" y="36"/>
                    </a:cubicBezTo>
                    <a:cubicBezTo>
                      <a:pt x="23" y="34"/>
                      <a:pt x="28" y="36"/>
                      <a:pt x="25" y="34"/>
                    </a:cubicBezTo>
                    <a:cubicBezTo>
                      <a:pt x="23" y="31"/>
                      <a:pt x="29" y="36"/>
                      <a:pt x="26" y="33"/>
                    </a:cubicBezTo>
                    <a:cubicBezTo>
                      <a:pt x="25" y="31"/>
                      <a:pt x="28" y="33"/>
                      <a:pt x="28" y="30"/>
                    </a:cubicBezTo>
                    <a:cubicBezTo>
                      <a:pt x="26" y="28"/>
                      <a:pt x="28" y="28"/>
                      <a:pt x="29" y="30"/>
                    </a:cubicBezTo>
                    <a:cubicBezTo>
                      <a:pt x="31" y="30"/>
                      <a:pt x="31" y="28"/>
                      <a:pt x="32" y="30"/>
                    </a:cubicBezTo>
                    <a:cubicBezTo>
                      <a:pt x="34" y="30"/>
                      <a:pt x="37" y="28"/>
                      <a:pt x="40" y="28"/>
                    </a:cubicBezTo>
                    <a:cubicBezTo>
                      <a:pt x="41" y="30"/>
                      <a:pt x="38" y="28"/>
                      <a:pt x="41" y="28"/>
                    </a:cubicBezTo>
                    <a:cubicBezTo>
                      <a:pt x="44" y="28"/>
                      <a:pt x="43" y="30"/>
                      <a:pt x="43" y="30"/>
                    </a:cubicBezTo>
                    <a:cubicBezTo>
                      <a:pt x="44" y="31"/>
                      <a:pt x="37" y="38"/>
                      <a:pt x="35" y="39"/>
                    </a:cubicBezTo>
                    <a:cubicBezTo>
                      <a:pt x="34" y="39"/>
                      <a:pt x="38" y="38"/>
                      <a:pt x="37" y="39"/>
                    </a:cubicBezTo>
                    <a:cubicBezTo>
                      <a:pt x="35" y="41"/>
                      <a:pt x="34" y="42"/>
                      <a:pt x="35" y="42"/>
                    </a:cubicBezTo>
                    <a:cubicBezTo>
                      <a:pt x="38" y="42"/>
                      <a:pt x="38" y="39"/>
                      <a:pt x="43" y="41"/>
                    </a:cubicBezTo>
                    <a:cubicBezTo>
                      <a:pt x="49" y="41"/>
                      <a:pt x="52" y="39"/>
                      <a:pt x="52" y="42"/>
                    </a:cubicBezTo>
                    <a:cubicBezTo>
                      <a:pt x="53" y="44"/>
                      <a:pt x="52" y="44"/>
                      <a:pt x="50" y="50"/>
                    </a:cubicBezTo>
                    <a:cubicBezTo>
                      <a:pt x="47" y="56"/>
                      <a:pt x="46" y="56"/>
                      <a:pt x="44" y="56"/>
                    </a:cubicBezTo>
                    <a:cubicBezTo>
                      <a:pt x="43" y="56"/>
                      <a:pt x="46" y="56"/>
                      <a:pt x="44" y="58"/>
                    </a:cubicBezTo>
                    <a:cubicBezTo>
                      <a:pt x="44" y="58"/>
                      <a:pt x="49" y="58"/>
                      <a:pt x="46" y="59"/>
                    </a:cubicBezTo>
                    <a:cubicBezTo>
                      <a:pt x="44" y="61"/>
                      <a:pt x="44" y="59"/>
                      <a:pt x="43" y="61"/>
                    </a:cubicBezTo>
                    <a:cubicBezTo>
                      <a:pt x="43" y="62"/>
                      <a:pt x="38" y="62"/>
                      <a:pt x="41" y="62"/>
                    </a:cubicBezTo>
                    <a:cubicBezTo>
                      <a:pt x="46" y="64"/>
                      <a:pt x="43" y="59"/>
                      <a:pt x="47" y="62"/>
                    </a:cubicBezTo>
                    <a:cubicBezTo>
                      <a:pt x="52" y="64"/>
                      <a:pt x="50" y="66"/>
                      <a:pt x="53" y="67"/>
                    </a:cubicBezTo>
                    <a:cubicBezTo>
                      <a:pt x="55" y="69"/>
                      <a:pt x="53" y="70"/>
                      <a:pt x="57" y="75"/>
                    </a:cubicBezTo>
                    <a:cubicBezTo>
                      <a:pt x="58" y="81"/>
                      <a:pt x="58" y="80"/>
                      <a:pt x="61" y="80"/>
                    </a:cubicBezTo>
                    <a:cubicBezTo>
                      <a:pt x="64" y="81"/>
                      <a:pt x="63" y="84"/>
                      <a:pt x="66" y="84"/>
                    </a:cubicBezTo>
                    <a:cubicBezTo>
                      <a:pt x="67" y="86"/>
                      <a:pt x="64" y="86"/>
                      <a:pt x="67" y="89"/>
                    </a:cubicBezTo>
                    <a:cubicBezTo>
                      <a:pt x="70" y="92"/>
                      <a:pt x="69" y="92"/>
                      <a:pt x="66" y="90"/>
                    </a:cubicBezTo>
                    <a:cubicBezTo>
                      <a:pt x="64" y="89"/>
                      <a:pt x="64" y="90"/>
                      <a:pt x="67" y="92"/>
                    </a:cubicBezTo>
                    <a:cubicBezTo>
                      <a:pt x="69" y="94"/>
                      <a:pt x="72" y="98"/>
                      <a:pt x="70" y="98"/>
                    </a:cubicBezTo>
                    <a:cubicBezTo>
                      <a:pt x="69" y="100"/>
                      <a:pt x="67" y="101"/>
                      <a:pt x="69" y="101"/>
                    </a:cubicBezTo>
                    <a:cubicBezTo>
                      <a:pt x="70" y="101"/>
                      <a:pt x="70" y="103"/>
                      <a:pt x="72" y="100"/>
                    </a:cubicBezTo>
                    <a:cubicBezTo>
                      <a:pt x="72" y="98"/>
                      <a:pt x="81" y="100"/>
                      <a:pt x="81" y="104"/>
                    </a:cubicBezTo>
                    <a:cubicBezTo>
                      <a:pt x="82" y="112"/>
                      <a:pt x="76" y="112"/>
                      <a:pt x="78" y="114"/>
                    </a:cubicBezTo>
                    <a:cubicBezTo>
                      <a:pt x="79" y="114"/>
                      <a:pt x="76" y="112"/>
                      <a:pt x="75" y="114"/>
                    </a:cubicBezTo>
                    <a:cubicBezTo>
                      <a:pt x="73" y="115"/>
                      <a:pt x="76" y="114"/>
                      <a:pt x="75" y="117"/>
                    </a:cubicBezTo>
                    <a:cubicBezTo>
                      <a:pt x="75" y="117"/>
                      <a:pt x="70" y="117"/>
                      <a:pt x="72" y="117"/>
                    </a:cubicBezTo>
                    <a:cubicBezTo>
                      <a:pt x="73" y="118"/>
                      <a:pt x="72" y="118"/>
                      <a:pt x="73" y="118"/>
                    </a:cubicBezTo>
                    <a:cubicBezTo>
                      <a:pt x="75" y="120"/>
                      <a:pt x="79" y="117"/>
                      <a:pt x="79" y="118"/>
                    </a:cubicBezTo>
                    <a:cubicBezTo>
                      <a:pt x="78" y="120"/>
                      <a:pt x="79" y="121"/>
                      <a:pt x="76" y="123"/>
                    </a:cubicBezTo>
                    <a:cubicBezTo>
                      <a:pt x="73" y="123"/>
                      <a:pt x="76" y="125"/>
                      <a:pt x="73" y="125"/>
                    </a:cubicBezTo>
                    <a:cubicBezTo>
                      <a:pt x="72" y="125"/>
                      <a:pt x="70" y="128"/>
                      <a:pt x="67" y="126"/>
                    </a:cubicBezTo>
                    <a:cubicBezTo>
                      <a:pt x="64" y="125"/>
                      <a:pt x="61" y="128"/>
                      <a:pt x="60" y="126"/>
                    </a:cubicBezTo>
                    <a:cubicBezTo>
                      <a:pt x="60" y="125"/>
                      <a:pt x="60" y="126"/>
                      <a:pt x="58" y="126"/>
                    </a:cubicBezTo>
                    <a:cubicBezTo>
                      <a:pt x="55" y="125"/>
                      <a:pt x="58" y="126"/>
                      <a:pt x="53" y="126"/>
                    </a:cubicBezTo>
                    <a:cubicBezTo>
                      <a:pt x="50" y="128"/>
                      <a:pt x="53" y="129"/>
                      <a:pt x="50" y="128"/>
                    </a:cubicBezTo>
                    <a:cubicBezTo>
                      <a:pt x="47" y="128"/>
                      <a:pt x="49" y="131"/>
                      <a:pt x="46" y="128"/>
                    </a:cubicBezTo>
                    <a:cubicBezTo>
                      <a:pt x="44" y="125"/>
                      <a:pt x="41" y="129"/>
                      <a:pt x="40" y="128"/>
                    </a:cubicBezTo>
                    <a:cubicBezTo>
                      <a:pt x="40" y="128"/>
                      <a:pt x="40" y="134"/>
                      <a:pt x="37" y="132"/>
                    </a:cubicBezTo>
                    <a:cubicBezTo>
                      <a:pt x="35" y="131"/>
                      <a:pt x="35" y="131"/>
                      <a:pt x="32" y="131"/>
                    </a:cubicBezTo>
                    <a:cubicBezTo>
                      <a:pt x="29" y="131"/>
                      <a:pt x="29" y="132"/>
                      <a:pt x="28" y="134"/>
                    </a:cubicBezTo>
                    <a:cubicBezTo>
                      <a:pt x="26" y="134"/>
                      <a:pt x="28" y="135"/>
                      <a:pt x="26" y="135"/>
                    </a:cubicBezTo>
                    <a:cubicBezTo>
                      <a:pt x="25" y="135"/>
                      <a:pt x="25" y="134"/>
                      <a:pt x="23" y="134"/>
                    </a:cubicBezTo>
                    <a:cubicBezTo>
                      <a:pt x="22" y="135"/>
                      <a:pt x="22" y="132"/>
                      <a:pt x="25" y="132"/>
                    </a:cubicBezTo>
                    <a:cubicBezTo>
                      <a:pt x="26" y="132"/>
                      <a:pt x="26" y="129"/>
                      <a:pt x="29" y="128"/>
                    </a:cubicBezTo>
                    <a:cubicBezTo>
                      <a:pt x="31" y="128"/>
                      <a:pt x="29" y="128"/>
                      <a:pt x="31" y="126"/>
                    </a:cubicBezTo>
                    <a:cubicBezTo>
                      <a:pt x="32" y="125"/>
                      <a:pt x="29" y="123"/>
                      <a:pt x="32" y="123"/>
                    </a:cubicBezTo>
                    <a:cubicBezTo>
                      <a:pt x="35" y="123"/>
                      <a:pt x="32" y="120"/>
                      <a:pt x="35" y="120"/>
                    </a:cubicBezTo>
                    <a:cubicBezTo>
                      <a:pt x="40" y="120"/>
                      <a:pt x="38" y="121"/>
                      <a:pt x="43" y="121"/>
                    </a:cubicBezTo>
                    <a:cubicBezTo>
                      <a:pt x="46" y="120"/>
                      <a:pt x="41" y="120"/>
                      <a:pt x="47" y="117"/>
                    </a:cubicBezTo>
                    <a:cubicBezTo>
                      <a:pt x="47" y="115"/>
                      <a:pt x="47" y="115"/>
                      <a:pt x="49" y="114"/>
                    </a:cubicBezTo>
                    <a:cubicBezTo>
                      <a:pt x="46" y="115"/>
                      <a:pt x="46" y="117"/>
                      <a:pt x="44" y="117"/>
                    </a:cubicBezTo>
                    <a:cubicBezTo>
                      <a:pt x="43" y="117"/>
                      <a:pt x="41" y="121"/>
                      <a:pt x="38" y="118"/>
                    </a:cubicBezTo>
                    <a:cubicBezTo>
                      <a:pt x="35" y="115"/>
                      <a:pt x="32" y="118"/>
                      <a:pt x="34" y="117"/>
                    </a:cubicBezTo>
                    <a:cubicBezTo>
                      <a:pt x="34" y="115"/>
                      <a:pt x="32" y="114"/>
                      <a:pt x="29" y="115"/>
                    </a:cubicBezTo>
                    <a:cubicBezTo>
                      <a:pt x="28" y="117"/>
                      <a:pt x="26" y="115"/>
                      <a:pt x="26" y="114"/>
                    </a:cubicBezTo>
                    <a:cubicBezTo>
                      <a:pt x="28" y="112"/>
                      <a:pt x="25" y="114"/>
                      <a:pt x="26" y="112"/>
                    </a:cubicBezTo>
                    <a:cubicBezTo>
                      <a:pt x="28" y="109"/>
                      <a:pt x="28" y="112"/>
                      <a:pt x="32" y="109"/>
                    </a:cubicBezTo>
                    <a:cubicBezTo>
                      <a:pt x="37" y="106"/>
                      <a:pt x="34" y="104"/>
                      <a:pt x="35" y="103"/>
                    </a:cubicBezTo>
                    <a:cubicBezTo>
                      <a:pt x="37" y="101"/>
                      <a:pt x="34" y="103"/>
                      <a:pt x="35" y="101"/>
                    </a:cubicBezTo>
                    <a:cubicBezTo>
                      <a:pt x="35" y="98"/>
                      <a:pt x="32" y="103"/>
                      <a:pt x="31" y="101"/>
                    </a:cubicBezTo>
                    <a:cubicBezTo>
                      <a:pt x="31" y="101"/>
                      <a:pt x="29" y="103"/>
                      <a:pt x="31" y="101"/>
                    </a:cubicBezTo>
                    <a:cubicBezTo>
                      <a:pt x="31" y="100"/>
                      <a:pt x="32" y="100"/>
                      <a:pt x="34" y="97"/>
                    </a:cubicBezTo>
                    <a:cubicBezTo>
                      <a:pt x="35" y="95"/>
                      <a:pt x="35" y="97"/>
                      <a:pt x="37" y="95"/>
                    </a:cubicBezTo>
                    <a:cubicBezTo>
                      <a:pt x="37" y="95"/>
                      <a:pt x="37" y="97"/>
                      <a:pt x="40" y="95"/>
                    </a:cubicBezTo>
                    <a:cubicBezTo>
                      <a:pt x="41" y="94"/>
                      <a:pt x="43" y="97"/>
                      <a:pt x="43" y="95"/>
                    </a:cubicBezTo>
                    <a:cubicBezTo>
                      <a:pt x="41" y="94"/>
                      <a:pt x="43" y="94"/>
                      <a:pt x="44" y="95"/>
                    </a:cubicBezTo>
                    <a:cubicBezTo>
                      <a:pt x="44" y="97"/>
                      <a:pt x="44" y="95"/>
                      <a:pt x="44" y="94"/>
                    </a:cubicBezTo>
                    <a:cubicBezTo>
                      <a:pt x="41" y="90"/>
                      <a:pt x="44" y="90"/>
                      <a:pt x="44" y="90"/>
                    </a:cubicBezTo>
                    <a:cubicBezTo>
                      <a:pt x="41" y="89"/>
                      <a:pt x="46" y="87"/>
                      <a:pt x="44" y="87"/>
                    </a:cubicBezTo>
                    <a:cubicBezTo>
                      <a:pt x="44" y="86"/>
                      <a:pt x="46" y="84"/>
                      <a:pt x="44" y="84"/>
                    </a:cubicBezTo>
                    <a:cubicBezTo>
                      <a:pt x="43" y="84"/>
                      <a:pt x="43" y="87"/>
                      <a:pt x="41" y="86"/>
                    </a:cubicBezTo>
                    <a:cubicBezTo>
                      <a:pt x="40" y="83"/>
                      <a:pt x="37" y="83"/>
                      <a:pt x="40" y="78"/>
                    </a:cubicBezTo>
                    <a:cubicBezTo>
                      <a:pt x="43" y="73"/>
                      <a:pt x="40" y="78"/>
                      <a:pt x="41" y="75"/>
                    </a:cubicBezTo>
                    <a:cubicBezTo>
                      <a:pt x="43" y="75"/>
                      <a:pt x="40" y="75"/>
                      <a:pt x="40" y="75"/>
                    </a:cubicBezTo>
                    <a:close/>
                    <a:moveTo>
                      <a:pt x="22" y="84"/>
                    </a:moveTo>
                    <a:cubicBezTo>
                      <a:pt x="22" y="83"/>
                      <a:pt x="23" y="84"/>
                      <a:pt x="23" y="83"/>
                    </a:cubicBezTo>
                    <a:cubicBezTo>
                      <a:pt x="22" y="83"/>
                      <a:pt x="22" y="83"/>
                      <a:pt x="22" y="83"/>
                    </a:cubicBezTo>
                    <a:cubicBezTo>
                      <a:pt x="23" y="81"/>
                      <a:pt x="23" y="80"/>
                      <a:pt x="23" y="81"/>
                    </a:cubicBezTo>
                    <a:cubicBezTo>
                      <a:pt x="23" y="83"/>
                      <a:pt x="25" y="83"/>
                      <a:pt x="25" y="81"/>
                    </a:cubicBezTo>
                    <a:cubicBezTo>
                      <a:pt x="23" y="78"/>
                      <a:pt x="23" y="78"/>
                      <a:pt x="23" y="78"/>
                    </a:cubicBezTo>
                    <a:cubicBezTo>
                      <a:pt x="22" y="80"/>
                      <a:pt x="20" y="80"/>
                      <a:pt x="22" y="78"/>
                    </a:cubicBezTo>
                    <a:cubicBezTo>
                      <a:pt x="23" y="78"/>
                      <a:pt x="23" y="76"/>
                      <a:pt x="22" y="76"/>
                    </a:cubicBezTo>
                    <a:cubicBezTo>
                      <a:pt x="20" y="76"/>
                      <a:pt x="20" y="73"/>
                      <a:pt x="19" y="72"/>
                    </a:cubicBezTo>
                    <a:cubicBezTo>
                      <a:pt x="19" y="70"/>
                      <a:pt x="16" y="72"/>
                      <a:pt x="14" y="72"/>
                    </a:cubicBezTo>
                    <a:cubicBezTo>
                      <a:pt x="11" y="72"/>
                      <a:pt x="13" y="73"/>
                      <a:pt x="9" y="73"/>
                    </a:cubicBezTo>
                    <a:cubicBezTo>
                      <a:pt x="6" y="75"/>
                      <a:pt x="9" y="78"/>
                      <a:pt x="6" y="78"/>
                    </a:cubicBezTo>
                    <a:cubicBezTo>
                      <a:pt x="3" y="78"/>
                      <a:pt x="8" y="80"/>
                      <a:pt x="5" y="81"/>
                    </a:cubicBezTo>
                    <a:cubicBezTo>
                      <a:pt x="0" y="83"/>
                      <a:pt x="11" y="87"/>
                      <a:pt x="11" y="84"/>
                    </a:cubicBezTo>
                    <a:cubicBezTo>
                      <a:pt x="11" y="83"/>
                      <a:pt x="13" y="81"/>
                      <a:pt x="13" y="83"/>
                    </a:cubicBezTo>
                    <a:cubicBezTo>
                      <a:pt x="14" y="86"/>
                      <a:pt x="14" y="84"/>
                      <a:pt x="14" y="86"/>
                    </a:cubicBezTo>
                    <a:cubicBezTo>
                      <a:pt x="16" y="87"/>
                      <a:pt x="16" y="86"/>
                      <a:pt x="17" y="86"/>
                    </a:cubicBezTo>
                    <a:cubicBezTo>
                      <a:pt x="20" y="86"/>
                      <a:pt x="19" y="89"/>
                      <a:pt x="22" y="84"/>
                    </a:cubicBezTo>
                    <a:close/>
                    <a:moveTo>
                      <a:pt x="32" y="83"/>
                    </a:moveTo>
                    <a:cubicBezTo>
                      <a:pt x="34" y="83"/>
                      <a:pt x="32" y="87"/>
                      <a:pt x="31" y="86"/>
                    </a:cubicBezTo>
                    <a:cubicBezTo>
                      <a:pt x="28" y="86"/>
                      <a:pt x="32" y="81"/>
                      <a:pt x="32" y="83"/>
                    </a:cubicBezTo>
                    <a:close/>
                    <a:moveTo>
                      <a:pt x="31" y="95"/>
                    </a:moveTo>
                    <a:cubicBezTo>
                      <a:pt x="32" y="92"/>
                      <a:pt x="35" y="95"/>
                      <a:pt x="34" y="97"/>
                    </a:cubicBezTo>
                    <a:cubicBezTo>
                      <a:pt x="32" y="98"/>
                      <a:pt x="31" y="97"/>
                      <a:pt x="31" y="95"/>
                    </a:cubicBezTo>
                    <a:close/>
                    <a:moveTo>
                      <a:pt x="26" y="69"/>
                    </a:moveTo>
                    <a:cubicBezTo>
                      <a:pt x="25" y="69"/>
                      <a:pt x="25" y="67"/>
                      <a:pt x="25" y="66"/>
                    </a:cubicBezTo>
                    <a:cubicBezTo>
                      <a:pt x="26" y="64"/>
                      <a:pt x="28" y="69"/>
                      <a:pt x="26" y="69"/>
                    </a:cubicBezTo>
                    <a:close/>
                    <a:moveTo>
                      <a:pt x="55" y="128"/>
                    </a:moveTo>
                    <a:cubicBezTo>
                      <a:pt x="57" y="126"/>
                      <a:pt x="58" y="126"/>
                      <a:pt x="58" y="128"/>
                    </a:cubicBezTo>
                    <a:cubicBezTo>
                      <a:pt x="60" y="128"/>
                      <a:pt x="58" y="129"/>
                      <a:pt x="55" y="128"/>
                    </a:cubicBezTo>
                    <a:close/>
                    <a:moveTo>
                      <a:pt x="14" y="34"/>
                    </a:moveTo>
                    <a:cubicBezTo>
                      <a:pt x="13" y="36"/>
                      <a:pt x="13" y="33"/>
                      <a:pt x="13" y="34"/>
                    </a:cubicBezTo>
                    <a:cubicBezTo>
                      <a:pt x="11" y="34"/>
                      <a:pt x="11" y="36"/>
                      <a:pt x="11" y="36"/>
                    </a:cubicBezTo>
                    <a:cubicBezTo>
                      <a:pt x="13" y="38"/>
                      <a:pt x="9" y="36"/>
                      <a:pt x="13" y="38"/>
                    </a:cubicBezTo>
                    <a:cubicBezTo>
                      <a:pt x="14" y="38"/>
                      <a:pt x="9" y="38"/>
                      <a:pt x="11" y="39"/>
                    </a:cubicBezTo>
                    <a:cubicBezTo>
                      <a:pt x="13" y="41"/>
                      <a:pt x="13" y="39"/>
                      <a:pt x="14" y="39"/>
                    </a:cubicBezTo>
                    <a:cubicBezTo>
                      <a:pt x="14" y="39"/>
                      <a:pt x="14" y="39"/>
                      <a:pt x="14" y="38"/>
                    </a:cubicBezTo>
                    <a:cubicBezTo>
                      <a:pt x="16" y="38"/>
                      <a:pt x="17" y="38"/>
                      <a:pt x="16" y="38"/>
                    </a:cubicBezTo>
                    <a:cubicBezTo>
                      <a:pt x="16" y="36"/>
                      <a:pt x="17" y="36"/>
                      <a:pt x="17" y="36"/>
                    </a:cubicBezTo>
                    <a:cubicBezTo>
                      <a:pt x="16" y="36"/>
                      <a:pt x="17" y="36"/>
                      <a:pt x="17" y="34"/>
                    </a:cubicBezTo>
                    <a:cubicBezTo>
                      <a:pt x="17" y="33"/>
                      <a:pt x="17" y="34"/>
                      <a:pt x="19" y="34"/>
                    </a:cubicBezTo>
                    <a:cubicBezTo>
                      <a:pt x="20" y="33"/>
                      <a:pt x="17" y="34"/>
                      <a:pt x="17" y="33"/>
                    </a:cubicBezTo>
                    <a:cubicBezTo>
                      <a:pt x="19" y="33"/>
                      <a:pt x="19" y="31"/>
                      <a:pt x="19" y="30"/>
                    </a:cubicBezTo>
                    <a:cubicBezTo>
                      <a:pt x="19" y="30"/>
                      <a:pt x="16" y="31"/>
                      <a:pt x="14" y="33"/>
                    </a:cubicBezTo>
                    <a:cubicBezTo>
                      <a:pt x="13" y="33"/>
                      <a:pt x="14" y="34"/>
                      <a:pt x="14" y="34"/>
                    </a:cubicBezTo>
                    <a:close/>
                    <a:moveTo>
                      <a:pt x="11" y="42"/>
                    </a:moveTo>
                    <a:cubicBezTo>
                      <a:pt x="13" y="41"/>
                      <a:pt x="11" y="41"/>
                      <a:pt x="11" y="41"/>
                    </a:cubicBezTo>
                    <a:cubicBezTo>
                      <a:pt x="9" y="41"/>
                      <a:pt x="9" y="41"/>
                      <a:pt x="8" y="41"/>
                    </a:cubicBezTo>
                    <a:cubicBezTo>
                      <a:pt x="8" y="42"/>
                      <a:pt x="11" y="44"/>
                      <a:pt x="11" y="42"/>
                    </a:cubicBezTo>
                    <a:close/>
                    <a:moveTo>
                      <a:pt x="9" y="48"/>
                    </a:moveTo>
                    <a:cubicBezTo>
                      <a:pt x="11" y="48"/>
                      <a:pt x="9" y="47"/>
                      <a:pt x="9" y="47"/>
                    </a:cubicBezTo>
                    <a:cubicBezTo>
                      <a:pt x="11" y="45"/>
                      <a:pt x="11" y="45"/>
                      <a:pt x="9" y="45"/>
                    </a:cubicBezTo>
                    <a:cubicBezTo>
                      <a:pt x="8" y="44"/>
                      <a:pt x="8" y="48"/>
                      <a:pt x="9" y="48"/>
                    </a:cubicBezTo>
                    <a:close/>
                    <a:moveTo>
                      <a:pt x="16" y="45"/>
                    </a:moveTo>
                    <a:cubicBezTo>
                      <a:pt x="17" y="45"/>
                      <a:pt x="16" y="45"/>
                      <a:pt x="17" y="47"/>
                    </a:cubicBezTo>
                    <a:cubicBezTo>
                      <a:pt x="17" y="48"/>
                      <a:pt x="19" y="47"/>
                      <a:pt x="20" y="47"/>
                    </a:cubicBezTo>
                    <a:cubicBezTo>
                      <a:pt x="22" y="47"/>
                      <a:pt x="19" y="48"/>
                      <a:pt x="20" y="50"/>
                    </a:cubicBezTo>
                    <a:cubicBezTo>
                      <a:pt x="22" y="47"/>
                      <a:pt x="22" y="47"/>
                      <a:pt x="22" y="47"/>
                    </a:cubicBezTo>
                    <a:cubicBezTo>
                      <a:pt x="23" y="45"/>
                      <a:pt x="22" y="47"/>
                      <a:pt x="20" y="45"/>
                    </a:cubicBezTo>
                    <a:cubicBezTo>
                      <a:pt x="19" y="45"/>
                      <a:pt x="19" y="41"/>
                      <a:pt x="17" y="41"/>
                    </a:cubicBezTo>
                    <a:cubicBezTo>
                      <a:pt x="17" y="41"/>
                      <a:pt x="17" y="42"/>
                      <a:pt x="17" y="44"/>
                    </a:cubicBezTo>
                    <a:cubicBezTo>
                      <a:pt x="16" y="42"/>
                      <a:pt x="16" y="42"/>
                      <a:pt x="16" y="42"/>
                    </a:cubicBezTo>
                    <a:cubicBezTo>
                      <a:pt x="14" y="42"/>
                      <a:pt x="16" y="44"/>
                      <a:pt x="16" y="44"/>
                    </a:cubicBezTo>
                    <a:cubicBezTo>
                      <a:pt x="16" y="44"/>
                      <a:pt x="13" y="44"/>
                      <a:pt x="14" y="45"/>
                    </a:cubicBezTo>
                    <a:cubicBezTo>
                      <a:pt x="16" y="45"/>
                      <a:pt x="16" y="44"/>
                      <a:pt x="16" y="45"/>
                    </a:cubicBezTo>
                    <a:close/>
                    <a:moveTo>
                      <a:pt x="19" y="58"/>
                    </a:moveTo>
                    <a:cubicBezTo>
                      <a:pt x="19" y="58"/>
                      <a:pt x="17" y="58"/>
                      <a:pt x="17" y="59"/>
                    </a:cubicBezTo>
                    <a:cubicBezTo>
                      <a:pt x="17" y="59"/>
                      <a:pt x="20" y="58"/>
                      <a:pt x="22" y="58"/>
                    </a:cubicBezTo>
                    <a:cubicBezTo>
                      <a:pt x="23" y="58"/>
                      <a:pt x="22" y="56"/>
                      <a:pt x="20" y="56"/>
                    </a:cubicBezTo>
                    <a:cubicBezTo>
                      <a:pt x="19" y="55"/>
                      <a:pt x="19" y="53"/>
                      <a:pt x="17" y="55"/>
                    </a:cubicBezTo>
                    <a:cubicBezTo>
                      <a:pt x="17" y="56"/>
                      <a:pt x="17" y="56"/>
                      <a:pt x="19" y="56"/>
                    </a:cubicBezTo>
                    <a:cubicBezTo>
                      <a:pt x="20" y="56"/>
                      <a:pt x="19" y="56"/>
                      <a:pt x="19" y="58"/>
                    </a:cubicBezTo>
                    <a:close/>
                    <a:moveTo>
                      <a:pt x="17" y="66"/>
                    </a:moveTo>
                    <a:cubicBezTo>
                      <a:pt x="19" y="67"/>
                      <a:pt x="17" y="67"/>
                      <a:pt x="17" y="67"/>
                    </a:cubicBezTo>
                    <a:cubicBezTo>
                      <a:pt x="17" y="69"/>
                      <a:pt x="19" y="67"/>
                      <a:pt x="19" y="67"/>
                    </a:cubicBezTo>
                    <a:cubicBezTo>
                      <a:pt x="20" y="66"/>
                      <a:pt x="19" y="66"/>
                      <a:pt x="19" y="64"/>
                    </a:cubicBezTo>
                    <a:cubicBezTo>
                      <a:pt x="19" y="62"/>
                      <a:pt x="17" y="64"/>
                      <a:pt x="17" y="64"/>
                    </a:cubicBezTo>
                    <a:cubicBezTo>
                      <a:pt x="17" y="62"/>
                      <a:pt x="14" y="66"/>
                      <a:pt x="16" y="66"/>
                    </a:cubicBezTo>
                    <a:cubicBezTo>
                      <a:pt x="17" y="67"/>
                      <a:pt x="17" y="64"/>
                      <a:pt x="17" y="66"/>
                    </a:cubicBezTo>
                    <a:close/>
                    <a:moveTo>
                      <a:pt x="20" y="64"/>
                    </a:moveTo>
                    <a:cubicBezTo>
                      <a:pt x="19" y="62"/>
                      <a:pt x="20" y="61"/>
                      <a:pt x="22" y="61"/>
                    </a:cubicBezTo>
                    <a:cubicBezTo>
                      <a:pt x="23" y="59"/>
                      <a:pt x="20" y="66"/>
                      <a:pt x="20" y="64"/>
                    </a:cubicBezTo>
                    <a:close/>
                    <a:moveTo>
                      <a:pt x="41" y="27"/>
                    </a:moveTo>
                    <a:cubicBezTo>
                      <a:pt x="41" y="27"/>
                      <a:pt x="40" y="25"/>
                      <a:pt x="41" y="25"/>
                    </a:cubicBezTo>
                    <a:cubicBezTo>
                      <a:pt x="41" y="25"/>
                      <a:pt x="43" y="27"/>
                      <a:pt x="41" y="27"/>
                    </a:cubicBezTo>
                    <a:close/>
                    <a:moveTo>
                      <a:pt x="44" y="25"/>
                    </a:moveTo>
                    <a:cubicBezTo>
                      <a:pt x="44" y="27"/>
                      <a:pt x="46" y="25"/>
                      <a:pt x="46" y="24"/>
                    </a:cubicBezTo>
                    <a:cubicBezTo>
                      <a:pt x="46" y="24"/>
                      <a:pt x="44" y="25"/>
                      <a:pt x="44" y="24"/>
                    </a:cubicBezTo>
                    <a:cubicBezTo>
                      <a:pt x="44" y="24"/>
                      <a:pt x="43" y="25"/>
                      <a:pt x="43" y="24"/>
                    </a:cubicBezTo>
                    <a:cubicBezTo>
                      <a:pt x="44" y="22"/>
                      <a:pt x="43" y="22"/>
                      <a:pt x="43" y="22"/>
                    </a:cubicBezTo>
                    <a:cubicBezTo>
                      <a:pt x="41" y="22"/>
                      <a:pt x="40" y="24"/>
                      <a:pt x="41" y="24"/>
                    </a:cubicBezTo>
                    <a:cubicBezTo>
                      <a:pt x="43" y="25"/>
                      <a:pt x="43" y="24"/>
                      <a:pt x="44" y="25"/>
                    </a:cubicBezTo>
                    <a:close/>
                    <a:moveTo>
                      <a:pt x="44" y="27"/>
                    </a:moveTo>
                    <a:cubicBezTo>
                      <a:pt x="44" y="25"/>
                      <a:pt x="44" y="27"/>
                      <a:pt x="44" y="27"/>
                    </a:cubicBezTo>
                    <a:cubicBezTo>
                      <a:pt x="43" y="27"/>
                      <a:pt x="43" y="27"/>
                      <a:pt x="44" y="27"/>
                    </a:cubicBezTo>
                    <a:close/>
                    <a:moveTo>
                      <a:pt x="46" y="21"/>
                    </a:moveTo>
                    <a:cubicBezTo>
                      <a:pt x="47" y="21"/>
                      <a:pt x="47" y="19"/>
                      <a:pt x="47" y="21"/>
                    </a:cubicBezTo>
                    <a:cubicBezTo>
                      <a:pt x="46" y="21"/>
                      <a:pt x="46" y="19"/>
                      <a:pt x="46" y="21"/>
                    </a:cubicBezTo>
                    <a:cubicBezTo>
                      <a:pt x="46" y="22"/>
                      <a:pt x="46" y="21"/>
                      <a:pt x="46" y="21"/>
                    </a:cubicBezTo>
                    <a:close/>
                    <a:moveTo>
                      <a:pt x="46" y="22"/>
                    </a:moveTo>
                    <a:cubicBezTo>
                      <a:pt x="46" y="21"/>
                      <a:pt x="47" y="22"/>
                      <a:pt x="47" y="22"/>
                    </a:cubicBezTo>
                    <a:cubicBezTo>
                      <a:pt x="46" y="24"/>
                      <a:pt x="46" y="24"/>
                      <a:pt x="46" y="22"/>
                    </a:cubicBezTo>
                    <a:close/>
                    <a:moveTo>
                      <a:pt x="43" y="19"/>
                    </a:moveTo>
                    <a:cubicBezTo>
                      <a:pt x="44" y="19"/>
                      <a:pt x="44" y="21"/>
                      <a:pt x="44" y="21"/>
                    </a:cubicBezTo>
                    <a:cubicBezTo>
                      <a:pt x="44" y="21"/>
                      <a:pt x="43" y="21"/>
                      <a:pt x="43" y="19"/>
                    </a:cubicBezTo>
                    <a:close/>
                    <a:moveTo>
                      <a:pt x="58" y="11"/>
                    </a:moveTo>
                    <a:cubicBezTo>
                      <a:pt x="58" y="10"/>
                      <a:pt x="58" y="10"/>
                      <a:pt x="58" y="8"/>
                    </a:cubicBezTo>
                    <a:cubicBezTo>
                      <a:pt x="58" y="8"/>
                      <a:pt x="58" y="8"/>
                      <a:pt x="60" y="5"/>
                    </a:cubicBezTo>
                    <a:cubicBezTo>
                      <a:pt x="60" y="3"/>
                      <a:pt x="58" y="7"/>
                      <a:pt x="58" y="5"/>
                    </a:cubicBezTo>
                    <a:cubicBezTo>
                      <a:pt x="58" y="5"/>
                      <a:pt x="58" y="3"/>
                      <a:pt x="58" y="5"/>
                    </a:cubicBezTo>
                    <a:cubicBezTo>
                      <a:pt x="57" y="7"/>
                      <a:pt x="57" y="5"/>
                      <a:pt x="57" y="3"/>
                    </a:cubicBezTo>
                    <a:cubicBezTo>
                      <a:pt x="58" y="2"/>
                      <a:pt x="53" y="5"/>
                      <a:pt x="55" y="5"/>
                    </a:cubicBezTo>
                    <a:cubicBezTo>
                      <a:pt x="55" y="5"/>
                      <a:pt x="57" y="5"/>
                      <a:pt x="57" y="7"/>
                    </a:cubicBezTo>
                    <a:cubicBezTo>
                      <a:pt x="57" y="7"/>
                      <a:pt x="53" y="7"/>
                      <a:pt x="53" y="8"/>
                    </a:cubicBezTo>
                    <a:cubicBezTo>
                      <a:pt x="53" y="10"/>
                      <a:pt x="55" y="8"/>
                      <a:pt x="55" y="8"/>
                    </a:cubicBezTo>
                    <a:cubicBezTo>
                      <a:pt x="57" y="10"/>
                      <a:pt x="57" y="8"/>
                      <a:pt x="57" y="8"/>
                    </a:cubicBezTo>
                    <a:cubicBezTo>
                      <a:pt x="58" y="10"/>
                      <a:pt x="55" y="11"/>
                      <a:pt x="57" y="13"/>
                    </a:cubicBezTo>
                    <a:cubicBezTo>
                      <a:pt x="58" y="14"/>
                      <a:pt x="58" y="11"/>
                      <a:pt x="58" y="11"/>
                    </a:cubicBezTo>
                    <a:close/>
                    <a:moveTo>
                      <a:pt x="60" y="3"/>
                    </a:moveTo>
                    <a:cubicBezTo>
                      <a:pt x="60" y="2"/>
                      <a:pt x="60" y="2"/>
                      <a:pt x="60" y="2"/>
                    </a:cubicBezTo>
                    <a:cubicBezTo>
                      <a:pt x="58" y="2"/>
                      <a:pt x="58" y="2"/>
                      <a:pt x="58" y="2"/>
                    </a:cubicBezTo>
                    <a:cubicBezTo>
                      <a:pt x="58" y="3"/>
                      <a:pt x="58" y="3"/>
                      <a:pt x="58" y="3"/>
                    </a:cubicBezTo>
                    <a:cubicBezTo>
                      <a:pt x="60" y="5"/>
                      <a:pt x="58" y="3"/>
                      <a:pt x="60" y="3"/>
                    </a:cubicBezTo>
                    <a:close/>
                    <a:moveTo>
                      <a:pt x="60" y="2"/>
                    </a:moveTo>
                    <a:cubicBezTo>
                      <a:pt x="60" y="0"/>
                      <a:pt x="60" y="0"/>
                      <a:pt x="61" y="0"/>
                    </a:cubicBezTo>
                    <a:cubicBezTo>
                      <a:pt x="61" y="0"/>
                      <a:pt x="61" y="2"/>
                      <a:pt x="60" y="2"/>
                    </a:cubicBezTo>
                    <a:close/>
                  </a:path>
                </a:pathLst>
              </a:custGeom>
              <a:grpFill/>
              <a:ln w="6350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lIns="45720" tIns="27432" rIns="45720" bIns="27432"/>
              <a:lstStyle/>
              <a:p>
                <a:endParaRPr lang="en-GB" sz="900" dirty="0"/>
              </a:p>
            </p:txBody>
          </p:sp>
          <p:sp>
            <p:nvSpPr>
              <p:cNvPr id="568" name="Freeform 202"/>
              <p:cNvSpPr>
                <a:spLocks/>
              </p:cNvSpPr>
              <p:nvPr/>
            </p:nvSpPr>
            <p:spPr bwMode="auto">
              <a:xfrm>
                <a:off x="2586" y="1762"/>
                <a:ext cx="8" cy="6"/>
              </a:xfrm>
              <a:custGeom>
                <a:avLst/>
                <a:gdLst/>
                <a:ahLst/>
                <a:cxnLst>
                  <a:cxn ang="0">
                    <a:pos x="1" y="3"/>
                  </a:cxn>
                  <a:cxn ang="0">
                    <a:pos x="1" y="0"/>
                  </a:cxn>
                  <a:cxn ang="0">
                    <a:pos x="3" y="1"/>
                  </a:cxn>
                  <a:cxn ang="0">
                    <a:pos x="1" y="3"/>
                  </a:cxn>
                </a:cxnLst>
                <a:rect l="0" t="0" r="r" b="b"/>
                <a:pathLst>
                  <a:path w="4" h="3">
                    <a:moveTo>
                      <a:pt x="1" y="3"/>
                    </a:moveTo>
                    <a:cubicBezTo>
                      <a:pt x="1" y="1"/>
                      <a:pt x="0" y="0"/>
                      <a:pt x="1" y="0"/>
                    </a:cubicBezTo>
                    <a:cubicBezTo>
                      <a:pt x="1" y="0"/>
                      <a:pt x="1" y="0"/>
                      <a:pt x="3" y="1"/>
                    </a:cubicBezTo>
                    <a:cubicBezTo>
                      <a:pt x="4" y="1"/>
                      <a:pt x="3" y="3"/>
                      <a:pt x="1" y="3"/>
                    </a:cubicBezTo>
                  </a:path>
                </a:pathLst>
              </a:custGeom>
              <a:grpFill/>
              <a:ln w="6350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lIns="45720" tIns="27432" rIns="45720" bIns="27432"/>
              <a:lstStyle/>
              <a:p>
                <a:endParaRPr lang="en-GB" sz="900" dirty="0"/>
              </a:p>
            </p:txBody>
          </p:sp>
          <p:sp>
            <p:nvSpPr>
              <p:cNvPr id="569" name="Freeform 203"/>
              <p:cNvSpPr>
                <a:spLocks/>
              </p:cNvSpPr>
              <p:nvPr/>
            </p:nvSpPr>
            <p:spPr bwMode="auto">
              <a:xfrm>
                <a:off x="2596" y="1768"/>
                <a:ext cx="4" cy="6"/>
              </a:xfrm>
              <a:custGeom>
                <a:avLst/>
                <a:gdLst/>
                <a:ahLst/>
                <a:cxnLst>
                  <a:cxn ang="0">
                    <a:pos x="0" y="1"/>
                  </a:cxn>
                  <a:cxn ang="0">
                    <a:pos x="2" y="3"/>
                  </a:cxn>
                  <a:cxn ang="0">
                    <a:pos x="0" y="3"/>
                  </a:cxn>
                  <a:cxn ang="0">
                    <a:pos x="0" y="1"/>
                  </a:cxn>
                </a:cxnLst>
                <a:rect l="0" t="0" r="r" b="b"/>
                <a:pathLst>
                  <a:path w="2" h="3">
                    <a:moveTo>
                      <a:pt x="0" y="1"/>
                    </a:moveTo>
                    <a:cubicBezTo>
                      <a:pt x="0" y="0"/>
                      <a:pt x="2" y="1"/>
                      <a:pt x="2" y="3"/>
                    </a:cubicBezTo>
                    <a:cubicBezTo>
                      <a:pt x="2" y="3"/>
                      <a:pt x="2" y="3"/>
                      <a:pt x="0" y="3"/>
                    </a:cubicBezTo>
                    <a:cubicBezTo>
                      <a:pt x="0" y="1"/>
                      <a:pt x="0" y="1"/>
                      <a:pt x="0" y="1"/>
                    </a:cubicBezTo>
                  </a:path>
                </a:pathLst>
              </a:custGeom>
              <a:grpFill/>
              <a:ln w="6350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lIns="45720" tIns="27432" rIns="45720" bIns="27432"/>
              <a:lstStyle/>
              <a:p>
                <a:endParaRPr lang="en-GB" sz="900" dirty="0"/>
              </a:p>
            </p:txBody>
          </p:sp>
          <p:sp>
            <p:nvSpPr>
              <p:cNvPr id="570" name="Freeform 204"/>
              <p:cNvSpPr>
                <a:spLocks/>
              </p:cNvSpPr>
              <p:nvPr/>
            </p:nvSpPr>
            <p:spPr bwMode="auto">
              <a:xfrm>
                <a:off x="2594" y="1778"/>
                <a:ext cx="6" cy="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" y="0"/>
                  </a:cxn>
                  <a:cxn ang="0">
                    <a:pos x="3" y="3"/>
                  </a:cxn>
                  <a:cxn ang="0">
                    <a:pos x="1" y="3"/>
                  </a:cxn>
                  <a:cxn ang="0">
                    <a:pos x="0" y="0"/>
                  </a:cxn>
                </a:cxnLst>
                <a:rect l="0" t="0" r="r" b="b"/>
                <a:pathLst>
                  <a:path w="3" h="4">
                    <a:moveTo>
                      <a:pt x="0" y="0"/>
                    </a:moveTo>
                    <a:cubicBezTo>
                      <a:pt x="1" y="0"/>
                      <a:pt x="0" y="0"/>
                      <a:pt x="1" y="0"/>
                    </a:cubicBezTo>
                    <a:cubicBezTo>
                      <a:pt x="3" y="1"/>
                      <a:pt x="1" y="3"/>
                      <a:pt x="3" y="3"/>
                    </a:cubicBezTo>
                    <a:cubicBezTo>
                      <a:pt x="3" y="3"/>
                      <a:pt x="3" y="4"/>
                      <a:pt x="1" y="3"/>
                    </a:cubicBezTo>
                    <a:cubicBezTo>
                      <a:pt x="1" y="1"/>
                      <a:pt x="0" y="0"/>
                      <a:pt x="0" y="0"/>
                    </a:cubicBezTo>
                  </a:path>
                </a:pathLst>
              </a:custGeom>
              <a:grpFill/>
              <a:ln w="6350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lIns="45720" tIns="27432" rIns="45720" bIns="27432"/>
              <a:lstStyle/>
              <a:p>
                <a:endParaRPr lang="en-GB" sz="900" dirty="0"/>
              </a:p>
            </p:txBody>
          </p:sp>
        </p:grpSp>
        <p:sp>
          <p:nvSpPr>
            <p:cNvPr id="141" name="Freeform 205"/>
            <p:cNvSpPr>
              <a:spLocks/>
            </p:cNvSpPr>
            <p:nvPr/>
          </p:nvSpPr>
          <p:spPr bwMode="auto">
            <a:xfrm>
              <a:off x="2592" y="1758"/>
              <a:ext cx="8" cy="12"/>
            </a:xfrm>
            <a:custGeom>
              <a:avLst/>
              <a:gdLst/>
              <a:ahLst/>
              <a:cxnLst>
                <a:cxn ang="0">
                  <a:pos x="0" y="2"/>
                </a:cxn>
                <a:cxn ang="0">
                  <a:pos x="0" y="0"/>
                </a:cxn>
                <a:cxn ang="0">
                  <a:pos x="1" y="2"/>
                </a:cxn>
                <a:cxn ang="0">
                  <a:pos x="3" y="3"/>
                </a:cxn>
                <a:cxn ang="0">
                  <a:pos x="3" y="5"/>
                </a:cxn>
                <a:cxn ang="0">
                  <a:pos x="0" y="2"/>
                </a:cxn>
              </a:cxnLst>
              <a:rect l="0" t="0" r="r" b="b"/>
              <a:pathLst>
                <a:path w="4" h="6">
                  <a:moveTo>
                    <a:pt x="0" y="2"/>
                  </a:moveTo>
                  <a:cubicBezTo>
                    <a:pt x="0" y="2"/>
                    <a:pt x="0" y="2"/>
                    <a:pt x="0" y="0"/>
                  </a:cubicBezTo>
                  <a:cubicBezTo>
                    <a:pt x="0" y="0"/>
                    <a:pt x="0" y="0"/>
                    <a:pt x="1" y="2"/>
                  </a:cubicBezTo>
                  <a:cubicBezTo>
                    <a:pt x="1" y="3"/>
                    <a:pt x="1" y="2"/>
                    <a:pt x="3" y="3"/>
                  </a:cubicBezTo>
                  <a:cubicBezTo>
                    <a:pt x="4" y="5"/>
                    <a:pt x="4" y="6"/>
                    <a:pt x="3" y="5"/>
                  </a:cubicBezTo>
                  <a:cubicBezTo>
                    <a:pt x="1" y="2"/>
                    <a:pt x="1" y="3"/>
                    <a:pt x="0" y="2"/>
                  </a:cubicBezTo>
                </a:path>
              </a:pathLst>
            </a:custGeom>
            <a:grpFill/>
            <a:ln w="6350" cmpd="sng">
              <a:solidFill>
                <a:schemeClr val="bg1"/>
              </a:solidFill>
              <a:round/>
              <a:headEnd/>
              <a:tailEnd/>
            </a:ln>
          </p:spPr>
          <p:txBody>
            <a:bodyPr lIns="45720" tIns="27432" rIns="45720" bIns="27432"/>
            <a:lstStyle/>
            <a:p>
              <a:endParaRPr lang="en-GB" sz="900" dirty="0"/>
            </a:p>
          </p:txBody>
        </p:sp>
        <p:sp>
          <p:nvSpPr>
            <p:cNvPr id="142" name="Freeform 206"/>
            <p:cNvSpPr>
              <a:spLocks/>
            </p:cNvSpPr>
            <p:nvPr/>
          </p:nvSpPr>
          <p:spPr bwMode="auto">
            <a:xfrm>
              <a:off x="2594" y="1758"/>
              <a:ext cx="8" cy="6"/>
            </a:xfrm>
            <a:custGeom>
              <a:avLst/>
              <a:gdLst/>
              <a:ahLst/>
              <a:cxnLst>
                <a:cxn ang="0">
                  <a:pos x="1" y="3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1" y="0"/>
                </a:cxn>
                <a:cxn ang="0">
                  <a:pos x="3" y="2"/>
                </a:cxn>
                <a:cxn ang="0">
                  <a:pos x="3" y="2"/>
                </a:cxn>
                <a:cxn ang="0">
                  <a:pos x="1" y="3"/>
                </a:cxn>
              </a:cxnLst>
              <a:rect l="0" t="0" r="r" b="b"/>
              <a:pathLst>
                <a:path w="4" h="3">
                  <a:moveTo>
                    <a:pt x="1" y="3"/>
                  </a:moveTo>
                  <a:cubicBezTo>
                    <a:pt x="1" y="2"/>
                    <a:pt x="0" y="2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1" y="0"/>
                    <a:pt x="0" y="0"/>
                    <a:pt x="1" y="0"/>
                  </a:cubicBezTo>
                  <a:cubicBezTo>
                    <a:pt x="3" y="0"/>
                    <a:pt x="1" y="2"/>
                    <a:pt x="3" y="2"/>
                  </a:cubicBezTo>
                  <a:cubicBezTo>
                    <a:pt x="4" y="2"/>
                    <a:pt x="3" y="2"/>
                    <a:pt x="3" y="2"/>
                  </a:cubicBezTo>
                  <a:cubicBezTo>
                    <a:pt x="4" y="3"/>
                    <a:pt x="3" y="3"/>
                    <a:pt x="1" y="3"/>
                  </a:cubicBezTo>
                </a:path>
              </a:pathLst>
            </a:custGeom>
            <a:grpFill/>
            <a:ln w="6350" cmpd="sng">
              <a:solidFill>
                <a:schemeClr val="bg1"/>
              </a:solidFill>
              <a:round/>
              <a:headEnd/>
              <a:tailEnd/>
            </a:ln>
          </p:spPr>
          <p:txBody>
            <a:bodyPr lIns="45720" tIns="27432" rIns="45720" bIns="27432"/>
            <a:lstStyle/>
            <a:p>
              <a:endParaRPr lang="en-GB" sz="900" dirty="0"/>
            </a:p>
          </p:txBody>
        </p:sp>
        <p:sp>
          <p:nvSpPr>
            <p:cNvPr id="144" name="Freeform 207"/>
            <p:cNvSpPr>
              <a:spLocks/>
            </p:cNvSpPr>
            <p:nvPr/>
          </p:nvSpPr>
          <p:spPr bwMode="auto">
            <a:xfrm>
              <a:off x="2600" y="1756"/>
              <a:ext cx="5" cy="6"/>
            </a:xfrm>
            <a:custGeom>
              <a:avLst/>
              <a:gdLst/>
              <a:ahLst/>
              <a:cxnLst>
                <a:cxn ang="0">
                  <a:pos x="1" y="3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3"/>
                </a:cxn>
                <a:cxn ang="0">
                  <a:pos x="1" y="3"/>
                </a:cxn>
              </a:cxnLst>
              <a:rect l="0" t="0" r="r" b="b"/>
              <a:pathLst>
                <a:path w="3" h="3">
                  <a:moveTo>
                    <a:pt x="1" y="3"/>
                  </a:moveTo>
                  <a:cubicBezTo>
                    <a:pt x="0" y="3"/>
                    <a:pt x="1" y="1"/>
                    <a:pt x="1" y="1"/>
                  </a:cubicBezTo>
                  <a:cubicBezTo>
                    <a:pt x="0" y="0"/>
                    <a:pt x="1" y="1"/>
                    <a:pt x="1" y="1"/>
                  </a:cubicBezTo>
                  <a:cubicBezTo>
                    <a:pt x="1" y="3"/>
                    <a:pt x="3" y="3"/>
                    <a:pt x="1" y="3"/>
                  </a:cubicBezTo>
                  <a:cubicBezTo>
                    <a:pt x="1" y="3"/>
                    <a:pt x="1" y="3"/>
                    <a:pt x="1" y="3"/>
                  </a:cubicBezTo>
                </a:path>
              </a:pathLst>
            </a:custGeom>
            <a:grpFill/>
            <a:ln w="6350" cmpd="sng">
              <a:solidFill>
                <a:schemeClr val="bg1"/>
              </a:solidFill>
              <a:round/>
              <a:headEnd/>
              <a:tailEnd/>
            </a:ln>
          </p:spPr>
          <p:txBody>
            <a:bodyPr lIns="45720" tIns="27432" rIns="45720" bIns="27432"/>
            <a:lstStyle/>
            <a:p>
              <a:endParaRPr lang="en-GB" sz="900" dirty="0"/>
            </a:p>
          </p:txBody>
        </p:sp>
        <p:sp>
          <p:nvSpPr>
            <p:cNvPr id="277" name="Freeform 208"/>
            <p:cNvSpPr>
              <a:spLocks/>
            </p:cNvSpPr>
            <p:nvPr/>
          </p:nvSpPr>
          <p:spPr bwMode="auto">
            <a:xfrm>
              <a:off x="2600" y="1756"/>
              <a:ext cx="2" cy="6"/>
            </a:xfrm>
            <a:custGeom>
              <a:avLst/>
              <a:gdLst/>
              <a:ahLst/>
              <a:cxnLst>
                <a:cxn ang="0">
                  <a:pos x="0" y="1"/>
                </a:cxn>
                <a:cxn ang="0">
                  <a:pos x="0" y="0"/>
                </a:cxn>
                <a:cxn ang="0">
                  <a:pos x="0" y="1"/>
                </a:cxn>
              </a:cxnLst>
              <a:rect l="0" t="0" r="r" b="b"/>
              <a:pathLst>
                <a:path w="1" h="3">
                  <a:moveTo>
                    <a:pt x="0" y="1"/>
                  </a:moveTo>
                  <a:cubicBezTo>
                    <a:pt x="0" y="3"/>
                    <a:pt x="0" y="1"/>
                    <a:pt x="0" y="0"/>
                  </a:cubicBezTo>
                  <a:cubicBezTo>
                    <a:pt x="0" y="0"/>
                    <a:pt x="1" y="1"/>
                    <a:pt x="0" y="1"/>
                  </a:cubicBezTo>
                </a:path>
              </a:pathLst>
            </a:custGeom>
            <a:grpFill/>
            <a:ln w="6350" cmpd="sng">
              <a:solidFill>
                <a:schemeClr val="bg1"/>
              </a:solidFill>
              <a:round/>
              <a:headEnd/>
              <a:tailEnd/>
            </a:ln>
          </p:spPr>
          <p:txBody>
            <a:bodyPr lIns="45720" tIns="27432" rIns="45720" bIns="27432"/>
            <a:lstStyle/>
            <a:p>
              <a:endParaRPr lang="en-GB" sz="900" dirty="0"/>
            </a:p>
          </p:txBody>
        </p:sp>
        <p:sp>
          <p:nvSpPr>
            <p:cNvPr id="278" name="Freeform 209"/>
            <p:cNvSpPr>
              <a:spLocks noEditPoints="1"/>
            </p:cNvSpPr>
            <p:nvPr/>
          </p:nvSpPr>
          <p:spPr bwMode="auto">
            <a:xfrm>
              <a:off x="2555" y="2199"/>
              <a:ext cx="213" cy="170"/>
            </a:xfrm>
            <a:custGeom>
              <a:avLst/>
              <a:gdLst/>
              <a:ahLst/>
              <a:cxnLst>
                <a:cxn ang="0">
                  <a:pos x="3" y="16"/>
                </a:cxn>
                <a:cxn ang="0">
                  <a:pos x="2" y="11"/>
                </a:cxn>
                <a:cxn ang="0">
                  <a:pos x="8" y="6"/>
                </a:cxn>
                <a:cxn ang="0">
                  <a:pos x="11" y="2"/>
                </a:cxn>
                <a:cxn ang="0">
                  <a:pos x="22" y="3"/>
                </a:cxn>
                <a:cxn ang="0">
                  <a:pos x="32" y="3"/>
                </a:cxn>
                <a:cxn ang="0">
                  <a:pos x="49" y="5"/>
                </a:cxn>
                <a:cxn ang="0">
                  <a:pos x="57" y="5"/>
                </a:cxn>
                <a:cxn ang="0">
                  <a:pos x="61" y="5"/>
                </a:cxn>
                <a:cxn ang="0">
                  <a:pos x="64" y="8"/>
                </a:cxn>
                <a:cxn ang="0">
                  <a:pos x="71" y="11"/>
                </a:cxn>
                <a:cxn ang="0">
                  <a:pos x="75" y="12"/>
                </a:cxn>
                <a:cxn ang="0">
                  <a:pos x="80" y="12"/>
                </a:cxn>
                <a:cxn ang="0">
                  <a:pos x="87" y="14"/>
                </a:cxn>
                <a:cxn ang="0">
                  <a:pos x="89" y="16"/>
                </a:cxn>
                <a:cxn ang="0">
                  <a:pos x="95" y="16"/>
                </a:cxn>
                <a:cxn ang="0">
                  <a:pos x="100" y="16"/>
                </a:cxn>
                <a:cxn ang="0">
                  <a:pos x="101" y="20"/>
                </a:cxn>
                <a:cxn ang="0">
                  <a:pos x="93" y="28"/>
                </a:cxn>
                <a:cxn ang="0">
                  <a:pos x="81" y="33"/>
                </a:cxn>
                <a:cxn ang="0">
                  <a:pos x="81" y="37"/>
                </a:cxn>
                <a:cxn ang="0">
                  <a:pos x="74" y="52"/>
                </a:cxn>
                <a:cxn ang="0">
                  <a:pos x="77" y="58"/>
                </a:cxn>
                <a:cxn ang="0">
                  <a:pos x="69" y="69"/>
                </a:cxn>
                <a:cxn ang="0">
                  <a:pos x="66" y="70"/>
                </a:cxn>
                <a:cxn ang="0">
                  <a:pos x="57" y="78"/>
                </a:cxn>
                <a:cxn ang="0">
                  <a:pos x="46" y="80"/>
                </a:cxn>
                <a:cxn ang="0">
                  <a:pos x="40" y="81"/>
                </a:cxn>
                <a:cxn ang="0">
                  <a:pos x="34" y="83"/>
                </a:cxn>
                <a:cxn ang="0">
                  <a:pos x="31" y="86"/>
                </a:cxn>
                <a:cxn ang="0">
                  <a:pos x="28" y="86"/>
                </a:cxn>
                <a:cxn ang="0">
                  <a:pos x="23" y="78"/>
                </a:cxn>
                <a:cxn ang="0">
                  <a:pos x="16" y="73"/>
                </a:cxn>
                <a:cxn ang="0">
                  <a:pos x="19" y="66"/>
                </a:cxn>
                <a:cxn ang="0">
                  <a:pos x="19" y="62"/>
                </a:cxn>
                <a:cxn ang="0">
                  <a:pos x="19" y="56"/>
                </a:cxn>
                <a:cxn ang="0">
                  <a:pos x="17" y="52"/>
                </a:cxn>
                <a:cxn ang="0">
                  <a:pos x="17" y="47"/>
                </a:cxn>
                <a:cxn ang="0">
                  <a:pos x="20" y="42"/>
                </a:cxn>
                <a:cxn ang="0">
                  <a:pos x="20" y="33"/>
                </a:cxn>
                <a:cxn ang="0">
                  <a:pos x="25" y="25"/>
                </a:cxn>
                <a:cxn ang="0">
                  <a:pos x="20" y="20"/>
                </a:cxn>
                <a:cxn ang="0">
                  <a:pos x="14" y="22"/>
                </a:cxn>
                <a:cxn ang="0">
                  <a:pos x="10" y="22"/>
                </a:cxn>
                <a:cxn ang="0">
                  <a:pos x="11" y="19"/>
                </a:cxn>
                <a:cxn ang="0">
                  <a:pos x="5" y="22"/>
                </a:cxn>
                <a:cxn ang="0">
                  <a:pos x="3" y="16"/>
                </a:cxn>
                <a:cxn ang="0">
                  <a:pos x="97" y="48"/>
                </a:cxn>
                <a:cxn ang="0">
                  <a:pos x="98" y="52"/>
                </a:cxn>
                <a:cxn ang="0">
                  <a:pos x="103" y="47"/>
                </a:cxn>
                <a:cxn ang="0">
                  <a:pos x="101" y="45"/>
                </a:cxn>
                <a:cxn ang="0">
                  <a:pos x="95" y="48"/>
                </a:cxn>
                <a:cxn ang="0">
                  <a:pos x="97" y="48"/>
                </a:cxn>
                <a:cxn ang="0">
                  <a:pos x="109" y="44"/>
                </a:cxn>
                <a:cxn ang="0">
                  <a:pos x="109" y="44"/>
                </a:cxn>
                <a:cxn ang="0">
                  <a:pos x="106" y="44"/>
                </a:cxn>
                <a:cxn ang="0">
                  <a:pos x="109" y="44"/>
                </a:cxn>
                <a:cxn ang="0">
                  <a:pos x="87" y="53"/>
                </a:cxn>
                <a:cxn ang="0">
                  <a:pos x="84" y="56"/>
                </a:cxn>
                <a:cxn ang="0">
                  <a:pos x="87" y="53"/>
                </a:cxn>
              </a:cxnLst>
              <a:rect l="0" t="0" r="r" b="b"/>
              <a:pathLst>
                <a:path w="110" h="88">
                  <a:moveTo>
                    <a:pt x="3" y="16"/>
                  </a:moveTo>
                  <a:cubicBezTo>
                    <a:pt x="2" y="12"/>
                    <a:pt x="3" y="11"/>
                    <a:pt x="2" y="11"/>
                  </a:cubicBezTo>
                  <a:cubicBezTo>
                    <a:pt x="0" y="9"/>
                    <a:pt x="3" y="6"/>
                    <a:pt x="8" y="6"/>
                  </a:cubicBezTo>
                  <a:cubicBezTo>
                    <a:pt x="11" y="6"/>
                    <a:pt x="8" y="3"/>
                    <a:pt x="11" y="2"/>
                  </a:cubicBezTo>
                  <a:cubicBezTo>
                    <a:pt x="16" y="0"/>
                    <a:pt x="16" y="3"/>
                    <a:pt x="22" y="3"/>
                  </a:cubicBezTo>
                  <a:cubicBezTo>
                    <a:pt x="28" y="3"/>
                    <a:pt x="28" y="2"/>
                    <a:pt x="32" y="3"/>
                  </a:cubicBezTo>
                  <a:cubicBezTo>
                    <a:pt x="40" y="6"/>
                    <a:pt x="43" y="3"/>
                    <a:pt x="49" y="5"/>
                  </a:cubicBezTo>
                  <a:cubicBezTo>
                    <a:pt x="54" y="6"/>
                    <a:pt x="52" y="3"/>
                    <a:pt x="57" y="5"/>
                  </a:cubicBezTo>
                  <a:cubicBezTo>
                    <a:pt x="58" y="6"/>
                    <a:pt x="60" y="5"/>
                    <a:pt x="61" y="5"/>
                  </a:cubicBezTo>
                  <a:cubicBezTo>
                    <a:pt x="63" y="6"/>
                    <a:pt x="64" y="5"/>
                    <a:pt x="64" y="8"/>
                  </a:cubicBezTo>
                  <a:cubicBezTo>
                    <a:pt x="64" y="9"/>
                    <a:pt x="69" y="8"/>
                    <a:pt x="71" y="11"/>
                  </a:cubicBezTo>
                  <a:cubicBezTo>
                    <a:pt x="71" y="12"/>
                    <a:pt x="74" y="11"/>
                    <a:pt x="75" y="12"/>
                  </a:cubicBezTo>
                  <a:cubicBezTo>
                    <a:pt x="77" y="14"/>
                    <a:pt x="77" y="11"/>
                    <a:pt x="80" y="12"/>
                  </a:cubicBezTo>
                  <a:cubicBezTo>
                    <a:pt x="83" y="12"/>
                    <a:pt x="78" y="8"/>
                    <a:pt x="87" y="14"/>
                  </a:cubicBezTo>
                  <a:cubicBezTo>
                    <a:pt x="87" y="16"/>
                    <a:pt x="89" y="16"/>
                    <a:pt x="89" y="16"/>
                  </a:cubicBezTo>
                  <a:cubicBezTo>
                    <a:pt x="93" y="17"/>
                    <a:pt x="93" y="16"/>
                    <a:pt x="95" y="16"/>
                  </a:cubicBezTo>
                  <a:cubicBezTo>
                    <a:pt x="98" y="17"/>
                    <a:pt x="97" y="16"/>
                    <a:pt x="100" y="16"/>
                  </a:cubicBezTo>
                  <a:cubicBezTo>
                    <a:pt x="104" y="19"/>
                    <a:pt x="100" y="17"/>
                    <a:pt x="101" y="20"/>
                  </a:cubicBezTo>
                  <a:cubicBezTo>
                    <a:pt x="103" y="23"/>
                    <a:pt x="93" y="25"/>
                    <a:pt x="93" y="28"/>
                  </a:cubicBezTo>
                  <a:cubicBezTo>
                    <a:pt x="92" y="30"/>
                    <a:pt x="83" y="30"/>
                    <a:pt x="81" y="33"/>
                  </a:cubicBezTo>
                  <a:cubicBezTo>
                    <a:pt x="81" y="36"/>
                    <a:pt x="86" y="34"/>
                    <a:pt x="81" y="37"/>
                  </a:cubicBezTo>
                  <a:cubicBezTo>
                    <a:pt x="78" y="37"/>
                    <a:pt x="72" y="47"/>
                    <a:pt x="74" y="52"/>
                  </a:cubicBezTo>
                  <a:cubicBezTo>
                    <a:pt x="74" y="56"/>
                    <a:pt x="77" y="56"/>
                    <a:pt x="77" y="58"/>
                  </a:cubicBezTo>
                  <a:cubicBezTo>
                    <a:pt x="77" y="58"/>
                    <a:pt x="68" y="62"/>
                    <a:pt x="69" y="69"/>
                  </a:cubicBezTo>
                  <a:cubicBezTo>
                    <a:pt x="69" y="70"/>
                    <a:pt x="69" y="70"/>
                    <a:pt x="66" y="70"/>
                  </a:cubicBezTo>
                  <a:cubicBezTo>
                    <a:pt x="60" y="70"/>
                    <a:pt x="60" y="81"/>
                    <a:pt x="57" y="78"/>
                  </a:cubicBezTo>
                  <a:cubicBezTo>
                    <a:pt x="55" y="77"/>
                    <a:pt x="51" y="81"/>
                    <a:pt x="46" y="80"/>
                  </a:cubicBezTo>
                  <a:cubicBezTo>
                    <a:pt x="43" y="78"/>
                    <a:pt x="40" y="80"/>
                    <a:pt x="40" y="81"/>
                  </a:cubicBezTo>
                  <a:cubicBezTo>
                    <a:pt x="38" y="83"/>
                    <a:pt x="35" y="81"/>
                    <a:pt x="34" y="83"/>
                  </a:cubicBezTo>
                  <a:cubicBezTo>
                    <a:pt x="32" y="86"/>
                    <a:pt x="32" y="86"/>
                    <a:pt x="31" y="86"/>
                  </a:cubicBezTo>
                  <a:cubicBezTo>
                    <a:pt x="31" y="88"/>
                    <a:pt x="31" y="88"/>
                    <a:pt x="28" y="86"/>
                  </a:cubicBezTo>
                  <a:cubicBezTo>
                    <a:pt x="25" y="83"/>
                    <a:pt x="23" y="81"/>
                    <a:pt x="23" y="78"/>
                  </a:cubicBezTo>
                  <a:cubicBezTo>
                    <a:pt x="23" y="77"/>
                    <a:pt x="20" y="72"/>
                    <a:pt x="16" y="73"/>
                  </a:cubicBezTo>
                  <a:cubicBezTo>
                    <a:pt x="16" y="72"/>
                    <a:pt x="16" y="67"/>
                    <a:pt x="19" y="66"/>
                  </a:cubicBezTo>
                  <a:cubicBezTo>
                    <a:pt x="22" y="62"/>
                    <a:pt x="20" y="62"/>
                    <a:pt x="19" y="62"/>
                  </a:cubicBezTo>
                  <a:cubicBezTo>
                    <a:pt x="17" y="62"/>
                    <a:pt x="16" y="61"/>
                    <a:pt x="19" y="56"/>
                  </a:cubicBezTo>
                  <a:cubicBezTo>
                    <a:pt x="22" y="52"/>
                    <a:pt x="19" y="55"/>
                    <a:pt x="17" y="52"/>
                  </a:cubicBezTo>
                  <a:cubicBezTo>
                    <a:pt x="17" y="47"/>
                    <a:pt x="14" y="47"/>
                    <a:pt x="17" y="47"/>
                  </a:cubicBezTo>
                  <a:cubicBezTo>
                    <a:pt x="20" y="47"/>
                    <a:pt x="20" y="45"/>
                    <a:pt x="20" y="42"/>
                  </a:cubicBezTo>
                  <a:cubicBezTo>
                    <a:pt x="19" y="41"/>
                    <a:pt x="22" y="41"/>
                    <a:pt x="20" y="33"/>
                  </a:cubicBezTo>
                  <a:cubicBezTo>
                    <a:pt x="20" y="31"/>
                    <a:pt x="29" y="25"/>
                    <a:pt x="25" y="25"/>
                  </a:cubicBezTo>
                  <a:cubicBezTo>
                    <a:pt x="22" y="23"/>
                    <a:pt x="25" y="22"/>
                    <a:pt x="20" y="20"/>
                  </a:cubicBezTo>
                  <a:cubicBezTo>
                    <a:pt x="16" y="20"/>
                    <a:pt x="19" y="23"/>
                    <a:pt x="14" y="22"/>
                  </a:cubicBezTo>
                  <a:cubicBezTo>
                    <a:pt x="11" y="20"/>
                    <a:pt x="11" y="23"/>
                    <a:pt x="10" y="22"/>
                  </a:cubicBezTo>
                  <a:cubicBezTo>
                    <a:pt x="8" y="22"/>
                    <a:pt x="13" y="20"/>
                    <a:pt x="11" y="19"/>
                  </a:cubicBezTo>
                  <a:cubicBezTo>
                    <a:pt x="10" y="19"/>
                    <a:pt x="10" y="19"/>
                    <a:pt x="5" y="22"/>
                  </a:cubicBezTo>
                  <a:cubicBezTo>
                    <a:pt x="3" y="20"/>
                    <a:pt x="5" y="17"/>
                    <a:pt x="3" y="16"/>
                  </a:cubicBezTo>
                  <a:close/>
                  <a:moveTo>
                    <a:pt x="97" y="48"/>
                  </a:moveTo>
                  <a:cubicBezTo>
                    <a:pt x="98" y="48"/>
                    <a:pt x="97" y="50"/>
                    <a:pt x="98" y="52"/>
                  </a:cubicBezTo>
                  <a:cubicBezTo>
                    <a:pt x="101" y="52"/>
                    <a:pt x="101" y="48"/>
                    <a:pt x="103" y="47"/>
                  </a:cubicBezTo>
                  <a:cubicBezTo>
                    <a:pt x="104" y="44"/>
                    <a:pt x="101" y="47"/>
                    <a:pt x="101" y="45"/>
                  </a:cubicBezTo>
                  <a:cubicBezTo>
                    <a:pt x="100" y="42"/>
                    <a:pt x="93" y="47"/>
                    <a:pt x="95" y="48"/>
                  </a:cubicBezTo>
                  <a:cubicBezTo>
                    <a:pt x="95" y="48"/>
                    <a:pt x="93" y="48"/>
                    <a:pt x="97" y="48"/>
                  </a:cubicBezTo>
                  <a:close/>
                  <a:moveTo>
                    <a:pt x="109" y="44"/>
                  </a:moveTo>
                  <a:cubicBezTo>
                    <a:pt x="109" y="45"/>
                    <a:pt x="110" y="45"/>
                    <a:pt x="109" y="44"/>
                  </a:cubicBezTo>
                  <a:cubicBezTo>
                    <a:pt x="109" y="42"/>
                    <a:pt x="106" y="42"/>
                    <a:pt x="106" y="44"/>
                  </a:cubicBezTo>
                  <a:cubicBezTo>
                    <a:pt x="106" y="44"/>
                    <a:pt x="107" y="44"/>
                    <a:pt x="109" y="44"/>
                  </a:cubicBezTo>
                  <a:close/>
                  <a:moveTo>
                    <a:pt x="87" y="53"/>
                  </a:moveTo>
                  <a:cubicBezTo>
                    <a:pt x="89" y="55"/>
                    <a:pt x="86" y="56"/>
                    <a:pt x="84" y="56"/>
                  </a:cubicBezTo>
                  <a:cubicBezTo>
                    <a:pt x="84" y="55"/>
                    <a:pt x="86" y="52"/>
                    <a:pt x="87" y="53"/>
                  </a:cubicBezTo>
                  <a:close/>
                </a:path>
              </a:pathLst>
            </a:custGeom>
            <a:grpFill/>
            <a:ln w="6350" cmpd="sng">
              <a:solidFill>
                <a:schemeClr val="bg1"/>
              </a:solidFill>
              <a:round/>
              <a:headEnd/>
              <a:tailEnd/>
            </a:ln>
          </p:spPr>
          <p:txBody>
            <a:bodyPr lIns="45720" tIns="27432" rIns="45720" bIns="27432"/>
            <a:lstStyle/>
            <a:p>
              <a:endParaRPr lang="en-GB" sz="900" dirty="0"/>
            </a:p>
          </p:txBody>
        </p:sp>
        <p:sp>
          <p:nvSpPr>
            <p:cNvPr id="279" name="Freeform 210"/>
            <p:cNvSpPr>
              <a:spLocks noEditPoints="1"/>
            </p:cNvSpPr>
            <p:nvPr/>
          </p:nvSpPr>
          <p:spPr bwMode="auto">
            <a:xfrm>
              <a:off x="4502" y="2715"/>
              <a:ext cx="150" cy="285"/>
            </a:xfrm>
            <a:custGeom>
              <a:avLst/>
              <a:gdLst/>
              <a:ahLst/>
              <a:cxnLst>
                <a:cxn ang="0">
                  <a:pos x="38" y="38"/>
                </a:cxn>
                <a:cxn ang="0">
                  <a:pos x="56" y="52"/>
                </a:cxn>
                <a:cxn ang="0">
                  <a:pos x="59" y="78"/>
                </a:cxn>
                <a:cxn ang="0">
                  <a:pos x="62" y="84"/>
                </a:cxn>
                <a:cxn ang="0">
                  <a:pos x="64" y="81"/>
                </a:cxn>
                <a:cxn ang="0">
                  <a:pos x="58" y="72"/>
                </a:cxn>
                <a:cxn ang="0">
                  <a:pos x="48" y="95"/>
                </a:cxn>
                <a:cxn ang="0">
                  <a:pos x="47" y="78"/>
                </a:cxn>
                <a:cxn ang="0">
                  <a:pos x="42" y="91"/>
                </a:cxn>
                <a:cxn ang="0">
                  <a:pos x="45" y="80"/>
                </a:cxn>
                <a:cxn ang="0">
                  <a:pos x="53" y="66"/>
                </a:cxn>
                <a:cxn ang="0">
                  <a:pos x="50" y="66"/>
                </a:cxn>
                <a:cxn ang="0">
                  <a:pos x="68" y="80"/>
                </a:cxn>
                <a:cxn ang="0">
                  <a:pos x="53" y="77"/>
                </a:cxn>
                <a:cxn ang="0">
                  <a:pos x="55" y="81"/>
                </a:cxn>
                <a:cxn ang="0">
                  <a:pos x="50" y="87"/>
                </a:cxn>
                <a:cxn ang="0">
                  <a:pos x="59" y="89"/>
                </a:cxn>
                <a:cxn ang="0">
                  <a:pos x="55" y="87"/>
                </a:cxn>
                <a:cxn ang="0">
                  <a:pos x="41" y="114"/>
                </a:cxn>
                <a:cxn ang="0">
                  <a:pos x="47" y="111"/>
                </a:cxn>
                <a:cxn ang="0">
                  <a:pos x="53" y="109"/>
                </a:cxn>
                <a:cxn ang="0">
                  <a:pos x="56" y="123"/>
                </a:cxn>
                <a:cxn ang="0">
                  <a:pos x="67" y="130"/>
                </a:cxn>
                <a:cxn ang="0">
                  <a:pos x="68" y="114"/>
                </a:cxn>
                <a:cxn ang="0">
                  <a:pos x="71" y="119"/>
                </a:cxn>
                <a:cxn ang="0">
                  <a:pos x="74" y="109"/>
                </a:cxn>
                <a:cxn ang="0">
                  <a:pos x="73" y="97"/>
                </a:cxn>
                <a:cxn ang="0">
                  <a:pos x="67" y="94"/>
                </a:cxn>
                <a:cxn ang="0">
                  <a:pos x="58" y="103"/>
                </a:cxn>
                <a:cxn ang="0">
                  <a:pos x="50" y="100"/>
                </a:cxn>
                <a:cxn ang="0">
                  <a:pos x="42" y="106"/>
                </a:cxn>
                <a:cxn ang="0">
                  <a:pos x="41" y="122"/>
                </a:cxn>
                <a:cxn ang="0">
                  <a:pos x="33" y="126"/>
                </a:cxn>
                <a:cxn ang="0">
                  <a:pos x="52" y="97"/>
                </a:cxn>
                <a:cxn ang="0">
                  <a:pos x="61" y="97"/>
                </a:cxn>
                <a:cxn ang="0">
                  <a:pos x="39" y="61"/>
                </a:cxn>
                <a:cxn ang="0">
                  <a:pos x="38" y="53"/>
                </a:cxn>
                <a:cxn ang="0">
                  <a:pos x="42" y="63"/>
                </a:cxn>
                <a:cxn ang="0">
                  <a:pos x="50" y="61"/>
                </a:cxn>
                <a:cxn ang="0">
                  <a:pos x="52" y="61"/>
                </a:cxn>
                <a:cxn ang="0">
                  <a:pos x="23" y="81"/>
                </a:cxn>
                <a:cxn ang="0">
                  <a:pos x="67" y="73"/>
                </a:cxn>
                <a:cxn ang="0">
                  <a:pos x="59" y="67"/>
                </a:cxn>
                <a:cxn ang="0">
                  <a:pos x="68" y="77"/>
                </a:cxn>
                <a:cxn ang="0">
                  <a:pos x="70" y="87"/>
                </a:cxn>
                <a:cxn ang="0">
                  <a:pos x="47" y="77"/>
                </a:cxn>
                <a:cxn ang="0">
                  <a:pos x="39" y="70"/>
                </a:cxn>
                <a:cxn ang="0">
                  <a:pos x="35" y="63"/>
                </a:cxn>
                <a:cxn ang="0">
                  <a:pos x="27" y="56"/>
                </a:cxn>
                <a:cxn ang="0">
                  <a:pos x="11" y="94"/>
                </a:cxn>
                <a:cxn ang="0">
                  <a:pos x="20" y="73"/>
                </a:cxn>
                <a:cxn ang="0">
                  <a:pos x="7" y="94"/>
                </a:cxn>
                <a:cxn ang="0">
                  <a:pos x="53" y="56"/>
                </a:cxn>
                <a:cxn ang="0">
                  <a:pos x="47" y="50"/>
                </a:cxn>
                <a:cxn ang="0">
                  <a:pos x="36" y="41"/>
                </a:cxn>
                <a:cxn ang="0">
                  <a:pos x="42" y="19"/>
                </a:cxn>
                <a:cxn ang="0">
                  <a:pos x="26" y="8"/>
                </a:cxn>
                <a:cxn ang="0">
                  <a:pos x="21" y="28"/>
                </a:cxn>
                <a:cxn ang="0">
                  <a:pos x="29" y="41"/>
                </a:cxn>
                <a:cxn ang="0">
                  <a:pos x="35" y="49"/>
                </a:cxn>
                <a:cxn ang="0">
                  <a:pos x="45" y="52"/>
                </a:cxn>
                <a:cxn ang="0">
                  <a:pos x="56" y="59"/>
                </a:cxn>
                <a:cxn ang="0">
                  <a:pos x="77" y="142"/>
                </a:cxn>
              </a:cxnLst>
              <a:rect l="0" t="0" r="r" b="b"/>
              <a:pathLst>
                <a:path w="77" h="147">
                  <a:moveTo>
                    <a:pt x="38" y="38"/>
                  </a:moveTo>
                  <a:cubicBezTo>
                    <a:pt x="38" y="36"/>
                    <a:pt x="38" y="38"/>
                    <a:pt x="39" y="39"/>
                  </a:cubicBezTo>
                  <a:cubicBezTo>
                    <a:pt x="39" y="41"/>
                    <a:pt x="38" y="42"/>
                    <a:pt x="38" y="41"/>
                  </a:cubicBezTo>
                  <a:cubicBezTo>
                    <a:pt x="38" y="38"/>
                    <a:pt x="36" y="38"/>
                    <a:pt x="38" y="38"/>
                  </a:cubicBezTo>
                  <a:close/>
                  <a:moveTo>
                    <a:pt x="58" y="50"/>
                  </a:moveTo>
                  <a:cubicBezTo>
                    <a:pt x="58" y="49"/>
                    <a:pt x="58" y="49"/>
                    <a:pt x="58" y="49"/>
                  </a:cubicBezTo>
                  <a:cubicBezTo>
                    <a:pt x="56" y="47"/>
                    <a:pt x="55" y="45"/>
                    <a:pt x="56" y="49"/>
                  </a:cubicBezTo>
                  <a:cubicBezTo>
                    <a:pt x="56" y="52"/>
                    <a:pt x="55" y="50"/>
                    <a:pt x="56" y="52"/>
                  </a:cubicBezTo>
                  <a:cubicBezTo>
                    <a:pt x="56" y="53"/>
                    <a:pt x="58" y="52"/>
                    <a:pt x="58" y="50"/>
                  </a:cubicBezTo>
                  <a:close/>
                  <a:moveTo>
                    <a:pt x="58" y="75"/>
                  </a:moveTo>
                  <a:cubicBezTo>
                    <a:pt x="58" y="77"/>
                    <a:pt x="59" y="77"/>
                    <a:pt x="58" y="78"/>
                  </a:cubicBezTo>
                  <a:cubicBezTo>
                    <a:pt x="56" y="78"/>
                    <a:pt x="59" y="80"/>
                    <a:pt x="59" y="78"/>
                  </a:cubicBezTo>
                  <a:cubicBezTo>
                    <a:pt x="59" y="77"/>
                    <a:pt x="62" y="80"/>
                    <a:pt x="61" y="81"/>
                  </a:cubicBezTo>
                  <a:cubicBezTo>
                    <a:pt x="59" y="83"/>
                    <a:pt x="61" y="83"/>
                    <a:pt x="61" y="84"/>
                  </a:cubicBezTo>
                  <a:cubicBezTo>
                    <a:pt x="61" y="86"/>
                    <a:pt x="61" y="86"/>
                    <a:pt x="62" y="86"/>
                  </a:cubicBezTo>
                  <a:cubicBezTo>
                    <a:pt x="64" y="87"/>
                    <a:pt x="62" y="84"/>
                    <a:pt x="62" y="84"/>
                  </a:cubicBezTo>
                  <a:cubicBezTo>
                    <a:pt x="64" y="84"/>
                    <a:pt x="64" y="86"/>
                    <a:pt x="64" y="87"/>
                  </a:cubicBezTo>
                  <a:cubicBezTo>
                    <a:pt x="65" y="89"/>
                    <a:pt x="65" y="87"/>
                    <a:pt x="64" y="86"/>
                  </a:cubicBezTo>
                  <a:cubicBezTo>
                    <a:pt x="64" y="84"/>
                    <a:pt x="67" y="84"/>
                    <a:pt x="65" y="83"/>
                  </a:cubicBezTo>
                  <a:cubicBezTo>
                    <a:pt x="64" y="83"/>
                    <a:pt x="65" y="81"/>
                    <a:pt x="64" y="81"/>
                  </a:cubicBezTo>
                  <a:cubicBezTo>
                    <a:pt x="62" y="80"/>
                    <a:pt x="64" y="75"/>
                    <a:pt x="62" y="75"/>
                  </a:cubicBezTo>
                  <a:cubicBezTo>
                    <a:pt x="62" y="75"/>
                    <a:pt x="64" y="73"/>
                    <a:pt x="62" y="73"/>
                  </a:cubicBezTo>
                  <a:cubicBezTo>
                    <a:pt x="61" y="73"/>
                    <a:pt x="61" y="75"/>
                    <a:pt x="59" y="73"/>
                  </a:cubicBezTo>
                  <a:cubicBezTo>
                    <a:pt x="58" y="72"/>
                    <a:pt x="58" y="72"/>
                    <a:pt x="58" y="72"/>
                  </a:cubicBezTo>
                  <a:cubicBezTo>
                    <a:pt x="56" y="73"/>
                    <a:pt x="58" y="75"/>
                    <a:pt x="58" y="75"/>
                  </a:cubicBezTo>
                  <a:close/>
                  <a:moveTo>
                    <a:pt x="42" y="91"/>
                  </a:moveTo>
                  <a:cubicBezTo>
                    <a:pt x="44" y="94"/>
                    <a:pt x="45" y="92"/>
                    <a:pt x="45" y="95"/>
                  </a:cubicBezTo>
                  <a:cubicBezTo>
                    <a:pt x="47" y="98"/>
                    <a:pt x="48" y="97"/>
                    <a:pt x="48" y="95"/>
                  </a:cubicBezTo>
                  <a:cubicBezTo>
                    <a:pt x="50" y="94"/>
                    <a:pt x="47" y="91"/>
                    <a:pt x="48" y="87"/>
                  </a:cubicBezTo>
                  <a:cubicBezTo>
                    <a:pt x="50" y="86"/>
                    <a:pt x="48" y="86"/>
                    <a:pt x="50" y="83"/>
                  </a:cubicBezTo>
                  <a:cubicBezTo>
                    <a:pt x="52" y="81"/>
                    <a:pt x="52" y="78"/>
                    <a:pt x="50" y="78"/>
                  </a:cubicBezTo>
                  <a:cubicBezTo>
                    <a:pt x="48" y="78"/>
                    <a:pt x="48" y="77"/>
                    <a:pt x="47" y="78"/>
                  </a:cubicBezTo>
                  <a:cubicBezTo>
                    <a:pt x="45" y="80"/>
                    <a:pt x="47" y="81"/>
                    <a:pt x="45" y="81"/>
                  </a:cubicBezTo>
                  <a:cubicBezTo>
                    <a:pt x="44" y="83"/>
                    <a:pt x="47" y="86"/>
                    <a:pt x="45" y="87"/>
                  </a:cubicBezTo>
                  <a:cubicBezTo>
                    <a:pt x="42" y="89"/>
                    <a:pt x="42" y="86"/>
                    <a:pt x="42" y="89"/>
                  </a:cubicBezTo>
                  <a:cubicBezTo>
                    <a:pt x="42" y="91"/>
                    <a:pt x="42" y="91"/>
                    <a:pt x="42" y="91"/>
                  </a:cubicBezTo>
                  <a:close/>
                  <a:moveTo>
                    <a:pt x="45" y="80"/>
                  </a:moveTo>
                  <a:cubicBezTo>
                    <a:pt x="44" y="80"/>
                    <a:pt x="42" y="81"/>
                    <a:pt x="44" y="81"/>
                  </a:cubicBezTo>
                  <a:cubicBezTo>
                    <a:pt x="44" y="83"/>
                    <a:pt x="42" y="83"/>
                    <a:pt x="44" y="83"/>
                  </a:cubicBezTo>
                  <a:cubicBezTo>
                    <a:pt x="44" y="84"/>
                    <a:pt x="45" y="81"/>
                    <a:pt x="45" y="80"/>
                  </a:cubicBezTo>
                  <a:close/>
                  <a:moveTo>
                    <a:pt x="50" y="66"/>
                  </a:moveTo>
                  <a:cubicBezTo>
                    <a:pt x="52" y="64"/>
                    <a:pt x="52" y="69"/>
                    <a:pt x="53" y="69"/>
                  </a:cubicBezTo>
                  <a:cubicBezTo>
                    <a:pt x="55" y="69"/>
                    <a:pt x="56" y="72"/>
                    <a:pt x="56" y="70"/>
                  </a:cubicBezTo>
                  <a:cubicBezTo>
                    <a:pt x="55" y="67"/>
                    <a:pt x="55" y="66"/>
                    <a:pt x="53" y="66"/>
                  </a:cubicBezTo>
                  <a:cubicBezTo>
                    <a:pt x="52" y="64"/>
                    <a:pt x="52" y="63"/>
                    <a:pt x="50" y="63"/>
                  </a:cubicBezTo>
                  <a:cubicBezTo>
                    <a:pt x="50" y="63"/>
                    <a:pt x="48" y="61"/>
                    <a:pt x="48" y="63"/>
                  </a:cubicBezTo>
                  <a:cubicBezTo>
                    <a:pt x="48" y="64"/>
                    <a:pt x="48" y="66"/>
                    <a:pt x="48" y="69"/>
                  </a:cubicBezTo>
                  <a:cubicBezTo>
                    <a:pt x="47" y="69"/>
                    <a:pt x="50" y="67"/>
                    <a:pt x="50" y="66"/>
                  </a:cubicBezTo>
                  <a:close/>
                  <a:moveTo>
                    <a:pt x="59" y="70"/>
                  </a:moveTo>
                  <a:cubicBezTo>
                    <a:pt x="59" y="70"/>
                    <a:pt x="61" y="73"/>
                    <a:pt x="59" y="72"/>
                  </a:cubicBezTo>
                  <a:cubicBezTo>
                    <a:pt x="58" y="72"/>
                    <a:pt x="58" y="70"/>
                    <a:pt x="59" y="70"/>
                  </a:cubicBezTo>
                  <a:close/>
                  <a:moveTo>
                    <a:pt x="68" y="80"/>
                  </a:moveTo>
                  <a:cubicBezTo>
                    <a:pt x="68" y="80"/>
                    <a:pt x="70" y="80"/>
                    <a:pt x="68" y="80"/>
                  </a:cubicBezTo>
                  <a:cubicBezTo>
                    <a:pt x="68" y="81"/>
                    <a:pt x="68" y="80"/>
                    <a:pt x="68" y="80"/>
                  </a:cubicBezTo>
                  <a:close/>
                  <a:moveTo>
                    <a:pt x="53" y="75"/>
                  </a:moveTo>
                  <a:cubicBezTo>
                    <a:pt x="53" y="73"/>
                    <a:pt x="53" y="77"/>
                    <a:pt x="53" y="77"/>
                  </a:cubicBezTo>
                  <a:cubicBezTo>
                    <a:pt x="53" y="77"/>
                    <a:pt x="52" y="75"/>
                    <a:pt x="53" y="75"/>
                  </a:cubicBezTo>
                  <a:close/>
                  <a:moveTo>
                    <a:pt x="52" y="91"/>
                  </a:moveTo>
                  <a:cubicBezTo>
                    <a:pt x="52" y="87"/>
                    <a:pt x="52" y="89"/>
                    <a:pt x="52" y="87"/>
                  </a:cubicBezTo>
                  <a:cubicBezTo>
                    <a:pt x="52" y="84"/>
                    <a:pt x="56" y="84"/>
                    <a:pt x="55" y="81"/>
                  </a:cubicBezTo>
                  <a:cubicBezTo>
                    <a:pt x="55" y="80"/>
                    <a:pt x="56" y="80"/>
                    <a:pt x="56" y="78"/>
                  </a:cubicBezTo>
                  <a:cubicBezTo>
                    <a:pt x="55" y="77"/>
                    <a:pt x="56" y="72"/>
                    <a:pt x="55" y="77"/>
                  </a:cubicBezTo>
                  <a:cubicBezTo>
                    <a:pt x="53" y="80"/>
                    <a:pt x="53" y="78"/>
                    <a:pt x="53" y="81"/>
                  </a:cubicBezTo>
                  <a:cubicBezTo>
                    <a:pt x="52" y="84"/>
                    <a:pt x="50" y="86"/>
                    <a:pt x="50" y="87"/>
                  </a:cubicBezTo>
                  <a:cubicBezTo>
                    <a:pt x="50" y="89"/>
                    <a:pt x="50" y="89"/>
                    <a:pt x="50" y="92"/>
                  </a:cubicBezTo>
                  <a:cubicBezTo>
                    <a:pt x="50" y="94"/>
                    <a:pt x="50" y="92"/>
                    <a:pt x="52" y="91"/>
                  </a:cubicBezTo>
                  <a:close/>
                  <a:moveTo>
                    <a:pt x="58" y="91"/>
                  </a:moveTo>
                  <a:cubicBezTo>
                    <a:pt x="59" y="89"/>
                    <a:pt x="59" y="91"/>
                    <a:pt x="59" y="89"/>
                  </a:cubicBezTo>
                  <a:cubicBezTo>
                    <a:pt x="59" y="87"/>
                    <a:pt x="61" y="86"/>
                    <a:pt x="59" y="86"/>
                  </a:cubicBezTo>
                  <a:cubicBezTo>
                    <a:pt x="59" y="86"/>
                    <a:pt x="59" y="87"/>
                    <a:pt x="58" y="86"/>
                  </a:cubicBezTo>
                  <a:cubicBezTo>
                    <a:pt x="58" y="86"/>
                    <a:pt x="56" y="84"/>
                    <a:pt x="56" y="86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3" y="87"/>
                    <a:pt x="53" y="89"/>
                    <a:pt x="53" y="91"/>
                  </a:cubicBezTo>
                  <a:cubicBezTo>
                    <a:pt x="55" y="92"/>
                    <a:pt x="58" y="91"/>
                    <a:pt x="58" y="91"/>
                  </a:cubicBezTo>
                  <a:close/>
                  <a:moveTo>
                    <a:pt x="39" y="117"/>
                  </a:moveTo>
                  <a:cubicBezTo>
                    <a:pt x="41" y="119"/>
                    <a:pt x="41" y="116"/>
                    <a:pt x="41" y="114"/>
                  </a:cubicBezTo>
                  <a:cubicBezTo>
                    <a:pt x="42" y="112"/>
                    <a:pt x="41" y="112"/>
                    <a:pt x="42" y="112"/>
                  </a:cubicBezTo>
                  <a:cubicBezTo>
                    <a:pt x="44" y="111"/>
                    <a:pt x="42" y="111"/>
                    <a:pt x="44" y="109"/>
                  </a:cubicBezTo>
                  <a:cubicBezTo>
                    <a:pt x="45" y="108"/>
                    <a:pt x="45" y="109"/>
                    <a:pt x="45" y="111"/>
                  </a:cubicBezTo>
                  <a:cubicBezTo>
                    <a:pt x="44" y="112"/>
                    <a:pt x="47" y="112"/>
                    <a:pt x="47" y="111"/>
                  </a:cubicBezTo>
                  <a:cubicBezTo>
                    <a:pt x="48" y="108"/>
                    <a:pt x="47" y="112"/>
                    <a:pt x="48" y="112"/>
                  </a:cubicBezTo>
                  <a:cubicBezTo>
                    <a:pt x="50" y="112"/>
                    <a:pt x="52" y="114"/>
                    <a:pt x="50" y="112"/>
                  </a:cubicBezTo>
                  <a:cubicBezTo>
                    <a:pt x="50" y="111"/>
                    <a:pt x="52" y="109"/>
                    <a:pt x="50" y="109"/>
                  </a:cubicBezTo>
                  <a:cubicBezTo>
                    <a:pt x="50" y="109"/>
                    <a:pt x="52" y="108"/>
                    <a:pt x="53" y="109"/>
                  </a:cubicBezTo>
                  <a:cubicBezTo>
                    <a:pt x="53" y="111"/>
                    <a:pt x="55" y="109"/>
                    <a:pt x="56" y="111"/>
                  </a:cubicBezTo>
                  <a:cubicBezTo>
                    <a:pt x="56" y="114"/>
                    <a:pt x="56" y="112"/>
                    <a:pt x="56" y="114"/>
                  </a:cubicBezTo>
                  <a:cubicBezTo>
                    <a:pt x="56" y="114"/>
                    <a:pt x="53" y="116"/>
                    <a:pt x="55" y="119"/>
                  </a:cubicBezTo>
                  <a:cubicBezTo>
                    <a:pt x="55" y="120"/>
                    <a:pt x="55" y="123"/>
                    <a:pt x="56" y="123"/>
                  </a:cubicBezTo>
                  <a:cubicBezTo>
                    <a:pt x="58" y="125"/>
                    <a:pt x="55" y="125"/>
                    <a:pt x="58" y="126"/>
                  </a:cubicBezTo>
                  <a:cubicBezTo>
                    <a:pt x="61" y="128"/>
                    <a:pt x="62" y="130"/>
                    <a:pt x="64" y="126"/>
                  </a:cubicBezTo>
                  <a:cubicBezTo>
                    <a:pt x="64" y="125"/>
                    <a:pt x="65" y="125"/>
                    <a:pt x="65" y="126"/>
                  </a:cubicBezTo>
                  <a:cubicBezTo>
                    <a:pt x="64" y="128"/>
                    <a:pt x="65" y="133"/>
                    <a:pt x="67" y="130"/>
                  </a:cubicBezTo>
                  <a:cubicBezTo>
                    <a:pt x="68" y="128"/>
                    <a:pt x="68" y="125"/>
                    <a:pt x="68" y="123"/>
                  </a:cubicBezTo>
                  <a:cubicBezTo>
                    <a:pt x="67" y="122"/>
                    <a:pt x="67" y="120"/>
                    <a:pt x="67" y="120"/>
                  </a:cubicBezTo>
                  <a:cubicBezTo>
                    <a:pt x="65" y="120"/>
                    <a:pt x="65" y="117"/>
                    <a:pt x="67" y="117"/>
                  </a:cubicBezTo>
                  <a:cubicBezTo>
                    <a:pt x="68" y="116"/>
                    <a:pt x="67" y="114"/>
                    <a:pt x="68" y="114"/>
                  </a:cubicBezTo>
                  <a:cubicBezTo>
                    <a:pt x="70" y="112"/>
                    <a:pt x="68" y="114"/>
                    <a:pt x="70" y="116"/>
                  </a:cubicBezTo>
                  <a:cubicBezTo>
                    <a:pt x="70" y="117"/>
                    <a:pt x="70" y="117"/>
                    <a:pt x="71" y="119"/>
                  </a:cubicBezTo>
                  <a:cubicBezTo>
                    <a:pt x="71" y="120"/>
                    <a:pt x="70" y="119"/>
                    <a:pt x="71" y="123"/>
                  </a:cubicBezTo>
                  <a:cubicBezTo>
                    <a:pt x="73" y="125"/>
                    <a:pt x="73" y="122"/>
                    <a:pt x="71" y="119"/>
                  </a:cubicBezTo>
                  <a:cubicBezTo>
                    <a:pt x="71" y="116"/>
                    <a:pt x="74" y="120"/>
                    <a:pt x="73" y="117"/>
                  </a:cubicBezTo>
                  <a:cubicBezTo>
                    <a:pt x="73" y="116"/>
                    <a:pt x="74" y="119"/>
                    <a:pt x="74" y="116"/>
                  </a:cubicBezTo>
                  <a:cubicBezTo>
                    <a:pt x="76" y="114"/>
                    <a:pt x="76" y="112"/>
                    <a:pt x="74" y="111"/>
                  </a:cubicBezTo>
                  <a:cubicBezTo>
                    <a:pt x="74" y="109"/>
                    <a:pt x="74" y="109"/>
                    <a:pt x="74" y="109"/>
                  </a:cubicBezTo>
                  <a:cubicBezTo>
                    <a:pt x="73" y="108"/>
                    <a:pt x="74" y="105"/>
                    <a:pt x="74" y="105"/>
                  </a:cubicBezTo>
                  <a:cubicBezTo>
                    <a:pt x="73" y="103"/>
                    <a:pt x="74" y="101"/>
                    <a:pt x="73" y="101"/>
                  </a:cubicBezTo>
                  <a:cubicBezTo>
                    <a:pt x="71" y="101"/>
                    <a:pt x="71" y="101"/>
                    <a:pt x="71" y="100"/>
                  </a:cubicBezTo>
                  <a:cubicBezTo>
                    <a:pt x="73" y="100"/>
                    <a:pt x="74" y="98"/>
                    <a:pt x="73" y="97"/>
                  </a:cubicBezTo>
                  <a:cubicBezTo>
                    <a:pt x="71" y="95"/>
                    <a:pt x="73" y="94"/>
                    <a:pt x="71" y="94"/>
                  </a:cubicBezTo>
                  <a:cubicBezTo>
                    <a:pt x="70" y="95"/>
                    <a:pt x="71" y="92"/>
                    <a:pt x="68" y="92"/>
                  </a:cubicBezTo>
                  <a:cubicBezTo>
                    <a:pt x="67" y="91"/>
                    <a:pt x="68" y="91"/>
                    <a:pt x="67" y="89"/>
                  </a:cubicBezTo>
                  <a:cubicBezTo>
                    <a:pt x="65" y="89"/>
                    <a:pt x="65" y="89"/>
                    <a:pt x="67" y="94"/>
                  </a:cubicBezTo>
                  <a:cubicBezTo>
                    <a:pt x="68" y="98"/>
                    <a:pt x="65" y="97"/>
                    <a:pt x="65" y="97"/>
                  </a:cubicBezTo>
                  <a:cubicBezTo>
                    <a:pt x="64" y="95"/>
                    <a:pt x="65" y="100"/>
                    <a:pt x="62" y="98"/>
                  </a:cubicBezTo>
                  <a:cubicBezTo>
                    <a:pt x="61" y="95"/>
                    <a:pt x="61" y="98"/>
                    <a:pt x="61" y="101"/>
                  </a:cubicBezTo>
                  <a:cubicBezTo>
                    <a:pt x="61" y="105"/>
                    <a:pt x="58" y="98"/>
                    <a:pt x="58" y="103"/>
                  </a:cubicBezTo>
                  <a:cubicBezTo>
                    <a:pt x="56" y="106"/>
                    <a:pt x="56" y="105"/>
                    <a:pt x="55" y="106"/>
                  </a:cubicBezTo>
                  <a:cubicBezTo>
                    <a:pt x="52" y="108"/>
                    <a:pt x="55" y="106"/>
                    <a:pt x="53" y="103"/>
                  </a:cubicBezTo>
                  <a:cubicBezTo>
                    <a:pt x="53" y="101"/>
                    <a:pt x="53" y="100"/>
                    <a:pt x="52" y="101"/>
                  </a:cubicBezTo>
                  <a:cubicBezTo>
                    <a:pt x="50" y="101"/>
                    <a:pt x="52" y="100"/>
                    <a:pt x="50" y="100"/>
                  </a:cubicBezTo>
                  <a:cubicBezTo>
                    <a:pt x="50" y="100"/>
                    <a:pt x="50" y="101"/>
                    <a:pt x="48" y="101"/>
                  </a:cubicBezTo>
                  <a:cubicBezTo>
                    <a:pt x="47" y="101"/>
                    <a:pt x="45" y="103"/>
                    <a:pt x="47" y="105"/>
                  </a:cubicBezTo>
                  <a:cubicBezTo>
                    <a:pt x="45" y="106"/>
                    <a:pt x="45" y="106"/>
                    <a:pt x="45" y="106"/>
                  </a:cubicBezTo>
                  <a:cubicBezTo>
                    <a:pt x="44" y="105"/>
                    <a:pt x="44" y="106"/>
                    <a:pt x="42" y="106"/>
                  </a:cubicBezTo>
                  <a:cubicBezTo>
                    <a:pt x="41" y="106"/>
                    <a:pt x="39" y="108"/>
                    <a:pt x="39" y="109"/>
                  </a:cubicBezTo>
                  <a:cubicBezTo>
                    <a:pt x="39" y="111"/>
                    <a:pt x="39" y="112"/>
                    <a:pt x="38" y="114"/>
                  </a:cubicBezTo>
                  <a:cubicBezTo>
                    <a:pt x="38" y="116"/>
                    <a:pt x="38" y="116"/>
                    <a:pt x="39" y="117"/>
                  </a:cubicBezTo>
                  <a:close/>
                  <a:moveTo>
                    <a:pt x="41" y="122"/>
                  </a:moveTo>
                  <a:cubicBezTo>
                    <a:pt x="41" y="122"/>
                    <a:pt x="38" y="123"/>
                    <a:pt x="38" y="122"/>
                  </a:cubicBezTo>
                  <a:cubicBezTo>
                    <a:pt x="38" y="119"/>
                    <a:pt x="41" y="120"/>
                    <a:pt x="41" y="122"/>
                  </a:cubicBezTo>
                  <a:close/>
                  <a:moveTo>
                    <a:pt x="32" y="128"/>
                  </a:moveTo>
                  <a:cubicBezTo>
                    <a:pt x="33" y="128"/>
                    <a:pt x="35" y="126"/>
                    <a:pt x="33" y="126"/>
                  </a:cubicBezTo>
                  <a:cubicBezTo>
                    <a:pt x="33" y="126"/>
                    <a:pt x="32" y="123"/>
                    <a:pt x="30" y="126"/>
                  </a:cubicBezTo>
                  <a:cubicBezTo>
                    <a:pt x="29" y="128"/>
                    <a:pt x="32" y="126"/>
                    <a:pt x="32" y="128"/>
                  </a:cubicBezTo>
                  <a:close/>
                  <a:moveTo>
                    <a:pt x="50" y="95"/>
                  </a:moveTo>
                  <a:cubicBezTo>
                    <a:pt x="52" y="97"/>
                    <a:pt x="52" y="97"/>
                    <a:pt x="52" y="97"/>
                  </a:cubicBezTo>
                  <a:cubicBezTo>
                    <a:pt x="53" y="95"/>
                    <a:pt x="52" y="94"/>
                    <a:pt x="52" y="95"/>
                  </a:cubicBezTo>
                  <a:cubicBezTo>
                    <a:pt x="52" y="95"/>
                    <a:pt x="52" y="95"/>
                    <a:pt x="50" y="95"/>
                  </a:cubicBezTo>
                  <a:close/>
                  <a:moveTo>
                    <a:pt x="59" y="95"/>
                  </a:moveTo>
                  <a:cubicBezTo>
                    <a:pt x="61" y="95"/>
                    <a:pt x="62" y="95"/>
                    <a:pt x="61" y="97"/>
                  </a:cubicBezTo>
                  <a:cubicBezTo>
                    <a:pt x="59" y="95"/>
                    <a:pt x="59" y="95"/>
                    <a:pt x="59" y="95"/>
                  </a:cubicBezTo>
                  <a:close/>
                  <a:moveTo>
                    <a:pt x="38" y="64"/>
                  </a:moveTo>
                  <a:cubicBezTo>
                    <a:pt x="38" y="66"/>
                    <a:pt x="39" y="66"/>
                    <a:pt x="39" y="64"/>
                  </a:cubicBezTo>
                  <a:cubicBezTo>
                    <a:pt x="39" y="61"/>
                    <a:pt x="41" y="61"/>
                    <a:pt x="39" y="61"/>
                  </a:cubicBezTo>
                  <a:cubicBezTo>
                    <a:pt x="38" y="63"/>
                    <a:pt x="39" y="61"/>
                    <a:pt x="38" y="64"/>
                  </a:cubicBezTo>
                  <a:close/>
                  <a:moveTo>
                    <a:pt x="39" y="55"/>
                  </a:moveTo>
                  <a:cubicBezTo>
                    <a:pt x="39" y="55"/>
                    <a:pt x="41" y="53"/>
                    <a:pt x="38" y="52"/>
                  </a:cubicBezTo>
                  <a:cubicBezTo>
                    <a:pt x="38" y="53"/>
                    <a:pt x="38" y="53"/>
                    <a:pt x="38" y="53"/>
                  </a:cubicBezTo>
                  <a:cubicBezTo>
                    <a:pt x="38" y="55"/>
                    <a:pt x="38" y="56"/>
                    <a:pt x="39" y="55"/>
                  </a:cubicBezTo>
                  <a:close/>
                  <a:moveTo>
                    <a:pt x="42" y="64"/>
                  </a:moveTo>
                  <a:cubicBezTo>
                    <a:pt x="44" y="64"/>
                    <a:pt x="44" y="66"/>
                    <a:pt x="44" y="64"/>
                  </a:cubicBezTo>
                  <a:cubicBezTo>
                    <a:pt x="45" y="63"/>
                    <a:pt x="42" y="63"/>
                    <a:pt x="42" y="63"/>
                  </a:cubicBezTo>
                  <a:cubicBezTo>
                    <a:pt x="42" y="64"/>
                    <a:pt x="42" y="64"/>
                    <a:pt x="42" y="64"/>
                  </a:cubicBezTo>
                  <a:close/>
                  <a:moveTo>
                    <a:pt x="47" y="58"/>
                  </a:moveTo>
                  <a:cubicBezTo>
                    <a:pt x="47" y="59"/>
                    <a:pt x="47" y="59"/>
                    <a:pt x="48" y="59"/>
                  </a:cubicBezTo>
                  <a:cubicBezTo>
                    <a:pt x="48" y="59"/>
                    <a:pt x="48" y="59"/>
                    <a:pt x="50" y="61"/>
                  </a:cubicBezTo>
                  <a:cubicBezTo>
                    <a:pt x="48" y="59"/>
                    <a:pt x="48" y="59"/>
                    <a:pt x="48" y="59"/>
                  </a:cubicBezTo>
                  <a:cubicBezTo>
                    <a:pt x="48" y="58"/>
                    <a:pt x="47" y="56"/>
                    <a:pt x="47" y="56"/>
                  </a:cubicBezTo>
                  <a:cubicBezTo>
                    <a:pt x="45" y="56"/>
                    <a:pt x="45" y="58"/>
                    <a:pt x="47" y="58"/>
                  </a:cubicBezTo>
                  <a:close/>
                  <a:moveTo>
                    <a:pt x="52" y="61"/>
                  </a:moveTo>
                  <a:cubicBezTo>
                    <a:pt x="53" y="64"/>
                    <a:pt x="53" y="64"/>
                    <a:pt x="53" y="64"/>
                  </a:cubicBezTo>
                  <a:cubicBezTo>
                    <a:pt x="52" y="61"/>
                    <a:pt x="52" y="61"/>
                    <a:pt x="52" y="61"/>
                  </a:cubicBezTo>
                  <a:close/>
                  <a:moveTo>
                    <a:pt x="21" y="83"/>
                  </a:moveTo>
                  <a:cubicBezTo>
                    <a:pt x="23" y="80"/>
                    <a:pt x="24" y="81"/>
                    <a:pt x="23" y="81"/>
                  </a:cubicBezTo>
                  <a:cubicBezTo>
                    <a:pt x="23" y="83"/>
                    <a:pt x="21" y="84"/>
                    <a:pt x="21" y="83"/>
                  </a:cubicBezTo>
                  <a:close/>
                  <a:moveTo>
                    <a:pt x="68" y="77"/>
                  </a:moveTo>
                  <a:cubicBezTo>
                    <a:pt x="70" y="78"/>
                    <a:pt x="68" y="77"/>
                    <a:pt x="68" y="75"/>
                  </a:cubicBezTo>
                  <a:cubicBezTo>
                    <a:pt x="67" y="75"/>
                    <a:pt x="68" y="73"/>
                    <a:pt x="67" y="73"/>
                  </a:cubicBezTo>
                  <a:cubicBezTo>
                    <a:pt x="65" y="72"/>
                    <a:pt x="67" y="66"/>
                    <a:pt x="65" y="64"/>
                  </a:cubicBezTo>
                  <a:cubicBezTo>
                    <a:pt x="65" y="64"/>
                    <a:pt x="65" y="63"/>
                    <a:pt x="64" y="63"/>
                  </a:cubicBezTo>
                  <a:cubicBezTo>
                    <a:pt x="62" y="61"/>
                    <a:pt x="61" y="63"/>
                    <a:pt x="58" y="63"/>
                  </a:cubicBezTo>
                  <a:cubicBezTo>
                    <a:pt x="56" y="61"/>
                    <a:pt x="58" y="66"/>
                    <a:pt x="59" y="67"/>
                  </a:cubicBezTo>
                  <a:cubicBezTo>
                    <a:pt x="62" y="69"/>
                    <a:pt x="61" y="69"/>
                    <a:pt x="62" y="70"/>
                  </a:cubicBezTo>
                  <a:cubicBezTo>
                    <a:pt x="64" y="70"/>
                    <a:pt x="62" y="70"/>
                    <a:pt x="62" y="72"/>
                  </a:cubicBezTo>
                  <a:cubicBezTo>
                    <a:pt x="61" y="72"/>
                    <a:pt x="64" y="73"/>
                    <a:pt x="64" y="77"/>
                  </a:cubicBezTo>
                  <a:cubicBezTo>
                    <a:pt x="64" y="78"/>
                    <a:pt x="67" y="75"/>
                    <a:pt x="68" y="77"/>
                  </a:cubicBezTo>
                  <a:close/>
                  <a:moveTo>
                    <a:pt x="67" y="87"/>
                  </a:moveTo>
                  <a:cubicBezTo>
                    <a:pt x="65" y="86"/>
                    <a:pt x="68" y="81"/>
                    <a:pt x="68" y="83"/>
                  </a:cubicBezTo>
                  <a:cubicBezTo>
                    <a:pt x="68" y="86"/>
                    <a:pt x="70" y="91"/>
                    <a:pt x="67" y="87"/>
                  </a:cubicBezTo>
                  <a:close/>
                  <a:moveTo>
                    <a:pt x="70" y="87"/>
                  </a:moveTo>
                  <a:cubicBezTo>
                    <a:pt x="71" y="86"/>
                    <a:pt x="71" y="86"/>
                    <a:pt x="71" y="87"/>
                  </a:cubicBezTo>
                  <a:cubicBezTo>
                    <a:pt x="73" y="91"/>
                    <a:pt x="70" y="91"/>
                    <a:pt x="70" y="87"/>
                  </a:cubicBezTo>
                  <a:close/>
                  <a:moveTo>
                    <a:pt x="42" y="81"/>
                  </a:moveTo>
                  <a:cubicBezTo>
                    <a:pt x="44" y="81"/>
                    <a:pt x="45" y="78"/>
                    <a:pt x="47" y="77"/>
                  </a:cubicBezTo>
                  <a:cubicBezTo>
                    <a:pt x="48" y="75"/>
                    <a:pt x="48" y="72"/>
                    <a:pt x="47" y="72"/>
                  </a:cubicBezTo>
                  <a:cubicBezTo>
                    <a:pt x="45" y="73"/>
                    <a:pt x="45" y="70"/>
                    <a:pt x="44" y="72"/>
                  </a:cubicBezTo>
                  <a:cubicBezTo>
                    <a:pt x="44" y="73"/>
                    <a:pt x="41" y="69"/>
                    <a:pt x="39" y="69"/>
                  </a:cubicBezTo>
                  <a:cubicBezTo>
                    <a:pt x="38" y="67"/>
                    <a:pt x="36" y="69"/>
                    <a:pt x="39" y="70"/>
                  </a:cubicBezTo>
                  <a:cubicBezTo>
                    <a:pt x="41" y="72"/>
                    <a:pt x="39" y="73"/>
                    <a:pt x="39" y="77"/>
                  </a:cubicBezTo>
                  <a:cubicBezTo>
                    <a:pt x="39" y="78"/>
                    <a:pt x="38" y="77"/>
                    <a:pt x="38" y="81"/>
                  </a:cubicBezTo>
                  <a:cubicBezTo>
                    <a:pt x="38" y="86"/>
                    <a:pt x="39" y="81"/>
                    <a:pt x="42" y="81"/>
                  </a:cubicBezTo>
                  <a:close/>
                  <a:moveTo>
                    <a:pt x="35" y="63"/>
                  </a:moveTo>
                  <a:cubicBezTo>
                    <a:pt x="36" y="59"/>
                    <a:pt x="35" y="61"/>
                    <a:pt x="35" y="58"/>
                  </a:cubicBezTo>
                  <a:cubicBezTo>
                    <a:pt x="36" y="55"/>
                    <a:pt x="33" y="53"/>
                    <a:pt x="29" y="53"/>
                  </a:cubicBezTo>
                  <a:cubicBezTo>
                    <a:pt x="26" y="52"/>
                    <a:pt x="24" y="53"/>
                    <a:pt x="26" y="53"/>
                  </a:cubicBezTo>
                  <a:cubicBezTo>
                    <a:pt x="27" y="55"/>
                    <a:pt x="27" y="55"/>
                    <a:pt x="27" y="56"/>
                  </a:cubicBezTo>
                  <a:cubicBezTo>
                    <a:pt x="29" y="56"/>
                    <a:pt x="30" y="61"/>
                    <a:pt x="32" y="64"/>
                  </a:cubicBezTo>
                  <a:cubicBezTo>
                    <a:pt x="32" y="67"/>
                    <a:pt x="33" y="66"/>
                    <a:pt x="35" y="63"/>
                  </a:cubicBezTo>
                  <a:close/>
                  <a:moveTo>
                    <a:pt x="4" y="101"/>
                  </a:moveTo>
                  <a:cubicBezTo>
                    <a:pt x="4" y="100"/>
                    <a:pt x="6" y="98"/>
                    <a:pt x="11" y="94"/>
                  </a:cubicBezTo>
                  <a:cubicBezTo>
                    <a:pt x="17" y="89"/>
                    <a:pt x="12" y="89"/>
                    <a:pt x="15" y="87"/>
                  </a:cubicBezTo>
                  <a:cubicBezTo>
                    <a:pt x="18" y="87"/>
                    <a:pt x="17" y="84"/>
                    <a:pt x="18" y="84"/>
                  </a:cubicBezTo>
                  <a:cubicBezTo>
                    <a:pt x="20" y="84"/>
                    <a:pt x="21" y="83"/>
                    <a:pt x="20" y="80"/>
                  </a:cubicBezTo>
                  <a:cubicBezTo>
                    <a:pt x="20" y="78"/>
                    <a:pt x="21" y="73"/>
                    <a:pt x="20" y="73"/>
                  </a:cubicBezTo>
                  <a:cubicBezTo>
                    <a:pt x="18" y="73"/>
                    <a:pt x="18" y="78"/>
                    <a:pt x="17" y="78"/>
                  </a:cubicBezTo>
                  <a:cubicBezTo>
                    <a:pt x="15" y="78"/>
                    <a:pt x="18" y="80"/>
                    <a:pt x="17" y="83"/>
                  </a:cubicBezTo>
                  <a:cubicBezTo>
                    <a:pt x="17" y="84"/>
                    <a:pt x="17" y="81"/>
                    <a:pt x="15" y="84"/>
                  </a:cubicBezTo>
                  <a:cubicBezTo>
                    <a:pt x="14" y="87"/>
                    <a:pt x="9" y="92"/>
                    <a:pt x="7" y="94"/>
                  </a:cubicBezTo>
                  <a:cubicBezTo>
                    <a:pt x="6" y="95"/>
                    <a:pt x="3" y="98"/>
                    <a:pt x="1" y="103"/>
                  </a:cubicBezTo>
                  <a:cubicBezTo>
                    <a:pt x="0" y="105"/>
                    <a:pt x="3" y="103"/>
                    <a:pt x="4" y="101"/>
                  </a:cubicBezTo>
                  <a:close/>
                  <a:moveTo>
                    <a:pt x="56" y="59"/>
                  </a:moveTo>
                  <a:cubicBezTo>
                    <a:pt x="56" y="58"/>
                    <a:pt x="56" y="56"/>
                    <a:pt x="53" y="56"/>
                  </a:cubicBezTo>
                  <a:cubicBezTo>
                    <a:pt x="50" y="56"/>
                    <a:pt x="55" y="56"/>
                    <a:pt x="52" y="53"/>
                  </a:cubicBezTo>
                  <a:cubicBezTo>
                    <a:pt x="48" y="50"/>
                    <a:pt x="53" y="52"/>
                    <a:pt x="55" y="52"/>
                  </a:cubicBezTo>
                  <a:cubicBezTo>
                    <a:pt x="55" y="50"/>
                    <a:pt x="53" y="50"/>
                    <a:pt x="50" y="49"/>
                  </a:cubicBezTo>
                  <a:cubicBezTo>
                    <a:pt x="47" y="45"/>
                    <a:pt x="48" y="52"/>
                    <a:pt x="47" y="50"/>
                  </a:cubicBezTo>
                  <a:cubicBezTo>
                    <a:pt x="45" y="50"/>
                    <a:pt x="48" y="47"/>
                    <a:pt x="44" y="45"/>
                  </a:cubicBezTo>
                  <a:cubicBezTo>
                    <a:pt x="41" y="44"/>
                    <a:pt x="42" y="47"/>
                    <a:pt x="41" y="45"/>
                  </a:cubicBezTo>
                  <a:cubicBezTo>
                    <a:pt x="38" y="45"/>
                    <a:pt x="41" y="49"/>
                    <a:pt x="39" y="49"/>
                  </a:cubicBezTo>
                  <a:cubicBezTo>
                    <a:pt x="36" y="47"/>
                    <a:pt x="35" y="42"/>
                    <a:pt x="36" y="41"/>
                  </a:cubicBezTo>
                  <a:cubicBezTo>
                    <a:pt x="36" y="39"/>
                    <a:pt x="33" y="36"/>
                    <a:pt x="35" y="33"/>
                  </a:cubicBezTo>
                  <a:cubicBezTo>
                    <a:pt x="36" y="30"/>
                    <a:pt x="35" y="30"/>
                    <a:pt x="36" y="27"/>
                  </a:cubicBezTo>
                  <a:cubicBezTo>
                    <a:pt x="39" y="25"/>
                    <a:pt x="38" y="28"/>
                    <a:pt x="39" y="28"/>
                  </a:cubicBezTo>
                  <a:cubicBezTo>
                    <a:pt x="41" y="27"/>
                    <a:pt x="42" y="20"/>
                    <a:pt x="42" y="19"/>
                  </a:cubicBezTo>
                  <a:cubicBezTo>
                    <a:pt x="42" y="16"/>
                    <a:pt x="38" y="14"/>
                    <a:pt x="41" y="8"/>
                  </a:cubicBezTo>
                  <a:cubicBezTo>
                    <a:pt x="42" y="3"/>
                    <a:pt x="41" y="2"/>
                    <a:pt x="39" y="5"/>
                  </a:cubicBezTo>
                  <a:cubicBezTo>
                    <a:pt x="36" y="8"/>
                    <a:pt x="33" y="0"/>
                    <a:pt x="29" y="2"/>
                  </a:cubicBezTo>
                  <a:cubicBezTo>
                    <a:pt x="26" y="3"/>
                    <a:pt x="27" y="3"/>
                    <a:pt x="26" y="8"/>
                  </a:cubicBezTo>
                  <a:cubicBezTo>
                    <a:pt x="24" y="13"/>
                    <a:pt x="27" y="14"/>
                    <a:pt x="26" y="20"/>
                  </a:cubicBezTo>
                  <a:cubicBezTo>
                    <a:pt x="23" y="25"/>
                    <a:pt x="27" y="24"/>
                    <a:pt x="26" y="27"/>
                  </a:cubicBezTo>
                  <a:cubicBezTo>
                    <a:pt x="24" y="31"/>
                    <a:pt x="23" y="24"/>
                    <a:pt x="21" y="25"/>
                  </a:cubicBezTo>
                  <a:cubicBezTo>
                    <a:pt x="20" y="25"/>
                    <a:pt x="20" y="28"/>
                    <a:pt x="21" y="28"/>
                  </a:cubicBezTo>
                  <a:cubicBezTo>
                    <a:pt x="23" y="30"/>
                    <a:pt x="21" y="28"/>
                    <a:pt x="23" y="36"/>
                  </a:cubicBezTo>
                  <a:cubicBezTo>
                    <a:pt x="23" y="44"/>
                    <a:pt x="24" y="39"/>
                    <a:pt x="26" y="42"/>
                  </a:cubicBezTo>
                  <a:cubicBezTo>
                    <a:pt x="26" y="45"/>
                    <a:pt x="27" y="44"/>
                    <a:pt x="27" y="42"/>
                  </a:cubicBezTo>
                  <a:cubicBezTo>
                    <a:pt x="27" y="39"/>
                    <a:pt x="27" y="39"/>
                    <a:pt x="29" y="41"/>
                  </a:cubicBezTo>
                  <a:cubicBezTo>
                    <a:pt x="30" y="42"/>
                    <a:pt x="30" y="44"/>
                    <a:pt x="29" y="44"/>
                  </a:cubicBezTo>
                  <a:cubicBezTo>
                    <a:pt x="27" y="45"/>
                    <a:pt x="26" y="50"/>
                    <a:pt x="29" y="50"/>
                  </a:cubicBezTo>
                  <a:cubicBezTo>
                    <a:pt x="30" y="49"/>
                    <a:pt x="30" y="52"/>
                    <a:pt x="33" y="52"/>
                  </a:cubicBezTo>
                  <a:cubicBezTo>
                    <a:pt x="35" y="52"/>
                    <a:pt x="33" y="50"/>
                    <a:pt x="35" y="49"/>
                  </a:cubicBezTo>
                  <a:cubicBezTo>
                    <a:pt x="36" y="49"/>
                    <a:pt x="36" y="49"/>
                    <a:pt x="39" y="52"/>
                  </a:cubicBezTo>
                  <a:cubicBezTo>
                    <a:pt x="42" y="53"/>
                    <a:pt x="41" y="56"/>
                    <a:pt x="44" y="56"/>
                  </a:cubicBezTo>
                  <a:cubicBezTo>
                    <a:pt x="45" y="56"/>
                    <a:pt x="42" y="53"/>
                    <a:pt x="42" y="50"/>
                  </a:cubicBezTo>
                  <a:cubicBezTo>
                    <a:pt x="42" y="49"/>
                    <a:pt x="45" y="50"/>
                    <a:pt x="45" y="52"/>
                  </a:cubicBezTo>
                  <a:cubicBezTo>
                    <a:pt x="45" y="53"/>
                    <a:pt x="47" y="53"/>
                    <a:pt x="48" y="55"/>
                  </a:cubicBezTo>
                  <a:cubicBezTo>
                    <a:pt x="48" y="56"/>
                    <a:pt x="47" y="58"/>
                    <a:pt x="50" y="59"/>
                  </a:cubicBezTo>
                  <a:cubicBezTo>
                    <a:pt x="55" y="61"/>
                    <a:pt x="53" y="61"/>
                    <a:pt x="55" y="63"/>
                  </a:cubicBezTo>
                  <a:cubicBezTo>
                    <a:pt x="55" y="64"/>
                    <a:pt x="56" y="63"/>
                    <a:pt x="56" y="59"/>
                  </a:cubicBezTo>
                  <a:close/>
                  <a:moveTo>
                    <a:pt x="76" y="144"/>
                  </a:moveTo>
                  <a:cubicBezTo>
                    <a:pt x="76" y="144"/>
                    <a:pt x="77" y="144"/>
                    <a:pt x="76" y="145"/>
                  </a:cubicBezTo>
                  <a:cubicBezTo>
                    <a:pt x="74" y="147"/>
                    <a:pt x="77" y="147"/>
                    <a:pt x="77" y="145"/>
                  </a:cubicBezTo>
                  <a:cubicBezTo>
                    <a:pt x="77" y="144"/>
                    <a:pt x="77" y="144"/>
                    <a:pt x="77" y="142"/>
                  </a:cubicBezTo>
                  <a:cubicBezTo>
                    <a:pt x="77" y="142"/>
                    <a:pt x="77" y="140"/>
                    <a:pt x="76" y="140"/>
                  </a:cubicBezTo>
                  <a:cubicBezTo>
                    <a:pt x="76" y="140"/>
                    <a:pt x="76" y="142"/>
                    <a:pt x="76" y="144"/>
                  </a:cubicBezTo>
                  <a:close/>
                </a:path>
              </a:pathLst>
            </a:custGeom>
            <a:grpFill/>
            <a:ln w="6350" cmpd="sng">
              <a:solidFill>
                <a:schemeClr val="bg1"/>
              </a:solidFill>
              <a:round/>
              <a:headEnd/>
              <a:tailEnd/>
            </a:ln>
          </p:spPr>
          <p:txBody>
            <a:bodyPr lIns="45720" tIns="27432" rIns="45720" bIns="27432"/>
            <a:lstStyle/>
            <a:p>
              <a:endParaRPr lang="en-GB" sz="900" dirty="0"/>
            </a:p>
          </p:txBody>
        </p:sp>
        <p:sp>
          <p:nvSpPr>
            <p:cNvPr id="280" name="Freeform 211"/>
            <p:cNvSpPr>
              <a:spLocks/>
            </p:cNvSpPr>
            <p:nvPr/>
          </p:nvSpPr>
          <p:spPr bwMode="auto">
            <a:xfrm>
              <a:off x="5418" y="3405"/>
              <a:ext cx="35" cy="17"/>
            </a:xfrm>
            <a:custGeom>
              <a:avLst/>
              <a:gdLst/>
              <a:ahLst/>
              <a:cxnLst>
                <a:cxn ang="0">
                  <a:pos x="9" y="8"/>
                </a:cxn>
                <a:cxn ang="0">
                  <a:pos x="10" y="0"/>
                </a:cxn>
                <a:cxn ang="0">
                  <a:pos x="16" y="3"/>
                </a:cxn>
                <a:cxn ang="0">
                  <a:pos x="16" y="8"/>
                </a:cxn>
                <a:cxn ang="0">
                  <a:pos x="13" y="8"/>
                </a:cxn>
                <a:cxn ang="0">
                  <a:pos x="9" y="8"/>
                </a:cxn>
              </a:cxnLst>
              <a:rect l="0" t="0" r="r" b="b"/>
              <a:pathLst>
                <a:path w="18" h="9">
                  <a:moveTo>
                    <a:pt x="9" y="8"/>
                  </a:moveTo>
                  <a:cubicBezTo>
                    <a:pt x="0" y="6"/>
                    <a:pt x="9" y="0"/>
                    <a:pt x="10" y="0"/>
                  </a:cubicBezTo>
                  <a:cubicBezTo>
                    <a:pt x="12" y="0"/>
                    <a:pt x="16" y="0"/>
                    <a:pt x="16" y="3"/>
                  </a:cubicBezTo>
                  <a:cubicBezTo>
                    <a:pt x="15" y="6"/>
                    <a:pt x="18" y="6"/>
                    <a:pt x="16" y="8"/>
                  </a:cubicBezTo>
                  <a:cubicBezTo>
                    <a:pt x="15" y="9"/>
                    <a:pt x="13" y="6"/>
                    <a:pt x="13" y="8"/>
                  </a:cubicBezTo>
                  <a:cubicBezTo>
                    <a:pt x="12" y="9"/>
                    <a:pt x="10" y="8"/>
                    <a:pt x="9" y="8"/>
                  </a:cubicBezTo>
                </a:path>
              </a:pathLst>
            </a:custGeom>
            <a:grpFill/>
            <a:ln w="6350" cmpd="sng">
              <a:solidFill>
                <a:schemeClr val="bg1"/>
              </a:solidFill>
              <a:round/>
              <a:headEnd/>
              <a:tailEnd/>
            </a:ln>
          </p:spPr>
          <p:txBody>
            <a:bodyPr lIns="45720" tIns="27432" rIns="45720" bIns="27432"/>
            <a:lstStyle/>
            <a:p>
              <a:endParaRPr lang="en-GB" sz="900" dirty="0"/>
            </a:p>
          </p:txBody>
        </p:sp>
        <p:sp>
          <p:nvSpPr>
            <p:cNvPr id="281" name="Freeform 212"/>
            <p:cNvSpPr>
              <a:spLocks/>
            </p:cNvSpPr>
            <p:nvPr/>
          </p:nvSpPr>
          <p:spPr bwMode="auto">
            <a:xfrm>
              <a:off x="5443" y="3378"/>
              <a:ext cx="31" cy="21"/>
            </a:xfrm>
            <a:custGeom>
              <a:avLst/>
              <a:gdLst/>
              <a:ahLst/>
              <a:cxnLst>
                <a:cxn ang="0">
                  <a:pos x="4" y="10"/>
                </a:cxn>
                <a:cxn ang="0">
                  <a:pos x="5" y="7"/>
                </a:cxn>
                <a:cxn ang="0">
                  <a:pos x="8" y="3"/>
                </a:cxn>
                <a:cxn ang="0">
                  <a:pos x="13" y="3"/>
                </a:cxn>
                <a:cxn ang="0">
                  <a:pos x="13" y="5"/>
                </a:cxn>
                <a:cxn ang="0">
                  <a:pos x="13" y="8"/>
                </a:cxn>
                <a:cxn ang="0">
                  <a:pos x="10" y="8"/>
                </a:cxn>
                <a:cxn ang="0">
                  <a:pos x="7" y="8"/>
                </a:cxn>
                <a:cxn ang="0">
                  <a:pos x="4" y="10"/>
                </a:cxn>
              </a:cxnLst>
              <a:rect l="0" t="0" r="r" b="b"/>
              <a:pathLst>
                <a:path w="16" h="11">
                  <a:moveTo>
                    <a:pt x="4" y="10"/>
                  </a:moveTo>
                  <a:cubicBezTo>
                    <a:pt x="0" y="5"/>
                    <a:pt x="4" y="8"/>
                    <a:pt x="5" y="7"/>
                  </a:cubicBezTo>
                  <a:cubicBezTo>
                    <a:pt x="5" y="3"/>
                    <a:pt x="7" y="7"/>
                    <a:pt x="8" y="3"/>
                  </a:cubicBezTo>
                  <a:cubicBezTo>
                    <a:pt x="11" y="2"/>
                    <a:pt x="16" y="0"/>
                    <a:pt x="13" y="3"/>
                  </a:cubicBezTo>
                  <a:cubicBezTo>
                    <a:pt x="11" y="5"/>
                    <a:pt x="11" y="8"/>
                    <a:pt x="13" y="5"/>
                  </a:cubicBezTo>
                  <a:cubicBezTo>
                    <a:pt x="14" y="3"/>
                    <a:pt x="13" y="8"/>
                    <a:pt x="13" y="8"/>
                  </a:cubicBezTo>
                  <a:cubicBezTo>
                    <a:pt x="14" y="8"/>
                    <a:pt x="11" y="7"/>
                    <a:pt x="10" y="8"/>
                  </a:cubicBezTo>
                  <a:cubicBezTo>
                    <a:pt x="8" y="10"/>
                    <a:pt x="10" y="7"/>
                    <a:pt x="7" y="8"/>
                  </a:cubicBezTo>
                  <a:cubicBezTo>
                    <a:pt x="4" y="11"/>
                    <a:pt x="4" y="11"/>
                    <a:pt x="4" y="10"/>
                  </a:cubicBezTo>
                </a:path>
              </a:pathLst>
            </a:custGeom>
            <a:grpFill/>
            <a:ln w="6350" cmpd="sng">
              <a:solidFill>
                <a:schemeClr val="bg1"/>
              </a:solidFill>
              <a:round/>
              <a:headEnd/>
              <a:tailEnd/>
            </a:ln>
          </p:spPr>
          <p:txBody>
            <a:bodyPr lIns="45720" tIns="27432" rIns="45720" bIns="27432"/>
            <a:lstStyle/>
            <a:p>
              <a:endParaRPr lang="en-GB" sz="900" dirty="0"/>
            </a:p>
          </p:txBody>
        </p:sp>
        <p:sp>
          <p:nvSpPr>
            <p:cNvPr id="282" name="Freeform 213"/>
            <p:cNvSpPr>
              <a:spLocks/>
            </p:cNvSpPr>
            <p:nvPr/>
          </p:nvSpPr>
          <p:spPr bwMode="auto">
            <a:xfrm>
              <a:off x="4384" y="2941"/>
              <a:ext cx="153" cy="121"/>
            </a:xfrm>
            <a:custGeom>
              <a:avLst/>
              <a:gdLst/>
              <a:ahLst/>
              <a:cxnLst>
                <a:cxn ang="0">
                  <a:pos x="44" y="20"/>
                </a:cxn>
                <a:cxn ang="0">
                  <a:pos x="42" y="22"/>
                </a:cxn>
                <a:cxn ang="0">
                  <a:pos x="42" y="25"/>
                </a:cxn>
                <a:cxn ang="0">
                  <a:pos x="41" y="29"/>
                </a:cxn>
                <a:cxn ang="0">
                  <a:pos x="39" y="26"/>
                </a:cxn>
                <a:cxn ang="0">
                  <a:pos x="36" y="23"/>
                </a:cxn>
                <a:cxn ang="0">
                  <a:pos x="36" y="26"/>
                </a:cxn>
                <a:cxn ang="0">
                  <a:pos x="29" y="37"/>
                </a:cxn>
                <a:cxn ang="0">
                  <a:pos x="17" y="42"/>
                </a:cxn>
                <a:cxn ang="0">
                  <a:pos x="15" y="45"/>
                </a:cxn>
                <a:cxn ang="0">
                  <a:pos x="14" y="48"/>
                </a:cxn>
                <a:cxn ang="0">
                  <a:pos x="14" y="50"/>
                </a:cxn>
                <a:cxn ang="0">
                  <a:pos x="14" y="54"/>
                </a:cxn>
                <a:cxn ang="0">
                  <a:pos x="12" y="54"/>
                </a:cxn>
                <a:cxn ang="0">
                  <a:pos x="9" y="53"/>
                </a:cxn>
                <a:cxn ang="0">
                  <a:pos x="8" y="51"/>
                </a:cxn>
                <a:cxn ang="0">
                  <a:pos x="6" y="51"/>
                </a:cxn>
                <a:cxn ang="0">
                  <a:pos x="1" y="48"/>
                </a:cxn>
                <a:cxn ang="0">
                  <a:pos x="1" y="51"/>
                </a:cxn>
                <a:cxn ang="0">
                  <a:pos x="3" y="54"/>
                </a:cxn>
                <a:cxn ang="0">
                  <a:pos x="8" y="59"/>
                </a:cxn>
                <a:cxn ang="0">
                  <a:pos x="15" y="59"/>
                </a:cxn>
                <a:cxn ang="0">
                  <a:pos x="21" y="58"/>
                </a:cxn>
                <a:cxn ang="0">
                  <a:pos x="26" y="53"/>
                </a:cxn>
                <a:cxn ang="0">
                  <a:pos x="29" y="54"/>
                </a:cxn>
                <a:cxn ang="0">
                  <a:pos x="35" y="56"/>
                </a:cxn>
                <a:cxn ang="0">
                  <a:pos x="41" y="53"/>
                </a:cxn>
                <a:cxn ang="0">
                  <a:pos x="42" y="48"/>
                </a:cxn>
                <a:cxn ang="0">
                  <a:pos x="45" y="44"/>
                </a:cxn>
                <a:cxn ang="0">
                  <a:pos x="45" y="40"/>
                </a:cxn>
                <a:cxn ang="0">
                  <a:pos x="49" y="37"/>
                </a:cxn>
                <a:cxn ang="0">
                  <a:pos x="50" y="28"/>
                </a:cxn>
                <a:cxn ang="0">
                  <a:pos x="59" y="26"/>
                </a:cxn>
                <a:cxn ang="0">
                  <a:pos x="64" y="28"/>
                </a:cxn>
                <a:cxn ang="0">
                  <a:pos x="67" y="26"/>
                </a:cxn>
                <a:cxn ang="0">
                  <a:pos x="70" y="26"/>
                </a:cxn>
                <a:cxn ang="0">
                  <a:pos x="71" y="23"/>
                </a:cxn>
                <a:cxn ang="0">
                  <a:pos x="70" y="20"/>
                </a:cxn>
                <a:cxn ang="0">
                  <a:pos x="73" y="20"/>
                </a:cxn>
                <a:cxn ang="0">
                  <a:pos x="77" y="15"/>
                </a:cxn>
                <a:cxn ang="0">
                  <a:pos x="74" y="15"/>
                </a:cxn>
                <a:cxn ang="0">
                  <a:pos x="73" y="14"/>
                </a:cxn>
                <a:cxn ang="0">
                  <a:pos x="70" y="12"/>
                </a:cxn>
                <a:cxn ang="0">
                  <a:pos x="67" y="12"/>
                </a:cxn>
                <a:cxn ang="0">
                  <a:pos x="68" y="11"/>
                </a:cxn>
                <a:cxn ang="0">
                  <a:pos x="65" y="9"/>
                </a:cxn>
                <a:cxn ang="0">
                  <a:pos x="65" y="4"/>
                </a:cxn>
                <a:cxn ang="0">
                  <a:pos x="64" y="4"/>
                </a:cxn>
                <a:cxn ang="0">
                  <a:pos x="61" y="0"/>
                </a:cxn>
                <a:cxn ang="0">
                  <a:pos x="59" y="4"/>
                </a:cxn>
                <a:cxn ang="0">
                  <a:pos x="58" y="0"/>
                </a:cxn>
                <a:cxn ang="0">
                  <a:pos x="55" y="6"/>
                </a:cxn>
                <a:cxn ang="0">
                  <a:pos x="53" y="9"/>
                </a:cxn>
                <a:cxn ang="0">
                  <a:pos x="52" y="12"/>
                </a:cxn>
                <a:cxn ang="0">
                  <a:pos x="50" y="14"/>
                </a:cxn>
                <a:cxn ang="0">
                  <a:pos x="47" y="15"/>
                </a:cxn>
                <a:cxn ang="0">
                  <a:pos x="49" y="20"/>
                </a:cxn>
                <a:cxn ang="0">
                  <a:pos x="45" y="20"/>
                </a:cxn>
                <a:cxn ang="0">
                  <a:pos x="47" y="25"/>
                </a:cxn>
                <a:cxn ang="0">
                  <a:pos x="45" y="26"/>
                </a:cxn>
                <a:cxn ang="0">
                  <a:pos x="44" y="22"/>
                </a:cxn>
                <a:cxn ang="0">
                  <a:pos x="44" y="20"/>
                </a:cxn>
              </a:cxnLst>
              <a:rect l="0" t="0" r="r" b="b"/>
              <a:pathLst>
                <a:path w="79" h="62">
                  <a:moveTo>
                    <a:pt x="44" y="20"/>
                  </a:moveTo>
                  <a:cubicBezTo>
                    <a:pt x="44" y="22"/>
                    <a:pt x="42" y="22"/>
                    <a:pt x="42" y="22"/>
                  </a:cubicBezTo>
                  <a:cubicBezTo>
                    <a:pt x="42" y="23"/>
                    <a:pt x="42" y="25"/>
                    <a:pt x="42" y="25"/>
                  </a:cubicBezTo>
                  <a:cubicBezTo>
                    <a:pt x="44" y="25"/>
                    <a:pt x="42" y="29"/>
                    <a:pt x="41" y="29"/>
                  </a:cubicBezTo>
                  <a:cubicBezTo>
                    <a:pt x="39" y="29"/>
                    <a:pt x="41" y="26"/>
                    <a:pt x="39" y="26"/>
                  </a:cubicBezTo>
                  <a:cubicBezTo>
                    <a:pt x="38" y="28"/>
                    <a:pt x="39" y="25"/>
                    <a:pt x="36" y="23"/>
                  </a:cubicBezTo>
                  <a:cubicBezTo>
                    <a:pt x="36" y="23"/>
                    <a:pt x="36" y="23"/>
                    <a:pt x="36" y="26"/>
                  </a:cubicBezTo>
                  <a:cubicBezTo>
                    <a:pt x="36" y="29"/>
                    <a:pt x="30" y="31"/>
                    <a:pt x="29" y="37"/>
                  </a:cubicBezTo>
                  <a:cubicBezTo>
                    <a:pt x="29" y="40"/>
                    <a:pt x="18" y="39"/>
                    <a:pt x="17" y="42"/>
                  </a:cubicBezTo>
                  <a:cubicBezTo>
                    <a:pt x="15" y="44"/>
                    <a:pt x="17" y="47"/>
                    <a:pt x="15" y="45"/>
                  </a:cubicBezTo>
                  <a:cubicBezTo>
                    <a:pt x="14" y="44"/>
                    <a:pt x="14" y="47"/>
                    <a:pt x="14" y="48"/>
                  </a:cubicBezTo>
                  <a:cubicBezTo>
                    <a:pt x="15" y="48"/>
                    <a:pt x="14" y="48"/>
                    <a:pt x="14" y="50"/>
                  </a:cubicBezTo>
                  <a:cubicBezTo>
                    <a:pt x="14" y="53"/>
                    <a:pt x="12" y="53"/>
                    <a:pt x="14" y="54"/>
                  </a:cubicBezTo>
                  <a:cubicBezTo>
                    <a:pt x="15" y="56"/>
                    <a:pt x="14" y="54"/>
                    <a:pt x="12" y="54"/>
                  </a:cubicBezTo>
                  <a:cubicBezTo>
                    <a:pt x="11" y="53"/>
                    <a:pt x="8" y="54"/>
                    <a:pt x="9" y="53"/>
                  </a:cubicBezTo>
                  <a:cubicBezTo>
                    <a:pt x="9" y="51"/>
                    <a:pt x="8" y="53"/>
                    <a:pt x="8" y="51"/>
                  </a:cubicBezTo>
                  <a:cubicBezTo>
                    <a:pt x="6" y="50"/>
                    <a:pt x="8" y="51"/>
                    <a:pt x="6" y="51"/>
                  </a:cubicBezTo>
                  <a:cubicBezTo>
                    <a:pt x="5" y="53"/>
                    <a:pt x="1" y="51"/>
                    <a:pt x="1" y="48"/>
                  </a:cubicBezTo>
                  <a:cubicBezTo>
                    <a:pt x="1" y="48"/>
                    <a:pt x="0" y="51"/>
                    <a:pt x="1" y="51"/>
                  </a:cubicBezTo>
                  <a:cubicBezTo>
                    <a:pt x="3" y="53"/>
                    <a:pt x="1" y="54"/>
                    <a:pt x="3" y="54"/>
                  </a:cubicBezTo>
                  <a:cubicBezTo>
                    <a:pt x="5" y="54"/>
                    <a:pt x="6" y="58"/>
                    <a:pt x="8" y="59"/>
                  </a:cubicBezTo>
                  <a:cubicBezTo>
                    <a:pt x="11" y="62"/>
                    <a:pt x="11" y="58"/>
                    <a:pt x="15" y="59"/>
                  </a:cubicBezTo>
                  <a:cubicBezTo>
                    <a:pt x="20" y="61"/>
                    <a:pt x="18" y="58"/>
                    <a:pt x="21" y="58"/>
                  </a:cubicBezTo>
                  <a:cubicBezTo>
                    <a:pt x="23" y="58"/>
                    <a:pt x="20" y="53"/>
                    <a:pt x="26" y="53"/>
                  </a:cubicBezTo>
                  <a:cubicBezTo>
                    <a:pt x="30" y="53"/>
                    <a:pt x="27" y="54"/>
                    <a:pt x="29" y="54"/>
                  </a:cubicBezTo>
                  <a:cubicBezTo>
                    <a:pt x="30" y="56"/>
                    <a:pt x="33" y="58"/>
                    <a:pt x="35" y="56"/>
                  </a:cubicBezTo>
                  <a:cubicBezTo>
                    <a:pt x="36" y="53"/>
                    <a:pt x="41" y="56"/>
                    <a:pt x="41" y="53"/>
                  </a:cubicBezTo>
                  <a:cubicBezTo>
                    <a:pt x="42" y="51"/>
                    <a:pt x="42" y="50"/>
                    <a:pt x="42" y="48"/>
                  </a:cubicBezTo>
                  <a:cubicBezTo>
                    <a:pt x="42" y="45"/>
                    <a:pt x="47" y="45"/>
                    <a:pt x="45" y="44"/>
                  </a:cubicBezTo>
                  <a:cubicBezTo>
                    <a:pt x="44" y="44"/>
                    <a:pt x="44" y="44"/>
                    <a:pt x="45" y="40"/>
                  </a:cubicBezTo>
                  <a:cubicBezTo>
                    <a:pt x="45" y="37"/>
                    <a:pt x="49" y="40"/>
                    <a:pt x="49" y="37"/>
                  </a:cubicBezTo>
                  <a:cubicBezTo>
                    <a:pt x="49" y="34"/>
                    <a:pt x="49" y="31"/>
                    <a:pt x="50" y="28"/>
                  </a:cubicBezTo>
                  <a:cubicBezTo>
                    <a:pt x="52" y="25"/>
                    <a:pt x="55" y="26"/>
                    <a:pt x="59" y="26"/>
                  </a:cubicBezTo>
                  <a:cubicBezTo>
                    <a:pt x="62" y="26"/>
                    <a:pt x="61" y="25"/>
                    <a:pt x="64" y="28"/>
                  </a:cubicBezTo>
                  <a:cubicBezTo>
                    <a:pt x="67" y="28"/>
                    <a:pt x="64" y="23"/>
                    <a:pt x="67" y="26"/>
                  </a:cubicBezTo>
                  <a:cubicBezTo>
                    <a:pt x="68" y="28"/>
                    <a:pt x="68" y="26"/>
                    <a:pt x="70" y="26"/>
                  </a:cubicBezTo>
                  <a:cubicBezTo>
                    <a:pt x="71" y="26"/>
                    <a:pt x="74" y="26"/>
                    <a:pt x="71" y="23"/>
                  </a:cubicBezTo>
                  <a:cubicBezTo>
                    <a:pt x="68" y="22"/>
                    <a:pt x="68" y="20"/>
                    <a:pt x="70" y="20"/>
                  </a:cubicBezTo>
                  <a:cubicBezTo>
                    <a:pt x="71" y="18"/>
                    <a:pt x="70" y="20"/>
                    <a:pt x="73" y="20"/>
                  </a:cubicBezTo>
                  <a:cubicBezTo>
                    <a:pt x="76" y="18"/>
                    <a:pt x="79" y="18"/>
                    <a:pt x="77" y="15"/>
                  </a:cubicBezTo>
                  <a:cubicBezTo>
                    <a:pt x="77" y="14"/>
                    <a:pt x="76" y="17"/>
                    <a:pt x="74" y="15"/>
                  </a:cubicBezTo>
                  <a:cubicBezTo>
                    <a:pt x="74" y="14"/>
                    <a:pt x="73" y="14"/>
                    <a:pt x="73" y="14"/>
                  </a:cubicBezTo>
                  <a:cubicBezTo>
                    <a:pt x="71" y="12"/>
                    <a:pt x="70" y="11"/>
                    <a:pt x="70" y="12"/>
                  </a:cubicBezTo>
                  <a:cubicBezTo>
                    <a:pt x="68" y="12"/>
                    <a:pt x="68" y="14"/>
                    <a:pt x="67" y="12"/>
                  </a:cubicBezTo>
                  <a:cubicBezTo>
                    <a:pt x="67" y="11"/>
                    <a:pt x="68" y="12"/>
                    <a:pt x="68" y="11"/>
                  </a:cubicBezTo>
                  <a:cubicBezTo>
                    <a:pt x="67" y="8"/>
                    <a:pt x="65" y="11"/>
                    <a:pt x="65" y="9"/>
                  </a:cubicBezTo>
                  <a:cubicBezTo>
                    <a:pt x="64" y="8"/>
                    <a:pt x="67" y="6"/>
                    <a:pt x="65" y="4"/>
                  </a:cubicBezTo>
                  <a:cubicBezTo>
                    <a:pt x="64" y="3"/>
                    <a:pt x="64" y="4"/>
                    <a:pt x="64" y="4"/>
                  </a:cubicBezTo>
                  <a:cubicBezTo>
                    <a:pt x="62" y="4"/>
                    <a:pt x="62" y="0"/>
                    <a:pt x="61" y="0"/>
                  </a:cubicBezTo>
                  <a:cubicBezTo>
                    <a:pt x="59" y="0"/>
                    <a:pt x="61" y="3"/>
                    <a:pt x="59" y="4"/>
                  </a:cubicBezTo>
                  <a:cubicBezTo>
                    <a:pt x="58" y="6"/>
                    <a:pt x="59" y="0"/>
                    <a:pt x="58" y="0"/>
                  </a:cubicBezTo>
                  <a:cubicBezTo>
                    <a:pt x="56" y="0"/>
                    <a:pt x="58" y="1"/>
                    <a:pt x="55" y="6"/>
                  </a:cubicBezTo>
                  <a:cubicBezTo>
                    <a:pt x="53" y="9"/>
                    <a:pt x="53" y="8"/>
                    <a:pt x="53" y="9"/>
                  </a:cubicBezTo>
                  <a:cubicBezTo>
                    <a:pt x="52" y="12"/>
                    <a:pt x="52" y="11"/>
                    <a:pt x="52" y="12"/>
                  </a:cubicBezTo>
                  <a:cubicBezTo>
                    <a:pt x="52" y="15"/>
                    <a:pt x="50" y="15"/>
                    <a:pt x="50" y="14"/>
                  </a:cubicBezTo>
                  <a:cubicBezTo>
                    <a:pt x="49" y="14"/>
                    <a:pt x="47" y="15"/>
                    <a:pt x="47" y="15"/>
                  </a:cubicBezTo>
                  <a:cubicBezTo>
                    <a:pt x="47" y="17"/>
                    <a:pt x="50" y="17"/>
                    <a:pt x="49" y="20"/>
                  </a:cubicBezTo>
                  <a:cubicBezTo>
                    <a:pt x="45" y="22"/>
                    <a:pt x="47" y="18"/>
                    <a:pt x="45" y="20"/>
                  </a:cubicBezTo>
                  <a:cubicBezTo>
                    <a:pt x="47" y="23"/>
                    <a:pt x="45" y="22"/>
                    <a:pt x="47" y="25"/>
                  </a:cubicBezTo>
                  <a:cubicBezTo>
                    <a:pt x="47" y="28"/>
                    <a:pt x="47" y="26"/>
                    <a:pt x="45" y="26"/>
                  </a:cubicBezTo>
                  <a:cubicBezTo>
                    <a:pt x="44" y="26"/>
                    <a:pt x="44" y="25"/>
                    <a:pt x="44" y="22"/>
                  </a:cubicBezTo>
                  <a:cubicBezTo>
                    <a:pt x="44" y="20"/>
                    <a:pt x="44" y="20"/>
                    <a:pt x="44" y="20"/>
                  </a:cubicBezTo>
                  <a:close/>
                </a:path>
              </a:pathLst>
            </a:custGeom>
            <a:grpFill/>
            <a:ln w="6350" cmpd="sng">
              <a:solidFill>
                <a:schemeClr val="bg1"/>
              </a:solidFill>
              <a:round/>
              <a:headEnd/>
              <a:tailEnd/>
            </a:ln>
          </p:spPr>
          <p:txBody>
            <a:bodyPr lIns="45720" tIns="27432" rIns="45720" bIns="27432"/>
            <a:lstStyle/>
            <a:p>
              <a:endParaRPr lang="en-GB" sz="900" dirty="0"/>
            </a:p>
          </p:txBody>
        </p:sp>
        <p:sp>
          <p:nvSpPr>
            <p:cNvPr id="283" name="Freeform 214"/>
            <p:cNvSpPr>
              <a:spLocks/>
            </p:cNvSpPr>
            <p:nvPr/>
          </p:nvSpPr>
          <p:spPr bwMode="auto">
            <a:xfrm>
              <a:off x="4454" y="2976"/>
              <a:ext cx="19" cy="24"/>
            </a:xfrm>
            <a:custGeom>
              <a:avLst/>
              <a:gdLst/>
              <a:ahLst/>
              <a:cxnLst>
                <a:cxn ang="0">
                  <a:pos x="8" y="2"/>
                </a:cxn>
                <a:cxn ang="0">
                  <a:pos x="8" y="2"/>
                </a:cxn>
                <a:cxn ang="0">
                  <a:pos x="0" y="5"/>
                </a:cxn>
                <a:cxn ang="0">
                  <a:pos x="4" y="8"/>
                </a:cxn>
                <a:cxn ang="0">
                  <a:pos x="5" y="12"/>
                </a:cxn>
                <a:cxn ang="0">
                  <a:pos x="7" y="7"/>
                </a:cxn>
                <a:cxn ang="0">
                  <a:pos x="7" y="4"/>
                </a:cxn>
                <a:cxn ang="0">
                  <a:pos x="8" y="2"/>
                </a:cxn>
              </a:cxnLst>
              <a:rect l="0" t="0" r="r" b="b"/>
              <a:pathLst>
                <a:path w="10" h="12">
                  <a:moveTo>
                    <a:pt x="8" y="2"/>
                  </a:moveTo>
                  <a:cubicBezTo>
                    <a:pt x="10" y="0"/>
                    <a:pt x="8" y="0"/>
                    <a:pt x="8" y="2"/>
                  </a:cubicBezTo>
                  <a:cubicBezTo>
                    <a:pt x="7" y="2"/>
                    <a:pt x="4" y="5"/>
                    <a:pt x="0" y="5"/>
                  </a:cubicBezTo>
                  <a:cubicBezTo>
                    <a:pt x="4" y="7"/>
                    <a:pt x="2" y="10"/>
                    <a:pt x="4" y="8"/>
                  </a:cubicBezTo>
                  <a:cubicBezTo>
                    <a:pt x="5" y="8"/>
                    <a:pt x="4" y="12"/>
                    <a:pt x="5" y="12"/>
                  </a:cubicBezTo>
                  <a:cubicBezTo>
                    <a:pt x="7" y="12"/>
                    <a:pt x="8" y="7"/>
                    <a:pt x="7" y="7"/>
                  </a:cubicBezTo>
                  <a:cubicBezTo>
                    <a:pt x="7" y="7"/>
                    <a:pt x="7" y="5"/>
                    <a:pt x="7" y="4"/>
                  </a:cubicBezTo>
                  <a:cubicBezTo>
                    <a:pt x="7" y="4"/>
                    <a:pt x="8" y="4"/>
                    <a:pt x="8" y="2"/>
                  </a:cubicBezTo>
                </a:path>
              </a:pathLst>
            </a:custGeom>
            <a:grpFill/>
            <a:ln w="6350" cmpd="sng">
              <a:solidFill>
                <a:schemeClr val="bg1"/>
              </a:solidFill>
              <a:round/>
              <a:headEnd/>
              <a:tailEnd/>
            </a:ln>
          </p:spPr>
          <p:txBody>
            <a:bodyPr lIns="45720" tIns="27432" rIns="45720" bIns="27432"/>
            <a:lstStyle/>
            <a:p>
              <a:endParaRPr lang="en-GB" sz="900" dirty="0"/>
            </a:p>
          </p:txBody>
        </p:sp>
        <p:sp>
          <p:nvSpPr>
            <p:cNvPr id="284" name="Freeform 215"/>
            <p:cNvSpPr>
              <a:spLocks/>
            </p:cNvSpPr>
            <p:nvPr/>
          </p:nvSpPr>
          <p:spPr bwMode="auto">
            <a:xfrm>
              <a:off x="4470" y="2980"/>
              <a:ext cx="5" cy="16"/>
            </a:xfrm>
            <a:custGeom>
              <a:avLst/>
              <a:gdLst/>
              <a:ahLst/>
              <a:cxnLst>
                <a:cxn ang="0">
                  <a:pos x="0" y="1"/>
                </a:cxn>
                <a:cxn ang="0">
                  <a:pos x="2" y="0"/>
                </a:cxn>
                <a:cxn ang="0">
                  <a:pos x="3" y="5"/>
                </a:cxn>
                <a:cxn ang="0">
                  <a:pos x="2" y="6"/>
                </a:cxn>
                <a:cxn ang="0">
                  <a:pos x="0" y="1"/>
                </a:cxn>
              </a:cxnLst>
              <a:rect l="0" t="0" r="r" b="b"/>
              <a:pathLst>
                <a:path w="3" h="8">
                  <a:moveTo>
                    <a:pt x="0" y="1"/>
                  </a:moveTo>
                  <a:cubicBezTo>
                    <a:pt x="2" y="0"/>
                    <a:pt x="2" y="0"/>
                    <a:pt x="2" y="0"/>
                  </a:cubicBezTo>
                  <a:cubicBezTo>
                    <a:pt x="3" y="3"/>
                    <a:pt x="2" y="1"/>
                    <a:pt x="3" y="5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0" y="6"/>
                    <a:pt x="0" y="5"/>
                    <a:pt x="0" y="1"/>
                  </a:cubicBezTo>
                </a:path>
              </a:pathLst>
            </a:custGeom>
            <a:grpFill/>
            <a:ln w="6350" cmpd="sng">
              <a:solidFill>
                <a:schemeClr val="bg1"/>
              </a:solidFill>
              <a:round/>
              <a:headEnd/>
              <a:tailEnd/>
            </a:ln>
          </p:spPr>
          <p:txBody>
            <a:bodyPr lIns="45720" tIns="27432" rIns="45720" bIns="27432"/>
            <a:lstStyle/>
            <a:p>
              <a:endParaRPr lang="en-GB" sz="900" dirty="0"/>
            </a:p>
          </p:txBody>
        </p:sp>
        <p:sp>
          <p:nvSpPr>
            <p:cNvPr id="285" name="Freeform 216"/>
            <p:cNvSpPr>
              <a:spLocks noEditPoints="1"/>
            </p:cNvSpPr>
            <p:nvPr/>
          </p:nvSpPr>
          <p:spPr bwMode="auto">
            <a:xfrm>
              <a:off x="4857" y="3099"/>
              <a:ext cx="245" cy="195"/>
            </a:xfrm>
            <a:custGeom>
              <a:avLst/>
              <a:gdLst/>
              <a:ahLst/>
              <a:cxnLst>
                <a:cxn ang="0">
                  <a:pos x="22" y="20"/>
                </a:cxn>
                <a:cxn ang="0">
                  <a:pos x="45" y="37"/>
                </a:cxn>
                <a:cxn ang="0">
                  <a:pos x="56" y="45"/>
                </a:cxn>
                <a:cxn ang="0">
                  <a:pos x="53" y="54"/>
                </a:cxn>
                <a:cxn ang="0">
                  <a:pos x="70" y="76"/>
                </a:cxn>
                <a:cxn ang="0">
                  <a:pos x="80" y="87"/>
                </a:cxn>
                <a:cxn ang="0">
                  <a:pos x="68" y="87"/>
                </a:cxn>
                <a:cxn ang="0">
                  <a:pos x="41" y="65"/>
                </a:cxn>
                <a:cxn ang="0">
                  <a:pos x="29" y="60"/>
                </a:cxn>
                <a:cxn ang="0">
                  <a:pos x="24" y="70"/>
                </a:cxn>
                <a:cxn ang="0">
                  <a:pos x="17" y="77"/>
                </a:cxn>
                <a:cxn ang="0">
                  <a:pos x="0" y="68"/>
                </a:cxn>
                <a:cxn ang="0">
                  <a:pos x="68" y="46"/>
                </a:cxn>
                <a:cxn ang="0">
                  <a:pos x="90" y="43"/>
                </a:cxn>
                <a:cxn ang="0">
                  <a:pos x="94" y="36"/>
                </a:cxn>
                <a:cxn ang="0">
                  <a:pos x="91" y="28"/>
                </a:cxn>
                <a:cxn ang="0">
                  <a:pos x="82" y="40"/>
                </a:cxn>
                <a:cxn ang="0">
                  <a:pos x="79" y="37"/>
                </a:cxn>
                <a:cxn ang="0">
                  <a:pos x="65" y="42"/>
                </a:cxn>
                <a:cxn ang="0">
                  <a:pos x="55" y="9"/>
                </a:cxn>
                <a:cxn ang="0">
                  <a:pos x="50" y="8"/>
                </a:cxn>
                <a:cxn ang="0">
                  <a:pos x="79" y="11"/>
                </a:cxn>
                <a:cxn ang="0">
                  <a:pos x="79" y="11"/>
                </a:cxn>
                <a:cxn ang="0">
                  <a:pos x="97" y="26"/>
                </a:cxn>
                <a:cxn ang="0">
                  <a:pos x="100" y="25"/>
                </a:cxn>
                <a:cxn ang="0">
                  <a:pos x="85" y="14"/>
                </a:cxn>
                <a:cxn ang="0">
                  <a:pos x="74" y="1"/>
                </a:cxn>
                <a:cxn ang="0">
                  <a:pos x="74" y="1"/>
                </a:cxn>
                <a:cxn ang="0">
                  <a:pos x="117" y="42"/>
                </a:cxn>
                <a:cxn ang="0">
                  <a:pos x="115" y="43"/>
                </a:cxn>
                <a:cxn ang="0">
                  <a:pos x="125" y="54"/>
                </a:cxn>
                <a:cxn ang="0">
                  <a:pos x="61" y="43"/>
                </a:cxn>
                <a:cxn ang="0">
                  <a:pos x="61" y="43"/>
                </a:cxn>
                <a:cxn ang="0">
                  <a:pos x="56" y="40"/>
                </a:cxn>
                <a:cxn ang="0">
                  <a:pos x="47" y="31"/>
                </a:cxn>
                <a:cxn ang="0">
                  <a:pos x="47" y="31"/>
                </a:cxn>
                <a:cxn ang="0">
                  <a:pos x="99" y="76"/>
                </a:cxn>
                <a:cxn ang="0">
                  <a:pos x="102" y="76"/>
                </a:cxn>
                <a:cxn ang="0">
                  <a:pos x="108" y="101"/>
                </a:cxn>
                <a:cxn ang="0">
                  <a:pos x="79" y="79"/>
                </a:cxn>
                <a:cxn ang="0">
                  <a:pos x="79" y="79"/>
                </a:cxn>
                <a:cxn ang="0">
                  <a:pos x="85" y="81"/>
                </a:cxn>
                <a:cxn ang="0">
                  <a:pos x="82" y="82"/>
                </a:cxn>
                <a:cxn ang="0">
                  <a:pos x="88" y="87"/>
                </a:cxn>
                <a:cxn ang="0">
                  <a:pos x="85" y="84"/>
                </a:cxn>
              </a:cxnLst>
              <a:rect l="0" t="0" r="r" b="b"/>
              <a:pathLst>
                <a:path w="126" h="101">
                  <a:moveTo>
                    <a:pt x="0" y="11"/>
                  </a:moveTo>
                  <a:cubicBezTo>
                    <a:pt x="6" y="9"/>
                    <a:pt x="17" y="18"/>
                    <a:pt x="22" y="20"/>
                  </a:cubicBezTo>
                  <a:cubicBezTo>
                    <a:pt x="29" y="21"/>
                    <a:pt x="29" y="25"/>
                    <a:pt x="32" y="25"/>
                  </a:cubicBezTo>
                  <a:cubicBezTo>
                    <a:pt x="35" y="25"/>
                    <a:pt x="45" y="34"/>
                    <a:pt x="45" y="37"/>
                  </a:cubicBezTo>
                  <a:cubicBezTo>
                    <a:pt x="44" y="40"/>
                    <a:pt x="42" y="40"/>
                    <a:pt x="48" y="42"/>
                  </a:cubicBezTo>
                  <a:cubicBezTo>
                    <a:pt x="53" y="43"/>
                    <a:pt x="52" y="46"/>
                    <a:pt x="56" y="45"/>
                  </a:cubicBezTo>
                  <a:cubicBezTo>
                    <a:pt x="59" y="45"/>
                    <a:pt x="62" y="51"/>
                    <a:pt x="61" y="53"/>
                  </a:cubicBezTo>
                  <a:cubicBezTo>
                    <a:pt x="59" y="54"/>
                    <a:pt x="56" y="53"/>
                    <a:pt x="53" y="54"/>
                  </a:cubicBezTo>
                  <a:cubicBezTo>
                    <a:pt x="52" y="54"/>
                    <a:pt x="59" y="64"/>
                    <a:pt x="62" y="65"/>
                  </a:cubicBezTo>
                  <a:cubicBezTo>
                    <a:pt x="65" y="67"/>
                    <a:pt x="64" y="77"/>
                    <a:pt x="70" y="76"/>
                  </a:cubicBezTo>
                  <a:cubicBezTo>
                    <a:pt x="77" y="73"/>
                    <a:pt x="67" y="81"/>
                    <a:pt x="74" y="81"/>
                  </a:cubicBezTo>
                  <a:cubicBezTo>
                    <a:pt x="82" y="81"/>
                    <a:pt x="70" y="84"/>
                    <a:pt x="80" y="87"/>
                  </a:cubicBezTo>
                  <a:cubicBezTo>
                    <a:pt x="87" y="88"/>
                    <a:pt x="84" y="91"/>
                    <a:pt x="80" y="91"/>
                  </a:cubicBezTo>
                  <a:cubicBezTo>
                    <a:pt x="76" y="91"/>
                    <a:pt x="79" y="90"/>
                    <a:pt x="68" y="87"/>
                  </a:cubicBezTo>
                  <a:cubicBezTo>
                    <a:pt x="58" y="85"/>
                    <a:pt x="59" y="85"/>
                    <a:pt x="53" y="77"/>
                  </a:cubicBezTo>
                  <a:cubicBezTo>
                    <a:pt x="47" y="70"/>
                    <a:pt x="48" y="65"/>
                    <a:pt x="41" y="65"/>
                  </a:cubicBezTo>
                  <a:cubicBezTo>
                    <a:pt x="35" y="64"/>
                    <a:pt x="39" y="60"/>
                    <a:pt x="33" y="64"/>
                  </a:cubicBezTo>
                  <a:cubicBezTo>
                    <a:pt x="30" y="64"/>
                    <a:pt x="30" y="64"/>
                    <a:pt x="29" y="60"/>
                  </a:cubicBezTo>
                  <a:cubicBezTo>
                    <a:pt x="30" y="68"/>
                    <a:pt x="27" y="64"/>
                    <a:pt x="27" y="67"/>
                  </a:cubicBezTo>
                  <a:cubicBezTo>
                    <a:pt x="27" y="70"/>
                    <a:pt x="20" y="68"/>
                    <a:pt x="24" y="70"/>
                  </a:cubicBezTo>
                  <a:cubicBezTo>
                    <a:pt x="26" y="71"/>
                    <a:pt x="27" y="76"/>
                    <a:pt x="24" y="76"/>
                  </a:cubicBezTo>
                  <a:cubicBezTo>
                    <a:pt x="22" y="76"/>
                    <a:pt x="21" y="81"/>
                    <a:pt x="17" y="77"/>
                  </a:cubicBezTo>
                  <a:cubicBezTo>
                    <a:pt x="13" y="76"/>
                    <a:pt x="7" y="79"/>
                    <a:pt x="6" y="77"/>
                  </a:cubicBezTo>
                  <a:cubicBezTo>
                    <a:pt x="4" y="74"/>
                    <a:pt x="4" y="71"/>
                    <a:pt x="0" y="68"/>
                  </a:cubicBezTo>
                  <a:cubicBezTo>
                    <a:pt x="0" y="11"/>
                    <a:pt x="0" y="11"/>
                    <a:pt x="0" y="11"/>
                  </a:cubicBezTo>
                  <a:close/>
                  <a:moveTo>
                    <a:pt x="68" y="46"/>
                  </a:moveTo>
                  <a:cubicBezTo>
                    <a:pt x="73" y="49"/>
                    <a:pt x="71" y="45"/>
                    <a:pt x="74" y="48"/>
                  </a:cubicBezTo>
                  <a:cubicBezTo>
                    <a:pt x="77" y="51"/>
                    <a:pt x="88" y="46"/>
                    <a:pt x="90" y="43"/>
                  </a:cubicBezTo>
                  <a:cubicBezTo>
                    <a:pt x="91" y="40"/>
                    <a:pt x="91" y="43"/>
                    <a:pt x="94" y="42"/>
                  </a:cubicBezTo>
                  <a:cubicBezTo>
                    <a:pt x="97" y="39"/>
                    <a:pt x="93" y="36"/>
                    <a:pt x="94" y="36"/>
                  </a:cubicBezTo>
                  <a:cubicBezTo>
                    <a:pt x="97" y="36"/>
                    <a:pt x="99" y="31"/>
                    <a:pt x="97" y="29"/>
                  </a:cubicBezTo>
                  <a:cubicBezTo>
                    <a:pt x="96" y="28"/>
                    <a:pt x="94" y="28"/>
                    <a:pt x="91" y="28"/>
                  </a:cubicBezTo>
                  <a:cubicBezTo>
                    <a:pt x="88" y="28"/>
                    <a:pt x="94" y="37"/>
                    <a:pt x="90" y="36"/>
                  </a:cubicBezTo>
                  <a:cubicBezTo>
                    <a:pt x="87" y="34"/>
                    <a:pt x="87" y="43"/>
                    <a:pt x="82" y="40"/>
                  </a:cubicBezTo>
                  <a:cubicBezTo>
                    <a:pt x="80" y="39"/>
                    <a:pt x="80" y="43"/>
                    <a:pt x="79" y="40"/>
                  </a:cubicBezTo>
                  <a:cubicBezTo>
                    <a:pt x="77" y="37"/>
                    <a:pt x="80" y="37"/>
                    <a:pt x="79" y="37"/>
                  </a:cubicBezTo>
                  <a:cubicBezTo>
                    <a:pt x="79" y="36"/>
                    <a:pt x="77" y="36"/>
                    <a:pt x="77" y="40"/>
                  </a:cubicBezTo>
                  <a:cubicBezTo>
                    <a:pt x="77" y="43"/>
                    <a:pt x="65" y="39"/>
                    <a:pt x="65" y="42"/>
                  </a:cubicBezTo>
                  <a:cubicBezTo>
                    <a:pt x="65" y="45"/>
                    <a:pt x="67" y="43"/>
                    <a:pt x="68" y="46"/>
                  </a:cubicBezTo>
                  <a:close/>
                  <a:moveTo>
                    <a:pt x="55" y="9"/>
                  </a:moveTo>
                  <a:cubicBezTo>
                    <a:pt x="58" y="9"/>
                    <a:pt x="58" y="8"/>
                    <a:pt x="56" y="6"/>
                  </a:cubicBezTo>
                  <a:cubicBezTo>
                    <a:pt x="55" y="6"/>
                    <a:pt x="50" y="6"/>
                    <a:pt x="50" y="8"/>
                  </a:cubicBezTo>
                  <a:cubicBezTo>
                    <a:pt x="50" y="11"/>
                    <a:pt x="52" y="9"/>
                    <a:pt x="55" y="9"/>
                  </a:cubicBezTo>
                  <a:close/>
                  <a:moveTo>
                    <a:pt x="79" y="11"/>
                  </a:moveTo>
                  <a:cubicBezTo>
                    <a:pt x="79" y="9"/>
                    <a:pt x="84" y="12"/>
                    <a:pt x="82" y="12"/>
                  </a:cubicBezTo>
                  <a:cubicBezTo>
                    <a:pt x="80" y="14"/>
                    <a:pt x="77" y="12"/>
                    <a:pt x="79" y="11"/>
                  </a:cubicBezTo>
                  <a:close/>
                  <a:moveTo>
                    <a:pt x="91" y="18"/>
                  </a:moveTo>
                  <a:cubicBezTo>
                    <a:pt x="91" y="20"/>
                    <a:pt x="96" y="21"/>
                    <a:pt x="97" y="26"/>
                  </a:cubicBezTo>
                  <a:cubicBezTo>
                    <a:pt x="100" y="29"/>
                    <a:pt x="99" y="29"/>
                    <a:pt x="100" y="34"/>
                  </a:cubicBezTo>
                  <a:cubicBezTo>
                    <a:pt x="102" y="37"/>
                    <a:pt x="105" y="28"/>
                    <a:pt x="100" y="25"/>
                  </a:cubicBezTo>
                  <a:cubicBezTo>
                    <a:pt x="96" y="23"/>
                    <a:pt x="96" y="20"/>
                    <a:pt x="93" y="18"/>
                  </a:cubicBezTo>
                  <a:cubicBezTo>
                    <a:pt x="87" y="15"/>
                    <a:pt x="85" y="11"/>
                    <a:pt x="85" y="14"/>
                  </a:cubicBezTo>
                  <a:cubicBezTo>
                    <a:pt x="80" y="15"/>
                    <a:pt x="87" y="14"/>
                    <a:pt x="91" y="18"/>
                  </a:cubicBezTo>
                  <a:close/>
                  <a:moveTo>
                    <a:pt x="74" y="1"/>
                  </a:moveTo>
                  <a:cubicBezTo>
                    <a:pt x="76" y="0"/>
                    <a:pt x="77" y="3"/>
                    <a:pt x="76" y="3"/>
                  </a:cubicBezTo>
                  <a:cubicBezTo>
                    <a:pt x="74" y="3"/>
                    <a:pt x="74" y="3"/>
                    <a:pt x="74" y="1"/>
                  </a:cubicBezTo>
                  <a:close/>
                  <a:moveTo>
                    <a:pt x="123" y="48"/>
                  </a:moveTo>
                  <a:cubicBezTo>
                    <a:pt x="120" y="46"/>
                    <a:pt x="120" y="42"/>
                    <a:pt x="117" y="42"/>
                  </a:cubicBezTo>
                  <a:cubicBezTo>
                    <a:pt x="115" y="40"/>
                    <a:pt x="115" y="34"/>
                    <a:pt x="114" y="37"/>
                  </a:cubicBezTo>
                  <a:cubicBezTo>
                    <a:pt x="112" y="39"/>
                    <a:pt x="115" y="39"/>
                    <a:pt x="115" y="43"/>
                  </a:cubicBezTo>
                  <a:cubicBezTo>
                    <a:pt x="114" y="46"/>
                    <a:pt x="119" y="48"/>
                    <a:pt x="120" y="51"/>
                  </a:cubicBezTo>
                  <a:cubicBezTo>
                    <a:pt x="120" y="54"/>
                    <a:pt x="122" y="54"/>
                    <a:pt x="125" y="54"/>
                  </a:cubicBezTo>
                  <a:cubicBezTo>
                    <a:pt x="126" y="53"/>
                    <a:pt x="125" y="48"/>
                    <a:pt x="123" y="48"/>
                  </a:cubicBezTo>
                  <a:close/>
                  <a:moveTo>
                    <a:pt x="61" y="43"/>
                  </a:moveTo>
                  <a:cubicBezTo>
                    <a:pt x="59" y="42"/>
                    <a:pt x="61" y="39"/>
                    <a:pt x="62" y="42"/>
                  </a:cubicBezTo>
                  <a:cubicBezTo>
                    <a:pt x="64" y="43"/>
                    <a:pt x="62" y="45"/>
                    <a:pt x="61" y="43"/>
                  </a:cubicBezTo>
                  <a:close/>
                  <a:moveTo>
                    <a:pt x="55" y="39"/>
                  </a:moveTo>
                  <a:cubicBezTo>
                    <a:pt x="55" y="37"/>
                    <a:pt x="58" y="40"/>
                    <a:pt x="56" y="40"/>
                  </a:cubicBezTo>
                  <a:cubicBezTo>
                    <a:pt x="56" y="42"/>
                    <a:pt x="53" y="40"/>
                    <a:pt x="55" y="39"/>
                  </a:cubicBezTo>
                  <a:close/>
                  <a:moveTo>
                    <a:pt x="47" y="31"/>
                  </a:moveTo>
                  <a:cubicBezTo>
                    <a:pt x="48" y="32"/>
                    <a:pt x="47" y="36"/>
                    <a:pt x="45" y="34"/>
                  </a:cubicBezTo>
                  <a:cubicBezTo>
                    <a:pt x="44" y="32"/>
                    <a:pt x="45" y="31"/>
                    <a:pt x="47" y="31"/>
                  </a:cubicBezTo>
                  <a:close/>
                  <a:moveTo>
                    <a:pt x="102" y="76"/>
                  </a:moveTo>
                  <a:cubicBezTo>
                    <a:pt x="100" y="74"/>
                    <a:pt x="97" y="74"/>
                    <a:pt x="99" y="76"/>
                  </a:cubicBezTo>
                  <a:cubicBezTo>
                    <a:pt x="100" y="76"/>
                    <a:pt x="99" y="77"/>
                    <a:pt x="100" y="77"/>
                  </a:cubicBezTo>
                  <a:cubicBezTo>
                    <a:pt x="102" y="77"/>
                    <a:pt x="103" y="77"/>
                    <a:pt x="102" y="76"/>
                  </a:cubicBezTo>
                  <a:close/>
                  <a:moveTo>
                    <a:pt x="103" y="99"/>
                  </a:moveTo>
                  <a:cubicBezTo>
                    <a:pt x="102" y="96"/>
                    <a:pt x="106" y="99"/>
                    <a:pt x="108" y="101"/>
                  </a:cubicBezTo>
                  <a:cubicBezTo>
                    <a:pt x="103" y="99"/>
                    <a:pt x="103" y="99"/>
                    <a:pt x="103" y="99"/>
                  </a:cubicBezTo>
                  <a:close/>
                  <a:moveTo>
                    <a:pt x="79" y="79"/>
                  </a:moveTo>
                  <a:cubicBezTo>
                    <a:pt x="77" y="77"/>
                    <a:pt x="79" y="76"/>
                    <a:pt x="80" y="77"/>
                  </a:cubicBezTo>
                  <a:cubicBezTo>
                    <a:pt x="82" y="79"/>
                    <a:pt x="80" y="82"/>
                    <a:pt x="79" y="79"/>
                  </a:cubicBezTo>
                  <a:close/>
                  <a:moveTo>
                    <a:pt x="82" y="82"/>
                  </a:moveTo>
                  <a:cubicBezTo>
                    <a:pt x="84" y="82"/>
                    <a:pt x="85" y="82"/>
                    <a:pt x="85" y="81"/>
                  </a:cubicBezTo>
                  <a:cubicBezTo>
                    <a:pt x="85" y="79"/>
                    <a:pt x="82" y="77"/>
                    <a:pt x="82" y="79"/>
                  </a:cubicBezTo>
                  <a:cubicBezTo>
                    <a:pt x="82" y="81"/>
                    <a:pt x="80" y="82"/>
                    <a:pt x="82" y="82"/>
                  </a:cubicBezTo>
                  <a:close/>
                  <a:moveTo>
                    <a:pt x="85" y="84"/>
                  </a:moveTo>
                  <a:cubicBezTo>
                    <a:pt x="85" y="85"/>
                    <a:pt x="87" y="88"/>
                    <a:pt x="88" y="87"/>
                  </a:cubicBezTo>
                  <a:cubicBezTo>
                    <a:pt x="88" y="84"/>
                    <a:pt x="88" y="84"/>
                    <a:pt x="88" y="84"/>
                  </a:cubicBezTo>
                  <a:cubicBezTo>
                    <a:pt x="87" y="85"/>
                    <a:pt x="85" y="82"/>
                    <a:pt x="85" y="84"/>
                  </a:cubicBezTo>
                  <a:close/>
                </a:path>
              </a:pathLst>
            </a:custGeom>
            <a:grpFill/>
            <a:ln w="6350" cmpd="sng">
              <a:solidFill>
                <a:schemeClr val="bg1"/>
              </a:solidFill>
              <a:round/>
              <a:headEnd/>
              <a:tailEnd/>
            </a:ln>
          </p:spPr>
          <p:txBody>
            <a:bodyPr lIns="45720" tIns="27432" rIns="45720" bIns="27432"/>
            <a:lstStyle/>
            <a:p>
              <a:endParaRPr lang="en-GB" sz="900" dirty="0"/>
            </a:p>
          </p:txBody>
        </p:sp>
        <p:sp>
          <p:nvSpPr>
            <p:cNvPr id="286" name="Freeform 217"/>
            <p:cNvSpPr>
              <a:spLocks noEditPoints="1"/>
            </p:cNvSpPr>
            <p:nvPr/>
          </p:nvSpPr>
          <p:spPr bwMode="auto">
            <a:xfrm>
              <a:off x="5096" y="3197"/>
              <a:ext cx="103" cy="103"/>
            </a:xfrm>
            <a:custGeom>
              <a:avLst/>
              <a:gdLst/>
              <a:ahLst/>
              <a:cxnLst>
                <a:cxn ang="0">
                  <a:pos x="6" y="0"/>
                </a:cxn>
                <a:cxn ang="0">
                  <a:pos x="12" y="5"/>
                </a:cxn>
                <a:cxn ang="0">
                  <a:pos x="14" y="8"/>
                </a:cxn>
                <a:cxn ang="0">
                  <a:pos x="9" y="5"/>
                </a:cxn>
                <a:cxn ang="0">
                  <a:pos x="6" y="2"/>
                </a:cxn>
                <a:cxn ang="0">
                  <a:pos x="6" y="0"/>
                </a:cxn>
                <a:cxn ang="0">
                  <a:pos x="23" y="13"/>
                </a:cxn>
                <a:cxn ang="0">
                  <a:pos x="32" y="19"/>
                </a:cxn>
                <a:cxn ang="0">
                  <a:pos x="29" y="14"/>
                </a:cxn>
                <a:cxn ang="0">
                  <a:pos x="24" y="11"/>
                </a:cxn>
                <a:cxn ang="0">
                  <a:pos x="23" y="13"/>
                </a:cxn>
                <a:cxn ang="0">
                  <a:pos x="42" y="28"/>
                </a:cxn>
                <a:cxn ang="0">
                  <a:pos x="44" y="28"/>
                </a:cxn>
                <a:cxn ang="0">
                  <a:pos x="42" y="23"/>
                </a:cxn>
                <a:cxn ang="0">
                  <a:pos x="39" y="17"/>
                </a:cxn>
                <a:cxn ang="0">
                  <a:pos x="39" y="25"/>
                </a:cxn>
                <a:cxn ang="0">
                  <a:pos x="42" y="28"/>
                </a:cxn>
                <a:cxn ang="0">
                  <a:pos x="35" y="33"/>
                </a:cxn>
                <a:cxn ang="0">
                  <a:pos x="39" y="33"/>
                </a:cxn>
                <a:cxn ang="0">
                  <a:pos x="38" y="28"/>
                </a:cxn>
                <a:cxn ang="0">
                  <a:pos x="33" y="28"/>
                </a:cxn>
                <a:cxn ang="0">
                  <a:pos x="30" y="30"/>
                </a:cxn>
                <a:cxn ang="0">
                  <a:pos x="35" y="33"/>
                </a:cxn>
                <a:cxn ang="0">
                  <a:pos x="46" y="39"/>
                </a:cxn>
                <a:cxn ang="0">
                  <a:pos x="52" y="42"/>
                </a:cxn>
                <a:cxn ang="0">
                  <a:pos x="50" y="39"/>
                </a:cxn>
                <a:cxn ang="0">
                  <a:pos x="44" y="36"/>
                </a:cxn>
                <a:cxn ang="0">
                  <a:pos x="46" y="39"/>
                </a:cxn>
                <a:cxn ang="0">
                  <a:pos x="33" y="48"/>
                </a:cxn>
                <a:cxn ang="0">
                  <a:pos x="39" y="51"/>
                </a:cxn>
                <a:cxn ang="0">
                  <a:pos x="33" y="48"/>
                </a:cxn>
                <a:cxn ang="0">
                  <a:pos x="17" y="17"/>
                </a:cxn>
                <a:cxn ang="0">
                  <a:pos x="15" y="14"/>
                </a:cxn>
                <a:cxn ang="0">
                  <a:pos x="14" y="17"/>
                </a:cxn>
                <a:cxn ang="0">
                  <a:pos x="17" y="20"/>
                </a:cxn>
                <a:cxn ang="0">
                  <a:pos x="17" y="17"/>
                </a:cxn>
                <a:cxn ang="0">
                  <a:pos x="11" y="13"/>
                </a:cxn>
                <a:cxn ang="0">
                  <a:pos x="12" y="16"/>
                </a:cxn>
                <a:cxn ang="0">
                  <a:pos x="11" y="13"/>
                </a:cxn>
                <a:cxn ang="0">
                  <a:pos x="6" y="11"/>
                </a:cxn>
                <a:cxn ang="0">
                  <a:pos x="9" y="13"/>
                </a:cxn>
                <a:cxn ang="0">
                  <a:pos x="6" y="11"/>
                </a:cxn>
                <a:cxn ang="0">
                  <a:pos x="20" y="22"/>
                </a:cxn>
                <a:cxn ang="0">
                  <a:pos x="18" y="20"/>
                </a:cxn>
                <a:cxn ang="0">
                  <a:pos x="20" y="22"/>
                </a:cxn>
                <a:cxn ang="0">
                  <a:pos x="0" y="5"/>
                </a:cxn>
                <a:cxn ang="0">
                  <a:pos x="2" y="5"/>
                </a:cxn>
                <a:cxn ang="0">
                  <a:pos x="0" y="5"/>
                </a:cxn>
              </a:cxnLst>
              <a:rect l="0" t="0" r="r" b="b"/>
              <a:pathLst>
                <a:path w="53" h="53">
                  <a:moveTo>
                    <a:pt x="6" y="0"/>
                  </a:moveTo>
                  <a:cubicBezTo>
                    <a:pt x="11" y="3"/>
                    <a:pt x="11" y="3"/>
                    <a:pt x="12" y="5"/>
                  </a:cubicBezTo>
                  <a:cubicBezTo>
                    <a:pt x="12" y="8"/>
                    <a:pt x="17" y="8"/>
                    <a:pt x="14" y="8"/>
                  </a:cubicBezTo>
                  <a:cubicBezTo>
                    <a:pt x="12" y="10"/>
                    <a:pt x="9" y="7"/>
                    <a:pt x="9" y="5"/>
                  </a:cubicBezTo>
                  <a:cubicBezTo>
                    <a:pt x="8" y="3"/>
                    <a:pt x="6" y="3"/>
                    <a:pt x="6" y="2"/>
                  </a:cubicBezTo>
                  <a:cubicBezTo>
                    <a:pt x="6" y="0"/>
                    <a:pt x="6" y="0"/>
                    <a:pt x="6" y="0"/>
                  </a:cubicBezTo>
                  <a:close/>
                  <a:moveTo>
                    <a:pt x="23" y="13"/>
                  </a:moveTo>
                  <a:cubicBezTo>
                    <a:pt x="23" y="14"/>
                    <a:pt x="30" y="17"/>
                    <a:pt x="32" y="19"/>
                  </a:cubicBezTo>
                  <a:cubicBezTo>
                    <a:pt x="35" y="22"/>
                    <a:pt x="32" y="16"/>
                    <a:pt x="29" y="14"/>
                  </a:cubicBezTo>
                  <a:cubicBezTo>
                    <a:pt x="26" y="13"/>
                    <a:pt x="27" y="11"/>
                    <a:pt x="24" y="11"/>
                  </a:cubicBezTo>
                  <a:cubicBezTo>
                    <a:pt x="23" y="10"/>
                    <a:pt x="23" y="10"/>
                    <a:pt x="23" y="13"/>
                  </a:cubicBezTo>
                  <a:close/>
                  <a:moveTo>
                    <a:pt x="42" y="28"/>
                  </a:moveTo>
                  <a:cubicBezTo>
                    <a:pt x="44" y="31"/>
                    <a:pt x="47" y="31"/>
                    <a:pt x="44" y="28"/>
                  </a:cubicBezTo>
                  <a:cubicBezTo>
                    <a:pt x="44" y="27"/>
                    <a:pt x="46" y="27"/>
                    <a:pt x="42" y="23"/>
                  </a:cubicBezTo>
                  <a:cubicBezTo>
                    <a:pt x="41" y="22"/>
                    <a:pt x="42" y="19"/>
                    <a:pt x="39" y="17"/>
                  </a:cubicBezTo>
                  <a:cubicBezTo>
                    <a:pt x="36" y="17"/>
                    <a:pt x="39" y="19"/>
                    <a:pt x="39" y="25"/>
                  </a:cubicBezTo>
                  <a:cubicBezTo>
                    <a:pt x="41" y="27"/>
                    <a:pt x="41" y="27"/>
                    <a:pt x="42" y="28"/>
                  </a:cubicBezTo>
                  <a:close/>
                  <a:moveTo>
                    <a:pt x="35" y="33"/>
                  </a:moveTo>
                  <a:cubicBezTo>
                    <a:pt x="38" y="31"/>
                    <a:pt x="36" y="33"/>
                    <a:pt x="39" y="33"/>
                  </a:cubicBezTo>
                  <a:cubicBezTo>
                    <a:pt x="42" y="34"/>
                    <a:pt x="39" y="31"/>
                    <a:pt x="38" y="28"/>
                  </a:cubicBezTo>
                  <a:cubicBezTo>
                    <a:pt x="36" y="27"/>
                    <a:pt x="35" y="30"/>
                    <a:pt x="33" y="28"/>
                  </a:cubicBezTo>
                  <a:cubicBezTo>
                    <a:pt x="32" y="27"/>
                    <a:pt x="30" y="27"/>
                    <a:pt x="30" y="30"/>
                  </a:cubicBezTo>
                  <a:cubicBezTo>
                    <a:pt x="30" y="31"/>
                    <a:pt x="33" y="33"/>
                    <a:pt x="35" y="33"/>
                  </a:cubicBezTo>
                  <a:close/>
                  <a:moveTo>
                    <a:pt x="46" y="39"/>
                  </a:moveTo>
                  <a:cubicBezTo>
                    <a:pt x="46" y="40"/>
                    <a:pt x="50" y="42"/>
                    <a:pt x="52" y="42"/>
                  </a:cubicBezTo>
                  <a:cubicBezTo>
                    <a:pt x="53" y="42"/>
                    <a:pt x="52" y="39"/>
                    <a:pt x="50" y="39"/>
                  </a:cubicBezTo>
                  <a:cubicBezTo>
                    <a:pt x="49" y="39"/>
                    <a:pt x="46" y="36"/>
                    <a:pt x="44" y="36"/>
                  </a:cubicBezTo>
                  <a:cubicBezTo>
                    <a:pt x="42" y="37"/>
                    <a:pt x="46" y="37"/>
                    <a:pt x="46" y="39"/>
                  </a:cubicBezTo>
                  <a:close/>
                  <a:moveTo>
                    <a:pt x="33" y="48"/>
                  </a:moveTo>
                  <a:cubicBezTo>
                    <a:pt x="35" y="47"/>
                    <a:pt x="39" y="51"/>
                    <a:pt x="39" y="51"/>
                  </a:cubicBezTo>
                  <a:cubicBezTo>
                    <a:pt x="38" y="53"/>
                    <a:pt x="33" y="50"/>
                    <a:pt x="33" y="48"/>
                  </a:cubicBezTo>
                  <a:close/>
                  <a:moveTo>
                    <a:pt x="17" y="17"/>
                  </a:moveTo>
                  <a:cubicBezTo>
                    <a:pt x="15" y="16"/>
                    <a:pt x="17" y="14"/>
                    <a:pt x="15" y="14"/>
                  </a:cubicBezTo>
                  <a:cubicBezTo>
                    <a:pt x="14" y="13"/>
                    <a:pt x="12" y="19"/>
                    <a:pt x="14" y="17"/>
                  </a:cubicBezTo>
                  <a:cubicBezTo>
                    <a:pt x="15" y="17"/>
                    <a:pt x="15" y="17"/>
                    <a:pt x="17" y="20"/>
                  </a:cubicBezTo>
                  <a:cubicBezTo>
                    <a:pt x="17" y="20"/>
                    <a:pt x="18" y="19"/>
                    <a:pt x="17" y="17"/>
                  </a:cubicBezTo>
                  <a:close/>
                  <a:moveTo>
                    <a:pt x="11" y="13"/>
                  </a:moveTo>
                  <a:cubicBezTo>
                    <a:pt x="11" y="11"/>
                    <a:pt x="12" y="14"/>
                    <a:pt x="12" y="16"/>
                  </a:cubicBezTo>
                  <a:cubicBezTo>
                    <a:pt x="11" y="17"/>
                    <a:pt x="9" y="14"/>
                    <a:pt x="11" y="13"/>
                  </a:cubicBezTo>
                  <a:close/>
                  <a:moveTo>
                    <a:pt x="6" y="11"/>
                  </a:moveTo>
                  <a:cubicBezTo>
                    <a:pt x="6" y="10"/>
                    <a:pt x="11" y="11"/>
                    <a:pt x="9" y="13"/>
                  </a:cubicBezTo>
                  <a:cubicBezTo>
                    <a:pt x="8" y="14"/>
                    <a:pt x="6" y="11"/>
                    <a:pt x="6" y="11"/>
                  </a:cubicBezTo>
                  <a:close/>
                  <a:moveTo>
                    <a:pt x="20" y="22"/>
                  </a:moveTo>
                  <a:cubicBezTo>
                    <a:pt x="18" y="22"/>
                    <a:pt x="17" y="22"/>
                    <a:pt x="18" y="20"/>
                  </a:cubicBezTo>
                  <a:cubicBezTo>
                    <a:pt x="18" y="19"/>
                    <a:pt x="20" y="20"/>
                    <a:pt x="20" y="22"/>
                  </a:cubicBezTo>
                  <a:close/>
                  <a:moveTo>
                    <a:pt x="0" y="5"/>
                  </a:moveTo>
                  <a:cubicBezTo>
                    <a:pt x="0" y="3"/>
                    <a:pt x="2" y="5"/>
                    <a:pt x="2" y="5"/>
                  </a:cubicBezTo>
                  <a:cubicBezTo>
                    <a:pt x="2" y="7"/>
                    <a:pt x="0" y="7"/>
                    <a:pt x="0" y="5"/>
                  </a:cubicBezTo>
                  <a:close/>
                </a:path>
              </a:pathLst>
            </a:custGeom>
            <a:grpFill/>
            <a:ln w="6350" cmpd="sng">
              <a:solidFill>
                <a:schemeClr val="bg1"/>
              </a:solidFill>
              <a:round/>
              <a:headEnd/>
              <a:tailEnd/>
            </a:ln>
          </p:spPr>
          <p:txBody>
            <a:bodyPr lIns="45720" tIns="27432" rIns="45720" bIns="27432"/>
            <a:lstStyle/>
            <a:p>
              <a:endParaRPr lang="en-GB" sz="900" dirty="0"/>
            </a:p>
          </p:txBody>
        </p:sp>
        <p:sp>
          <p:nvSpPr>
            <p:cNvPr id="287" name="Freeform 218"/>
            <p:cNvSpPr>
              <a:spLocks noEditPoints="1"/>
            </p:cNvSpPr>
            <p:nvPr/>
          </p:nvSpPr>
          <p:spPr bwMode="auto">
            <a:xfrm>
              <a:off x="5261" y="3351"/>
              <a:ext cx="48" cy="101"/>
            </a:xfrm>
            <a:custGeom>
              <a:avLst/>
              <a:gdLst/>
              <a:ahLst/>
              <a:cxnLst>
                <a:cxn ang="0">
                  <a:pos x="5" y="11"/>
                </a:cxn>
                <a:cxn ang="0">
                  <a:pos x="2" y="8"/>
                </a:cxn>
                <a:cxn ang="0">
                  <a:pos x="2" y="3"/>
                </a:cxn>
                <a:cxn ang="0">
                  <a:pos x="3" y="3"/>
                </a:cxn>
                <a:cxn ang="0">
                  <a:pos x="5" y="5"/>
                </a:cxn>
                <a:cxn ang="0">
                  <a:pos x="5" y="11"/>
                </a:cxn>
                <a:cxn ang="0">
                  <a:pos x="8" y="16"/>
                </a:cxn>
                <a:cxn ang="0">
                  <a:pos x="11" y="19"/>
                </a:cxn>
                <a:cxn ang="0">
                  <a:pos x="6" y="14"/>
                </a:cxn>
                <a:cxn ang="0">
                  <a:pos x="8" y="16"/>
                </a:cxn>
                <a:cxn ang="0">
                  <a:pos x="14" y="30"/>
                </a:cxn>
                <a:cxn ang="0">
                  <a:pos x="17" y="33"/>
                </a:cxn>
                <a:cxn ang="0">
                  <a:pos x="14" y="30"/>
                </a:cxn>
                <a:cxn ang="0">
                  <a:pos x="15" y="22"/>
                </a:cxn>
                <a:cxn ang="0">
                  <a:pos x="14" y="21"/>
                </a:cxn>
                <a:cxn ang="0">
                  <a:pos x="15" y="22"/>
                </a:cxn>
                <a:cxn ang="0">
                  <a:pos x="12" y="18"/>
                </a:cxn>
                <a:cxn ang="0">
                  <a:pos x="14" y="16"/>
                </a:cxn>
                <a:cxn ang="0">
                  <a:pos x="12" y="18"/>
                </a:cxn>
                <a:cxn ang="0">
                  <a:pos x="11" y="10"/>
                </a:cxn>
                <a:cxn ang="0">
                  <a:pos x="12" y="7"/>
                </a:cxn>
                <a:cxn ang="0">
                  <a:pos x="11" y="10"/>
                </a:cxn>
                <a:cxn ang="0">
                  <a:pos x="20" y="41"/>
                </a:cxn>
                <a:cxn ang="0">
                  <a:pos x="23" y="44"/>
                </a:cxn>
                <a:cxn ang="0">
                  <a:pos x="20" y="41"/>
                </a:cxn>
                <a:cxn ang="0">
                  <a:pos x="23" y="49"/>
                </a:cxn>
                <a:cxn ang="0">
                  <a:pos x="25" y="52"/>
                </a:cxn>
                <a:cxn ang="0">
                  <a:pos x="23" y="49"/>
                </a:cxn>
              </a:cxnLst>
              <a:rect l="0" t="0" r="r" b="b"/>
              <a:pathLst>
                <a:path w="25" h="52">
                  <a:moveTo>
                    <a:pt x="5" y="11"/>
                  </a:moveTo>
                  <a:cubicBezTo>
                    <a:pt x="2" y="11"/>
                    <a:pt x="3" y="11"/>
                    <a:pt x="2" y="8"/>
                  </a:cubicBezTo>
                  <a:cubicBezTo>
                    <a:pt x="0" y="7"/>
                    <a:pt x="2" y="7"/>
                    <a:pt x="2" y="3"/>
                  </a:cubicBezTo>
                  <a:cubicBezTo>
                    <a:pt x="0" y="0"/>
                    <a:pt x="2" y="0"/>
                    <a:pt x="3" y="3"/>
                  </a:cubicBezTo>
                  <a:cubicBezTo>
                    <a:pt x="3" y="8"/>
                    <a:pt x="5" y="2"/>
                    <a:pt x="5" y="5"/>
                  </a:cubicBezTo>
                  <a:cubicBezTo>
                    <a:pt x="6" y="8"/>
                    <a:pt x="8" y="10"/>
                    <a:pt x="5" y="11"/>
                  </a:cubicBezTo>
                  <a:close/>
                  <a:moveTo>
                    <a:pt x="8" y="16"/>
                  </a:moveTo>
                  <a:cubicBezTo>
                    <a:pt x="9" y="18"/>
                    <a:pt x="8" y="21"/>
                    <a:pt x="11" y="19"/>
                  </a:cubicBezTo>
                  <a:cubicBezTo>
                    <a:pt x="12" y="19"/>
                    <a:pt x="6" y="11"/>
                    <a:pt x="6" y="14"/>
                  </a:cubicBezTo>
                  <a:cubicBezTo>
                    <a:pt x="6" y="16"/>
                    <a:pt x="5" y="16"/>
                    <a:pt x="8" y="16"/>
                  </a:cubicBezTo>
                  <a:close/>
                  <a:moveTo>
                    <a:pt x="14" y="30"/>
                  </a:moveTo>
                  <a:cubicBezTo>
                    <a:pt x="15" y="28"/>
                    <a:pt x="18" y="33"/>
                    <a:pt x="17" y="33"/>
                  </a:cubicBezTo>
                  <a:cubicBezTo>
                    <a:pt x="15" y="33"/>
                    <a:pt x="14" y="32"/>
                    <a:pt x="14" y="30"/>
                  </a:cubicBezTo>
                  <a:close/>
                  <a:moveTo>
                    <a:pt x="15" y="22"/>
                  </a:moveTo>
                  <a:cubicBezTo>
                    <a:pt x="12" y="22"/>
                    <a:pt x="14" y="19"/>
                    <a:pt x="14" y="21"/>
                  </a:cubicBezTo>
                  <a:cubicBezTo>
                    <a:pt x="15" y="22"/>
                    <a:pt x="15" y="24"/>
                    <a:pt x="15" y="22"/>
                  </a:cubicBezTo>
                  <a:close/>
                  <a:moveTo>
                    <a:pt x="12" y="18"/>
                  </a:moveTo>
                  <a:cubicBezTo>
                    <a:pt x="11" y="16"/>
                    <a:pt x="14" y="14"/>
                    <a:pt x="14" y="16"/>
                  </a:cubicBezTo>
                  <a:cubicBezTo>
                    <a:pt x="15" y="19"/>
                    <a:pt x="12" y="19"/>
                    <a:pt x="12" y="18"/>
                  </a:cubicBezTo>
                  <a:close/>
                  <a:moveTo>
                    <a:pt x="11" y="10"/>
                  </a:moveTo>
                  <a:cubicBezTo>
                    <a:pt x="9" y="8"/>
                    <a:pt x="12" y="7"/>
                    <a:pt x="12" y="7"/>
                  </a:cubicBezTo>
                  <a:cubicBezTo>
                    <a:pt x="14" y="8"/>
                    <a:pt x="11" y="10"/>
                    <a:pt x="11" y="10"/>
                  </a:cubicBezTo>
                  <a:close/>
                  <a:moveTo>
                    <a:pt x="20" y="41"/>
                  </a:moveTo>
                  <a:cubicBezTo>
                    <a:pt x="21" y="39"/>
                    <a:pt x="25" y="44"/>
                    <a:pt x="23" y="44"/>
                  </a:cubicBezTo>
                  <a:cubicBezTo>
                    <a:pt x="21" y="46"/>
                    <a:pt x="20" y="43"/>
                    <a:pt x="20" y="41"/>
                  </a:cubicBezTo>
                  <a:close/>
                  <a:moveTo>
                    <a:pt x="23" y="49"/>
                  </a:moveTo>
                  <a:cubicBezTo>
                    <a:pt x="23" y="47"/>
                    <a:pt x="25" y="52"/>
                    <a:pt x="25" y="52"/>
                  </a:cubicBezTo>
                  <a:cubicBezTo>
                    <a:pt x="23" y="52"/>
                    <a:pt x="21" y="49"/>
                    <a:pt x="23" y="49"/>
                  </a:cubicBezTo>
                  <a:close/>
                </a:path>
              </a:pathLst>
            </a:custGeom>
            <a:grpFill/>
            <a:ln w="6350" cmpd="sng">
              <a:solidFill>
                <a:schemeClr val="bg1"/>
              </a:solidFill>
              <a:round/>
              <a:headEnd/>
              <a:tailEnd/>
            </a:ln>
          </p:spPr>
          <p:txBody>
            <a:bodyPr lIns="45720" tIns="27432" rIns="45720" bIns="27432"/>
            <a:lstStyle/>
            <a:p>
              <a:endParaRPr lang="en-GB" sz="900" dirty="0"/>
            </a:p>
          </p:txBody>
        </p:sp>
        <p:sp>
          <p:nvSpPr>
            <p:cNvPr id="288" name="Freeform 219"/>
            <p:cNvSpPr>
              <a:spLocks noEditPoints="1"/>
            </p:cNvSpPr>
            <p:nvPr/>
          </p:nvSpPr>
          <p:spPr bwMode="auto">
            <a:xfrm>
              <a:off x="5218" y="3459"/>
              <a:ext cx="74" cy="45"/>
            </a:xfrm>
            <a:custGeom>
              <a:avLst/>
              <a:gdLst/>
              <a:ahLst/>
              <a:cxnLst>
                <a:cxn ang="0">
                  <a:pos x="34" y="14"/>
                </a:cxn>
                <a:cxn ang="0">
                  <a:pos x="36" y="13"/>
                </a:cxn>
                <a:cxn ang="0">
                  <a:pos x="34" y="14"/>
                </a:cxn>
                <a:cxn ang="0">
                  <a:pos x="30" y="6"/>
                </a:cxn>
                <a:cxn ang="0">
                  <a:pos x="27" y="6"/>
                </a:cxn>
                <a:cxn ang="0">
                  <a:pos x="28" y="10"/>
                </a:cxn>
                <a:cxn ang="0">
                  <a:pos x="30" y="6"/>
                </a:cxn>
                <a:cxn ang="0">
                  <a:pos x="16" y="14"/>
                </a:cxn>
                <a:cxn ang="0">
                  <a:pos x="13" y="11"/>
                </a:cxn>
                <a:cxn ang="0">
                  <a:pos x="4" y="2"/>
                </a:cxn>
                <a:cxn ang="0">
                  <a:pos x="4" y="3"/>
                </a:cxn>
                <a:cxn ang="0">
                  <a:pos x="0" y="0"/>
                </a:cxn>
                <a:cxn ang="0">
                  <a:pos x="0" y="2"/>
                </a:cxn>
                <a:cxn ang="0">
                  <a:pos x="4" y="6"/>
                </a:cxn>
                <a:cxn ang="0">
                  <a:pos x="4" y="8"/>
                </a:cxn>
                <a:cxn ang="0">
                  <a:pos x="7" y="10"/>
                </a:cxn>
                <a:cxn ang="0">
                  <a:pos x="7" y="11"/>
                </a:cxn>
                <a:cxn ang="0">
                  <a:pos x="8" y="13"/>
                </a:cxn>
                <a:cxn ang="0">
                  <a:pos x="8" y="13"/>
                </a:cxn>
                <a:cxn ang="0">
                  <a:pos x="10" y="14"/>
                </a:cxn>
                <a:cxn ang="0">
                  <a:pos x="11" y="14"/>
                </a:cxn>
                <a:cxn ang="0">
                  <a:pos x="16" y="19"/>
                </a:cxn>
                <a:cxn ang="0">
                  <a:pos x="21" y="22"/>
                </a:cxn>
                <a:cxn ang="0">
                  <a:pos x="21" y="23"/>
                </a:cxn>
                <a:cxn ang="0">
                  <a:pos x="18" y="16"/>
                </a:cxn>
                <a:cxn ang="0">
                  <a:pos x="16" y="14"/>
                </a:cxn>
              </a:cxnLst>
              <a:rect l="0" t="0" r="r" b="b"/>
              <a:pathLst>
                <a:path w="38" h="23">
                  <a:moveTo>
                    <a:pt x="34" y="14"/>
                  </a:moveTo>
                  <a:cubicBezTo>
                    <a:pt x="33" y="13"/>
                    <a:pt x="34" y="11"/>
                    <a:pt x="36" y="13"/>
                  </a:cubicBezTo>
                  <a:cubicBezTo>
                    <a:pt x="38" y="16"/>
                    <a:pt x="34" y="16"/>
                    <a:pt x="34" y="14"/>
                  </a:cubicBezTo>
                  <a:close/>
                  <a:moveTo>
                    <a:pt x="30" y="6"/>
                  </a:moveTo>
                  <a:cubicBezTo>
                    <a:pt x="28" y="5"/>
                    <a:pt x="27" y="5"/>
                    <a:pt x="27" y="6"/>
                  </a:cubicBezTo>
                  <a:cubicBezTo>
                    <a:pt x="28" y="6"/>
                    <a:pt x="25" y="8"/>
                    <a:pt x="28" y="10"/>
                  </a:cubicBezTo>
                  <a:cubicBezTo>
                    <a:pt x="31" y="11"/>
                    <a:pt x="31" y="8"/>
                    <a:pt x="30" y="6"/>
                  </a:cubicBezTo>
                  <a:close/>
                  <a:moveTo>
                    <a:pt x="16" y="14"/>
                  </a:moveTo>
                  <a:cubicBezTo>
                    <a:pt x="13" y="11"/>
                    <a:pt x="13" y="11"/>
                    <a:pt x="13" y="11"/>
                  </a:cubicBezTo>
                  <a:cubicBezTo>
                    <a:pt x="13" y="8"/>
                    <a:pt x="5" y="3"/>
                    <a:pt x="4" y="2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2" y="3"/>
                    <a:pt x="2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7" y="10"/>
                    <a:pt x="7" y="10"/>
                    <a:pt x="7" y="10"/>
                  </a:cubicBezTo>
                  <a:cubicBezTo>
                    <a:pt x="7" y="11"/>
                    <a:pt x="7" y="11"/>
                    <a:pt x="7" y="11"/>
                  </a:cubicBezTo>
                  <a:cubicBezTo>
                    <a:pt x="8" y="13"/>
                    <a:pt x="8" y="13"/>
                    <a:pt x="8" y="13"/>
                  </a:cubicBezTo>
                  <a:cubicBezTo>
                    <a:pt x="8" y="13"/>
                    <a:pt x="8" y="13"/>
                    <a:pt x="8" y="13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4"/>
                    <a:pt x="11" y="14"/>
                  </a:cubicBezTo>
                  <a:cubicBezTo>
                    <a:pt x="11" y="16"/>
                    <a:pt x="14" y="17"/>
                    <a:pt x="16" y="19"/>
                  </a:cubicBezTo>
                  <a:cubicBezTo>
                    <a:pt x="21" y="22"/>
                    <a:pt x="21" y="22"/>
                    <a:pt x="21" y="22"/>
                  </a:cubicBezTo>
                  <a:cubicBezTo>
                    <a:pt x="21" y="23"/>
                    <a:pt x="21" y="23"/>
                    <a:pt x="21" y="23"/>
                  </a:cubicBezTo>
                  <a:cubicBezTo>
                    <a:pt x="27" y="20"/>
                    <a:pt x="27" y="23"/>
                    <a:pt x="18" y="16"/>
                  </a:cubicBezTo>
                  <a:cubicBezTo>
                    <a:pt x="18" y="14"/>
                    <a:pt x="16" y="13"/>
                    <a:pt x="16" y="14"/>
                  </a:cubicBezTo>
                  <a:close/>
                </a:path>
              </a:pathLst>
            </a:custGeom>
            <a:grpFill/>
            <a:ln w="6350" cmpd="sng">
              <a:solidFill>
                <a:schemeClr val="bg1"/>
              </a:solidFill>
              <a:round/>
              <a:headEnd/>
              <a:tailEnd/>
            </a:ln>
          </p:spPr>
          <p:txBody>
            <a:bodyPr lIns="45720" tIns="27432" rIns="45720" bIns="27432"/>
            <a:lstStyle/>
            <a:p>
              <a:endParaRPr lang="en-GB" sz="900" dirty="0"/>
            </a:p>
          </p:txBody>
        </p:sp>
        <p:sp>
          <p:nvSpPr>
            <p:cNvPr id="289" name="Freeform 220"/>
            <p:cNvSpPr>
              <a:spLocks/>
            </p:cNvSpPr>
            <p:nvPr/>
          </p:nvSpPr>
          <p:spPr bwMode="auto">
            <a:xfrm>
              <a:off x="4243" y="2943"/>
              <a:ext cx="64" cy="111"/>
            </a:xfrm>
            <a:custGeom>
              <a:avLst/>
              <a:gdLst/>
              <a:ahLst/>
              <a:cxnLst>
                <a:cxn ang="0">
                  <a:pos x="15" y="7"/>
                </a:cxn>
                <a:cxn ang="0">
                  <a:pos x="18" y="8"/>
                </a:cxn>
                <a:cxn ang="0">
                  <a:pos x="26" y="19"/>
                </a:cxn>
                <a:cxn ang="0">
                  <a:pos x="26" y="27"/>
                </a:cxn>
                <a:cxn ang="0">
                  <a:pos x="26" y="32"/>
                </a:cxn>
                <a:cxn ang="0">
                  <a:pos x="27" y="41"/>
                </a:cxn>
                <a:cxn ang="0">
                  <a:pos x="32" y="49"/>
                </a:cxn>
                <a:cxn ang="0">
                  <a:pos x="32" y="54"/>
                </a:cxn>
                <a:cxn ang="0">
                  <a:pos x="30" y="52"/>
                </a:cxn>
                <a:cxn ang="0">
                  <a:pos x="29" y="54"/>
                </a:cxn>
                <a:cxn ang="0">
                  <a:pos x="26" y="54"/>
                </a:cxn>
                <a:cxn ang="0">
                  <a:pos x="17" y="47"/>
                </a:cxn>
                <a:cxn ang="0">
                  <a:pos x="9" y="38"/>
                </a:cxn>
                <a:cxn ang="0">
                  <a:pos x="5" y="28"/>
                </a:cxn>
                <a:cxn ang="0">
                  <a:pos x="3" y="24"/>
                </a:cxn>
                <a:cxn ang="0">
                  <a:pos x="2" y="16"/>
                </a:cxn>
                <a:cxn ang="0">
                  <a:pos x="0" y="3"/>
                </a:cxn>
                <a:cxn ang="0">
                  <a:pos x="2" y="2"/>
                </a:cxn>
                <a:cxn ang="0">
                  <a:pos x="5" y="5"/>
                </a:cxn>
                <a:cxn ang="0">
                  <a:pos x="8" y="7"/>
                </a:cxn>
                <a:cxn ang="0">
                  <a:pos x="8" y="11"/>
                </a:cxn>
                <a:cxn ang="0">
                  <a:pos x="12" y="10"/>
                </a:cxn>
                <a:cxn ang="0">
                  <a:pos x="15" y="7"/>
                </a:cxn>
              </a:cxnLst>
              <a:rect l="0" t="0" r="r" b="b"/>
              <a:pathLst>
                <a:path w="33" h="57">
                  <a:moveTo>
                    <a:pt x="15" y="7"/>
                  </a:moveTo>
                  <a:cubicBezTo>
                    <a:pt x="17" y="7"/>
                    <a:pt x="17" y="5"/>
                    <a:pt x="18" y="8"/>
                  </a:cubicBezTo>
                  <a:cubicBezTo>
                    <a:pt x="18" y="11"/>
                    <a:pt x="24" y="14"/>
                    <a:pt x="26" y="19"/>
                  </a:cubicBezTo>
                  <a:cubicBezTo>
                    <a:pt x="27" y="24"/>
                    <a:pt x="26" y="27"/>
                    <a:pt x="26" y="27"/>
                  </a:cubicBezTo>
                  <a:cubicBezTo>
                    <a:pt x="26" y="28"/>
                    <a:pt x="24" y="30"/>
                    <a:pt x="26" y="32"/>
                  </a:cubicBezTo>
                  <a:cubicBezTo>
                    <a:pt x="27" y="33"/>
                    <a:pt x="23" y="38"/>
                    <a:pt x="27" y="41"/>
                  </a:cubicBezTo>
                  <a:cubicBezTo>
                    <a:pt x="30" y="44"/>
                    <a:pt x="29" y="47"/>
                    <a:pt x="32" y="49"/>
                  </a:cubicBezTo>
                  <a:cubicBezTo>
                    <a:pt x="32" y="50"/>
                    <a:pt x="33" y="55"/>
                    <a:pt x="32" y="54"/>
                  </a:cubicBezTo>
                  <a:cubicBezTo>
                    <a:pt x="30" y="54"/>
                    <a:pt x="32" y="54"/>
                    <a:pt x="30" y="52"/>
                  </a:cubicBezTo>
                  <a:cubicBezTo>
                    <a:pt x="29" y="52"/>
                    <a:pt x="30" y="54"/>
                    <a:pt x="29" y="54"/>
                  </a:cubicBezTo>
                  <a:cubicBezTo>
                    <a:pt x="26" y="52"/>
                    <a:pt x="27" y="57"/>
                    <a:pt x="26" y="54"/>
                  </a:cubicBezTo>
                  <a:cubicBezTo>
                    <a:pt x="24" y="50"/>
                    <a:pt x="23" y="54"/>
                    <a:pt x="17" y="47"/>
                  </a:cubicBezTo>
                  <a:cubicBezTo>
                    <a:pt x="9" y="39"/>
                    <a:pt x="8" y="41"/>
                    <a:pt x="9" y="38"/>
                  </a:cubicBezTo>
                  <a:cubicBezTo>
                    <a:pt x="11" y="35"/>
                    <a:pt x="3" y="30"/>
                    <a:pt x="5" y="28"/>
                  </a:cubicBezTo>
                  <a:cubicBezTo>
                    <a:pt x="5" y="27"/>
                    <a:pt x="3" y="28"/>
                    <a:pt x="3" y="24"/>
                  </a:cubicBezTo>
                  <a:cubicBezTo>
                    <a:pt x="3" y="17"/>
                    <a:pt x="0" y="19"/>
                    <a:pt x="2" y="16"/>
                  </a:cubicBezTo>
                  <a:cubicBezTo>
                    <a:pt x="2" y="14"/>
                    <a:pt x="3" y="8"/>
                    <a:pt x="0" y="3"/>
                  </a:cubicBezTo>
                  <a:cubicBezTo>
                    <a:pt x="0" y="0"/>
                    <a:pt x="0" y="0"/>
                    <a:pt x="2" y="2"/>
                  </a:cubicBezTo>
                  <a:cubicBezTo>
                    <a:pt x="3" y="3"/>
                    <a:pt x="5" y="2"/>
                    <a:pt x="5" y="5"/>
                  </a:cubicBezTo>
                  <a:cubicBezTo>
                    <a:pt x="6" y="7"/>
                    <a:pt x="8" y="3"/>
                    <a:pt x="8" y="7"/>
                  </a:cubicBezTo>
                  <a:cubicBezTo>
                    <a:pt x="8" y="8"/>
                    <a:pt x="6" y="10"/>
                    <a:pt x="8" y="11"/>
                  </a:cubicBezTo>
                  <a:cubicBezTo>
                    <a:pt x="9" y="13"/>
                    <a:pt x="9" y="7"/>
                    <a:pt x="12" y="10"/>
                  </a:cubicBezTo>
                  <a:cubicBezTo>
                    <a:pt x="14" y="11"/>
                    <a:pt x="14" y="11"/>
                    <a:pt x="15" y="7"/>
                  </a:cubicBezTo>
                </a:path>
              </a:pathLst>
            </a:custGeom>
            <a:grpFill/>
            <a:ln w="6350" cmpd="sng">
              <a:solidFill>
                <a:schemeClr val="bg1"/>
              </a:solidFill>
              <a:round/>
              <a:headEnd/>
              <a:tailEnd/>
            </a:ln>
          </p:spPr>
          <p:txBody>
            <a:bodyPr lIns="45720" tIns="27432" rIns="45720" bIns="27432"/>
            <a:lstStyle/>
            <a:p>
              <a:endParaRPr lang="en-GB" sz="900" dirty="0"/>
            </a:p>
          </p:txBody>
        </p:sp>
        <p:sp>
          <p:nvSpPr>
            <p:cNvPr id="290" name="Freeform 221"/>
            <p:cNvSpPr>
              <a:spLocks/>
            </p:cNvSpPr>
            <p:nvPr/>
          </p:nvSpPr>
          <p:spPr bwMode="auto">
            <a:xfrm>
              <a:off x="4295" y="3046"/>
              <a:ext cx="6" cy="8"/>
            </a:xfrm>
            <a:custGeom>
              <a:avLst/>
              <a:gdLst/>
              <a:ahLst/>
              <a:cxnLst>
                <a:cxn ang="0">
                  <a:pos x="0" y="2"/>
                </a:cxn>
                <a:cxn ang="0">
                  <a:pos x="3" y="0"/>
                </a:cxn>
                <a:cxn ang="0">
                  <a:pos x="0" y="2"/>
                </a:cxn>
              </a:cxnLst>
              <a:rect l="0" t="0" r="r" b="b"/>
              <a:pathLst>
                <a:path w="3" h="4">
                  <a:moveTo>
                    <a:pt x="0" y="2"/>
                  </a:moveTo>
                  <a:cubicBezTo>
                    <a:pt x="0" y="0"/>
                    <a:pt x="3" y="0"/>
                    <a:pt x="3" y="0"/>
                  </a:cubicBezTo>
                  <a:cubicBezTo>
                    <a:pt x="3" y="2"/>
                    <a:pt x="2" y="4"/>
                    <a:pt x="0" y="2"/>
                  </a:cubicBezTo>
                </a:path>
              </a:pathLst>
            </a:custGeom>
            <a:grpFill/>
            <a:ln w="6350" cmpd="sng">
              <a:solidFill>
                <a:schemeClr val="bg1"/>
              </a:solidFill>
              <a:round/>
              <a:headEnd/>
              <a:tailEnd/>
            </a:ln>
          </p:spPr>
          <p:txBody>
            <a:bodyPr lIns="45720" tIns="27432" rIns="45720" bIns="27432"/>
            <a:lstStyle/>
            <a:p>
              <a:endParaRPr lang="en-GB" sz="900" dirty="0"/>
            </a:p>
          </p:txBody>
        </p:sp>
        <p:sp>
          <p:nvSpPr>
            <p:cNvPr id="291" name="Freeform 222"/>
            <p:cNvSpPr>
              <a:spLocks noEditPoints="1"/>
            </p:cNvSpPr>
            <p:nvPr/>
          </p:nvSpPr>
          <p:spPr bwMode="auto">
            <a:xfrm>
              <a:off x="4163" y="2963"/>
              <a:ext cx="694" cy="318"/>
            </a:xfrm>
            <a:custGeom>
              <a:avLst/>
              <a:gdLst/>
              <a:ahLst/>
              <a:cxnLst>
                <a:cxn ang="0">
                  <a:pos x="306" y="91"/>
                </a:cxn>
                <a:cxn ang="0">
                  <a:pos x="288" y="67"/>
                </a:cxn>
                <a:cxn ang="0">
                  <a:pos x="341" y="73"/>
                </a:cxn>
                <a:cxn ang="0">
                  <a:pos x="157" y="37"/>
                </a:cxn>
                <a:cxn ang="0">
                  <a:pos x="115" y="40"/>
                </a:cxn>
                <a:cxn ang="0">
                  <a:pos x="121" y="87"/>
                </a:cxn>
                <a:cxn ang="0">
                  <a:pos x="167" y="87"/>
                </a:cxn>
                <a:cxn ang="0">
                  <a:pos x="179" y="29"/>
                </a:cxn>
                <a:cxn ang="0">
                  <a:pos x="24" y="35"/>
                </a:cxn>
                <a:cxn ang="0">
                  <a:pos x="71" y="112"/>
                </a:cxn>
                <a:cxn ang="0">
                  <a:pos x="77" y="80"/>
                </a:cxn>
                <a:cxn ang="0">
                  <a:pos x="45" y="37"/>
                </a:cxn>
                <a:cxn ang="0">
                  <a:pos x="4" y="1"/>
                </a:cxn>
                <a:cxn ang="0">
                  <a:pos x="138" y="140"/>
                </a:cxn>
                <a:cxn ang="0">
                  <a:pos x="128" y="122"/>
                </a:cxn>
                <a:cxn ang="0">
                  <a:pos x="85" y="121"/>
                </a:cxn>
                <a:cxn ang="0">
                  <a:pos x="347" y="129"/>
                </a:cxn>
                <a:cxn ang="0">
                  <a:pos x="161" y="124"/>
                </a:cxn>
                <a:cxn ang="0">
                  <a:pos x="166" y="143"/>
                </a:cxn>
                <a:cxn ang="0">
                  <a:pos x="189" y="144"/>
                </a:cxn>
                <a:cxn ang="0">
                  <a:pos x="181" y="141"/>
                </a:cxn>
                <a:cxn ang="0">
                  <a:pos x="195" y="140"/>
                </a:cxn>
                <a:cxn ang="0">
                  <a:pos x="208" y="144"/>
                </a:cxn>
                <a:cxn ang="0">
                  <a:pos x="210" y="141"/>
                </a:cxn>
                <a:cxn ang="0">
                  <a:pos x="222" y="141"/>
                </a:cxn>
                <a:cxn ang="0">
                  <a:pos x="228" y="138"/>
                </a:cxn>
                <a:cxn ang="0">
                  <a:pos x="236" y="136"/>
                </a:cxn>
                <a:cxn ang="0">
                  <a:pos x="195" y="149"/>
                </a:cxn>
                <a:cxn ang="0">
                  <a:pos x="240" y="149"/>
                </a:cxn>
                <a:cxn ang="0">
                  <a:pos x="230" y="149"/>
                </a:cxn>
                <a:cxn ang="0">
                  <a:pos x="205" y="88"/>
                </a:cxn>
                <a:cxn ang="0">
                  <a:pos x="221" y="63"/>
                </a:cxn>
                <a:cxn ang="0">
                  <a:pos x="231" y="48"/>
                </a:cxn>
                <a:cxn ang="0">
                  <a:pos x="193" y="73"/>
                </a:cxn>
                <a:cxn ang="0">
                  <a:pos x="246" y="88"/>
                </a:cxn>
                <a:cxn ang="0">
                  <a:pos x="260" y="90"/>
                </a:cxn>
                <a:cxn ang="0">
                  <a:pos x="262" y="71"/>
                </a:cxn>
                <a:cxn ang="0">
                  <a:pos x="285" y="70"/>
                </a:cxn>
                <a:cxn ang="0">
                  <a:pos x="260" y="54"/>
                </a:cxn>
                <a:cxn ang="0">
                  <a:pos x="257" y="48"/>
                </a:cxn>
                <a:cxn ang="0">
                  <a:pos x="213" y="107"/>
                </a:cxn>
                <a:cxn ang="0">
                  <a:pos x="224" y="101"/>
                </a:cxn>
                <a:cxn ang="0">
                  <a:pos x="225" y="70"/>
                </a:cxn>
                <a:cxn ang="0">
                  <a:pos x="312" y="119"/>
                </a:cxn>
                <a:cxn ang="0">
                  <a:pos x="100" y="88"/>
                </a:cxn>
                <a:cxn ang="0">
                  <a:pos x="90" y="82"/>
                </a:cxn>
                <a:cxn ang="0">
                  <a:pos x="12" y="34"/>
                </a:cxn>
                <a:cxn ang="0">
                  <a:pos x="29" y="67"/>
                </a:cxn>
                <a:cxn ang="0">
                  <a:pos x="74" y="60"/>
                </a:cxn>
                <a:cxn ang="0">
                  <a:pos x="67" y="48"/>
                </a:cxn>
                <a:cxn ang="0">
                  <a:pos x="58" y="43"/>
                </a:cxn>
                <a:cxn ang="0">
                  <a:pos x="62" y="48"/>
                </a:cxn>
                <a:cxn ang="0">
                  <a:pos x="326" y="74"/>
                </a:cxn>
                <a:cxn ang="0">
                  <a:pos x="275" y="135"/>
                </a:cxn>
                <a:cxn ang="0">
                  <a:pos x="260" y="138"/>
                </a:cxn>
                <a:cxn ang="0">
                  <a:pos x="312" y="115"/>
                </a:cxn>
                <a:cxn ang="0">
                  <a:pos x="245" y="76"/>
                </a:cxn>
                <a:cxn ang="0">
                  <a:pos x="265" y="91"/>
                </a:cxn>
                <a:cxn ang="0">
                  <a:pos x="74" y="45"/>
                </a:cxn>
              </a:cxnLst>
              <a:rect l="0" t="0" r="r" b="b"/>
              <a:pathLst>
                <a:path w="358" h="164">
                  <a:moveTo>
                    <a:pt x="358" y="138"/>
                  </a:moveTo>
                  <a:cubicBezTo>
                    <a:pt x="353" y="136"/>
                    <a:pt x="352" y="138"/>
                    <a:pt x="350" y="136"/>
                  </a:cubicBezTo>
                  <a:cubicBezTo>
                    <a:pt x="350" y="135"/>
                    <a:pt x="345" y="140"/>
                    <a:pt x="349" y="133"/>
                  </a:cubicBezTo>
                  <a:cubicBezTo>
                    <a:pt x="352" y="129"/>
                    <a:pt x="345" y="130"/>
                    <a:pt x="345" y="125"/>
                  </a:cubicBezTo>
                  <a:cubicBezTo>
                    <a:pt x="344" y="122"/>
                    <a:pt x="349" y="125"/>
                    <a:pt x="345" y="121"/>
                  </a:cubicBezTo>
                  <a:cubicBezTo>
                    <a:pt x="342" y="118"/>
                    <a:pt x="341" y="110"/>
                    <a:pt x="338" y="107"/>
                  </a:cubicBezTo>
                  <a:cubicBezTo>
                    <a:pt x="333" y="104"/>
                    <a:pt x="330" y="105"/>
                    <a:pt x="327" y="102"/>
                  </a:cubicBezTo>
                  <a:cubicBezTo>
                    <a:pt x="321" y="99"/>
                    <a:pt x="320" y="102"/>
                    <a:pt x="313" y="97"/>
                  </a:cubicBezTo>
                  <a:cubicBezTo>
                    <a:pt x="309" y="93"/>
                    <a:pt x="306" y="94"/>
                    <a:pt x="306" y="91"/>
                  </a:cubicBezTo>
                  <a:cubicBezTo>
                    <a:pt x="307" y="85"/>
                    <a:pt x="306" y="85"/>
                    <a:pt x="304" y="93"/>
                  </a:cubicBezTo>
                  <a:cubicBezTo>
                    <a:pt x="304" y="97"/>
                    <a:pt x="300" y="97"/>
                    <a:pt x="298" y="94"/>
                  </a:cubicBezTo>
                  <a:cubicBezTo>
                    <a:pt x="297" y="91"/>
                    <a:pt x="303" y="93"/>
                    <a:pt x="298" y="88"/>
                  </a:cubicBezTo>
                  <a:cubicBezTo>
                    <a:pt x="294" y="85"/>
                    <a:pt x="294" y="87"/>
                    <a:pt x="292" y="85"/>
                  </a:cubicBezTo>
                  <a:cubicBezTo>
                    <a:pt x="292" y="80"/>
                    <a:pt x="300" y="87"/>
                    <a:pt x="301" y="82"/>
                  </a:cubicBezTo>
                  <a:cubicBezTo>
                    <a:pt x="301" y="79"/>
                    <a:pt x="307" y="84"/>
                    <a:pt x="307" y="80"/>
                  </a:cubicBezTo>
                  <a:cubicBezTo>
                    <a:pt x="307" y="76"/>
                    <a:pt x="295" y="82"/>
                    <a:pt x="294" y="77"/>
                  </a:cubicBezTo>
                  <a:cubicBezTo>
                    <a:pt x="291" y="73"/>
                    <a:pt x="291" y="71"/>
                    <a:pt x="288" y="71"/>
                  </a:cubicBezTo>
                  <a:cubicBezTo>
                    <a:pt x="281" y="71"/>
                    <a:pt x="288" y="68"/>
                    <a:pt x="288" y="67"/>
                  </a:cubicBezTo>
                  <a:cubicBezTo>
                    <a:pt x="286" y="63"/>
                    <a:pt x="289" y="65"/>
                    <a:pt x="292" y="63"/>
                  </a:cubicBezTo>
                  <a:cubicBezTo>
                    <a:pt x="294" y="63"/>
                    <a:pt x="294" y="57"/>
                    <a:pt x="301" y="62"/>
                  </a:cubicBezTo>
                  <a:cubicBezTo>
                    <a:pt x="309" y="67"/>
                    <a:pt x="309" y="62"/>
                    <a:pt x="310" y="67"/>
                  </a:cubicBezTo>
                  <a:cubicBezTo>
                    <a:pt x="312" y="73"/>
                    <a:pt x="309" y="73"/>
                    <a:pt x="310" y="80"/>
                  </a:cubicBezTo>
                  <a:cubicBezTo>
                    <a:pt x="313" y="87"/>
                    <a:pt x="312" y="79"/>
                    <a:pt x="313" y="80"/>
                  </a:cubicBezTo>
                  <a:cubicBezTo>
                    <a:pt x="315" y="84"/>
                    <a:pt x="313" y="88"/>
                    <a:pt x="318" y="90"/>
                  </a:cubicBezTo>
                  <a:cubicBezTo>
                    <a:pt x="321" y="91"/>
                    <a:pt x="327" y="77"/>
                    <a:pt x="329" y="79"/>
                  </a:cubicBezTo>
                  <a:cubicBezTo>
                    <a:pt x="330" y="80"/>
                    <a:pt x="335" y="77"/>
                    <a:pt x="335" y="76"/>
                  </a:cubicBezTo>
                  <a:cubicBezTo>
                    <a:pt x="333" y="74"/>
                    <a:pt x="338" y="71"/>
                    <a:pt x="341" y="73"/>
                  </a:cubicBezTo>
                  <a:cubicBezTo>
                    <a:pt x="344" y="74"/>
                    <a:pt x="353" y="80"/>
                    <a:pt x="358" y="80"/>
                  </a:cubicBezTo>
                  <a:cubicBezTo>
                    <a:pt x="358" y="138"/>
                    <a:pt x="358" y="138"/>
                    <a:pt x="358" y="138"/>
                  </a:cubicBezTo>
                  <a:close/>
                  <a:moveTo>
                    <a:pt x="178" y="17"/>
                  </a:moveTo>
                  <a:cubicBezTo>
                    <a:pt x="175" y="14"/>
                    <a:pt x="176" y="15"/>
                    <a:pt x="173" y="15"/>
                  </a:cubicBezTo>
                  <a:cubicBezTo>
                    <a:pt x="169" y="15"/>
                    <a:pt x="166" y="14"/>
                    <a:pt x="164" y="17"/>
                  </a:cubicBezTo>
                  <a:cubicBezTo>
                    <a:pt x="163" y="20"/>
                    <a:pt x="163" y="23"/>
                    <a:pt x="163" y="26"/>
                  </a:cubicBezTo>
                  <a:cubicBezTo>
                    <a:pt x="163" y="29"/>
                    <a:pt x="160" y="26"/>
                    <a:pt x="160" y="29"/>
                  </a:cubicBezTo>
                  <a:cubicBezTo>
                    <a:pt x="158" y="32"/>
                    <a:pt x="158" y="32"/>
                    <a:pt x="160" y="32"/>
                  </a:cubicBezTo>
                  <a:cubicBezTo>
                    <a:pt x="161" y="34"/>
                    <a:pt x="157" y="34"/>
                    <a:pt x="157" y="37"/>
                  </a:cubicBezTo>
                  <a:cubicBezTo>
                    <a:pt x="157" y="39"/>
                    <a:pt x="157" y="40"/>
                    <a:pt x="155" y="42"/>
                  </a:cubicBezTo>
                  <a:cubicBezTo>
                    <a:pt x="155" y="45"/>
                    <a:pt x="150" y="42"/>
                    <a:pt x="149" y="45"/>
                  </a:cubicBezTo>
                  <a:cubicBezTo>
                    <a:pt x="147" y="46"/>
                    <a:pt x="144" y="45"/>
                    <a:pt x="143" y="43"/>
                  </a:cubicBezTo>
                  <a:cubicBezTo>
                    <a:pt x="141" y="43"/>
                    <a:pt x="144" y="42"/>
                    <a:pt x="140" y="42"/>
                  </a:cubicBezTo>
                  <a:cubicBezTo>
                    <a:pt x="134" y="42"/>
                    <a:pt x="137" y="46"/>
                    <a:pt x="135" y="46"/>
                  </a:cubicBezTo>
                  <a:cubicBezTo>
                    <a:pt x="132" y="46"/>
                    <a:pt x="134" y="49"/>
                    <a:pt x="129" y="48"/>
                  </a:cubicBezTo>
                  <a:cubicBezTo>
                    <a:pt x="125" y="46"/>
                    <a:pt x="125" y="51"/>
                    <a:pt x="121" y="48"/>
                  </a:cubicBezTo>
                  <a:cubicBezTo>
                    <a:pt x="120" y="46"/>
                    <a:pt x="118" y="43"/>
                    <a:pt x="117" y="43"/>
                  </a:cubicBezTo>
                  <a:cubicBezTo>
                    <a:pt x="115" y="43"/>
                    <a:pt x="117" y="42"/>
                    <a:pt x="115" y="40"/>
                  </a:cubicBezTo>
                  <a:cubicBezTo>
                    <a:pt x="114" y="40"/>
                    <a:pt x="115" y="37"/>
                    <a:pt x="115" y="37"/>
                  </a:cubicBezTo>
                  <a:cubicBezTo>
                    <a:pt x="112" y="37"/>
                    <a:pt x="112" y="40"/>
                    <a:pt x="112" y="42"/>
                  </a:cubicBezTo>
                  <a:cubicBezTo>
                    <a:pt x="109" y="45"/>
                    <a:pt x="108" y="54"/>
                    <a:pt x="111" y="56"/>
                  </a:cubicBezTo>
                  <a:cubicBezTo>
                    <a:pt x="114" y="57"/>
                    <a:pt x="109" y="59"/>
                    <a:pt x="112" y="62"/>
                  </a:cubicBezTo>
                  <a:cubicBezTo>
                    <a:pt x="115" y="65"/>
                    <a:pt x="111" y="65"/>
                    <a:pt x="114" y="65"/>
                  </a:cubicBezTo>
                  <a:cubicBezTo>
                    <a:pt x="117" y="67"/>
                    <a:pt x="112" y="68"/>
                    <a:pt x="114" y="70"/>
                  </a:cubicBezTo>
                  <a:cubicBezTo>
                    <a:pt x="115" y="71"/>
                    <a:pt x="117" y="67"/>
                    <a:pt x="118" y="70"/>
                  </a:cubicBezTo>
                  <a:cubicBezTo>
                    <a:pt x="120" y="73"/>
                    <a:pt x="117" y="73"/>
                    <a:pt x="118" y="77"/>
                  </a:cubicBezTo>
                  <a:cubicBezTo>
                    <a:pt x="123" y="88"/>
                    <a:pt x="118" y="87"/>
                    <a:pt x="121" y="87"/>
                  </a:cubicBezTo>
                  <a:cubicBezTo>
                    <a:pt x="125" y="87"/>
                    <a:pt x="126" y="88"/>
                    <a:pt x="128" y="87"/>
                  </a:cubicBezTo>
                  <a:cubicBezTo>
                    <a:pt x="129" y="84"/>
                    <a:pt x="134" y="87"/>
                    <a:pt x="132" y="90"/>
                  </a:cubicBezTo>
                  <a:cubicBezTo>
                    <a:pt x="132" y="93"/>
                    <a:pt x="134" y="91"/>
                    <a:pt x="135" y="90"/>
                  </a:cubicBezTo>
                  <a:cubicBezTo>
                    <a:pt x="137" y="88"/>
                    <a:pt x="140" y="91"/>
                    <a:pt x="141" y="88"/>
                  </a:cubicBezTo>
                  <a:cubicBezTo>
                    <a:pt x="143" y="85"/>
                    <a:pt x="144" y="90"/>
                    <a:pt x="146" y="88"/>
                  </a:cubicBezTo>
                  <a:cubicBezTo>
                    <a:pt x="147" y="88"/>
                    <a:pt x="146" y="91"/>
                    <a:pt x="149" y="90"/>
                  </a:cubicBezTo>
                  <a:cubicBezTo>
                    <a:pt x="153" y="88"/>
                    <a:pt x="155" y="93"/>
                    <a:pt x="155" y="96"/>
                  </a:cubicBezTo>
                  <a:cubicBezTo>
                    <a:pt x="153" y="101"/>
                    <a:pt x="161" y="94"/>
                    <a:pt x="164" y="93"/>
                  </a:cubicBezTo>
                  <a:cubicBezTo>
                    <a:pt x="166" y="93"/>
                    <a:pt x="167" y="88"/>
                    <a:pt x="167" y="87"/>
                  </a:cubicBezTo>
                  <a:cubicBezTo>
                    <a:pt x="167" y="85"/>
                    <a:pt x="169" y="87"/>
                    <a:pt x="169" y="84"/>
                  </a:cubicBezTo>
                  <a:cubicBezTo>
                    <a:pt x="169" y="80"/>
                    <a:pt x="172" y="84"/>
                    <a:pt x="170" y="77"/>
                  </a:cubicBezTo>
                  <a:cubicBezTo>
                    <a:pt x="169" y="71"/>
                    <a:pt x="173" y="71"/>
                    <a:pt x="175" y="68"/>
                  </a:cubicBezTo>
                  <a:cubicBezTo>
                    <a:pt x="176" y="65"/>
                    <a:pt x="179" y="68"/>
                    <a:pt x="179" y="62"/>
                  </a:cubicBezTo>
                  <a:cubicBezTo>
                    <a:pt x="178" y="56"/>
                    <a:pt x="179" y="51"/>
                    <a:pt x="181" y="49"/>
                  </a:cubicBezTo>
                  <a:cubicBezTo>
                    <a:pt x="182" y="48"/>
                    <a:pt x="181" y="46"/>
                    <a:pt x="184" y="48"/>
                  </a:cubicBezTo>
                  <a:cubicBezTo>
                    <a:pt x="185" y="51"/>
                    <a:pt x="190" y="49"/>
                    <a:pt x="190" y="48"/>
                  </a:cubicBezTo>
                  <a:cubicBezTo>
                    <a:pt x="190" y="46"/>
                    <a:pt x="179" y="40"/>
                    <a:pt x="181" y="37"/>
                  </a:cubicBezTo>
                  <a:cubicBezTo>
                    <a:pt x="184" y="34"/>
                    <a:pt x="181" y="34"/>
                    <a:pt x="179" y="29"/>
                  </a:cubicBezTo>
                  <a:cubicBezTo>
                    <a:pt x="179" y="26"/>
                    <a:pt x="176" y="28"/>
                    <a:pt x="176" y="25"/>
                  </a:cubicBezTo>
                  <a:cubicBezTo>
                    <a:pt x="178" y="20"/>
                    <a:pt x="181" y="23"/>
                    <a:pt x="181" y="21"/>
                  </a:cubicBezTo>
                  <a:cubicBezTo>
                    <a:pt x="181" y="21"/>
                    <a:pt x="179" y="20"/>
                    <a:pt x="178" y="18"/>
                  </a:cubicBezTo>
                  <a:cubicBezTo>
                    <a:pt x="178" y="17"/>
                    <a:pt x="178" y="18"/>
                    <a:pt x="178" y="17"/>
                  </a:cubicBezTo>
                  <a:close/>
                  <a:moveTo>
                    <a:pt x="4" y="12"/>
                  </a:moveTo>
                  <a:cubicBezTo>
                    <a:pt x="7" y="17"/>
                    <a:pt x="7" y="15"/>
                    <a:pt x="10" y="18"/>
                  </a:cubicBezTo>
                  <a:cubicBezTo>
                    <a:pt x="12" y="23"/>
                    <a:pt x="12" y="18"/>
                    <a:pt x="16" y="23"/>
                  </a:cubicBezTo>
                  <a:cubicBezTo>
                    <a:pt x="19" y="29"/>
                    <a:pt x="15" y="26"/>
                    <a:pt x="19" y="29"/>
                  </a:cubicBezTo>
                  <a:cubicBezTo>
                    <a:pt x="22" y="31"/>
                    <a:pt x="18" y="32"/>
                    <a:pt x="24" y="35"/>
                  </a:cubicBezTo>
                  <a:cubicBezTo>
                    <a:pt x="27" y="37"/>
                    <a:pt x="30" y="40"/>
                    <a:pt x="30" y="42"/>
                  </a:cubicBezTo>
                  <a:cubicBezTo>
                    <a:pt x="29" y="43"/>
                    <a:pt x="29" y="42"/>
                    <a:pt x="32" y="48"/>
                  </a:cubicBezTo>
                  <a:cubicBezTo>
                    <a:pt x="33" y="54"/>
                    <a:pt x="32" y="54"/>
                    <a:pt x="35" y="56"/>
                  </a:cubicBezTo>
                  <a:cubicBezTo>
                    <a:pt x="38" y="57"/>
                    <a:pt x="35" y="57"/>
                    <a:pt x="41" y="63"/>
                  </a:cubicBezTo>
                  <a:cubicBezTo>
                    <a:pt x="44" y="67"/>
                    <a:pt x="41" y="68"/>
                    <a:pt x="42" y="70"/>
                  </a:cubicBezTo>
                  <a:cubicBezTo>
                    <a:pt x="45" y="71"/>
                    <a:pt x="45" y="74"/>
                    <a:pt x="47" y="79"/>
                  </a:cubicBezTo>
                  <a:cubicBezTo>
                    <a:pt x="47" y="82"/>
                    <a:pt x="50" y="87"/>
                    <a:pt x="54" y="91"/>
                  </a:cubicBezTo>
                  <a:cubicBezTo>
                    <a:pt x="58" y="94"/>
                    <a:pt x="56" y="94"/>
                    <a:pt x="62" y="101"/>
                  </a:cubicBezTo>
                  <a:cubicBezTo>
                    <a:pt x="67" y="105"/>
                    <a:pt x="70" y="107"/>
                    <a:pt x="71" y="112"/>
                  </a:cubicBezTo>
                  <a:cubicBezTo>
                    <a:pt x="74" y="115"/>
                    <a:pt x="77" y="119"/>
                    <a:pt x="76" y="113"/>
                  </a:cubicBezTo>
                  <a:cubicBezTo>
                    <a:pt x="74" y="107"/>
                    <a:pt x="80" y="116"/>
                    <a:pt x="80" y="112"/>
                  </a:cubicBezTo>
                  <a:cubicBezTo>
                    <a:pt x="82" y="108"/>
                    <a:pt x="83" y="116"/>
                    <a:pt x="85" y="115"/>
                  </a:cubicBezTo>
                  <a:cubicBezTo>
                    <a:pt x="86" y="113"/>
                    <a:pt x="86" y="110"/>
                    <a:pt x="86" y="104"/>
                  </a:cubicBezTo>
                  <a:cubicBezTo>
                    <a:pt x="86" y="99"/>
                    <a:pt x="85" y="101"/>
                    <a:pt x="86" y="97"/>
                  </a:cubicBezTo>
                  <a:cubicBezTo>
                    <a:pt x="88" y="93"/>
                    <a:pt x="85" y="94"/>
                    <a:pt x="86" y="90"/>
                  </a:cubicBezTo>
                  <a:cubicBezTo>
                    <a:pt x="90" y="87"/>
                    <a:pt x="86" y="87"/>
                    <a:pt x="85" y="84"/>
                  </a:cubicBezTo>
                  <a:cubicBezTo>
                    <a:pt x="83" y="80"/>
                    <a:pt x="83" y="79"/>
                    <a:pt x="80" y="80"/>
                  </a:cubicBezTo>
                  <a:cubicBezTo>
                    <a:pt x="79" y="82"/>
                    <a:pt x="80" y="79"/>
                    <a:pt x="77" y="80"/>
                  </a:cubicBezTo>
                  <a:cubicBezTo>
                    <a:pt x="74" y="84"/>
                    <a:pt x="80" y="77"/>
                    <a:pt x="77" y="77"/>
                  </a:cubicBezTo>
                  <a:cubicBezTo>
                    <a:pt x="74" y="77"/>
                    <a:pt x="76" y="67"/>
                    <a:pt x="73" y="67"/>
                  </a:cubicBezTo>
                  <a:cubicBezTo>
                    <a:pt x="68" y="68"/>
                    <a:pt x="65" y="65"/>
                    <a:pt x="67" y="62"/>
                  </a:cubicBezTo>
                  <a:cubicBezTo>
                    <a:pt x="68" y="60"/>
                    <a:pt x="65" y="59"/>
                    <a:pt x="68" y="59"/>
                  </a:cubicBezTo>
                  <a:cubicBezTo>
                    <a:pt x="71" y="57"/>
                    <a:pt x="68" y="51"/>
                    <a:pt x="65" y="52"/>
                  </a:cubicBezTo>
                  <a:cubicBezTo>
                    <a:pt x="62" y="54"/>
                    <a:pt x="65" y="51"/>
                    <a:pt x="61" y="49"/>
                  </a:cubicBezTo>
                  <a:cubicBezTo>
                    <a:pt x="54" y="49"/>
                    <a:pt x="59" y="42"/>
                    <a:pt x="51" y="40"/>
                  </a:cubicBezTo>
                  <a:cubicBezTo>
                    <a:pt x="48" y="40"/>
                    <a:pt x="50" y="37"/>
                    <a:pt x="48" y="35"/>
                  </a:cubicBezTo>
                  <a:cubicBezTo>
                    <a:pt x="44" y="32"/>
                    <a:pt x="47" y="39"/>
                    <a:pt x="45" y="37"/>
                  </a:cubicBezTo>
                  <a:cubicBezTo>
                    <a:pt x="44" y="35"/>
                    <a:pt x="42" y="37"/>
                    <a:pt x="42" y="32"/>
                  </a:cubicBezTo>
                  <a:cubicBezTo>
                    <a:pt x="41" y="29"/>
                    <a:pt x="41" y="32"/>
                    <a:pt x="39" y="29"/>
                  </a:cubicBezTo>
                  <a:cubicBezTo>
                    <a:pt x="38" y="28"/>
                    <a:pt x="35" y="23"/>
                    <a:pt x="32" y="21"/>
                  </a:cubicBezTo>
                  <a:cubicBezTo>
                    <a:pt x="29" y="21"/>
                    <a:pt x="29" y="18"/>
                    <a:pt x="27" y="17"/>
                  </a:cubicBezTo>
                  <a:cubicBezTo>
                    <a:pt x="24" y="17"/>
                    <a:pt x="27" y="14"/>
                    <a:pt x="24" y="14"/>
                  </a:cubicBezTo>
                  <a:cubicBezTo>
                    <a:pt x="22" y="12"/>
                    <a:pt x="24" y="11"/>
                    <a:pt x="21" y="7"/>
                  </a:cubicBezTo>
                  <a:cubicBezTo>
                    <a:pt x="18" y="3"/>
                    <a:pt x="19" y="7"/>
                    <a:pt x="16" y="6"/>
                  </a:cubicBezTo>
                  <a:cubicBezTo>
                    <a:pt x="15" y="4"/>
                    <a:pt x="15" y="6"/>
                    <a:pt x="10" y="6"/>
                  </a:cubicBezTo>
                  <a:cubicBezTo>
                    <a:pt x="4" y="4"/>
                    <a:pt x="9" y="4"/>
                    <a:pt x="4" y="1"/>
                  </a:cubicBezTo>
                  <a:cubicBezTo>
                    <a:pt x="0" y="0"/>
                    <a:pt x="1" y="6"/>
                    <a:pt x="4" y="12"/>
                  </a:cubicBezTo>
                  <a:close/>
                  <a:moveTo>
                    <a:pt x="82" y="124"/>
                  </a:moveTo>
                  <a:cubicBezTo>
                    <a:pt x="83" y="124"/>
                    <a:pt x="86" y="122"/>
                    <a:pt x="88" y="125"/>
                  </a:cubicBezTo>
                  <a:cubicBezTo>
                    <a:pt x="90" y="127"/>
                    <a:pt x="93" y="124"/>
                    <a:pt x="91" y="127"/>
                  </a:cubicBezTo>
                  <a:cubicBezTo>
                    <a:pt x="90" y="130"/>
                    <a:pt x="91" y="127"/>
                    <a:pt x="102" y="133"/>
                  </a:cubicBezTo>
                  <a:cubicBezTo>
                    <a:pt x="106" y="135"/>
                    <a:pt x="108" y="130"/>
                    <a:pt x="109" y="132"/>
                  </a:cubicBezTo>
                  <a:cubicBezTo>
                    <a:pt x="111" y="133"/>
                    <a:pt x="112" y="132"/>
                    <a:pt x="117" y="133"/>
                  </a:cubicBezTo>
                  <a:cubicBezTo>
                    <a:pt x="121" y="135"/>
                    <a:pt x="118" y="136"/>
                    <a:pt x="129" y="138"/>
                  </a:cubicBezTo>
                  <a:cubicBezTo>
                    <a:pt x="137" y="140"/>
                    <a:pt x="129" y="136"/>
                    <a:pt x="138" y="140"/>
                  </a:cubicBezTo>
                  <a:cubicBezTo>
                    <a:pt x="146" y="141"/>
                    <a:pt x="138" y="135"/>
                    <a:pt x="146" y="140"/>
                  </a:cubicBezTo>
                  <a:cubicBezTo>
                    <a:pt x="150" y="141"/>
                    <a:pt x="150" y="141"/>
                    <a:pt x="153" y="143"/>
                  </a:cubicBezTo>
                  <a:cubicBezTo>
                    <a:pt x="155" y="144"/>
                    <a:pt x="155" y="141"/>
                    <a:pt x="153" y="141"/>
                  </a:cubicBezTo>
                  <a:cubicBezTo>
                    <a:pt x="150" y="140"/>
                    <a:pt x="158" y="132"/>
                    <a:pt x="152" y="132"/>
                  </a:cubicBezTo>
                  <a:cubicBezTo>
                    <a:pt x="147" y="132"/>
                    <a:pt x="147" y="133"/>
                    <a:pt x="143" y="132"/>
                  </a:cubicBezTo>
                  <a:cubicBezTo>
                    <a:pt x="138" y="130"/>
                    <a:pt x="141" y="130"/>
                    <a:pt x="140" y="125"/>
                  </a:cubicBezTo>
                  <a:cubicBezTo>
                    <a:pt x="137" y="121"/>
                    <a:pt x="137" y="127"/>
                    <a:pt x="135" y="124"/>
                  </a:cubicBezTo>
                  <a:cubicBezTo>
                    <a:pt x="134" y="121"/>
                    <a:pt x="134" y="125"/>
                    <a:pt x="132" y="122"/>
                  </a:cubicBezTo>
                  <a:cubicBezTo>
                    <a:pt x="131" y="121"/>
                    <a:pt x="129" y="124"/>
                    <a:pt x="128" y="122"/>
                  </a:cubicBezTo>
                  <a:cubicBezTo>
                    <a:pt x="126" y="119"/>
                    <a:pt x="125" y="118"/>
                    <a:pt x="123" y="122"/>
                  </a:cubicBezTo>
                  <a:cubicBezTo>
                    <a:pt x="121" y="129"/>
                    <a:pt x="121" y="124"/>
                    <a:pt x="117" y="124"/>
                  </a:cubicBezTo>
                  <a:cubicBezTo>
                    <a:pt x="114" y="124"/>
                    <a:pt x="114" y="125"/>
                    <a:pt x="112" y="124"/>
                  </a:cubicBezTo>
                  <a:cubicBezTo>
                    <a:pt x="109" y="122"/>
                    <a:pt x="108" y="125"/>
                    <a:pt x="106" y="119"/>
                  </a:cubicBezTo>
                  <a:cubicBezTo>
                    <a:pt x="105" y="116"/>
                    <a:pt x="105" y="119"/>
                    <a:pt x="102" y="118"/>
                  </a:cubicBezTo>
                  <a:cubicBezTo>
                    <a:pt x="100" y="116"/>
                    <a:pt x="100" y="119"/>
                    <a:pt x="99" y="116"/>
                  </a:cubicBezTo>
                  <a:cubicBezTo>
                    <a:pt x="97" y="115"/>
                    <a:pt x="94" y="113"/>
                    <a:pt x="94" y="116"/>
                  </a:cubicBezTo>
                  <a:cubicBezTo>
                    <a:pt x="94" y="118"/>
                    <a:pt x="93" y="116"/>
                    <a:pt x="88" y="115"/>
                  </a:cubicBezTo>
                  <a:cubicBezTo>
                    <a:pt x="85" y="115"/>
                    <a:pt x="86" y="119"/>
                    <a:pt x="85" y="121"/>
                  </a:cubicBezTo>
                  <a:cubicBezTo>
                    <a:pt x="82" y="121"/>
                    <a:pt x="85" y="122"/>
                    <a:pt x="82" y="122"/>
                  </a:cubicBezTo>
                  <a:cubicBezTo>
                    <a:pt x="80" y="122"/>
                    <a:pt x="80" y="124"/>
                    <a:pt x="82" y="124"/>
                  </a:cubicBezTo>
                  <a:close/>
                  <a:moveTo>
                    <a:pt x="339" y="133"/>
                  </a:moveTo>
                  <a:cubicBezTo>
                    <a:pt x="339" y="135"/>
                    <a:pt x="338" y="138"/>
                    <a:pt x="338" y="140"/>
                  </a:cubicBezTo>
                  <a:cubicBezTo>
                    <a:pt x="338" y="141"/>
                    <a:pt x="339" y="138"/>
                    <a:pt x="342" y="140"/>
                  </a:cubicBezTo>
                  <a:cubicBezTo>
                    <a:pt x="345" y="141"/>
                    <a:pt x="345" y="136"/>
                    <a:pt x="347" y="136"/>
                  </a:cubicBezTo>
                  <a:cubicBezTo>
                    <a:pt x="349" y="136"/>
                    <a:pt x="347" y="135"/>
                    <a:pt x="349" y="133"/>
                  </a:cubicBezTo>
                  <a:cubicBezTo>
                    <a:pt x="349" y="132"/>
                    <a:pt x="350" y="132"/>
                    <a:pt x="349" y="132"/>
                  </a:cubicBezTo>
                  <a:cubicBezTo>
                    <a:pt x="347" y="130"/>
                    <a:pt x="347" y="130"/>
                    <a:pt x="347" y="129"/>
                  </a:cubicBezTo>
                  <a:cubicBezTo>
                    <a:pt x="344" y="129"/>
                    <a:pt x="339" y="132"/>
                    <a:pt x="339" y="133"/>
                  </a:cubicBezTo>
                  <a:close/>
                  <a:moveTo>
                    <a:pt x="147" y="127"/>
                  </a:moveTo>
                  <a:cubicBezTo>
                    <a:pt x="149" y="125"/>
                    <a:pt x="152" y="125"/>
                    <a:pt x="150" y="124"/>
                  </a:cubicBezTo>
                  <a:cubicBezTo>
                    <a:pt x="150" y="124"/>
                    <a:pt x="150" y="124"/>
                    <a:pt x="146" y="124"/>
                  </a:cubicBezTo>
                  <a:cubicBezTo>
                    <a:pt x="143" y="124"/>
                    <a:pt x="140" y="124"/>
                    <a:pt x="140" y="127"/>
                  </a:cubicBezTo>
                  <a:cubicBezTo>
                    <a:pt x="141" y="127"/>
                    <a:pt x="146" y="129"/>
                    <a:pt x="147" y="127"/>
                  </a:cubicBezTo>
                  <a:close/>
                  <a:moveTo>
                    <a:pt x="161" y="125"/>
                  </a:moveTo>
                  <a:cubicBezTo>
                    <a:pt x="161" y="124"/>
                    <a:pt x="163" y="125"/>
                    <a:pt x="163" y="125"/>
                  </a:cubicBezTo>
                  <a:cubicBezTo>
                    <a:pt x="163" y="124"/>
                    <a:pt x="163" y="124"/>
                    <a:pt x="161" y="124"/>
                  </a:cubicBezTo>
                  <a:cubicBezTo>
                    <a:pt x="160" y="124"/>
                    <a:pt x="161" y="125"/>
                    <a:pt x="161" y="125"/>
                  </a:cubicBezTo>
                  <a:close/>
                  <a:moveTo>
                    <a:pt x="158" y="141"/>
                  </a:moveTo>
                  <a:cubicBezTo>
                    <a:pt x="161" y="143"/>
                    <a:pt x="158" y="143"/>
                    <a:pt x="160" y="144"/>
                  </a:cubicBezTo>
                  <a:cubicBezTo>
                    <a:pt x="161" y="144"/>
                    <a:pt x="161" y="141"/>
                    <a:pt x="163" y="140"/>
                  </a:cubicBezTo>
                  <a:cubicBezTo>
                    <a:pt x="166" y="140"/>
                    <a:pt x="163" y="138"/>
                    <a:pt x="161" y="136"/>
                  </a:cubicBezTo>
                  <a:cubicBezTo>
                    <a:pt x="160" y="135"/>
                    <a:pt x="160" y="138"/>
                    <a:pt x="157" y="136"/>
                  </a:cubicBezTo>
                  <a:cubicBezTo>
                    <a:pt x="153" y="135"/>
                    <a:pt x="153" y="136"/>
                    <a:pt x="155" y="138"/>
                  </a:cubicBezTo>
                  <a:cubicBezTo>
                    <a:pt x="155" y="140"/>
                    <a:pt x="157" y="140"/>
                    <a:pt x="158" y="141"/>
                  </a:cubicBezTo>
                  <a:close/>
                  <a:moveTo>
                    <a:pt x="166" y="143"/>
                  </a:moveTo>
                  <a:cubicBezTo>
                    <a:pt x="164" y="143"/>
                    <a:pt x="164" y="144"/>
                    <a:pt x="169" y="144"/>
                  </a:cubicBezTo>
                  <a:cubicBezTo>
                    <a:pt x="172" y="144"/>
                    <a:pt x="170" y="144"/>
                    <a:pt x="172" y="141"/>
                  </a:cubicBezTo>
                  <a:cubicBezTo>
                    <a:pt x="173" y="138"/>
                    <a:pt x="173" y="138"/>
                    <a:pt x="170" y="138"/>
                  </a:cubicBezTo>
                  <a:cubicBezTo>
                    <a:pt x="169" y="136"/>
                    <a:pt x="167" y="140"/>
                    <a:pt x="167" y="140"/>
                  </a:cubicBezTo>
                  <a:cubicBezTo>
                    <a:pt x="167" y="141"/>
                    <a:pt x="167" y="143"/>
                    <a:pt x="166" y="143"/>
                  </a:cubicBezTo>
                  <a:close/>
                  <a:moveTo>
                    <a:pt x="175" y="146"/>
                  </a:moveTo>
                  <a:cubicBezTo>
                    <a:pt x="176" y="146"/>
                    <a:pt x="181" y="144"/>
                    <a:pt x="182" y="144"/>
                  </a:cubicBezTo>
                  <a:cubicBezTo>
                    <a:pt x="184" y="144"/>
                    <a:pt x="185" y="143"/>
                    <a:pt x="185" y="143"/>
                  </a:cubicBezTo>
                  <a:cubicBezTo>
                    <a:pt x="185" y="144"/>
                    <a:pt x="187" y="143"/>
                    <a:pt x="189" y="144"/>
                  </a:cubicBezTo>
                  <a:cubicBezTo>
                    <a:pt x="189" y="144"/>
                    <a:pt x="192" y="144"/>
                    <a:pt x="190" y="143"/>
                  </a:cubicBezTo>
                  <a:cubicBezTo>
                    <a:pt x="189" y="143"/>
                    <a:pt x="187" y="141"/>
                    <a:pt x="189" y="143"/>
                  </a:cubicBezTo>
                  <a:cubicBezTo>
                    <a:pt x="192" y="143"/>
                    <a:pt x="192" y="143"/>
                    <a:pt x="192" y="143"/>
                  </a:cubicBezTo>
                  <a:cubicBezTo>
                    <a:pt x="192" y="141"/>
                    <a:pt x="190" y="136"/>
                    <a:pt x="189" y="138"/>
                  </a:cubicBezTo>
                  <a:cubicBezTo>
                    <a:pt x="187" y="140"/>
                    <a:pt x="187" y="136"/>
                    <a:pt x="185" y="138"/>
                  </a:cubicBezTo>
                  <a:cubicBezTo>
                    <a:pt x="184" y="140"/>
                    <a:pt x="184" y="136"/>
                    <a:pt x="181" y="136"/>
                  </a:cubicBezTo>
                  <a:cubicBezTo>
                    <a:pt x="178" y="136"/>
                    <a:pt x="181" y="140"/>
                    <a:pt x="182" y="140"/>
                  </a:cubicBezTo>
                  <a:cubicBezTo>
                    <a:pt x="182" y="140"/>
                    <a:pt x="185" y="141"/>
                    <a:pt x="184" y="141"/>
                  </a:cubicBezTo>
                  <a:cubicBezTo>
                    <a:pt x="181" y="141"/>
                    <a:pt x="182" y="143"/>
                    <a:pt x="181" y="141"/>
                  </a:cubicBezTo>
                  <a:cubicBezTo>
                    <a:pt x="179" y="141"/>
                    <a:pt x="179" y="140"/>
                    <a:pt x="178" y="140"/>
                  </a:cubicBezTo>
                  <a:cubicBezTo>
                    <a:pt x="176" y="140"/>
                    <a:pt x="175" y="138"/>
                    <a:pt x="175" y="140"/>
                  </a:cubicBezTo>
                  <a:cubicBezTo>
                    <a:pt x="173" y="141"/>
                    <a:pt x="172" y="140"/>
                    <a:pt x="173" y="143"/>
                  </a:cubicBezTo>
                  <a:cubicBezTo>
                    <a:pt x="173" y="144"/>
                    <a:pt x="172" y="146"/>
                    <a:pt x="175" y="146"/>
                  </a:cubicBezTo>
                  <a:close/>
                  <a:moveTo>
                    <a:pt x="178" y="138"/>
                  </a:moveTo>
                  <a:cubicBezTo>
                    <a:pt x="178" y="136"/>
                    <a:pt x="179" y="136"/>
                    <a:pt x="179" y="138"/>
                  </a:cubicBezTo>
                  <a:cubicBezTo>
                    <a:pt x="179" y="138"/>
                    <a:pt x="178" y="140"/>
                    <a:pt x="178" y="138"/>
                  </a:cubicBezTo>
                  <a:close/>
                  <a:moveTo>
                    <a:pt x="195" y="141"/>
                  </a:moveTo>
                  <a:cubicBezTo>
                    <a:pt x="195" y="140"/>
                    <a:pt x="195" y="140"/>
                    <a:pt x="195" y="140"/>
                  </a:cubicBezTo>
                  <a:cubicBezTo>
                    <a:pt x="193" y="140"/>
                    <a:pt x="193" y="140"/>
                    <a:pt x="193" y="140"/>
                  </a:cubicBezTo>
                  <a:cubicBezTo>
                    <a:pt x="193" y="141"/>
                    <a:pt x="193" y="141"/>
                    <a:pt x="193" y="143"/>
                  </a:cubicBezTo>
                  <a:cubicBezTo>
                    <a:pt x="193" y="144"/>
                    <a:pt x="193" y="141"/>
                    <a:pt x="195" y="141"/>
                  </a:cubicBezTo>
                  <a:close/>
                  <a:moveTo>
                    <a:pt x="195" y="143"/>
                  </a:moveTo>
                  <a:cubicBezTo>
                    <a:pt x="195" y="144"/>
                    <a:pt x="195" y="141"/>
                    <a:pt x="196" y="141"/>
                  </a:cubicBezTo>
                  <a:cubicBezTo>
                    <a:pt x="196" y="141"/>
                    <a:pt x="196" y="143"/>
                    <a:pt x="195" y="143"/>
                  </a:cubicBezTo>
                  <a:close/>
                  <a:moveTo>
                    <a:pt x="199" y="143"/>
                  </a:moveTo>
                  <a:cubicBezTo>
                    <a:pt x="201" y="144"/>
                    <a:pt x="204" y="143"/>
                    <a:pt x="205" y="144"/>
                  </a:cubicBezTo>
                  <a:cubicBezTo>
                    <a:pt x="207" y="146"/>
                    <a:pt x="207" y="144"/>
                    <a:pt x="208" y="144"/>
                  </a:cubicBezTo>
                  <a:cubicBezTo>
                    <a:pt x="208" y="144"/>
                    <a:pt x="208" y="143"/>
                    <a:pt x="210" y="144"/>
                  </a:cubicBezTo>
                  <a:cubicBezTo>
                    <a:pt x="213" y="144"/>
                    <a:pt x="214" y="143"/>
                    <a:pt x="214" y="143"/>
                  </a:cubicBezTo>
                  <a:cubicBezTo>
                    <a:pt x="216" y="143"/>
                    <a:pt x="221" y="141"/>
                    <a:pt x="221" y="141"/>
                  </a:cubicBezTo>
                  <a:cubicBezTo>
                    <a:pt x="221" y="140"/>
                    <a:pt x="222" y="140"/>
                    <a:pt x="222" y="136"/>
                  </a:cubicBezTo>
                  <a:cubicBezTo>
                    <a:pt x="221" y="135"/>
                    <a:pt x="219" y="138"/>
                    <a:pt x="221" y="138"/>
                  </a:cubicBezTo>
                  <a:cubicBezTo>
                    <a:pt x="221" y="138"/>
                    <a:pt x="221" y="138"/>
                    <a:pt x="219" y="140"/>
                  </a:cubicBezTo>
                  <a:cubicBezTo>
                    <a:pt x="216" y="140"/>
                    <a:pt x="219" y="141"/>
                    <a:pt x="217" y="141"/>
                  </a:cubicBezTo>
                  <a:cubicBezTo>
                    <a:pt x="214" y="143"/>
                    <a:pt x="214" y="138"/>
                    <a:pt x="213" y="140"/>
                  </a:cubicBezTo>
                  <a:cubicBezTo>
                    <a:pt x="211" y="141"/>
                    <a:pt x="211" y="140"/>
                    <a:pt x="210" y="141"/>
                  </a:cubicBezTo>
                  <a:cubicBezTo>
                    <a:pt x="208" y="141"/>
                    <a:pt x="207" y="140"/>
                    <a:pt x="205" y="138"/>
                  </a:cubicBezTo>
                  <a:cubicBezTo>
                    <a:pt x="204" y="138"/>
                    <a:pt x="201" y="136"/>
                    <a:pt x="199" y="138"/>
                  </a:cubicBezTo>
                  <a:cubicBezTo>
                    <a:pt x="198" y="140"/>
                    <a:pt x="196" y="140"/>
                    <a:pt x="196" y="143"/>
                  </a:cubicBezTo>
                  <a:cubicBezTo>
                    <a:pt x="196" y="146"/>
                    <a:pt x="198" y="143"/>
                    <a:pt x="199" y="143"/>
                  </a:cubicBezTo>
                  <a:close/>
                  <a:moveTo>
                    <a:pt x="202" y="113"/>
                  </a:moveTo>
                  <a:cubicBezTo>
                    <a:pt x="202" y="115"/>
                    <a:pt x="202" y="122"/>
                    <a:pt x="202" y="119"/>
                  </a:cubicBezTo>
                  <a:cubicBezTo>
                    <a:pt x="201" y="118"/>
                    <a:pt x="202" y="113"/>
                    <a:pt x="202" y="113"/>
                  </a:cubicBezTo>
                  <a:close/>
                  <a:moveTo>
                    <a:pt x="222" y="140"/>
                  </a:moveTo>
                  <a:cubicBezTo>
                    <a:pt x="222" y="140"/>
                    <a:pt x="224" y="140"/>
                    <a:pt x="222" y="141"/>
                  </a:cubicBezTo>
                  <a:cubicBezTo>
                    <a:pt x="221" y="141"/>
                    <a:pt x="221" y="141"/>
                    <a:pt x="222" y="140"/>
                  </a:cubicBezTo>
                  <a:close/>
                  <a:moveTo>
                    <a:pt x="224" y="140"/>
                  </a:moveTo>
                  <a:cubicBezTo>
                    <a:pt x="224" y="140"/>
                    <a:pt x="224" y="140"/>
                    <a:pt x="225" y="138"/>
                  </a:cubicBezTo>
                  <a:cubicBezTo>
                    <a:pt x="225" y="138"/>
                    <a:pt x="224" y="138"/>
                    <a:pt x="222" y="138"/>
                  </a:cubicBezTo>
                  <a:cubicBezTo>
                    <a:pt x="222" y="140"/>
                    <a:pt x="222" y="140"/>
                    <a:pt x="224" y="140"/>
                  </a:cubicBezTo>
                  <a:close/>
                  <a:moveTo>
                    <a:pt x="225" y="141"/>
                  </a:moveTo>
                  <a:cubicBezTo>
                    <a:pt x="228" y="141"/>
                    <a:pt x="225" y="140"/>
                    <a:pt x="227" y="140"/>
                  </a:cubicBezTo>
                  <a:cubicBezTo>
                    <a:pt x="228" y="140"/>
                    <a:pt x="227" y="140"/>
                    <a:pt x="228" y="138"/>
                  </a:cubicBezTo>
                  <a:cubicBezTo>
                    <a:pt x="230" y="138"/>
                    <a:pt x="230" y="138"/>
                    <a:pt x="228" y="138"/>
                  </a:cubicBezTo>
                  <a:cubicBezTo>
                    <a:pt x="227" y="138"/>
                    <a:pt x="225" y="138"/>
                    <a:pt x="225" y="138"/>
                  </a:cubicBezTo>
                  <a:cubicBezTo>
                    <a:pt x="225" y="140"/>
                    <a:pt x="225" y="140"/>
                    <a:pt x="224" y="140"/>
                  </a:cubicBezTo>
                  <a:cubicBezTo>
                    <a:pt x="222" y="141"/>
                    <a:pt x="224" y="141"/>
                    <a:pt x="225" y="141"/>
                  </a:cubicBezTo>
                  <a:close/>
                  <a:moveTo>
                    <a:pt x="231" y="140"/>
                  </a:moveTo>
                  <a:cubicBezTo>
                    <a:pt x="233" y="138"/>
                    <a:pt x="233" y="136"/>
                    <a:pt x="231" y="138"/>
                  </a:cubicBezTo>
                  <a:cubicBezTo>
                    <a:pt x="230" y="140"/>
                    <a:pt x="230" y="136"/>
                    <a:pt x="230" y="140"/>
                  </a:cubicBezTo>
                  <a:cubicBezTo>
                    <a:pt x="230" y="140"/>
                    <a:pt x="230" y="141"/>
                    <a:pt x="231" y="140"/>
                  </a:cubicBezTo>
                  <a:close/>
                  <a:moveTo>
                    <a:pt x="237" y="140"/>
                  </a:moveTo>
                  <a:cubicBezTo>
                    <a:pt x="240" y="140"/>
                    <a:pt x="239" y="136"/>
                    <a:pt x="236" y="136"/>
                  </a:cubicBezTo>
                  <a:cubicBezTo>
                    <a:pt x="233" y="138"/>
                    <a:pt x="234" y="135"/>
                    <a:pt x="233" y="138"/>
                  </a:cubicBezTo>
                  <a:cubicBezTo>
                    <a:pt x="231" y="141"/>
                    <a:pt x="234" y="140"/>
                    <a:pt x="237" y="140"/>
                  </a:cubicBezTo>
                  <a:close/>
                  <a:moveTo>
                    <a:pt x="196" y="153"/>
                  </a:moveTo>
                  <a:cubicBezTo>
                    <a:pt x="199" y="155"/>
                    <a:pt x="199" y="158"/>
                    <a:pt x="199" y="157"/>
                  </a:cubicBezTo>
                  <a:cubicBezTo>
                    <a:pt x="201" y="157"/>
                    <a:pt x="201" y="158"/>
                    <a:pt x="202" y="158"/>
                  </a:cubicBezTo>
                  <a:cubicBezTo>
                    <a:pt x="202" y="157"/>
                    <a:pt x="204" y="157"/>
                    <a:pt x="204" y="157"/>
                  </a:cubicBezTo>
                  <a:cubicBezTo>
                    <a:pt x="205" y="155"/>
                    <a:pt x="202" y="152"/>
                    <a:pt x="201" y="152"/>
                  </a:cubicBezTo>
                  <a:cubicBezTo>
                    <a:pt x="199" y="150"/>
                    <a:pt x="201" y="150"/>
                    <a:pt x="199" y="149"/>
                  </a:cubicBezTo>
                  <a:cubicBezTo>
                    <a:pt x="198" y="147"/>
                    <a:pt x="196" y="149"/>
                    <a:pt x="195" y="149"/>
                  </a:cubicBezTo>
                  <a:cubicBezTo>
                    <a:pt x="195" y="149"/>
                    <a:pt x="190" y="147"/>
                    <a:pt x="190" y="150"/>
                  </a:cubicBezTo>
                  <a:cubicBezTo>
                    <a:pt x="190" y="153"/>
                    <a:pt x="193" y="152"/>
                    <a:pt x="196" y="153"/>
                  </a:cubicBezTo>
                  <a:close/>
                  <a:moveTo>
                    <a:pt x="225" y="161"/>
                  </a:moveTo>
                  <a:cubicBezTo>
                    <a:pt x="225" y="161"/>
                    <a:pt x="225" y="158"/>
                    <a:pt x="224" y="161"/>
                  </a:cubicBezTo>
                  <a:cubicBezTo>
                    <a:pt x="222" y="163"/>
                    <a:pt x="221" y="161"/>
                    <a:pt x="221" y="163"/>
                  </a:cubicBezTo>
                  <a:cubicBezTo>
                    <a:pt x="221" y="164"/>
                    <a:pt x="224" y="163"/>
                    <a:pt x="225" y="161"/>
                  </a:cubicBezTo>
                  <a:close/>
                  <a:moveTo>
                    <a:pt x="231" y="157"/>
                  </a:moveTo>
                  <a:cubicBezTo>
                    <a:pt x="233" y="157"/>
                    <a:pt x="233" y="157"/>
                    <a:pt x="236" y="153"/>
                  </a:cubicBezTo>
                  <a:cubicBezTo>
                    <a:pt x="237" y="150"/>
                    <a:pt x="237" y="150"/>
                    <a:pt x="240" y="149"/>
                  </a:cubicBezTo>
                  <a:cubicBezTo>
                    <a:pt x="243" y="146"/>
                    <a:pt x="245" y="147"/>
                    <a:pt x="246" y="146"/>
                  </a:cubicBezTo>
                  <a:cubicBezTo>
                    <a:pt x="246" y="144"/>
                    <a:pt x="248" y="146"/>
                    <a:pt x="249" y="144"/>
                  </a:cubicBezTo>
                  <a:cubicBezTo>
                    <a:pt x="251" y="141"/>
                    <a:pt x="253" y="143"/>
                    <a:pt x="254" y="141"/>
                  </a:cubicBezTo>
                  <a:cubicBezTo>
                    <a:pt x="256" y="140"/>
                    <a:pt x="257" y="140"/>
                    <a:pt x="256" y="138"/>
                  </a:cubicBezTo>
                  <a:cubicBezTo>
                    <a:pt x="253" y="138"/>
                    <a:pt x="251" y="140"/>
                    <a:pt x="249" y="140"/>
                  </a:cubicBezTo>
                  <a:cubicBezTo>
                    <a:pt x="248" y="140"/>
                    <a:pt x="246" y="141"/>
                    <a:pt x="245" y="140"/>
                  </a:cubicBezTo>
                  <a:cubicBezTo>
                    <a:pt x="245" y="140"/>
                    <a:pt x="243" y="140"/>
                    <a:pt x="240" y="141"/>
                  </a:cubicBezTo>
                  <a:cubicBezTo>
                    <a:pt x="237" y="143"/>
                    <a:pt x="239" y="143"/>
                    <a:pt x="236" y="146"/>
                  </a:cubicBezTo>
                  <a:cubicBezTo>
                    <a:pt x="233" y="147"/>
                    <a:pt x="233" y="146"/>
                    <a:pt x="230" y="149"/>
                  </a:cubicBezTo>
                  <a:cubicBezTo>
                    <a:pt x="227" y="150"/>
                    <a:pt x="227" y="152"/>
                    <a:pt x="227" y="153"/>
                  </a:cubicBezTo>
                  <a:cubicBezTo>
                    <a:pt x="225" y="155"/>
                    <a:pt x="228" y="155"/>
                    <a:pt x="227" y="157"/>
                  </a:cubicBezTo>
                  <a:cubicBezTo>
                    <a:pt x="225" y="157"/>
                    <a:pt x="224" y="158"/>
                    <a:pt x="227" y="158"/>
                  </a:cubicBezTo>
                  <a:cubicBezTo>
                    <a:pt x="230" y="160"/>
                    <a:pt x="230" y="157"/>
                    <a:pt x="231" y="157"/>
                  </a:cubicBezTo>
                  <a:close/>
                  <a:moveTo>
                    <a:pt x="201" y="112"/>
                  </a:moveTo>
                  <a:cubicBezTo>
                    <a:pt x="204" y="112"/>
                    <a:pt x="199" y="107"/>
                    <a:pt x="201" y="104"/>
                  </a:cubicBezTo>
                  <a:cubicBezTo>
                    <a:pt x="202" y="102"/>
                    <a:pt x="201" y="97"/>
                    <a:pt x="201" y="91"/>
                  </a:cubicBezTo>
                  <a:cubicBezTo>
                    <a:pt x="202" y="85"/>
                    <a:pt x="198" y="88"/>
                    <a:pt x="202" y="84"/>
                  </a:cubicBezTo>
                  <a:cubicBezTo>
                    <a:pt x="207" y="80"/>
                    <a:pt x="208" y="85"/>
                    <a:pt x="205" y="88"/>
                  </a:cubicBezTo>
                  <a:cubicBezTo>
                    <a:pt x="204" y="93"/>
                    <a:pt x="207" y="93"/>
                    <a:pt x="208" y="96"/>
                  </a:cubicBezTo>
                  <a:cubicBezTo>
                    <a:pt x="211" y="99"/>
                    <a:pt x="207" y="105"/>
                    <a:pt x="213" y="105"/>
                  </a:cubicBezTo>
                  <a:cubicBezTo>
                    <a:pt x="216" y="105"/>
                    <a:pt x="213" y="102"/>
                    <a:pt x="216" y="101"/>
                  </a:cubicBezTo>
                  <a:cubicBezTo>
                    <a:pt x="219" y="99"/>
                    <a:pt x="219" y="102"/>
                    <a:pt x="221" y="99"/>
                  </a:cubicBezTo>
                  <a:cubicBezTo>
                    <a:pt x="222" y="94"/>
                    <a:pt x="214" y="94"/>
                    <a:pt x="216" y="91"/>
                  </a:cubicBezTo>
                  <a:cubicBezTo>
                    <a:pt x="219" y="88"/>
                    <a:pt x="214" y="82"/>
                    <a:pt x="211" y="79"/>
                  </a:cubicBezTo>
                  <a:cubicBezTo>
                    <a:pt x="207" y="74"/>
                    <a:pt x="216" y="74"/>
                    <a:pt x="219" y="68"/>
                  </a:cubicBezTo>
                  <a:cubicBezTo>
                    <a:pt x="222" y="62"/>
                    <a:pt x="224" y="70"/>
                    <a:pt x="225" y="67"/>
                  </a:cubicBezTo>
                  <a:cubicBezTo>
                    <a:pt x="227" y="65"/>
                    <a:pt x="227" y="63"/>
                    <a:pt x="221" y="63"/>
                  </a:cubicBezTo>
                  <a:cubicBezTo>
                    <a:pt x="214" y="63"/>
                    <a:pt x="216" y="67"/>
                    <a:pt x="211" y="67"/>
                  </a:cubicBezTo>
                  <a:cubicBezTo>
                    <a:pt x="207" y="65"/>
                    <a:pt x="208" y="71"/>
                    <a:pt x="204" y="71"/>
                  </a:cubicBezTo>
                  <a:cubicBezTo>
                    <a:pt x="201" y="70"/>
                    <a:pt x="204" y="68"/>
                    <a:pt x="201" y="65"/>
                  </a:cubicBezTo>
                  <a:cubicBezTo>
                    <a:pt x="196" y="63"/>
                    <a:pt x="199" y="49"/>
                    <a:pt x="204" y="52"/>
                  </a:cubicBezTo>
                  <a:cubicBezTo>
                    <a:pt x="207" y="54"/>
                    <a:pt x="210" y="52"/>
                    <a:pt x="211" y="52"/>
                  </a:cubicBezTo>
                  <a:cubicBezTo>
                    <a:pt x="214" y="54"/>
                    <a:pt x="222" y="51"/>
                    <a:pt x="224" y="52"/>
                  </a:cubicBezTo>
                  <a:cubicBezTo>
                    <a:pt x="224" y="54"/>
                    <a:pt x="231" y="56"/>
                    <a:pt x="234" y="51"/>
                  </a:cubicBezTo>
                  <a:cubicBezTo>
                    <a:pt x="237" y="46"/>
                    <a:pt x="240" y="43"/>
                    <a:pt x="239" y="42"/>
                  </a:cubicBezTo>
                  <a:cubicBezTo>
                    <a:pt x="237" y="39"/>
                    <a:pt x="234" y="43"/>
                    <a:pt x="231" y="48"/>
                  </a:cubicBezTo>
                  <a:cubicBezTo>
                    <a:pt x="230" y="51"/>
                    <a:pt x="222" y="46"/>
                    <a:pt x="221" y="48"/>
                  </a:cubicBezTo>
                  <a:cubicBezTo>
                    <a:pt x="221" y="49"/>
                    <a:pt x="217" y="46"/>
                    <a:pt x="213" y="46"/>
                  </a:cubicBezTo>
                  <a:cubicBezTo>
                    <a:pt x="208" y="48"/>
                    <a:pt x="211" y="45"/>
                    <a:pt x="208" y="45"/>
                  </a:cubicBezTo>
                  <a:cubicBezTo>
                    <a:pt x="207" y="45"/>
                    <a:pt x="205" y="43"/>
                    <a:pt x="204" y="45"/>
                  </a:cubicBezTo>
                  <a:cubicBezTo>
                    <a:pt x="204" y="46"/>
                    <a:pt x="202" y="51"/>
                    <a:pt x="201" y="48"/>
                  </a:cubicBezTo>
                  <a:cubicBezTo>
                    <a:pt x="199" y="46"/>
                    <a:pt x="199" y="51"/>
                    <a:pt x="198" y="52"/>
                  </a:cubicBezTo>
                  <a:cubicBezTo>
                    <a:pt x="195" y="56"/>
                    <a:pt x="198" y="57"/>
                    <a:pt x="196" y="57"/>
                  </a:cubicBezTo>
                  <a:cubicBezTo>
                    <a:pt x="193" y="59"/>
                    <a:pt x="196" y="59"/>
                    <a:pt x="196" y="62"/>
                  </a:cubicBezTo>
                  <a:cubicBezTo>
                    <a:pt x="195" y="65"/>
                    <a:pt x="192" y="67"/>
                    <a:pt x="193" y="73"/>
                  </a:cubicBezTo>
                  <a:cubicBezTo>
                    <a:pt x="193" y="79"/>
                    <a:pt x="192" y="74"/>
                    <a:pt x="192" y="79"/>
                  </a:cubicBezTo>
                  <a:cubicBezTo>
                    <a:pt x="192" y="85"/>
                    <a:pt x="187" y="82"/>
                    <a:pt x="189" y="85"/>
                  </a:cubicBezTo>
                  <a:cubicBezTo>
                    <a:pt x="190" y="88"/>
                    <a:pt x="187" y="85"/>
                    <a:pt x="189" y="90"/>
                  </a:cubicBezTo>
                  <a:cubicBezTo>
                    <a:pt x="190" y="94"/>
                    <a:pt x="192" y="88"/>
                    <a:pt x="195" y="93"/>
                  </a:cubicBezTo>
                  <a:cubicBezTo>
                    <a:pt x="198" y="99"/>
                    <a:pt x="192" y="107"/>
                    <a:pt x="195" y="112"/>
                  </a:cubicBezTo>
                  <a:cubicBezTo>
                    <a:pt x="196" y="115"/>
                    <a:pt x="198" y="112"/>
                    <a:pt x="201" y="112"/>
                  </a:cubicBezTo>
                  <a:close/>
                  <a:moveTo>
                    <a:pt x="251" y="94"/>
                  </a:moveTo>
                  <a:cubicBezTo>
                    <a:pt x="253" y="96"/>
                    <a:pt x="257" y="91"/>
                    <a:pt x="254" y="88"/>
                  </a:cubicBezTo>
                  <a:cubicBezTo>
                    <a:pt x="253" y="85"/>
                    <a:pt x="246" y="85"/>
                    <a:pt x="246" y="88"/>
                  </a:cubicBezTo>
                  <a:cubicBezTo>
                    <a:pt x="245" y="90"/>
                    <a:pt x="248" y="93"/>
                    <a:pt x="251" y="94"/>
                  </a:cubicBezTo>
                  <a:close/>
                  <a:moveTo>
                    <a:pt x="263" y="88"/>
                  </a:moveTo>
                  <a:cubicBezTo>
                    <a:pt x="263" y="87"/>
                    <a:pt x="265" y="91"/>
                    <a:pt x="268" y="90"/>
                  </a:cubicBezTo>
                  <a:cubicBezTo>
                    <a:pt x="271" y="87"/>
                    <a:pt x="274" y="91"/>
                    <a:pt x="274" y="90"/>
                  </a:cubicBezTo>
                  <a:cubicBezTo>
                    <a:pt x="274" y="88"/>
                    <a:pt x="278" y="91"/>
                    <a:pt x="281" y="94"/>
                  </a:cubicBezTo>
                  <a:cubicBezTo>
                    <a:pt x="286" y="96"/>
                    <a:pt x="286" y="93"/>
                    <a:pt x="283" y="88"/>
                  </a:cubicBezTo>
                  <a:cubicBezTo>
                    <a:pt x="280" y="84"/>
                    <a:pt x="280" y="88"/>
                    <a:pt x="275" y="85"/>
                  </a:cubicBezTo>
                  <a:cubicBezTo>
                    <a:pt x="272" y="82"/>
                    <a:pt x="274" y="85"/>
                    <a:pt x="269" y="85"/>
                  </a:cubicBezTo>
                  <a:cubicBezTo>
                    <a:pt x="263" y="84"/>
                    <a:pt x="260" y="87"/>
                    <a:pt x="260" y="90"/>
                  </a:cubicBezTo>
                  <a:cubicBezTo>
                    <a:pt x="262" y="94"/>
                    <a:pt x="262" y="88"/>
                    <a:pt x="263" y="88"/>
                  </a:cubicBezTo>
                  <a:close/>
                  <a:moveTo>
                    <a:pt x="233" y="76"/>
                  </a:moveTo>
                  <a:cubicBezTo>
                    <a:pt x="233" y="71"/>
                    <a:pt x="240" y="74"/>
                    <a:pt x="240" y="74"/>
                  </a:cubicBezTo>
                  <a:cubicBezTo>
                    <a:pt x="240" y="76"/>
                    <a:pt x="233" y="77"/>
                    <a:pt x="233" y="76"/>
                  </a:cubicBezTo>
                  <a:close/>
                  <a:moveTo>
                    <a:pt x="240" y="76"/>
                  </a:moveTo>
                  <a:cubicBezTo>
                    <a:pt x="242" y="73"/>
                    <a:pt x="251" y="74"/>
                    <a:pt x="248" y="74"/>
                  </a:cubicBezTo>
                  <a:cubicBezTo>
                    <a:pt x="246" y="76"/>
                    <a:pt x="240" y="77"/>
                    <a:pt x="240" y="76"/>
                  </a:cubicBezTo>
                  <a:close/>
                  <a:moveTo>
                    <a:pt x="259" y="74"/>
                  </a:moveTo>
                  <a:cubicBezTo>
                    <a:pt x="262" y="73"/>
                    <a:pt x="265" y="74"/>
                    <a:pt x="262" y="71"/>
                  </a:cubicBezTo>
                  <a:cubicBezTo>
                    <a:pt x="259" y="70"/>
                    <a:pt x="257" y="70"/>
                    <a:pt x="257" y="73"/>
                  </a:cubicBezTo>
                  <a:cubicBezTo>
                    <a:pt x="257" y="74"/>
                    <a:pt x="257" y="74"/>
                    <a:pt x="259" y="74"/>
                  </a:cubicBezTo>
                  <a:close/>
                  <a:moveTo>
                    <a:pt x="275" y="76"/>
                  </a:moveTo>
                  <a:cubicBezTo>
                    <a:pt x="277" y="77"/>
                    <a:pt x="280" y="79"/>
                    <a:pt x="280" y="76"/>
                  </a:cubicBezTo>
                  <a:cubicBezTo>
                    <a:pt x="281" y="74"/>
                    <a:pt x="280" y="73"/>
                    <a:pt x="277" y="74"/>
                  </a:cubicBezTo>
                  <a:cubicBezTo>
                    <a:pt x="275" y="74"/>
                    <a:pt x="274" y="76"/>
                    <a:pt x="275" y="76"/>
                  </a:cubicBezTo>
                  <a:close/>
                  <a:moveTo>
                    <a:pt x="285" y="67"/>
                  </a:moveTo>
                  <a:cubicBezTo>
                    <a:pt x="285" y="65"/>
                    <a:pt x="281" y="67"/>
                    <a:pt x="281" y="67"/>
                  </a:cubicBezTo>
                  <a:cubicBezTo>
                    <a:pt x="283" y="68"/>
                    <a:pt x="283" y="68"/>
                    <a:pt x="285" y="70"/>
                  </a:cubicBezTo>
                  <a:cubicBezTo>
                    <a:pt x="285" y="71"/>
                    <a:pt x="286" y="67"/>
                    <a:pt x="285" y="67"/>
                  </a:cubicBezTo>
                  <a:close/>
                  <a:moveTo>
                    <a:pt x="285" y="59"/>
                  </a:moveTo>
                  <a:cubicBezTo>
                    <a:pt x="285" y="59"/>
                    <a:pt x="286" y="62"/>
                    <a:pt x="288" y="60"/>
                  </a:cubicBezTo>
                  <a:cubicBezTo>
                    <a:pt x="289" y="60"/>
                    <a:pt x="286" y="57"/>
                    <a:pt x="283" y="57"/>
                  </a:cubicBezTo>
                  <a:cubicBezTo>
                    <a:pt x="280" y="59"/>
                    <a:pt x="278" y="59"/>
                    <a:pt x="280" y="60"/>
                  </a:cubicBezTo>
                  <a:cubicBezTo>
                    <a:pt x="281" y="60"/>
                    <a:pt x="283" y="62"/>
                    <a:pt x="285" y="62"/>
                  </a:cubicBezTo>
                  <a:cubicBezTo>
                    <a:pt x="286" y="60"/>
                    <a:pt x="283" y="59"/>
                    <a:pt x="285" y="59"/>
                  </a:cubicBezTo>
                  <a:close/>
                  <a:moveTo>
                    <a:pt x="263" y="63"/>
                  </a:moveTo>
                  <a:cubicBezTo>
                    <a:pt x="262" y="60"/>
                    <a:pt x="260" y="57"/>
                    <a:pt x="260" y="54"/>
                  </a:cubicBezTo>
                  <a:cubicBezTo>
                    <a:pt x="262" y="52"/>
                    <a:pt x="263" y="52"/>
                    <a:pt x="266" y="54"/>
                  </a:cubicBezTo>
                  <a:cubicBezTo>
                    <a:pt x="269" y="56"/>
                    <a:pt x="268" y="52"/>
                    <a:pt x="265" y="51"/>
                  </a:cubicBezTo>
                  <a:cubicBezTo>
                    <a:pt x="262" y="49"/>
                    <a:pt x="265" y="48"/>
                    <a:pt x="266" y="48"/>
                  </a:cubicBezTo>
                  <a:cubicBezTo>
                    <a:pt x="268" y="46"/>
                    <a:pt x="268" y="42"/>
                    <a:pt x="265" y="42"/>
                  </a:cubicBezTo>
                  <a:cubicBezTo>
                    <a:pt x="262" y="43"/>
                    <a:pt x="260" y="51"/>
                    <a:pt x="260" y="49"/>
                  </a:cubicBezTo>
                  <a:cubicBezTo>
                    <a:pt x="259" y="46"/>
                    <a:pt x="260" y="48"/>
                    <a:pt x="262" y="43"/>
                  </a:cubicBezTo>
                  <a:cubicBezTo>
                    <a:pt x="263" y="40"/>
                    <a:pt x="260" y="40"/>
                    <a:pt x="260" y="39"/>
                  </a:cubicBezTo>
                  <a:cubicBezTo>
                    <a:pt x="262" y="37"/>
                    <a:pt x="263" y="34"/>
                    <a:pt x="260" y="35"/>
                  </a:cubicBezTo>
                  <a:cubicBezTo>
                    <a:pt x="257" y="39"/>
                    <a:pt x="257" y="45"/>
                    <a:pt x="257" y="48"/>
                  </a:cubicBezTo>
                  <a:cubicBezTo>
                    <a:pt x="259" y="49"/>
                    <a:pt x="257" y="51"/>
                    <a:pt x="259" y="52"/>
                  </a:cubicBezTo>
                  <a:cubicBezTo>
                    <a:pt x="260" y="56"/>
                    <a:pt x="257" y="57"/>
                    <a:pt x="260" y="60"/>
                  </a:cubicBezTo>
                  <a:cubicBezTo>
                    <a:pt x="262" y="63"/>
                    <a:pt x="263" y="67"/>
                    <a:pt x="265" y="67"/>
                  </a:cubicBezTo>
                  <a:cubicBezTo>
                    <a:pt x="265" y="65"/>
                    <a:pt x="265" y="65"/>
                    <a:pt x="263" y="63"/>
                  </a:cubicBezTo>
                  <a:close/>
                  <a:moveTo>
                    <a:pt x="263" y="37"/>
                  </a:moveTo>
                  <a:cubicBezTo>
                    <a:pt x="263" y="34"/>
                    <a:pt x="265" y="29"/>
                    <a:pt x="266" y="32"/>
                  </a:cubicBezTo>
                  <a:cubicBezTo>
                    <a:pt x="268" y="34"/>
                    <a:pt x="263" y="40"/>
                    <a:pt x="263" y="37"/>
                  </a:cubicBezTo>
                  <a:close/>
                  <a:moveTo>
                    <a:pt x="213" y="110"/>
                  </a:moveTo>
                  <a:cubicBezTo>
                    <a:pt x="213" y="108"/>
                    <a:pt x="213" y="105"/>
                    <a:pt x="213" y="107"/>
                  </a:cubicBezTo>
                  <a:cubicBezTo>
                    <a:pt x="214" y="110"/>
                    <a:pt x="214" y="112"/>
                    <a:pt x="213" y="110"/>
                  </a:cubicBezTo>
                  <a:close/>
                  <a:moveTo>
                    <a:pt x="219" y="108"/>
                  </a:moveTo>
                  <a:cubicBezTo>
                    <a:pt x="219" y="107"/>
                    <a:pt x="219" y="105"/>
                    <a:pt x="219" y="104"/>
                  </a:cubicBezTo>
                  <a:cubicBezTo>
                    <a:pt x="221" y="101"/>
                    <a:pt x="216" y="102"/>
                    <a:pt x="216" y="105"/>
                  </a:cubicBezTo>
                  <a:cubicBezTo>
                    <a:pt x="217" y="107"/>
                    <a:pt x="214" y="112"/>
                    <a:pt x="217" y="110"/>
                  </a:cubicBezTo>
                  <a:cubicBezTo>
                    <a:pt x="219" y="108"/>
                    <a:pt x="219" y="108"/>
                    <a:pt x="219" y="108"/>
                  </a:cubicBezTo>
                  <a:close/>
                  <a:moveTo>
                    <a:pt x="221" y="112"/>
                  </a:moveTo>
                  <a:cubicBezTo>
                    <a:pt x="222" y="108"/>
                    <a:pt x="225" y="112"/>
                    <a:pt x="222" y="108"/>
                  </a:cubicBezTo>
                  <a:cubicBezTo>
                    <a:pt x="219" y="104"/>
                    <a:pt x="225" y="105"/>
                    <a:pt x="224" y="101"/>
                  </a:cubicBezTo>
                  <a:cubicBezTo>
                    <a:pt x="222" y="97"/>
                    <a:pt x="221" y="102"/>
                    <a:pt x="221" y="107"/>
                  </a:cubicBezTo>
                  <a:cubicBezTo>
                    <a:pt x="221" y="112"/>
                    <a:pt x="216" y="112"/>
                    <a:pt x="219" y="113"/>
                  </a:cubicBezTo>
                  <a:cubicBezTo>
                    <a:pt x="221" y="113"/>
                    <a:pt x="221" y="113"/>
                    <a:pt x="221" y="112"/>
                  </a:cubicBezTo>
                  <a:close/>
                  <a:moveTo>
                    <a:pt x="221" y="73"/>
                  </a:moveTo>
                  <a:cubicBezTo>
                    <a:pt x="221" y="70"/>
                    <a:pt x="221" y="68"/>
                    <a:pt x="222" y="68"/>
                  </a:cubicBezTo>
                  <a:cubicBezTo>
                    <a:pt x="224" y="68"/>
                    <a:pt x="221" y="73"/>
                    <a:pt x="221" y="73"/>
                  </a:cubicBezTo>
                  <a:close/>
                  <a:moveTo>
                    <a:pt x="225" y="70"/>
                  </a:moveTo>
                  <a:cubicBezTo>
                    <a:pt x="227" y="68"/>
                    <a:pt x="227" y="71"/>
                    <a:pt x="225" y="71"/>
                  </a:cubicBezTo>
                  <a:cubicBezTo>
                    <a:pt x="225" y="73"/>
                    <a:pt x="224" y="70"/>
                    <a:pt x="225" y="70"/>
                  </a:cubicBezTo>
                  <a:close/>
                  <a:moveTo>
                    <a:pt x="257" y="63"/>
                  </a:moveTo>
                  <a:cubicBezTo>
                    <a:pt x="257" y="65"/>
                    <a:pt x="259" y="65"/>
                    <a:pt x="259" y="62"/>
                  </a:cubicBezTo>
                  <a:cubicBezTo>
                    <a:pt x="259" y="60"/>
                    <a:pt x="257" y="59"/>
                    <a:pt x="257" y="60"/>
                  </a:cubicBezTo>
                  <a:cubicBezTo>
                    <a:pt x="256" y="62"/>
                    <a:pt x="256" y="62"/>
                    <a:pt x="257" y="63"/>
                  </a:cubicBezTo>
                  <a:close/>
                  <a:moveTo>
                    <a:pt x="288" y="135"/>
                  </a:moveTo>
                  <a:cubicBezTo>
                    <a:pt x="285" y="136"/>
                    <a:pt x="289" y="125"/>
                    <a:pt x="291" y="129"/>
                  </a:cubicBezTo>
                  <a:cubicBezTo>
                    <a:pt x="291" y="130"/>
                    <a:pt x="291" y="133"/>
                    <a:pt x="288" y="135"/>
                  </a:cubicBezTo>
                  <a:close/>
                  <a:moveTo>
                    <a:pt x="310" y="124"/>
                  </a:moveTo>
                  <a:cubicBezTo>
                    <a:pt x="309" y="125"/>
                    <a:pt x="309" y="115"/>
                    <a:pt x="312" y="119"/>
                  </a:cubicBezTo>
                  <a:cubicBezTo>
                    <a:pt x="313" y="122"/>
                    <a:pt x="313" y="124"/>
                    <a:pt x="310" y="124"/>
                  </a:cubicBezTo>
                  <a:close/>
                  <a:moveTo>
                    <a:pt x="245" y="133"/>
                  </a:moveTo>
                  <a:cubicBezTo>
                    <a:pt x="246" y="132"/>
                    <a:pt x="253" y="130"/>
                    <a:pt x="253" y="132"/>
                  </a:cubicBezTo>
                  <a:cubicBezTo>
                    <a:pt x="253" y="133"/>
                    <a:pt x="242" y="135"/>
                    <a:pt x="245" y="133"/>
                  </a:cubicBezTo>
                  <a:close/>
                  <a:moveTo>
                    <a:pt x="169" y="94"/>
                  </a:moveTo>
                  <a:cubicBezTo>
                    <a:pt x="169" y="91"/>
                    <a:pt x="169" y="88"/>
                    <a:pt x="167" y="90"/>
                  </a:cubicBezTo>
                  <a:cubicBezTo>
                    <a:pt x="166" y="91"/>
                    <a:pt x="167" y="93"/>
                    <a:pt x="167" y="96"/>
                  </a:cubicBezTo>
                  <a:cubicBezTo>
                    <a:pt x="166" y="97"/>
                    <a:pt x="167" y="97"/>
                    <a:pt x="169" y="94"/>
                  </a:cubicBezTo>
                  <a:close/>
                  <a:moveTo>
                    <a:pt x="100" y="88"/>
                  </a:moveTo>
                  <a:cubicBezTo>
                    <a:pt x="102" y="87"/>
                    <a:pt x="103" y="90"/>
                    <a:pt x="105" y="87"/>
                  </a:cubicBezTo>
                  <a:cubicBezTo>
                    <a:pt x="106" y="85"/>
                    <a:pt x="105" y="84"/>
                    <a:pt x="102" y="82"/>
                  </a:cubicBezTo>
                  <a:cubicBezTo>
                    <a:pt x="99" y="80"/>
                    <a:pt x="99" y="85"/>
                    <a:pt x="99" y="88"/>
                  </a:cubicBezTo>
                  <a:cubicBezTo>
                    <a:pt x="100" y="88"/>
                    <a:pt x="100" y="90"/>
                    <a:pt x="100" y="88"/>
                  </a:cubicBezTo>
                  <a:close/>
                  <a:moveTo>
                    <a:pt x="83" y="77"/>
                  </a:moveTo>
                  <a:cubicBezTo>
                    <a:pt x="86" y="77"/>
                    <a:pt x="85" y="84"/>
                    <a:pt x="88" y="85"/>
                  </a:cubicBezTo>
                  <a:cubicBezTo>
                    <a:pt x="90" y="87"/>
                    <a:pt x="90" y="88"/>
                    <a:pt x="93" y="87"/>
                  </a:cubicBezTo>
                  <a:cubicBezTo>
                    <a:pt x="94" y="87"/>
                    <a:pt x="91" y="85"/>
                    <a:pt x="91" y="84"/>
                  </a:cubicBezTo>
                  <a:cubicBezTo>
                    <a:pt x="93" y="82"/>
                    <a:pt x="93" y="82"/>
                    <a:pt x="90" y="82"/>
                  </a:cubicBezTo>
                  <a:cubicBezTo>
                    <a:pt x="86" y="80"/>
                    <a:pt x="90" y="71"/>
                    <a:pt x="83" y="71"/>
                  </a:cubicBezTo>
                  <a:cubicBezTo>
                    <a:pt x="80" y="73"/>
                    <a:pt x="82" y="74"/>
                    <a:pt x="80" y="76"/>
                  </a:cubicBezTo>
                  <a:cubicBezTo>
                    <a:pt x="77" y="77"/>
                    <a:pt x="82" y="77"/>
                    <a:pt x="83" y="77"/>
                  </a:cubicBezTo>
                  <a:close/>
                  <a:moveTo>
                    <a:pt x="105" y="15"/>
                  </a:moveTo>
                  <a:cubicBezTo>
                    <a:pt x="105" y="15"/>
                    <a:pt x="102" y="18"/>
                    <a:pt x="103" y="20"/>
                  </a:cubicBezTo>
                  <a:cubicBezTo>
                    <a:pt x="105" y="20"/>
                    <a:pt x="102" y="21"/>
                    <a:pt x="103" y="21"/>
                  </a:cubicBezTo>
                  <a:cubicBezTo>
                    <a:pt x="106" y="23"/>
                    <a:pt x="105" y="17"/>
                    <a:pt x="105" y="15"/>
                  </a:cubicBezTo>
                  <a:close/>
                  <a:moveTo>
                    <a:pt x="9" y="32"/>
                  </a:moveTo>
                  <a:cubicBezTo>
                    <a:pt x="10" y="34"/>
                    <a:pt x="12" y="35"/>
                    <a:pt x="12" y="34"/>
                  </a:cubicBezTo>
                  <a:cubicBezTo>
                    <a:pt x="10" y="32"/>
                    <a:pt x="7" y="28"/>
                    <a:pt x="6" y="29"/>
                  </a:cubicBezTo>
                  <a:cubicBezTo>
                    <a:pt x="6" y="31"/>
                    <a:pt x="6" y="32"/>
                    <a:pt x="9" y="32"/>
                  </a:cubicBezTo>
                  <a:close/>
                  <a:moveTo>
                    <a:pt x="21" y="51"/>
                  </a:moveTo>
                  <a:cubicBezTo>
                    <a:pt x="22" y="54"/>
                    <a:pt x="24" y="48"/>
                    <a:pt x="22" y="46"/>
                  </a:cubicBezTo>
                  <a:cubicBezTo>
                    <a:pt x="19" y="45"/>
                    <a:pt x="19" y="42"/>
                    <a:pt x="16" y="42"/>
                  </a:cubicBezTo>
                  <a:cubicBezTo>
                    <a:pt x="15" y="43"/>
                    <a:pt x="18" y="46"/>
                    <a:pt x="21" y="51"/>
                  </a:cubicBezTo>
                  <a:close/>
                  <a:moveTo>
                    <a:pt x="29" y="67"/>
                  </a:moveTo>
                  <a:cubicBezTo>
                    <a:pt x="30" y="65"/>
                    <a:pt x="35" y="73"/>
                    <a:pt x="33" y="74"/>
                  </a:cubicBezTo>
                  <a:cubicBezTo>
                    <a:pt x="32" y="74"/>
                    <a:pt x="26" y="68"/>
                    <a:pt x="29" y="67"/>
                  </a:cubicBezTo>
                  <a:close/>
                  <a:moveTo>
                    <a:pt x="36" y="77"/>
                  </a:moveTo>
                  <a:cubicBezTo>
                    <a:pt x="36" y="76"/>
                    <a:pt x="39" y="79"/>
                    <a:pt x="38" y="80"/>
                  </a:cubicBezTo>
                  <a:cubicBezTo>
                    <a:pt x="38" y="80"/>
                    <a:pt x="35" y="79"/>
                    <a:pt x="36" y="77"/>
                  </a:cubicBezTo>
                  <a:close/>
                  <a:moveTo>
                    <a:pt x="39" y="85"/>
                  </a:moveTo>
                  <a:cubicBezTo>
                    <a:pt x="41" y="85"/>
                    <a:pt x="42" y="90"/>
                    <a:pt x="42" y="88"/>
                  </a:cubicBezTo>
                  <a:cubicBezTo>
                    <a:pt x="44" y="87"/>
                    <a:pt x="41" y="80"/>
                    <a:pt x="39" y="82"/>
                  </a:cubicBezTo>
                  <a:cubicBezTo>
                    <a:pt x="38" y="84"/>
                    <a:pt x="39" y="85"/>
                    <a:pt x="39" y="85"/>
                  </a:cubicBezTo>
                  <a:close/>
                  <a:moveTo>
                    <a:pt x="74" y="63"/>
                  </a:moveTo>
                  <a:cubicBezTo>
                    <a:pt x="71" y="65"/>
                    <a:pt x="73" y="60"/>
                    <a:pt x="74" y="60"/>
                  </a:cubicBezTo>
                  <a:cubicBezTo>
                    <a:pt x="76" y="60"/>
                    <a:pt x="76" y="63"/>
                    <a:pt x="74" y="63"/>
                  </a:cubicBezTo>
                  <a:close/>
                  <a:moveTo>
                    <a:pt x="76" y="57"/>
                  </a:moveTo>
                  <a:cubicBezTo>
                    <a:pt x="74" y="56"/>
                    <a:pt x="74" y="57"/>
                    <a:pt x="74" y="59"/>
                  </a:cubicBezTo>
                  <a:cubicBezTo>
                    <a:pt x="74" y="60"/>
                    <a:pt x="79" y="60"/>
                    <a:pt x="79" y="60"/>
                  </a:cubicBezTo>
                  <a:cubicBezTo>
                    <a:pt x="79" y="60"/>
                    <a:pt x="77" y="59"/>
                    <a:pt x="76" y="57"/>
                  </a:cubicBezTo>
                  <a:close/>
                  <a:moveTo>
                    <a:pt x="53" y="35"/>
                  </a:moveTo>
                  <a:cubicBezTo>
                    <a:pt x="54" y="37"/>
                    <a:pt x="53" y="40"/>
                    <a:pt x="51" y="40"/>
                  </a:cubicBezTo>
                  <a:cubicBezTo>
                    <a:pt x="50" y="39"/>
                    <a:pt x="51" y="35"/>
                    <a:pt x="53" y="35"/>
                  </a:cubicBezTo>
                  <a:close/>
                  <a:moveTo>
                    <a:pt x="67" y="48"/>
                  </a:moveTo>
                  <a:cubicBezTo>
                    <a:pt x="67" y="48"/>
                    <a:pt x="68" y="51"/>
                    <a:pt x="67" y="51"/>
                  </a:cubicBezTo>
                  <a:cubicBezTo>
                    <a:pt x="65" y="51"/>
                    <a:pt x="65" y="48"/>
                    <a:pt x="67" y="48"/>
                  </a:cubicBezTo>
                  <a:close/>
                  <a:moveTo>
                    <a:pt x="58" y="43"/>
                  </a:moveTo>
                  <a:cubicBezTo>
                    <a:pt x="59" y="45"/>
                    <a:pt x="59" y="45"/>
                    <a:pt x="59" y="43"/>
                  </a:cubicBezTo>
                  <a:cubicBezTo>
                    <a:pt x="59" y="42"/>
                    <a:pt x="56" y="40"/>
                    <a:pt x="54" y="42"/>
                  </a:cubicBezTo>
                  <a:cubicBezTo>
                    <a:pt x="54" y="42"/>
                    <a:pt x="56" y="42"/>
                    <a:pt x="58" y="43"/>
                  </a:cubicBezTo>
                  <a:close/>
                  <a:moveTo>
                    <a:pt x="58" y="43"/>
                  </a:moveTo>
                  <a:cubicBezTo>
                    <a:pt x="59" y="45"/>
                    <a:pt x="59" y="49"/>
                    <a:pt x="58" y="48"/>
                  </a:cubicBezTo>
                  <a:cubicBezTo>
                    <a:pt x="58" y="46"/>
                    <a:pt x="56" y="42"/>
                    <a:pt x="58" y="43"/>
                  </a:cubicBezTo>
                  <a:close/>
                  <a:moveTo>
                    <a:pt x="64" y="49"/>
                  </a:moveTo>
                  <a:cubicBezTo>
                    <a:pt x="64" y="48"/>
                    <a:pt x="61" y="48"/>
                    <a:pt x="61" y="46"/>
                  </a:cubicBezTo>
                  <a:cubicBezTo>
                    <a:pt x="59" y="45"/>
                    <a:pt x="59" y="46"/>
                    <a:pt x="59" y="48"/>
                  </a:cubicBezTo>
                  <a:cubicBezTo>
                    <a:pt x="59" y="49"/>
                    <a:pt x="59" y="49"/>
                    <a:pt x="61" y="49"/>
                  </a:cubicBezTo>
                  <a:cubicBezTo>
                    <a:pt x="62" y="49"/>
                    <a:pt x="64" y="51"/>
                    <a:pt x="64" y="49"/>
                  </a:cubicBezTo>
                  <a:close/>
                  <a:moveTo>
                    <a:pt x="62" y="48"/>
                  </a:moveTo>
                  <a:cubicBezTo>
                    <a:pt x="64" y="48"/>
                    <a:pt x="64" y="48"/>
                    <a:pt x="64" y="48"/>
                  </a:cubicBezTo>
                  <a:cubicBezTo>
                    <a:pt x="64" y="46"/>
                    <a:pt x="61" y="45"/>
                    <a:pt x="61" y="46"/>
                  </a:cubicBezTo>
                  <a:cubicBezTo>
                    <a:pt x="61" y="46"/>
                    <a:pt x="61" y="46"/>
                    <a:pt x="62" y="48"/>
                  </a:cubicBezTo>
                  <a:close/>
                  <a:moveTo>
                    <a:pt x="65" y="49"/>
                  </a:moveTo>
                  <a:cubicBezTo>
                    <a:pt x="65" y="52"/>
                    <a:pt x="65" y="52"/>
                    <a:pt x="65" y="52"/>
                  </a:cubicBezTo>
                  <a:cubicBezTo>
                    <a:pt x="64" y="52"/>
                    <a:pt x="64" y="49"/>
                    <a:pt x="65" y="49"/>
                  </a:cubicBezTo>
                  <a:close/>
                  <a:moveTo>
                    <a:pt x="26" y="62"/>
                  </a:moveTo>
                  <a:cubicBezTo>
                    <a:pt x="24" y="60"/>
                    <a:pt x="26" y="59"/>
                    <a:pt x="27" y="59"/>
                  </a:cubicBezTo>
                  <a:cubicBezTo>
                    <a:pt x="29" y="60"/>
                    <a:pt x="27" y="63"/>
                    <a:pt x="26" y="62"/>
                  </a:cubicBezTo>
                  <a:close/>
                  <a:moveTo>
                    <a:pt x="330" y="74"/>
                  </a:moveTo>
                  <a:cubicBezTo>
                    <a:pt x="335" y="74"/>
                    <a:pt x="332" y="73"/>
                    <a:pt x="326" y="73"/>
                  </a:cubicBezTo>
                  <a:cubicBezTo>
                    <a:pt x="320" y="73"/>
                    <a:pt x="323" y="73"/>
                    <a:pt x="326" y="74"/>
                  </a:cubicBezTo>
                  <a:cubicBezTo>
                    <a:pt x="326" y="76"/>
                    <a:pt x="326" y="76"/>
                    <a:pt x="330" y="74"/>
                  </a:cubicBezTo>
                  <a:close/>
                  <a:moveTo>
                    <a:pt x="327" y="67"/>
                  </a:moveTo>
                  <a:cubicBezTo>
                    <a:pt x="326" y="65"/>
                    <a:pt x="327" y="63"/>
                    <a:pt x="323" y="63"/>
                  </a:cubicBezTo>
                  <a:cubicBezTo>
                    <a:pt x="318" y="62"/>
                    <a:pt x="321" y="65"/>
                    <a:pt x="323" y="67"/>
                  </a:cubicBezTo>
                  <a:cubicBezTo>
                    <a:pt x="326" y="67"/>
                    <a:pt x="323" y="70"/>
                    <a:pt x="327" y="68"/>
                  </a:cubicBezTo>
                  <a:cubicBezTo>
                    <a:pt x="329" y="68"/>
                    <a:pt x="329" y="68"/>
                    <a:pt x="327" y="67"/>
                  </a:cubicBezTo>
                  <a:close/>
                  <a:moveTo>
                    <a:pt x="275" y="135"/>
                  </a:moveTo>
                  <a:cubicBezTo>
                    <a:pt x="272" y="132"/>
                    <a:pt x="275" y="133"/>
                    <a:pt x="275" y="135"/>
                  </a:cubicBezTo>
                  <a:cubicBezTo>
                    <a:pt x="277" y="135"/>
                    <a:pt x="275" y="136"/>
                    <a:pt x="275" y="135"/>
                  </a:cubicBezTo>
                  <a:close/>
                  <a:moveTo>
                    <a:pt x="298" y="115"/>
                  </a:moveTo>
                  <a:cubicBezTo>
                    <a:pt x="298" y="110"/>
                    <a:pt x="300" y="113"/>
                    <a:pt x="300" y="113"/>
                  </a:cubicBezTo>
                  <a:cubicBezTo>
                    <a:pt x="300" y="115"/>
                    <a:pt x="298" y="116"/>
                    <a:pt x="298" y="115"/>
                  </a:cubicBezTo>
                  <a:close/>
                  <a:moveTo>
                    <a:pt x="300" y="116"/>
                  </a:moveTo>
                  <a:cubicBezTo>
                    <a:pt x="300" y="112"/>
                    <a:pt x="303" y="107"/>
                    <a:pt x="303" y="108"/>
                  </a:cubicBezTo>
                  <a:cubicBezTo>
                    <a:pt x="303" y="110"/>
                    <a:pt x="300" y="116"/>
                    <a:pt x="300" y="116"/>
                  </a:cubicBezTo>
                  <a:close/>
                  <a:moveTo>
                    <a:pt x="260" y="138"/>
                  </a:moveTo>
                  <a:cubicBezTo>
                    <a:pt x="259" y="136"/>
                    <a:pt x="260" y="136"/>
                    <a:pt x="262" y="136"/>
                  </a:cubicBezTo>
                  <a:cubicBezTo>
                    <a:pt x="263" y="138"/>
                    <a:pt x="262" y="138"/>
                    <a:pt x="260" y="138"/>
                  </a:cubicBezTo>
                  <a:close/>
                  <a:moveTo>
                    <a:pt x="312" y="118"/>
                  </a:moveTo>
                  <a:cubicBezTo>
                    <a:pt x="310" y="118"/>
                    <a:pt x="310" y="116"/>
                    <a:pt x="310" y="116"/>
                  </a:cubicBezTo>
                  <a:cubicBezTo>
                    <a:pt x="310" y="118"/>
                    <a:pt x="310" y="118"/>
                    <a:pt x="310" y="118"/>
                  </a:cubicBezTo>
                  <a:cubicBezTo>
                    <a:pt x="312" y="119"/>
                    <a:pt x="312" y="119"/>
                    <a:pt x="313" y="121"/>
                  </a:cubicBezTo>
                  <a:cubicBezTo>
                    <a:pt x="313" y="121"/>
                    <a:pt x="313" y="119"/>
                    <a:pt x="312" y="118"/>
                  </a:cubicBezTo>
                  <a:close/>
                  <a:moveTo>
                    <a:pt x="315" y="115"/>
                  </a:moveTo>
                  <a:cubicBezTo>
                    <a:pt x="315" y="110"/>
                    <a:pt x="313" y="108"/>
                    <a:pt x="312" y="112"/>
                  </a:cubicBezTo>
                  <a:cubicBezTo>
                    <a:pt x="312" y="113"/>
                    <a:pt x="310" y="112"/>
                    <a:pt x="310" y="113"/>
                  </a:cubicBezTo>
                  <a:cubicBezTo>
                    <a:pt x="310" y="113"/>
                    <a:pt x="312" y="113"/>
                    <a:pt x="312" y="115"/>
                  </a:cubicBezTo>
                  <a:cubicBezTo>
                    <a:pt x="310" y="118"/>
                    <a:pt x="312" y="118"/>
                    <a:pt x="313" y="119"/>
                  </a:cubicBezTo>
                  <a:cubicBezTo>
                    <a:pt x="315" y="119"/>
                    <a:pt x="315" y="118"/>
                    <a:pt x="315" y="115"/>
                  </a:cubicBezTo>
                  <a:close/>
                  <a:moveTo>
                    <a:pt x="347" y="140"/>
                  </a:moveTo>
                  <a:cubicBezTo>
                    <a:pt x="349" y="140"/>
                    <a:pt x="347" y="138"/>
                    <a:pt x="347" y="138"/>
                  </a:cubicBezTo>
                  <a:cubicBezTo>
                    <a:pt x="347" y="136"/>
                    <a:pt x="347" y="136"/>
                    <a:pt x="345" y="138"/>
                  </a:cubicBezTo>
                  <a:cubicBezTo>
                    <a:pt x="345" y="140"/>
                    <a:pt x="345" y="140"/>
                    <a:pt x="347" y="140"/>
                  </a:cubicBezTo>
                  <a:close/>
                  <a:moveTo>
                    <a:pt x="245" y="80"/>
                  </a:moveTo>
                  <a:cubicBezTo>
                    <a:pt x="246" y="82"/>
                    <a:pt x="246" y="80"/>
                    <a:pt x="246" y="79"/>
                  </a:cubicBezTo>
                  <a:cubicBezTo>
                    <a:pt x="245" y="77"/>
                    <a:pt x="246" y="76"/>
                    <a:pt x="245" y="76"/>
                  </a:cubicBezTo>
                  <a:cubicBezTo>
                    <a:pt x="245" y="77"/>
                    <a:pt x="245" y="79"/>
                    <a:pt x="245" y="80"/>
                  </a:cubicBezTo>
                  <a:close/>
                  <a:moveTo>
                    <a:pt x="256" y="60"/>
                  </a:moveTo>
                  <a:cubicBezTo>
                    <a:pt x="256" y="59"/>
                    <a:pt x="256" y="62"/>
                    <a:pt x="256" y="62"/>
                  </a:cubicBezTo>
                  <a:cubicBezTo>
                    <a:pt x="254" y="62"/>
                    <a:pt x="254" y="60"/>
                    <a:pt x="256" y="60"/>
                  </a:cubicBezTo>
                  <a:close/>
                  <a:moveTo>
                    <a:pt x="259" y="65"/>
                  </a:moveTo>
                  <a:cubicBezTo>
                    <a:pt x="260" y="63"/>
                    <a:pt x="262" y="63"/>
                    <a:pt x="260" y="65"/>
                  </a:cubicBezTo>
                  <a:cubicBezTo>
                    <a:pt x="260" y="67"/>
                    <a:pt x="259" y="65"/>
                    <a:pt x="259" y="65"/>
                  </a:cubicBezTo>
                  <a:close/>
                  <a:moveTo>
                    <a:pt x="260" y="94"/>
                  </a:moveTo>
                  <a:cubicBezTo>
                    <a:pt x="260" y="93"/>
                    <a:pt x="265" y="90"/>
                    <a:pt x="265" y="91"/>
                  </a:cubicBezTo>
                  <a:cubicBezTo>
                    <a:pt x="263" y="93"/>
                    <a:pt x="262" y="94"/>
                    <a:pt x="260" y="94"/>
                  </a:cubicBezTo>
                  <a:close/>
                  <a:moveTo>
                    <a:pt x="256" y="65"/>
                  </a:moveTo>
                  <a:cubicBezTo>
                    <a:pt x="254" y="65"/>
                    <a:pt x="256" y="63"/>
                    <a:pt x="256" y="63"/>
                  </a:cubicBezTo>
                  <a:cubicBezTo>
                    <a:pt x="257" y="65"/>
                    <a:pt x="257" y="65"/>
                    <a:pt x="256" y="65"/>
                  </a:cubicBezTo>
                  <a:close/>
                  <a:moveTo>
                    <a:pt x="280" y="67"/>
                  </a:moveTo>
                  <a:cubicBezTo>
                    <a:pt x="280" y="65"/>
                    <a:pt x="281" y="65"/>
                    <a:pt x="283" y="65"/>
                  </a:cubicBezTo>
                  <a:cubicBezTo>
                    <a:pt x="285" y="65"/>
                    <a:pt x="280" y="67"/>
                    <a:pt x="280" y="67"/>
                  </a:cubicBezTo>
                  <a:close/>
                  <a:moveTo>
                    <a:pt x="76" y="49"/>
                  </a:moveTo>
                  <a:cubicBezTo>
                    <a:pt x="74" y="48"/>
                    <a:pt x="71" y="46"/>
                    <a:pt x="74" y="45"/>
                  </a:cubicBezTo>
                  <a:cubicBezTo>
                    <a:pt x="77" y="43"/>
                    <a:pt x="76" y="49"/>
                    <a:pt x="76" y="49"/>
                  </a:cubicBezTo>
                  <a:close/>
                  <a:moveTo>
                    <a:pt x="71" y="46"/>
                  </a:moveTo>
                  <a:cubicBezTo>
                    <a:pt x="71" y="45"/>
                    <a:pt x="73" y="46"/>
                    <a:pt x="71" y="48"/>
                  </a:cubicBezTo>
                  <a:cubicBezTo>
                    <a:pt x="71" y="48"/>
                    <a:pt x="70" y="46"/>
                    <a:pt x="71" y="46"/>
                  </a:cubicBezTo>
                  <a:close/>
                  <a:moveTo>
                    <a:pt x="71" y="49"/>
                  </a:moveTo>
                  <a:cubicBezTo>
                    <a:pt x="71" y="48"/>
                    <a:pt x="73" y="48"/>
                    <a:pt x="73" y="49"/>
                  </a:cubicBezTo>
                  <a:cubicBezTo>
                    <a:pt x="73" y="49"/>
                    <a:pt x="73" y="51"/>
                    <a:pt x="71" y="49"/>
                  </a:cubicBezTo>
                  <a:close/>
                </a:path>
              </a:pathLst>
            </a:custGeom>
            <a:grpFill/>
            <a:ln w="6350" cmpd="sng">
              <a:solidFill>
                <a:schemeClr val="bg1"/>
              </a:solidFill>
              <a:round/>
              <a:headEnd/>
              <a:tailEnd/>
            </a:ln>
          </p:spPr>
          <p:txBody>
            <a:bodyPr lIns="45720" tIns="27432" rIns="45720" bIns="27432"/>
            <a:lstStyle/>
            <a:p>
              <a:endParaRPr lang="en-GB" sz="900" dirty="0"/>
            </a:p>
          </p:txBody>
        </p:sp>
        <p:sp>
          <p:nvSpPr>
            <p:cNvPr id="292" name="Freeform 223"/>
            <p:cNvSpPr>
              <a:spLocks/>
            </p:cNvSpPr>
            <p:nvPr/>
          </p:nvSpPr>
          <p:spPr bwMode="auto">
            <a:xfrm>
              <a:off x="3480" y="2567"/>
              <a:ext cx="14" cy="33"/>
            </a:xfrm>
            <a:custGeom>
              <a:avLst/>
              <a:gdLst/>
              <a:ahLst/>
              <a:cxnLst>
                <a:cxn ang="0">
                  <a:pos x="4" y="17"/>
                </a:cxn>
                <a:cxn ang="0">
                  <a:pos x="3" y="17"/>
                </a:cxn>
                <a:cxn ang="0">
                  <a:pos x="1" y="16"/>
                </a:cxn>
                <a:cxn ang="0">
                  <a:pos x="1" y="5"/>
                </a:cxn>
                <a:cxn ang="0">
                  <a:pos x="4" y="2"/>
                </a:cxn>
                <a:cxn ang="0">
                  <a:pos x="6" y="6"/>
                </a:cxn>
                <a:cxn ang="0">
                  <a:pos x="7" y="11"/>
                </a:cxn>
                <a:cxn ang="0">
                  <a:pos x="4" y="17"/>
                </a:cxn>
                <a:cxn ang="0">
                  <a:pos x="4" y="17"/>
                </a:cxn>
              </a:cxnLst>
              <a:rect l="0" t="0" r="r" b="b"/>
              <a:pathLst>
                <a:path w="7" h="17">
                  <a:moveTo>
                    <a:pt x="4" y="17"/>
                  </a:moveTo>
                  <a:cubicBezTo>
                    <a:pt x="4" y="17"/>
                    <a:pt x="4" y="17"/>
                    <a:pt x="3" y="17"/>
                  </a:cubicBezTo>
                  <a:cubicBezTo>
                    <a:pt x="3" y="17"/>
                    <a:pt x="1" y="17"/>
                    <a:pt x="1" y="16"/>
                  </a:cubicBezTo>
                  <a:cubicBezTo>
                    <a:pt x="1" y="8"/>
                    <a:pt x="0" y="9"/>
                    <a:pt x="1" y="5"/>
                  </a:cubicBezTo>
                  <a:cubicBezTo>
                    <a:pt x="3" y="3"/>
                    <a:pt x="3" y="0"/>
                    <a:pt x="4" y="2"/>
                  </a:cubicBezTo>
                  <a:cubicBezTo>
                    <a:pt x="6" y="3"/>
                    <a:pt x="7" y="5"/>
                    <a:pt x="6" y="6"/>
                  </a:cubicBezTo>
                  <a:cubicBezTo>
                    <a:pt x="6" y="9"/>
                    <a:pt x="7" y="9"/>
                    <a:pt x="7" y="11"/>
                  </a:cubicBezTo>
                  <a:cubicBezTo>
                    <a:pt x="7" y="14"/>
                    <a:pt x="6" y="17"/>
                    <a:pt x="4" y="17"/>
                  </a:cubicBezTo>
                  <a:cubicBezTo>
                    <a:pt x="4" y="17"/>
                    <a:pt x="4" y="17"/>
                    <a:pt x="4" y="17"/>
                  </a:cubicBezTo>
                </a:path>
              </a:pathLst>
            </a:custGeom>
            <a:grpFill/>
            <a:ln w="6350" cmpd="sng">
              <a:solidFill>
                <a:schemeClr val="bg1"/>
              </a:solidFill>
              <a:round/>
              <a:headEnd/>
              <a:tailEnd/>
            </a:ln>
          </p:spPr>
          <p:txBody>
            <a:bodyPr lIns="45720" tIns="27432" rIns="45720" bIns="27432"/>
            <a:lstStyle/>
            <a:p>
              <a:endParaRPr lang="en-GB" sz="900" dirty="0"/>
            </a:p>
          </p:txBody>
        </p:sp>
        <p:sp>
          <p:nvSpPr>
            <p:cNvPr id="293" name="Freeform 224"/>
            <p:cNvSpPr>
              <a:spLocks/>
            </p:cNvSpPr>
            <p:nvPr/>
          </p:nvSpPr>
          <p:spPr bwMode="auto">
            <a:xfrm>
              <a:off x="3564" y="2565"/>
              <a:ext cx="7" cy="14"/>
            </a:xfrm>
            <a:custGeom>
              <a:avLst/>
              <a:gdLst/>
              <a:ahLst/>
              <a:cxnLst>
                <a:cxn ang="0">
                  <a:pos x="1" y="7"/>
                </a:cxn>
                <a:cxn ang="0">
                  <a:pos x="0" y="3"/>
                </a:cxn>
                <a:cxn ang="0">
                  <a:pos x="1" y="1"/>
                </a:cxn>
                <a:cxn ang="0">
                  <a:pos x="3" y="0"/>
                </a:cxn>
                <a:cxn ang="0">
                  <a:pos x="3" y="4"/>
                </a:cxn>
                <a:cxn ang="0">
                  <a:pos x="1" y="7"/>
                </a:cxn>
              </a:cxnLst>
              <a:rect l="0" t="0" r="r" b="b"/>
              <a:pathLst>
                <a:path w="4" h="7">
                  <a:moveTo>
                    <a:pt x="1" y="7"/>
                  </a:moveTo>
                  <a:cubicBezTo>
                    <a:pt x="0" y="7"/>
                    <a:pt x="1" y="3"/>
                    <a:pt x="0" y="3"/>
                  </a:cubicBezTo>
                  <a:cubicBezTo>
                    <a:pt x="1" y="1"/>
                    <a:pt x="0" y="1"/>
                    <a:pt x="1" y="1"/>
                  </a:cubicBezTo>
                  <a:cubicBezTo>
                    <a:pt x="3" y="3"/>
                    <a:pt x="1" y="0"/>
                    <a:pt x="3" y="0"/>
                  </a:cubicBezTo>
                  <a:cubicBezTo>
                    <a:pt x="4" y="0"/>
                    <a:pt x="3" y="3"/>
                    <a:pt x="3" y="4"/>
                  </a:cubicBezTo>
                  <a:cubicBezTo>
                    <a:pt x="3" y="4"/>
                    <a:pt x="1" y="6"/>
                    <a:pt x="1" y="7"/>
                  </a:cubicBezTo>
                </a:path>
              </a:pathLst>
            </a:custGeom>
            <a:grpFill/>
            <a:ln w="6350" cmpd="sng">
              <a:solidFill>
                <a:schemeClr val="bg1"/>
              </a:solidFill>
              <a:round/>
              <a:headEnd/>
              <a:tailEnd/>
            </a:ln>
          </p:spPr>
          <p:txBody>
            <a:bodyPr lIns="45720" tIns="27432" rIns="45720" bIns="27432"/>
            <a:lstStyle/>
            <a:p>
              <a:endParaRPr lang="en-GB" sz="900" dirty="0"/>
            </a:p>
          </p:txBody>
        </p:sp>
        <p:sp>
          <p:nvSpPr>
            <p:cNvPr id="294" name="Freeform 225"/>
            <p:cNvSpPr>
              <a:spLocks/>
            </p:cNvSpPr>
            <p:nvPr/>
          </p:nvSpPr>
          <p:spPr bwMode="auto">
            <a:xfrm>
              <a:off x="3486" y="2571"/>
              <a:ext cx="83" cy="74"/>
            </a:xfrm>
            <a:custGeom>
              <a:avLst/>
              <a:gdLst/>
              <a:ahLst/>
              <a:cxnLst>
                <a:cxn ang="0">
                  <a:pos x="41" y="4"/>
                </a:cxn>
                <a:cxn ang="0">
                  <a:pos x="40" y="0"/>
                </a:cxn>
                <a:cxn ang="0">
                  <a:pos x="38" y="4"/>
                </a:cxn>
                <a:cxn ang="0">
                  <a:pos x="34" y="9"/>
                </a:cxn>
                <a:cxn ang="0">
                  <a:pos x="26" y="15"/>
                </a:cxn>
                <a:cxn ang="0">
                  <a:pos x="26" y="18"/>
                </a:cxn>
                <a:cxn ang="0">
                  <a:pos x="11" y="20"/>
                </a:cxn>
                <a:cxn ang="0">
                  <a:pos x="6" y="20"/>
                </a:cxn>
                <a:cxn ang="0">
                  <a:pos x="3" y="18"/>
                </a:cxn>
                <a:cxn ang="0">
                  <a:pos x="3" y="15"/>
                </a:cxn>
                <a:cxn ang="0">
                  <a:pos x="1" y="15"/>
                </a:cxn>
                <a:cxn ang="0">
                  <a:pos x="0" y="15"/>
                </a:cxn>
                <a:cxn ang="0">
                  <a:pos x="3" y="20"/>
                </a:cxn>
                <a:cxn ang="0">
                  <a:pos x="6" y="27"/>
                </a:cxn>
                <a:cxn ang="0">
                  <a:pos x="15" y="32"/>
                </a:cxn>
                <a:cxn ang="0">
                  <a:pos x="34" y="33"/>
                </a:cxn>
                <a:cxn ang="0">
                  <a:pos x="35" y="26"/>
                </a:cxn>
                <a:cxn ang="0">
                  <a:pos x="35" y="21"/>
                </a:cxn>
                <a:cxn ang="0">
                  <a:pos x="38" y="20"/>
                </a:cxn>
                <a:cxn ang="0">
                  <a:pos x="38" y="18"/>
                </a:cxn>
                <a:cxn ang="0">
                  <a:pos x="38" y="15"/>
                </a:cxn>
                <a:cxn ang="0">
                  <a:pos x="40" y="12"/>
                </a:cxn>
                <a:cxn ang="0">
                  <a:pos x="43" y="10"/>
                </a:cxn>
                <a:cxn ang="0">
                  <a:pos x="41" y="4"/>
                </a:cxn>
              </a:cxnLst>
              <a:rect l="0" t="0" r="r" b="b"/>
              <a:pathLst>
                <a:path w="43" h="38">
                  <a:moveTo>
                    <a:pt x="41" y="4"/>
                  </a:moveTo>
                  <a:cubicBezTo>
                    <a:pt x="40" y="4"/>
                    <a:pt x="41" y="0"/>
                    <a:pt x="40" y="0"/>
                  </a:cubicBezTo>
                  <a:cubicBezTo>
                    <a:pt x="38" y="6"/>
                    <a:pt x="40" y="0"/>
                    <a:pt x="38" y="4"/>
                  </a:cubicBezTo>
                  <a:cubicBezTo>
                    <a:pt x="37" y="6"/>
                    <a:pt x="35" y="6"/>
                    <a:pt x="34" y="9"/>
                  </a:cubicBezTo>
                  <a:cubicBezTo>
                    <a:pt x="31" y="12"/>
                    <a:pt x="28" y="15"/>
                    <a:pt x="26" y="15"/>
                  </a:cubicBezTo>
                  <a:cubicBezTo>
                    <a:pt x="26" y="16"/>
                    <a:pt x="29" y="15"/>
                    <a:pt x="26" y="18"/>
                  </a:cubicBezTo>
                  <a:cubicBezTo>
                    <a:pt x="23" y="23"/>
                    <a:pt x="17" y="18"/>
                    <a:pt x="11" y="20"/>
                  </a:cubicBezTo>
                  <a:cubicBezTo>
                    <a:pt x="6" y="21"/>
                    <a:pt x="6" y="21"/>
                    <a:pt x="6" y="20"/>
                  </a:cubicBezTo>
                  <a:cubicBezTo>
                    <a:pt x="6" y="16"/>
                    <a:pt x="5" y="18"/>
                    <a:pt x="3" y="18"/>
                  </a:cubicBezTo>
                  <a:cubicBezTo>
                    <a:pt x="0" y="18"/>
                    <a:pt x="3" y="15"/>
                    <a:pt x="3" y="15"/>
                  </a:cubicBezTo>
                  <a:cubicBezTo>
                    <a:pt x="3" y="13"/>
                    <a:pt x="1" y="15"/>
                    <a:pt x="1" y="15"/>
                  </a:cubicBezTo>
                  <a:cubicBezTo>
                    <a:pt x="1" y="15"/>
                    <a:pt x="1" y="15"/>
                    <a:pt x="0" y="15"/>
                  </a:cubicBezTo>
                  <a:cubicBezTo>
                    <a:pt x="0" y="18"/>
                    <a:pt x="0" y="18"/>
                    <a:pt x="3" y="20"/>
                  </a:cubicBezTo>
                  <a:cubicBezTo>
                    <a:pt x="6" y="23"/>
                    <a:pt x="6" y="23"/>
                    <a:pt x="6" y="27"/>
                  </a:cubicBezTo>
                  <a:cubicBezTo>
                    <a:pt x="8" y="30"/>
                    <a:pt x="6" y="30"/>
                    <a:pt x="15" y="32"/>
                  </a:cubicBezTo>
                  <a:cubicBezTo>
                    <a:pt x="24" y="33"/>
                    <a:pt x="32" y="38"/>
                    <a:pt x="34" y="33"/>
                  </a:cubicBezTo>
                  <a:cubicBezTo>
                    <a:pt x="34" y="32"/>
                    <a:pt x="32" y="30"/>
                    <a:pt x="35" y="26"/>
                  </a:cubicBezTo>
                  <a:cubicBezTo>
                    <a:pt x="37" y="21"/>
                    <a:pt x="37" y="23"/>
                    <a:pt x="35" y="21"/>
                  </a:cubicBezTo>
                  <a:cubicBezTo>
                    <a:pt x="35" y="21"/>
                    <a:pt x="37" y="21"/>
                    <a:pt x="38" y="20"/>
                  </a:cubicBezTo>
                  <a:cubicBezTo>
                    <a:pt x="41" y="20"/>
                    <a:pt x="40" y="18"/>
                    <a:pt x="38" y="18"/>
                  </a:cubicBezTo>
                  <a:cubicBezTo>
                    <a:pt x="37" y="18"/>
                    <a:pt x="38" y="18"/>
                    <a:pt x="38" y="15"/>
                  </a:cubicBezTo>
                  <a:cubicBezTo>
                    <a:pt x="38" y="12"/>
                    <a:pt x="38" y="9"/>
                    <a:pt x="40" y="12"/>
                  </a:cubicBezTo>
                  <a:cubicBezTo>
                    <a:pt x="41" y="15"/>
                    <a:pt x="40" y="12"/>
                    <a:pt x="43" y="10"/>
                  </a:cubicBezTo>
                  <a:cubicBezTo>
                    <a:pt x="43" y="7"/>
                    <a:pt x="43" y="6"/>
                    <a:pt x="41" y="4"/>
                  </a:cubicBezTo>
                </a:path>
              </a:pathLst>
            </a:custGeom>
            <a:grpFill/>
            <a:ln w="6350" cmpd="sng">
              <a:solidFill>
                <a:schemeClr val="bg1"/>
              </a:solidFill>
              <a:round/>
              <a:headEnd/>
              <a:tailEnd/>
            </a:ln>
          </p:spPr>
          <p:txBody>
            <a:bodyPr lIns="45720" tIns="27432" rIns="45720" bIns="27432"/>
            <a:lstStyle/>
            <a:p>
              <a:endParaRPr lang="en-GB" sz="900" dirty="0"/>
            </a:p>
          </p:txBody>
        </p:sp>
        <p:sp>
          <p:nvSpPr>
            <p:cNvPr id="295" name="Freeform 226"/>
            <p:cNvSpPr>
              <a:spLocks/>
            </p:cNvSpPr>
            <p:nvPr/>
          </p:nvSpPr>
          <p:spPr bwMode="auto">
            <a:xfrm>
              <a:off x="3550" y="2550"/>
              <a:ext cx="19" cy="11"/>
            </a:xfrm>
            <a:custGeom>
              <a:avLst/>
              <a:gdLst/>
              <a:ahLst/>
              <a:cxnLst>
                <a:cxn ang="0">
                  <a:pos x="2" y="6"/>
                </a:cxn>
                <a:cxn ang="0">
                  <a:pos x="5" y="3"/>
                </a:cxn>
                <a:cxn ang="0">
                  <a:pos x="8" y="1"/>
                </a:cxn>
                <a:cxn ang="0">
                  <a:pos x="2" y="6"/>
                </a:cxn>
              </a:cxnLst>
              <a:rect l="0" t="0" r="r" b="b"/>
              <a:pathLst>
                <a:path w="10" h="6">
                  <a:moveTo>
                    <a:pt x="2" y="6"/>
                  </a:moveTo>
                  <a:cubicBezTo>
                    <a:pt x="0" y="4"/>
                    <a:pt x="5" y="4"/>
                    <a:pt x="5" y="3"/>
                  </a:cubicBezTo>
                  <a:cubicBezTo>
                    <a:pt x="5" y="1"/>
                    <a:pt x="10" y="0"/>
                    <a:pt x="8" y="1"/>
                  </a:cubicBezTo>
                  <a:cubicBezTo>
                    <a:pt x="7" y="4"/>
                    <a:pt x="2" y="6"/>
                    <a:pt x="2" y="6"/>
                  </a:cubicBezTo>
                </a:path>
              </a:pathLst>
            </a:custGeom>
            <a:grpFill/>
            <a:ln w="6350" cmpd="sng">
              <a:solidFill>
                <a:schemeClr val="bg1"/>
              </a:solidFill>
              <a:round/>
              <a:headEnd/>
              <a:tailEnd/>
            </a:ln>
          </p:spPr>
          <p:txBody>
            <a:bodyPr lIns="45720" tIns="27432" rIns="45720" bIns="27432"/>
            <a:lstStyle/>
            <a:p>
              <a:endParaRPr lang="en-GB" sz="900" dirty="0"/>
            </a:p>
          </p:txBody>
        </p:sp>
        <p:sp>
          <p:nvSpPr>
            <p:cNvPr id="296" name="Freeform 227"/>
            <p:cNvSpPr>
              <a:spLocks/>
            </p:cNvSpPr>
            <p:nvPr/>
          </p:nvSpPr>
          <p:spPr bwMode="auto">
            <a:xfrm>
              <a:off x="3441" y="2491"/>
              <a:ext cx="4" cy="10"/>
            </a:xfrm>
            <a:custGeom>
              <a:avLst/>
              <a:gdLst/>
              <a:ahLst/>
              <a:cxnLst>
                <a:cxn ang="0">
                  <a:pos x="2" y="5"/>
                </a:cxn>
                <a:cxn ang="0">
                  <a:pos x="0" y="2"/>
                </a:cxn>
                <a:cxn ang="0">
                  <a:pos x="2" y="5"/>
                </a:cxn>
              </a:cxnLst>
              <a:rect l="0" t="0" r="r" b="b"/>
              <a:pathLst>
                <a:path w="2" h="5">
                  <a:moveTo>
                    <a:pt x="2" y="5"/>
                  </a:moveTo>
                  <a:cubicBezTo>
                    <a:pt x="0" y="5"/>
                    <a:pt x="0" y="2"/>
                    <a:pt x="0" y="2"/>
                  </a:cubicBezTo>
                  <a:cubicBezTo>
                    <a:pt x="0" y="0"/>
                    <a:pt x="2" y="3"/>
                    <a:pt x="2" y="5"/>
                  </a:cubicBezTo>
                </a:path>
              </a:pathLst>
            </a:custGeom>
            <a:grpFill/>
            <a:ln w="6350" cmpd="sng">
              <a:solidFill>
                <a:schemeClr val="bg1"/>
              </a:solidFill>
              <a:round/>
              <a:headEnd/>
              <a:tailEnd/>
            </a:ln>
          </p:spPr>
          <p:txBody>
            <a:bodyPr lIns="45720" tIns="27432" rIns="45720" bIns="27432"/>
            <a:lstStyle/>
            <a:p>
              <a:endParaRPr lang="en-GB" sz="900" dirty="0"/>
            </a:p>
          </p:txBody>
        </p:sp>
        <p:sp>
          <p:nvSpPr>
            <p:cNvPr id="297" name="Freeform 228"/>
            <p:cNvSpPr>
              <a:spLocks/>
            </p:cNvSpPr>
            <p:nvPr/>
          </p:nvSpPr>
          <p:spPr bwMode="auto">
            <a:xfrm>
              <a:off x="3238" y="2437"/>
              <a:ext cx="11" cy="29"/>
            </a:xfrm>
            <a:custGeom>
              <a:avLst/>
              <a:gdLst/>
              <a:ahLst/>
              <a:cxnLst>
                <a:cxn ang="0">
                  <a:pos x="4" y="3"/>
                </a:cxn>
                <a:cxn ang="0">
                  <a:pos x="4" y="11"/>
                </a:cxn>
                <a:cxn ang="0">
                  <a:pos x="0" y="15"/>
                </a:cxn>
                <a:cxn ang="0">
                  <a:pos x="0" y="13"/>
                </a:cxn>
                <a:cxn ang="0">
                  <a:pos x="1" y="8"/>
                </a:cxn>
                <a:cxn ang="0">
                  <a:pos x="0" y="8"/>
                </a:cxn>
                <a:cxn ang="0">
                  <a:pos x="1" y="8"/>
                </a:cxn>
                <a:cxn ang="0">
                  <a:pos x="1" y="2"/>
                </a:cxn>
                <a:cxn ang="0">
                  <a:pos x="4" y="3"/>
                </a:cxn>
              </a:cxnLst>
              <a:rect l="0" t="0" r="r" b="b"/>
              <a:pathLst>
                <a:path w="6" h="15">
                  <a:moveTo>
                    <a:pt x="4" y="3"/>
                  </a:moveTo>
                  <a:cubicBezTo>
                    <a:pt x="4" y="5"/>
                    <a:pt x="6" y="10"/>
                    <a:pt x="4" y="11"/>
                  </a:cubicBezTo>
                  <a:cubicBezTo>
                    <a:pt x="3" y="13"/>
                    <a:pt x="3" y="15"/>
                    <a:pt x="0" y="15"/>
                  </a:cubicBezTo>
                  <a:cubicBezTo>
                    <a:pt x="0" y="13"/>
                    <a:pt x="0" y="13"/>
                    <a:pt x="0" y="13"/>
                  </a:cubicBezTo>
                  <a:cubicBezTo>
                    <a:pt x="0" y="11"/>
                    <a:pt x="3" y="10"/>
                    <a:pt x="1" y="8"/>
                  </a:cubicBezTo>
                  <a:cubicBezTo>
                    <a:pt x="1" y="8"/>
                    <a:pt x="0" y="10"/>
                    <a:pt x="0" y="8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1" y="6"/>
                    <a:pt x="0" y="3"/>
                    <a:pt x="1" y="2"/>
                  </a:cubicBezTo>
                  <a:cubicBezTo>
                    <a:pt x="3" y="0"/>
                    <a:pt x="4" y="3"/>
                    <a:pt x="4" y="3"/>
                  </a:cubicBezTo>
                </a:path>
              </a:pathLst>
            </a:custGeom>
            <a:grpFill/>
            <a:ln w="6350" cmpd="sng">
              <a:solidFill>
                <a:schemeClr val="bg1"/>
              </a:solidFill>
              <a:round/>
              <a:headEnd/>
              <a:tailEnd/>
            </a:ln>
          </p:spPr>
          <p:txBody>
            <a:bodyPr lIns="45720" tIns="27432" rIns="45720" bIns="27432"/>
            <a:lstStyle/>
            <a:p>
              <a:endParaRPr lang="en-GB" sz="900" dirty="0"/>
            </a:p>
          </p:txBody>
        </p:sp>
        <p:sp>
          <p:nvSpPr>
            <p:cNvPr id="298" name="Freeform 229"/>
            <p:cNvSpPr>
              <a:spLocks/>
            </p:cNvSpPr>
            <p:nvPr/>
          </p:nvSpPr>
          <p:spPr bwMode="auto">
            <a:xfrm>
              <a:off x="3230" y="2422"/>
              <a:ext cx="19" cy="79"/>
            </a:xfrm>
            <a:custGeom>
              <a:avLst/>
              <a:gdLst/>
              <a:ahLst/>
              <a:cxnLst>
                <a:cxn ang="0">
                  <a:pos x="9" y="11"/>
                </a:cxn>
                <a:cxn ang="0">
                  <a:pos x="9" y="10"/>
                </a:cxn>
                <a:cxn ang="0">
                  <a:pos x="10" y="7"/>
                </a:cxn>
                <a:cxn ang="0">
                  <a:pos x="10" y="5"/>
                </a:cxn>
                <a:cxn ang="0">
                  <a:pos x="10" y="2"/>
                </a:cxn>
                <a:cxn ang="0">
                  <a:pos x="10" y="2"/>
                </a:cxn>
                <a:cxn ang="0">
                  <a:pos x="10" y="2"/>
                </a:cxn>
                <a:cxn ang="0">
                  <a:pos x="9" y="2"/>
                </a:cxn>
                <a:cxn ang="0">
                  <a:pos x="9" y="4"/>
                </a:cxn>
                <a:cxn ang="0">
                  <a:pos x="6" y="4"/>
                </a:cxn>
                <a:cxn ang="0">
                  <a:pos x="1" y="19"/>
                </a:cxn>
                <a:cxn ang="0">
                  <a:pos x="0" y="22"/>
                </a:cxn>
                <a:cxn ang="0">
                  <a:pos x="0" y="24"/>
                </a:cxn>
                <a:cxn ang="0">
                  <a:pos x="4" y="41"/>
                </a:cxn>
                <a:cxn ang="0">
                  <a:pos x="4" y="41"/>
                </a:cxn>
                <a:cxn ang="0">
                  <a:pos x="6" y="34"/>
                </a:cxn>
                <a:cxn ang="0">
                  <a:pos x="9" y="24"/>
                </a:cxn>
                <a:cxn ang="0">
                  <a:pos x="9" y="19"/>
                </a:cxn>
                <a:cxn ang="0">
                  <a:pos x="4" y="22"/>
                </a:cxn>
                <a:cxn ang="0">
                  <a:pos x="4" y="21"/>
                </a:cxn>
                <a:cxn ang="0">
                  <a:pos x="6" y="16"/>
                </a:cxn>
                <a:cxn ang="0">
                  <a:pos x="4" y="16"/>
                </a:cxn>
                <a:cxn ang="0">
                  <a:pos x="6" y="16"/>
                </a:cxn>
                <a:cxn ang="0">
                  <a:pos x="6" y="10"/>
                </a:cxn>
                <a:cxn ang="0">
                  <a:pos x="9" y="11"/>
                </a:cxn>
              </a:cxnLst>
              <a:rect l="0" t="0" r="r" b="b"/>
              <a:pathLst>
                <a:path w="10" h="41">
                  <a:moveTo>
                    <a:pt x="9" y="11"/>
                  </a:moveTo>
                  <a:cubicBezTo>
                    <a:pt x="9" y="10"/>
                    <a:pt x="9" y="10"/>
                    <a:pt x="9" y="10"/>
                  </a:cubicBezTo>
                  <a:cubicBezTo>
                    <a:pt x="9" y="8"/>
                    <a:pt x="9" y="7"/>
                    <a:pt x="10" y="7"/>
                  </a:cubicBezTo>
                  <a:cubicBezTo>
                    <a:pt x="10" y="7"/>
                    <a:pt x="10" y="7"/>
                    <a:pt x="10" y="5"/>
                  </a:cubicBezTo>
                  <a:cubicBezTo>
                    <a:pt x="10" y="5"/>
                    <a:pt x="10" y="4"/>
                    <a:pt x="10" y="2"/>
                  </a:cubicBezTo>
                  <a:cubicBezTo>
                    <a:pt x="10" y="2"/>
                    <a:pt x="10" y="2"/>
                    <a:pt x="10" y="2"/>
                  </a:cubicBezTo>
                  <a:cubicBezTo>
                    <a:pt x="10" y="2"/>
                    <a:pt x="10" y="2"/>
                    <a:pt x="10" y="2"/>
                  </a:cubicBezTo>
                  <a:cubicBezTo>
                    <a:pt x="9" y="2"/>
                    <a:pt x="9" y="0"/>
                    <a:pt x="9" y="2"/>
                  </a:cubicBezTo>
                  <a:cubicBezTo>
                    <a:pt x="9" y="4"/>
                    <a:pt x="9" y="4"/>
                    <a:pt x="9" y="4"/>
                  </a:cubicBezTo>
                  <a:cubicBezTo>
                    <a:pt x="9" y="4"/>
                    <a:pt x="7" y="4"/>
                    <a:pt x="6" y="4"/>
                  </a:cubicBezTo>
                  <a:cubicBezTo>
                    <a:pt x="4" y="7"/>
                    <a:pt x="3" y="17"/>
                    <a:pt x="1" y="19"/>
                  </a:cubicBezTo>
                  <a:cubicBezTo>
                    <a:pt x="3" y="19"/>
                    <a:pt x="0" y="22"/>
                    <a:pt x="0" y="22"/>
                  </a:cubicBezTo>
                  <a:cubicBezTo>
                    <a:pt x="0" y="24"/>
                    <a:pt x="0" y="24"/>
                    <a:pt x="0" y="24"/>
                  </a:cubicBezTo>
                  <a:cubicBezTo>
                    <a:pt x="1" y="28"/>
                    <a:pt x="3" y="34"/>
                    <a:pt x="4" y="41"/>
                  </a:cubicBezTo>
                  <a:cubicBezTo>
                    <a:pt x="4" y="41"/>
                    <a:pt x="4" y="41"/>
                    <a:pt x="4" y="41"/>
                  </a:cubicBezTo>
                  <a:cubicBezTo>
                    <a:pt x="4" y="41"/>
                    <a:pt x="6" y="36"/>
                    <a:pt x="6" y="34"/>
                  </a:cubicBezTo>
                  <a:cubicBezTo>
                    <a:pt x="6" y="30"/>
                    <a:pt x="9" y="25"/>
                    <a:pt x="9" y="24"/>
                  </a:cubicBezTo>
                  <a:cubicBezTo>
                    <a:pt x="9" y="22"/>
                    <a:pt x="9" y="21"/>
                    <a:pt x="9" y="19"/>
                  </a:cubicBezTo>
                  <a:cubicBezTo>
                    <a:pt x="7" y="21"/>
                    <a:pt x="7" y="22"/>
                    <a:pt x="4" y="22"/>
                  </a:cubicBezTo>
                  <a:cubicBezTo>
                    <a:pt x="4" y="21"/>
                    <a:pt x="4" y="21"/>
                    <a:pt x="4" y="21"/>
                  </a:cubicBezTo>
                  <a:cubicBezTo>
                    <a:pt x="4" y="19"/>
                    <a:pt x="7" y="17"/>
                    <a:pt x="6" y="16"/>
                  </a:cubicBezTo>
                  <a:cubicBezTo>
                    <a:pt x="6" y="16"/>
                    <a:pt x="4" y="17"/>
                    <a:pt x="4" y="16"/>
                  </a:cubicBezTo>
                  <a:cubicBezTo>
                    <a:pt x="6" y="16"/>
                    <a:pt x="6" y="16"/>
                    <a:pt x="6" y="16"/>
                  </a:cubicBezTo>
                  <a:cubicBezTo>
                    <a:pt x="6" y="14"/>
                    <a:pt x="4" y="11"/>
                    <a:pt x="6" y="10"/>
                  </a:cubicBezTo>
                  <a:cubicBezTo>
                    <a:pt x="7" y="8"/>
                    <a:pt x="9" y="11"/>
                    <a:pt x="9" y="11"/>
                  </a:cubicBezTo>
                </a:path>
              </a:pathLst>
            </a:custGeom>
            <a:grpFill/>
            <a:ln w="6350" cmpd="sng">
              <a:solidFill>
                <a:schemeClr val="bg1"/>
              </a:solidFill>
              <a:round/>
              <a:headEnd/>
              <a:tailEnd/>
            </a:ln>
          </p:spPr>
          <p:txBody>
            <a:bodyPr lIns="45720" tIns="27432" rIns="45720" bIns="27432"/>
            <a:lstStyle/>
            <a:p>
              <a:endParaRPr lang="en-GB" sz="900" dirty="0"/>
            </a:p>
          </p:txBody>
        </p:sp>
        <p:sp>
          <p:nvSpPr>
            <p:cNvPr id="299" name="Freeform 230"/>
            <p:cNvSpPr>
              <a:spLocks/>
            </p:cNvSpPr>
            <p:nvPr/>
          </p:nvSpPr>
          <p:spPr bwMode="auto">
            <a:xfrm>
              <a:off x="3226" y="2459"/>
              <a:ext cx="8" cy="9"/>
            </a:xfrm>
            <a:custGeom>
              <a:avLst/>
              <a:gdLst/>
              <a:ahLst/>
              <a:cxnLst>
                <a:cxn ang="0">
                  <a:pos x="3" y="0"/>
                </a:cxn>
                <a:cxn ang="0">
                  <a:pos x="0" y="3"/>
                </a:cxn>
                <a:cxn ang="0">
                  <a:pos x="1" y="5"/>
                </a:cxn>
                <a:cxn ang="0">
                  <a:pos x="1" y="3"/>
                </a:cxn>
                <a:cxn ang="0">
                  <a:pos x="3" y="0"/>
                </a:cxn>
              </a:cxnLst>
              <a:rect l="0" t="0" r="r" b="b"/>
              <a:pathLst>
                <a:path w="4" h="5">
                  <a:moveTo>
                    <a:pt x="3" y="0"/>
                  </a:moveTo>
                  <a:cubicBezTo>
                    <a:pt x="1" y="1"/>
                    <a:pt x="1" y="1"/>
                    <a:pt x="0" y="3"/>
                  </a:cubicBezTo>
                  <a:cubicBezTo>
                    <a:pt x="0" y="3"/>
                    <a:pt x="0" y="5"/>
                    <a:pt x="1" y="5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1" y="3"/>
                    <a:pt x="4" y="0"/>
                    <a:pt x="3" y="0"/>
                  </a:cubicBezTo>
                </a:path>
              </a:pathLst>
            </a:custGeom>
            <a:grpFill/>
            <a:ln w="6350" cmpd="sng">
              <a:solidFill>
                <a:schemeClr val="bg1"/>
              </a:solidFill>
              <a:round/>
              <a:headEnd/>
              <a:tailEnd/>
            </a:ln>
          </p:spPr>
          <p:txBody>
            <a:bodyPr lIns="45720" tIns="27432" rIns="45720" bIns="27432"/>
            <a:lstStyle/>
            <a:p>
              <a:endParaRPr lang="en-GB" sz="900" dirty="0"/>
            </a:p>
          </p:txBody>
        </p:sp>
        <p:sp>
          <p:nvSpPr>
            <p:cNvPr id="300" name="Freeform 231"/>
            <p:cNvSpPr>
              <a:spLocks noEditPoints="1"/>
            </p:cNvSpPr>
            <p:nvPr/>
          </p:nvSpPr>
          <p:spPr bwMode="auto">
            <a:xfrm>
              <a:off x="3003" y="2241"/>
              <a:ext cx="132" cy="152"/>
            </a:xfrm>
            <a:custGeom>
              <a:avLst/>
              <a:gdLst/>
              <a:ahLst/>
              <a:cxnLst>
                <a:cxn ang="0">
                  <a:pos x="32" y="6"/>
                </a:cxn>
                <a:cxn ang="0">
                  <a:pos x="44" y="6"/>
                </a:cxn>
                <a:cxn ang="0">
                  <a:pos x="54" y="8"/>
                </a:cxn>
                <a:cxn ang="0">
                  <a:pos x="41" y="11"/>
                </a:cxn>
                <a:cxn ang="0">
                  <a:pos x="36" y="19"/>
                </a:cxn>
                <a:cxn ang="0">
                  <a:pos x="32" y="20"/>
                </a:cxn>
                <a:cxn ang="0">
                  <a:pos x="25" y="15"/>
                </a:cxn>
                <a:cxn ang="0">
                  <a:pos x="27" y="28"/>
                </a:cxn>
                <a:cxn ang="0">
                  <a:pos x="32" y="39"/>
                </a:cxn>
                <a:cxn ang="0">
                  <a:pos x="32" y="43"/>
                </a:cxn>
                <a:cxn ang="0">
                  <a:pos x="30" y="50"/>
                </a:cxn>
                <a:cxn ang="0">
                  <a:pos x="29" y="60"/>
                </a:cxn>
                <a:cxn ang="0">
                  <a:pos x="19" y="56"/>
                </a:cxn>
                <a:cxn ang="0">
                  <a:pos x="12" y="45"/>
                </a:cxn>
                <a:cxn ang="0">
                  <a:pos x="21" y="40"/>
                </a:cxn>
                <a:cxn ang="0">
                  <a:pos x="22" y="39"/>
                </a:cxn>
                <a:cxn ang="0">
                  <a:pos x="9" y="36"/>
                </a:cxn>
                <a:cxn ang="0">
                  <a:pos x="4" y="25"/>
                </a:cxn>
                <a:cxn ang="0">
                  <a:pos x="9" y="19"/>
                </a:cxn>
                <a:cxn ang="0">
                  <a:pos x="21" y="8"/>
                </a:cxn>
                <a:cxn ang="0">
                  <a:pos x="7" y="43"/>
                </a:cxn>
                <a:cxn ang="0">
                  <a:pos x="7" y="39"/>
                </a:cxn>
                <a:cxn ang="0">
                  <a:pos x="27" y="60"/>
                </a:cxn>
                <a:cxn ang="0">
                  <a:pos x="41" y="74"/>
                </a:cxn>
                <a:cxn ang="0">
                  <a:pos x="47" y="73"/>
                </a:cxn>
                <a:cxn ang="0">
                  <a:pos x="33" y="68"/>
                </a:cxn>
                <a:cxn ang="0">
                  <a:pos x="68" y="60"/>
                </a:cxn>
                <a:cxn ang="0">
                  <a:pos x="68" y="60"/>
                </a:cxn>
                <a:cxn ang="0">
                  <a:pos x="50" y="39"/>
                </a:cxn>
                <a:cxn ang="0">
                  <a:pos x="53" y="28"/>
                </a:cxn>
                <a:cxn ang="0">
                  <a:pos x="54" y="31"/>
                </a:cxn>
                <a:cxn ang="0">
                  <a:pos x="41" y="12"/>
                </a:cxn>
                <a:cxn ang="0">
                  <a:pos x="38" y="43"/>
                </a:cxn>
                <a:cxn ang="0">
                  <a:pos x="30" y="33"/>
                </a:cxn>
                <a:cxn ang="0">
                  <a:pos x="47" y="53"/>
                </a:cxn>
                <a:cxn ang="0">
                  <a:pos x="60" y="71"/>
                </a:cxn>
                <a:cxn ang="0">
                  <a:pos x="4" y="28"/>
                </a:cxn>
                <a:cxn ang="0">
                  <a:pos x="4" y="28"/>
                </a:cxn>
                <a:cxn ang="0">
                  <a:pos x="45" y="22"/>
                </a:cxn>
                <a:cxn ang="0">
                  <a:pos x="48" y="20"/>
                </a:cxn>
                <a:cxn ang="0">
                  <a:pos x="44" y="54"/>
                </a:cxn>
                <a:cxn ang="0">
                  <a:pos x="38" y="57"/>
                </a:cxn>
                <a:cxn ang="0">
                  <a:pos x="38" y="48"/>
                </a:cxn>
                <a:cxn ang="0">
                  <a:pos x="38" y="51"/>
                </a:cxn>
                <a:cxn ang="0">
                  <a:pos x="50" y="48"/>
                </a:cxn>
                <a:cxn ang="0">
                  <a:pos x="7" y="37"/>
                </a:cxn>
                <a:cxn ang="0">
                  <a:pos x="41" y="34"/>
                </a:cxn>
                <a:cxn ang="0">
                  <a:pos x="42" y="48"/>
                </a:cxn>
                <a:cxn ang="0">
                  <a:pos x="42" y="48"/>
                </a:cxn>
              </a:cxnLst>
              <a:rect l="0" t="0" r="r" b="b"/>
              <a:pathLst>
                <a:path w="68" h="78">
                  <a:moveTo>
                    <a:pt x="21" y="8"/>
                  </a:moveTo>
                  <a:cubicBezTo>
                    <a:pt x="25" y="11"/>
                    <a:pt x="24" y="6"/>
                    <a:pt x="27" y="6"/>
                  </a:cubicBezTo>
                  <a:cubicBezTo>
                    <a:pt x="29" y="8"/>
                    <a:pt x="27" y="5"/>
                    <a:pt x="32" y="6"/>
                  </a:cubicBezTo>
                  <a:cubicBezTo>
                    <a:pt x="35" y="6"/>
                    <a:pt x="36" y="3"/>
                    <a:pt x="38" y="5"/>
                  </a:cubicBezTo>
                  <a:cubicBezTo>
                    <a:pt x="39" y="5"/>
                    <a:pt x="38" y="2"/>
                    <a:pt x="41" y="5"/>
                  </a:cubicBezTo>
                  <a:cubicBezTo>
                    <a:pt x="42" y="8"/>
                    <a:pt x="42" y="3"/>
                    <a:pt x="44" y="6"/>
                  </a:cubicBezTo>
                  <a:cubicBezTo>
                    <a:pt x="45" y="9"/>
                    <a:pt x="47" y="6"/>
                    <a:pt x="50" y="6"/>
                  </a:cubicBezTo>
                  <a:cubicBezTo>
                    <a:pt x="54" y="6"/>
                    <a:pt x="48" y="0"/>
                    <a:pt x="53" y="2"/>
                  </a:cubicBezTo>
                  <a:cubicBezTo>
                    <a:pt x="56" y="5"/>
                    <a:pt x="56" y="6"/>
                    <a:pt x="54" y="8"/>
                  </a:cubicBezTo>
                  <a:cubicBezTo>
                    <a:pt x="53" y="8"/>
                    <a:pt x="54" y="11"/>
                    <a:pt x="51" y="12"/>
                  </a:cubicBezTo>
                  <a:cubicBezTo>
                    <a:pt x="51" y="11"/>
                    <a:pt x="48" y="12"/>
                    <a:pt x="45" y="11"/>
                  </a:cubicBezTo>
                  <a:cubicBezTo>
                    <a:pt x="42" y="9"/>
                    <a:pt x="44" y="12"/>
                    <a:pt x="41" y="11"/>
                  </a:cubicBezTo>
                  <a:cubicBezTo>
                    <a:pt x="38" y="9"/>
                    <a:pt x="38" y="12"/>
                    <a:pt x="35" y="14"/>
                  </a:cubicBezTo>
                  <a:cubicBezTo>
                    <a:pt x="32" y="14"/>
                    <a:pt x="35" y="14"/>
                    <a:pt x="33" y="15"/>
                  </a:cubicBezTo>
                  <a:cubicBezTo>
                    <a:pt x="33" y="17"/>
                    <a:pt x="35" y="15"/>
                    <a:pt x="36" y="19"/>
                  </a:cubicBezTo>
                  <a:cubicBezTo>
                    <a:pt x="39" y="20"/>
                    <a:pt x="38" y="20"/>
                    <a:pt x="36" y="19"/>
                  </a:cubicBezTo>
                  <a:cubicBezTo>
                    <a:pt x="33" y="17"/>
                    <a:pt x="32" y="17"/>
                    <a:pt x="35" y="19"/>
                  </a:cubicBezTo>
                  <a:cubicBezTo>
                    <a:pt x="36" y="22"/>
                    <a:pt x="35" y="22"/>
                    <a:pt x="32" y="20"/>
                  </a:cubicBezTo>
                  <a:cubicBezTo>
                    <a:pt x="30" y="17"/>
                    <a:pt x="30" y="19"/>
                    <a:pt x="32" y="20"/>
                  </a:cubicBezTo>
                  <a:cubicBezTo>
                    <a:pt x="33" y="23"/>
                    <a:pt x="30" y="23"/>
                    <a:pt x="29" y="20"/>
                  </a:cubicBezTo>
                  <a:cubicBezTo>
                    <a:pt x="29" y="15"/>
                    <a:pt x="25" y="19"/>
                    <a:pt x="25" y="15"/>
                  </a:cubicBezTo>
                  <a:cubicBezTo>
                    <a:pt x="27" y="12"/>
                    <a:pt x="24" y="15"/>
                    <a:pt x="24" y="17"/>
                  </a:cubicBezTo>
                  <a:cubicBezTo>
                    <a:pt x="21" y="22"/>
                    <a:pt x="32" y="28"/>
                    <a:pt x="29" y="31"/>
                  </a:cubicBezTo>
                  <a:cubicBezTo>
                    <a:pt x="27" y="33"/>
                    <a:pt x="29" y="28"/>
                    <a:pt x="27" y="28"/>
                  </a:cubicBezTo>
                  <a:cubicBezTo>
                    <a:pt x="24" y="28"/>
                    <a:pt x="30" y="33"/>
                    <a:pt x="24" y="33"/>
                  </a:cubicBezTo>
                  <a:cubicBezTo>
                    <a:pt x="21" y="34"/>
                    <a:pt x="29" y="34"/>
                    <a:pt x="29" y="36"/>
                  </a:cubicBezTo>
                  <a:cubicBezTo>
                    <a:pt x="30" y="39"/>
                    <a:pt x="30" y="37"/>
                    <a:pt x="32" y="39"/>
                  </a:cubicBezTo>
                  <a:cubicBezTo>
                    <a:pt x="32" y="40"/>
                    <a:pt x="36" y="40"/>
                    <a:pt x="35" y="42"/>
                  </a:cubicBezTo>
                  <a:cubicBezTo>
                    <a:pt x="35" y="43"/>
                    <a:pt x="36" y="46"/>
                    <a:pt x="35" y="46"/>
                  </a:cubicBezTo>
                  <a:cubicBezTo>
                    <a:pt x="35" y="46"/>
                    <a:pt x="33" y="45"/>
                    <a:pt x="32" y="43"/>
                  </a:cubicBezTo>
                  <a:cubicBezTo>
                    <a:pt x="30" y="42"/>
                    <a:pt x="27" y="43"/>
                    <a:pt x="27" y="45"/>
                  </a:cubicBezTo>
                  <a:cubicBezTo>
                    <a:pt x="29" y="46"/>
                    <a:pt x="27" y="46"/>
                    <a:pt x="29" y="46"/>
                  </a:cubicBezTo>
                  <a:cubicBezTo>
                    <a:pt x="30" y="48"/>
                    <a:pt x="32" y="50"/>
                    <a:pt x="30" y="50"/>
                  </a:cubicBezTo>
                  <a:cubicBezTo>
                    <a:pt x="29" y="50"/>
                    <a:pt x="29" y="51"/>
                    <a:pt x="27" y="50"/>
                  </a:cubicBezTo>
                  <a:cubicBezTo>
                    <a:pt x="27" y="48"/>
                    <a:pt x="27" y="48"/>
                    <a:pt x="25" y="48"/>
                  </a:cubicBezTo>
                  <a:cubicBezTo>
                    <a:pt x="22" y="48"/>
                    <a:pt x="30" y="59"/>
                    <a:pt x="29" y="60"/>
                  </a:cubicBezTo>
                  <a:cubicBezTo>
                    <a:pt x="25" y="60"/>
                    <a:pt x="24" y="53"/>
                    <a:pt x="24" y="57"/>
                  </a:cubicBezTo>
                  <a:cubicBezTo>
                    <a:pt x="22" y="60"/>
                    <a:pt x="21" y="62"/>
                    <a:pt x="21" y="59"/>
                  </a:cubicBezTo>
                  <a:cubicBezTo>
                    <a:pt x="21" y="56"/>
                    <a:pt x="19" y="51"/>
                    <a:pt x="19" y="56"/>
                  </a:cubicBezTo>
                  <a:cubicBezTo>
                    <a:pt x="18" y="59"/>
                    <a:pt x="15" y="53"/>
                    <a:pt x="15" y="51"/>
                  </a:cubicBezTo>
                  <a:cubicBezTo>
                    <a:pt x="16" y="50"/>
                    <a:pt x="16" y="48"/>
                    <a:pt x="15" y="48"/>
                  </a:cubicBezTo>
                  <a:cubicBezTo>
                    <a:pt x="12" y="48"/>
                    <a:pt x="13" y="46"/>
                    <a:pt x="12" y="45"/>
                  </a:cubicBezTo>
                  <a:cubicBezTo>
                    <a:pt x="10" y="43"/>
                    <a:pt x="13" y="45"/>
                    <a:pt x="13" y="42"/>
                  </a:cubicBezTo>
                  <a:cubicBezTo>
                    <a:pt x="13" y="40"/>
                    <a:pt x="15" y="42"/>
                    <a:pt x="16" y="40"/>
                  </a:cubicBezTo>
                  <a:cubicBezTo>
                    <a:pt x="18" y="39"/>
                    <a:pt x="18" y="39"/>
                    <a:pt x="21" y="40"/>
                  </a:cubicBezTo>
                  <a:cubicBezTo>
                    <a:pt x="24" y="42"/>
                    <a:pt x="24" y="43"/>
                    <a:pt x="27" y="42"/>
                  </a:cubicBezTo>
                  <a:cubicBezTo>
                    <a:pt x="30" y="42"/>
                    <a:pt x="29" y="40"/>
                    <a:pt x="27" y="40"/>
                  </a:cubicBezTo>
                  <a:cubicBezTo>
                    <a:pt x="25" y="40"/>
                    <a:pt x="24" y="39"/>
                    <a:pt x="22" y="39"/>
                  </a:cubicBezTo>
                  <a:cubicBezTo>
                    <a:pt x="19" y="40"/>
                    <a:pt x="21" y="39"/>
                    <a:pt x="18" y="39"/>
                  </a:cubicBezTo>
                  <a:cubicBezTo>
                    <a:pt x="13" y="40"/>
                    <a:pt x="15" y="37"/>
                    <a:pt x="13" y="39"/>
                  </a:cubicBezTo>
                  <a:cubicBezTo>
                    <a:pt x="12" y="42"/>
                    <a:pt x="12" y="37"/>
                    <a:pt x="9" y="36"/>
                  </a:cubicBezTo>
                  <a:cubicBezTo>
                    <a:pt x="7" y="33"/>
                    <a:pt x="13" y="34"/>
                    <a:pt x="12" y="33"/>
                  </a:cubicBezTo>
                  <a:cubicBezTo>
                    <a:pt x="9" y="29"/>
                    <a:pt x="10" y="34"/>
                    <a:pt x="9" y="31"/>
                  </a:cubicBezTo>
                  <a:cubicBezTo>
                    <a:pt x="7" y="29"/>
                    <a:pt x="6" y="31"/>
                    <a:pt x="4" y="25"/>
                  </a:cubicBezTo>
                  <a:cubicBezTo>
                    <a:pt x="4" y="25"/>
                    <a:pt x="6" y="25"/>
                    <a:pt x="6" y="23"/>
                  </a:cubicBezTo>
                  <a:cubicBezTo>
                    <a:pt x="6" y="22"/>
                    <a:pt x="6" y="22"/>
                    <a:pt x="6" y="22"/>
                  </a:cubicBezTo>
                  <a:cubicBezTo>
                    <a:pt x="6" y="20"/>
                    <a:pt x="9" y="22"/>
                    <a:pt x="9" y="19"/>
                  </a:cubicBezTo>
                  <a:cubicBezTo>
                    <a:pt x="9" y="14"/>
                    <a:pt x="10" y="17"/>
                    <a:pt x="12" y="15"/>
                  </a:cubicBezTo>
                  <a:cubicBezTo>
                    <a:pt x="12" y="12"/>
                    <a:pt x="10" y="12"/>
                    <a:pt x="10" y="12"/>
                  </a:cubicBezTo>
                  <a:cubicBezTo>
                    <a:pt x="22" y="11"/>
                    <a:pt x="16" y="6"/>
                    <a:pt x="21" y="8"/>
                  </a:cubicBezTo>
                  <a:close/>
                  <a:moveTo>
                    <a:pt x="7" y="43"/>
                  </a:moveTo>
                  <a:cubicBezTo>
                    <a:pt x="9" y="43"/>
                    <a:pt x="12" y="46"/>
                    <a:pt x="10" y="46"/>
                  </a:cubicBezTo>
                  <a:cubicBezTo>
                    <a:pt x="9" y="46"/>
                    <a:pt x="7" y="45"/>
                    <a:pt x="7" y="43"/>
                  </a:cubicBezTo>
                  <a:close/>
                  <a:moveTo>
                    <a:pt x="9" y="42"/>
                  </a:moveTo>
                  <a:cubicBezTo>
                    <a:pt x="10" y="43"/>
                    <a:pt x="10" y="42"/>
                    <a:pt x="9" y="40"/>
                  </a:cubicBezTo>
                  <a:cubicBezTo>
                    <a:pt x="7" y="40"/>
                    <a:pt x="7" y="37"/>
                    <a:pt x="7" y="39"/>
                  </a:cubicBezTo>
                  <a:cubicBezTo>
                    <a:pt x="7" y="40"/>
                    <a:pt x="6" y="39"/>
                    <a:pt x="6" y="40"/>
                  </a:cubicBezTo>
                  <a:cubicBezTo>
                    <a:pt x="6" y="42"/>
                    <a:pt x="7" y="42"/>
                    <a:pt x="9" y="42"/>
                  </a:cubicBezTo>
                  <a:close/>
                  <a:moveTo>
                    <a:pt x="27" y="60"/>
                  </a:moveTo>
                  <a:cubicBezTo>
                    <a:pt x="29" y="62"/>
                    <a:pt x="27" y="65"/>
                    <a:pt x="27" y="64"/>
                  </a:cubicBezTo>
                  <a:cubicBezTo>
                    <a:pt x="25" y="62"/>
                    <a:pt x="25" y="60"/>
                    <a:pt x="27" y="60"/>
                  </a:cubicBezTo>
                  <a:close/>
                  <a:moveTo>
                    <a:pt x="41" y="74"/>
                  </a:moveTo>
                  <a:cubicBezTo>
                    <a:pt x="42" y="78"/>
                    <a:pt x="45" y="76"/>
                    <a:pt x="50" y="76"/>
                  </a:cubicBezTo>
                  <a:cubicBezTo>
                    <a:pt x="54" y="76"/>
                    <a:pt x="54" y="71"/>
                    <a:pt x="50" y="73"/>
                  </a:cubicBezTo>
                  <a:cubicBezTo>
                    <a:pt x="47" y="76"/>
                    <a:pt x="50" y="71"/>
                    <a:pt x="47" y="73"/>
                  </a:cubicBezTo>
                  <a:cubicBezTo>
                    <a:pt x="44" y="73"/>
                    <a:pt x="44" y="70"/>
                    <a:pt x="39" y="71"/>
                  </a:cubicBezTo>
                  <a:cubicBezTo>
                    <a:pt x="36" y="73"/>
                    <a:pt x="36" y="68"/>
                    <a:pt x="35" y="70"/>
                  </a:cubicBezTo>
                  <a:cubicBezTo>
                    <a:pt x="33" y="70"/>
                    <a:pt x="33" y="68"/>
                    <a:pt x="33" y="68"/>
                  </a:cubicBezTo>
                  <a:cubicBezTo>
                    <a:pt x="32" y="70"/>
                    <a:pt x="32" y="70"/>
                    <a:pt x="32" y="71"/>
                  </a:cubicBezTo>
                  <a:cubicBezTo>
                    <a:pt x="32" y="74"/>
                    <a:pt x="36" y="71"/>
                    <a:pt x="41" y="74"/>
                  </a:cubicBezTo>
                  <a:close/>
                  <a:moveTo>
                    <a:pt x="68" y="60"/>
                  </a:moveTo>
                  <a:cubicBezTo>
                    <a:pt x="68" y="59"/>
                    <a:pt x="63" y="62"/>
                    <a:pt x="63" y="64"/>
                  </a:cubicBezTo>
                  <a:cubicBezTo>
                    <a:pt x="65" y="64"/>
                    <a:pt x="63" y="65"/>
                    <a:pt x="65" y="67"/>
                  </a:cubicBezTo>
                  <a:cubicBezTo>
                    <a:pt x="67" y="67"/>
                    <a:pt x="68" y="60"/>
                    <a:pt x="68" y="60"/>
                  </a:cubicBezTo>
                  <a:close/>
                  <a:moveTo>
                    <a:pt x="50" y="37"/>
                  </a:moveTo>
                  <a:cubicBezTo>
                    <a:pt x="51" y="36"/>
                    <a:pt x="53" y="40"/>
                    <a:pt x="50" y="42"/>
                  </a:cubicBezTo>
                  <a:cubicBezTo>
                    <a:pt x="48" y="42"/>
                    <a:pt x="51" y="39"/>
                    <a:pt x="50" y="39"/>
                  </a:cubicBezTo>
                  <a:cubicBezTo>
                    <a:pt x="50" y="37"/>
                    <a:pt x="48" y="37"/>
                    <a:pt x="50" y="37"/>
                  </a:cubicBezTo>
                  <a:close/>
                  <a:moveTo>
                    <a:pt x="54" y="31"/>
                  </a:moveTo>
                  <a:cubicBezTo>
                    <a:pt x="53" y="28"/>
                    <a:pt x="54" y="29"/>
                    <a:pt x="53" y="28"/>
                  </a:cubicBezTo>
                  <a:cubicBezTo>
                    <a:pt x="53" y="28"/>
                    <a:pt x="51" y="28"/>
                    <a:pt x="50" y="29"/>
                  </a:cubicBezTo>
                  <a:cubicBezTo>
                    <a:pt x="48" y="29"/>
                    <a:pt x="50" y="31"/>
                    <a:pt x="53" y="33"/>
                  </a:cubicBezTo>
                  <a:cubicBezTo>
                    <a:pt x="54" y="33"/>
                    <a:pt x="56" y="33"/>
                    <a:pt x="54" y="31"/>
                  </a:cubicBezTo>
                  <a:close/>
                  <a:moveTo>
                    <a:pt x="41" y="12"/>
                  </a:moveTo>
                  <a:cubicBezTo>
                    <a:pt x="41" y="12"/>
                    <a:pt x="41" y="15"/>
                    <a:pt x="39" y="14"/>
                  </a:cubicBezTo>
                  <a:cubicBezTo>
                    <a:pt x="38" y="14"/>
                    <a:pt x="39" y="12"/>
                    <a:pt x="41" y="12"/>
                  </a:cubicBezTo>
                  <a:close/>
                  <a:moveTo>
                    <a:pt x="30" y="36"/>
                  </a:moveTo>
                  <a:cubicBezTo>
                    <a:pt x="33" y="37"/>
                    <a:pt x="32" y="39"/>
                    <a:pt x="33" y="39"/>
                  </a:cubicBezTo>
                  <a:cubicBezTo>
                    <a:pt x="36" y="39"/>
                    <a:pt x="36" y="43"/>
                    <a:pt x="38" y="43"/>
                  </a:cubicBezTo>
                  <a:cubicBezTo>
                    <a:pt x="39" y="45"/>
                    <a:pt x="39" y="42"/>
                    <a:pt x="38" y="42"/>
                  </a:cubicBezTo>
                  <a:cubicBezTo>
                    <a:pt x="36" y="40"/>
                    <a:pt x="36" y="39"/>
                    <a:pt x="36" y="37"/>
                  </a:cubicBezTo>
                  <a:cubicBezTo>
                    <a:pt x="36" y="34"/>
                    <a:pt x="35" y="37"/>
                    <a:pt x="30" y="33"/>
                  </a:cubicBezTo>
                  <a:cubicBezTo>
                    <a:pt x="29" y="31"/>
                    <a:pt x="25" y="33"/>
                    <a:pt x="25" y="34"/>
                  </a:cubicBezTo>
                  <a:cubicBezTo>
                    <a:pt x="27" y="34"/>
                    <a:pt x="29" y="34"/>
                    <a:pt x="30" y="36"/>
                  </a:cubicBezTo>
                  <a:close/>
                  <a:moveTo>
                    <a:pt x="47" y="53"/>
                  </a:moveTo>
                  <a:cubicBezTo>
                    <a:pt x="48" y="51"/>
                    <a:pt x="48" y="56"/>
                    <a:pt x="47" y="54"/>
                  </a:cubicBezTo>
                  <a:cubicBezTo>
                    <a:pt x="45" y="54"/>
                    <a:pt x="45" y="53"/>
                    <a:pt x="47" y="53"/>
                  </a:cubicBezTo>
                  <a:close/>
                  <a:moveTo>
                    <a:pt x="60" y="71"/>
                  </a:moveTo>
                  <a:cubicBezTo>
                    <a:pt x="59" y="71"/>
                    <a:pt x="59" y="67"/>
                    <a:pt x="60" y="68"/>
                  </a:cubicBezTo>
                  <a:cubicBezTo>
                    <a:pt x="60" y="70"/>
                    <a:pt x="60" y="71"/>
                    <a:pt x="60" y="71"/>
                  </a:cubicBezTo>
                  <a:close/>
                  <a:moveTo>
                    <a:pt x="4" y="28"/>
                  </a:moveTo>
                  <a:cubicBezTo>
                    <a:pt x="1" y="25"/>
                    <a:pt x="1" y="25"/>
                    <a:pt x="1" y="25"/>
                  </a:cubicBezTo>
                  <a:cubicBezTo>
                    <a:pt x="3" y="23"/>
                    <a:pt x="1" y="23"/>
                    <a:pt x="0" y="23"/>
                  </a:cubicBezTo>
                  <a:cubicBezTo>
                    <a:pt x="0" y="25"/>
                    <a:pt x="1" y="28"/>
                    <a:pt x="4" y="28"/>
                  </a:cubicBezTo>
                  <a:close/>
                  <a:moveTo>
                    <a:pt x="44" y="23"/>
                  </a:moveTo>
                  <a:cubicBezTo>
                    <a:pt x="45" y="22"/>
                    <a:pt x="45" y="25"/>
                    <a:pt x="45" y="23"/>
                  </a:cubicBezTo>
                  <a:cubicBezTo>
                    <a:pt x="45" y="22"/>
                    <a:pt x="47" y="20"/>
                    <a:pt x="45" y="22"/>
                  </a:cubicBezTo>
                  <a:cubicBezTo>
                    <a:pt x="45" y="22"/>
                    <a:pt x="42" y="20"/>
                    <a:pt x="42" y="22"/>
                  </a:cubicBezTo>
                  <a:cubicBezTo>
                    <a:pt x="42" y="23"/>
                    <a:pt x="44" y="23"/>
                    <a:pt x="44" y="23"/>
                  </a:cubicBezTo>
                  <a:close/>
                  <a:moveTo>
                    <a:pt x="48" y="20"/>
                  </a:moveTo>
                  <a:cubicBezTo>
                    <a:pt x="48" y="17"/>
                    <a:pt x="51" y="19"/>
                    <a:pt x="50" y="20"/>
                  </a:cubicBezTo>
                  <a:cubicBezTo>
                    <a:pt x="48" y="20"/>
                    <a:pt x="48" y="20"/>
                    <a:pt x="48" y="20"/>
                  </a:cubicBezTo>
                  <a:close/>
                  <a:moveTo>
                    <a:pt x="44" y="54"/>
                  </a:moveTo>
                  <a:cubicBezTo>
                    <a:pt x="42" y="53"/>
                    <a:pt x="44" y="51"/>
                    <a:pt x="45" y="53"/>
                  </a:cubicBezTo>
                  <a:cubicBezTo>
                    <a:pt x="44" y="54"/>
                    <a:pt x="44" y="54"/>
                    <a:pt x="44" y="54"/>
                  </a:cubicBezTo>
                  <a:close/>
                  <a:moveTo>
                    <a:pt x="38" y="57"/>
                  </a:moveTo>
                  <a:cubicBezTo>
                    <a:pt x="36" y="57"/>
                    <a:pt x="38" y="59"/>
                    <a:pt x="39" y="57"/>
                  </a:cubicBezTo>
                  <a:cubicBezTo>
                    <a:pt x="39" y="56"/>
                    <a:pt x="39" y="56"/>
                    <a:pt x="38" y="57"/>
                  </a:cubicBezTo>
                  <a:close/>
                  <a:moveTo>
                    <a:pt x="38" y="48"/>
                  </a:moveTo>
                  <a:cubicBezTo>
                    <a:pt x="36" y="48"/>
                    <a:pt x="38" y="46"/>
                    <a:pt x="38" y="46"/>
                  </a:cubicBezTo>
                  <a:cubicBezTo>
                    <a:pt x="38" y="48"/>
                    <a:pt x="38" y="48"/>
                    <a:pt x="38" y="48"/>
                  </a:cubicBezTo>
                  <a:close/>
                  <a:moveTo>
                    <a:pt x="38" y="51"/>
                  </a:moveTo>
                  <a:cubicBezTo>
                    <a:pt x="36" y="51"/>
                    <a:pt x="38" y="48"/>
                    <a:pt x="38" y="50"/>
                  </a:cubicBezTo>
                  <a:cubicBezTo>
                    <a:pt x="39" y="50"/>
                    <a:pt x="39" y="51"/>
                    <a:pt x="38" y="51"/>
                  </a:cubicBezTo>
                  <a:close/>
                  <a:moveTo>
                    <a:pt x="50" y="48"/>
                  </a:moveTo>
                  <a:cubicBezTo>
                    <a:pt x="50" y="46"/>
                    <a:pt x="53" y="46"/>
                    <a:pt x="53" y="46"/>
                  </a:cubicBezTo>
                  <a:cubicBezTo>
                    <a:pt x="53" y="46"/>
                    <a:pt x="50" y="50"/>
                    <a:pt x="50" y="48"/>
                  </a:cubicBezTo>
                  <a:close/>
                  <a:moveTo>
                    <a:pt x="7" y="37"/>
                  </a:moveTo>
                  <a:cubicBezTo>
                    <a:pt x="6" y="37"/>
                    <a:pt x="7" y="34"/>
                    <a:pt x="9" y="34"/>
                  </a:cubicBezTo>
                  <a:cubicBezTo>
                    <a:pt x="9" y="36"/>
                    <a:pt x="9" y="37"/>
                    <a:pt x="7" y="37"/>
                  </a:cubicBezTo>
                  <a:close/>
                  <a:moveTo>
                    <a:pt x="41" y="34"/>
                  </a:moveTo>
                  <a:cubicBezTo>
                    <a:pt x="39" y="34"/>
                    <a:pt x="39" y="33"/>
                    <a:pt x="39" y="33"/>
                  </a:cubicBezTo>
                  <a:cubicBezTo>
                    <a:pt x="39" y="31"/>
                    <a:pt x="41" y="34"/>
                    <a:pt x="41" y="34"/>
                  </a:cubicBezTo>
                  <a:close/>
                  <a:moveTo>
                    <a:pt x="42" y="48"/>
                  </a:moveTo>
                  <a:cubicBezTo>
                    <a:pt x="44" y="50"/>
                    <a:pt x="45" y="48"/>
                    <a:pt x="44" y="46"/>
                  </a:cubicBezTo>
                  <a:cubicBezTo>
                    <a:pt x="42" y="46"/>
                    <a:pt x="41" y="42"/>
                    <a:pt x="41" y="43"/>
                  </a:cubicBezTo>
                  <a:cubicBezTo>
                    <a:pt x="39" y="45"/>
                    <a:pt x="42" y="45"/>
                    <a:pt x="42" y="48"/>
                  </a:cubicBezTo>
                  <a:close/>
                </a:path>
              </a:pathLst>
            </a:custGeom>
            <a:grpFill/>
            <a:ln w="6350" cmpd="sng">
              <a:solidFill>
                <a:schemeClr val="bg1"/>
              </a:solidFill>
              <a:round/>
              <a:headEnd/>
              <a:tailEnd/>
            </a:ln>
          </p:spPr>
          <p:txBody>
            <a:bodyPr lIns="45720" tIns="27432" rIns="45720" bIns="27432"/>
            <a:lstStyle/>
            <a:p>
              <a:endParaRPr lang="en-GB" sz="900" dirty="0"/>
            </a:p>
          </p:txBody>
        </p:sp>
        <p:sp>
          <p:nvSpPr>
            <p:cNvPr id="301" name="Freeform 232"/>
            <p:cNvSpPr>
              <a:spLocks noEditPoints="1"/>
            </p:cNvSpPr>
            <p:nvPr/>
          </p:nvSpPr>
          <p:spPr bwMode="auto">
            <a:xfrm>
              <a:off x="1533" y="3405"/>
              <a:ext cx="137" cy="822"/>
            </a:xfrm>
            <a:custGeom>
              <a:avLst/>
              <a:gdLst/>
              <a:ahLst/>
              <a:cxnLst>
                <a:cxn ang="0">
                  <a:pos x="69" y="59"/>
                </a:cxn>
                <a:cxn ang="0">
                  <a:pos x="46" y="158"/>
                </a:cxn>
                <a:cxn ang="0">
                  <a:pos x="33" y="251"/>
                </a:cxn>
                <a:cxn ang="0">
                  <a:pos x="33" y="313"/>
                </a:cxn>
                <a:cxn ang="0">
                  <a:pos x="46" y="375"/>
                </a:cxn>
                <a:cxn ang="0">
                  <a:pos x="31" y="391"/>
                </a:cxn>
                <a:cxn ang="0">
                  <a:pos x="25" y="389"/>
                </a:cxn>
                <a:cxn ang="0">
                  <a:pos x="20" y="386"/>
                </a:cxn>
                <a:cxn ang="0">
                  <a:pos x="28" y="374"/>
                </a:cxn>
                <a:cxn ang="0">
                  <a:pos x="17" y="369"/>
                </a:cxn>
                <a:cxn ang="0">
                  <a:pos x="14" y="357"/>
                </a:cxn>
                <a:cxn ang="0">
                  <a:pos x="14" y="341"/>
                </a:cxn>
                <a:cxn ang="0">
                  <a:pos x="19" y="327"/>
                </a:cxn>
                <a:cxn ang="0">
                  <a:pos x="3" y="313"/>
                </a:cxn>
                <a:cxn ang="0">
                  <a:pos x="22" y="293"/>
                </a:cxn>
                <a:cxn ang="0">
                  <a:pos x="22" y="256"/>
                </a:cxn>
                <a:cxn ang="0">
                  <a:pos x="34" y="165"/>
                </a:cxn>
                <a:cxn ang="0">
                  <a:pos x="43" y="58"/>
                </a:cxn>
                <a:cxn ang="0">
                  <a:pos x="59" y="383"/>
                </a:cxn>
                <a:cxn ang="0">
                  <a:pos x="46" y="399"/>
                </a:cxn>
                <a:cxn ang="0">
                  <a:pos x="34" y="406"/>
                </a:cxn>
                <a:cxn ang="0">
                  <a:pos x="48" y="411"/>
                </a:cxn>
                <a:cxn ang="0">
                  <a:pos x="22" y="287"/>
                </a:cxn>
                <a:cxn ang="0">
                  <a:pos x="45" y="403"/>
                </a:cxn>
                <a:cxn ang="0">
                  <a:pos x="13" y="271"/>
                </a:cxn>
                <a:cxn ang="0">
                  <a:pos x="14" y="259"/>
                </a:cxn>
                <a:cxn ang="0">
                  <a:pos x="16" y="296"/>
                </a:cxn>
                <a:cxn ang="0">
                  <a:pos x="14" y="290"/>
                </a:cxn>
                <a:cxn ang="0">
                  <a:pos x="17" y="299"/>
                </a:cxn>
                <a:cxn ang="0">
                  <a:pos x="14" y="301"/>
                </a:cxn>
                <a:cxn ang="0">
                  <a:pos x="6" y="305"/>
                </a:cxn>
                <a:cxn ang="0">
                  <a:pos x="16" y="284"/>
                </a:cxn>
                <a:cxn ang="0">
                  <a:pos x="10" y="302"/>
                </a:cxn>
                <a:cxn ang="0">
                  <a:pos x="53" y="417"/>
                </a:cxn>
                <a:cxn ang="0">
                  <a:pos x="59" y="416"/>
                </a:cxn>
                <a:cxn ang="0">
                  <a:pos x="48" y="413"/>
                </a:cxn>
                <a:cxn ang="0">
                  <a:pos x="39" y="411"/>
                </a:cxn>
                <a:cxn ang="0">
                  <a:pos x="66" y="421"/>
                </a:cxn>
                <a:cxn ang="0">
                  <a:pos x="33" y="403"/>
                </a:cxn>
                <a:cxn ang="0">
                  <a:pos x="25" y="396"/>
                </a:cxn>
                <a:cxn ang="0">
                  <a:pos x="23" y="402"/>
                </a:cxn>
                <a:cxn ang="0">
                  <a:pos x="17" y="383"/>
                </a:cxn>
                <a:cxn ang="0">
                  <a:pos x="19" y="389"/>
                </a:cxn>
                <a:cxn ang="0">
                  <a:pos x="16" y="374"/>
                </a:cxn>
                <a:cxn ang="0">
                  <a:pos x="11" y="372"/>
                </a:cxn>
                <a:cxn ang="0">
                  <a:pos x="13" y="378"/>
                </a:cxn>
                <a:cxn ang="0">
                  <a:pos x="10" y="380"/>
                </a:cxn>
                <a:cxn ang="0">
                  <a:pos x="16" y="368"/>
                </a:cxn>
                <a:cxn ang="0">
                  <a:pos x="13" y="366"/>
                </a:cxn>
                <a:cxn ang="0">
                  <a:pos x="6" y="343"/>
                </a:cxn>
                <a:cxn ang="0">
                  <a:pos x="5" y="360"/>
                </a:cxn>
                <a:cxn ang="0">
                  <a:pos x="13" y="361"/>
                </a:cxn>
                <a:cxn ang="0">
                  <a:pos x="8" y="355"/>
                </a:cxn>
                <a:cxn ang="0">
                  <a:pos x="10" y="363"/>
                </a:cxn>
                <a:cxn ang="0">
                  <a:pos x="8" y="341"/>
                </a:cxn>
                <a:cxn ang="0">
                  <a:pos x="10" y="336"/>
                </a:cxn>
                <a:cxn ang="0">
                  <a:pos x="6" y="333"/>
                </a:cxn>
                <a:cxn ang="0">
                  <a:pos x="8" y="329"/>
                </a:cxn>
                <a:cxn ang="0">
                  <a:pos x="3" y="336"/>
                </a:cxn>
                <a:cxn ang="0">
                  <a:pos x="6" y="326"/>
                </a:cxn>
                <a:cxn ang="0">
                  <a:pos x="5" y="338"/>
                </a:cxn>
              </a:cxnLst>
              <a:rect l="0" t="0" r="r" b="b"/>
              <a:pathLst>
                <a:path w="71" h="424">
                  <a:moveTo>
                    <a:pt x="51" y="0"/>
                  </a:moveTo>
                  <a:cubicBezTo>
                    <a:pt x="53" y="7"/>
                    <a:pt x="54" y="7"/>
                    <a:pt x="54" y="8"/>
                  </a:cubicBezTo>
                  <a:cubicBezTo>
                    <a:pt x="54" y="10"/>
                    <a:pt x="56" y="17"/>
                    <a:pt x="57" y="17"/>
                  </a:cubicBezTo>
                  <a:cubicBezTo>
                    <a:pt x="59" y="21"/>
                    <a:pt x="60" y="21"/>
                    <a:pt x="59" y="22"/>
                  </a:cubicBezTo>
                  <a:cubicBezTo>
                    <a:pt x="56" y="25"/>
                    <a:pt x="60" y="25"/>
                    <a:pt x="59" y="27"/>
                  </a:cubicBezTo>
                  <a:cubicBezTo>
                    <a:pt x="57" y="30"/>
                    <a:pt x="57" y="31"/>
                    <a:pt x="59" y="31"/>
                  </a:cubicBezTo>
                  <a:cubicBezTo>
                    <a:pt x="60" y="33"/>
                    <a:pt x="57" y="36"/>
                    <a:pt x="60" y="36"/>
                  </a:cubicBezTo>
                  <a:cubicBezTo>
                    <a:pt x="62" y="36"/>
                    <a:pt x="63" y="46"/>
                    <a:pt x="63" y="52"/>
                  </a:cubicBezTo>
                  <a:cubicBezTo>
                    <a:pt x="65" y="56"/>
                    <a:pt x="66" y="56"/>
                    <a:pt x="69" y="55"/>
                  </a:cubicBezTo>
                  <a:cubicBezTo>
                    <a:pt x="71" y="56"/>
                    <a:pt x="71" y="58"/>
                    <a:pt x="69" y="59"/>
                  </a:cubicBezTo>
                  <a:cubicBezTo>
                    <a:pt x="69" y="63"/>
                    <a:pt x="69" y="67"/>
                    <a:pt x="66" y="69"/>
                  </a:cubicBezTo>
                  <a:cubicBezTo>
                    <a:pt x="65" y="69"/>
                    <a:pt x="57" y="72"/>
                    <a:pt x="59" y="77"/>
                  </a:cubicBezTo>
                  <a:cubicBezTo>
                    <a:pt x="60" y="78"/>
                    <a:pt x="57" y="91"/>
                    <a:pt x="60" y="95"/>
                  </a:cubicBezTo>
                  <a:cubicBezTo>
                    <a:pt x="63" y="103"/>
                    <a:pt x="57" y="95"/>
                    <a:pt x="56" y="103"/>
                  </a:cubicBezTo>
                  <a:cubicBezTo>
                    <a:pt x="53" y="111"/>
                    <a:pt x="54" y="109"/>
                    <a:pt x="51" y="111"/>
                  </a:cubicBezTo>
                  <a:cubicBezTo>
                    <a:pt x="49" y="112"/>
                    <a:pt x="49" y="119"/>
                    <a:pt x="48" y="120"/>
                  </a:cubicBezTo>
                  <a:cubicBezTo>
                    <a:pt x="45" y="123"/>
                    <a:pt x="49" y="129"/>
                    <a:pt x="48" y="133"/>
                  </a:cubicBezTo>
                  <a:cubicBezTo>
                    <a:pt x="46" y="134"/>
                    <a:pt x="46" y="131"/>
                    <a:pt x="45" y="136"/>
                  </a:cubicBezTo>
                  <a:cubicBezTo>
                    <a:pt x="43" y="140"/>
                    <a:pt x="42" y="145"/>
                    <a:pt x="43" y="147"/>
                  </a:cubicBezTo>
                  <a:cubicBezTo>
                    <a:pt x="45" y="150"/>
                    <a:pt x="45" y="153"/>
                    <a:pt x="46" y="158"/>
                  </a:cubicBezTo>
                  <a:cubicBezTo>
                    <a:pt x="48" y="162"/>
                    <a:pt x="45" y="164"/>
                    <a:pt x="48" y="164"/>
                  </a:cubicBezTo>
                  <a:cubicBezTo>
                    <a:pt x="51" y="164"/>
                    <a:pt x="48" y="167"/>
                    <a:pt x="48" y="171"/>
                  </a:cubicBezTo>
                  <a:cubicBezTo>
                    <a:pt x="49" y="176"/>
                    <a:pt x="45" y="173"/>
                    <a:pt x="45" y="181"/>
                  </a:cubicBezTo>
                  <a:cubicBezTo>
                    <a:pt x="43" y="190"/>
                    <a:pt x="45" y="192"/>
                    <a:pt x="43" y="195"/>
                  </a:cubicBezTo>
                  <a:cubicBezTo>
                    <a:pt x="40" y="200"/>
                    <a:pt x="39" y="196"/>
                    <a:pt x="39" y="200"/>
                  </a:cubicBezTo>
                  <a:cubicBezTo>
                    <a:pt x="37" y="203"/>
                    <a:pt x="39" y="207"/>
                    <a:pt x="37" y="210"/>
                  </a:cubicBezTo>
                  <a:cubicBezTo>
                    <a:pt x="37" y="214"/>
                    <a:pt x="42" y="221"/>
                    <a:pt x="39" y="223"/>
                  </a:cubicBezTo>
                  <a:cubicBezTo>
                    <a:pt x="33" y="228"/>
                    <a:pt x="37" y="231"/>
                    <a:pt x="34" y="232"/>
                  </a:cubicBezTo>
                  <a:cubicBezTo>
                    <a:pt x="31" y="235"/>
                    <a:pt x="36" y="240"/>
                    <a:pt x="33" y="243"/>
                  </a:cubicBezTo>
                  <a:cubicBezTo>
                    <a:pt x="29" y="246"/>
                    <a:pt x="33" y="245"/>
                    <a:pt x="33" y="251"/>
                  </a:cubicBezTo>
                  <a:cubicBezTo>
                    <a:pt x="31" y="257"/>
                    <a:pt x="34" y="259"/>
                    <a:pt x="33" y="260"/>
                  </a:cubicBezTo>
                  <a:cubicBezTo>
                    <a:pt x="33" y="263"/>
                    <a:pt x="31" y="259"/>
                    <a:pt x="29" y="265"/>
                  </a:cubicBezTo>
                  <a:cubicBezTo>
                    <a:pt x="29" y="271"/>
                    <a:pt x="33" y="271"/>
                    <a:pt x="33" y="273"/>
                  </a:cubicBezTo>
                  <a:cubicBezTo>
                    <a:pt x="34" y="274"/>
                    <a:pt x="31" y="279"/>
                    <a:pt x="34" y="281"/>
                  </a:cubicBezTo>
                  <a:cubicBezTo>
                    <a:pt x="36" y="282"/>
                    <a:pt x="29" y="288"/>
                    <a:pt x="34" y="287"/>
                  </a:cubicBezTo>
                  <a:cubicBezTo>
                    <a:pt x="40" y="285"/>
                    <a:pt x="39" y="291"/>
                    <a:pt x="34" y="291"/>
                  </a:cubicBezTo>
                  <a:cubicBezTo>
                    <a:pt x="29" y="290"/>
                    <a:pt x="29" y="291"/>
                    <a:pt x="33" y="293"/>
                  </a:cubicBezTo>
                  <a:cubicBezTo>
                    <a:pt x="37" y="293"/>
                    <a:pt x="37" y="298"/>
                    <a:pt x="34" y="299"/>
                  </a:cubicBezTo>
                  <a:cubicBezTo>
                    <a:pt x="29" y="301"/>
                    <a:pt x="36" y="304"/>
                    <a:pt x="33" y="305"/>
                  </a:cubicBezTo>
                  <a:cubicBezTo>
                    <a:pt x="31" y="307"/>
                    <a:pt x="36" y="312"/>
                    <a:pt x="33" y="313"/>
                  </a:cubicBezTo>
                  <a:cubicBezTo>
                    <a:pt x="28" y="316"/>
                    <a:pt x="36" y="316"/>
                    <a:pt x="31" y="319"/>
                  </a:cubicBezTo>
                  <a:cubicBezTo>
                    <a:pt x="26" y="324"/>
                    <a:pt x="29" y="324"/>
                    <a:pt x="28" y="326"/>
                  </a:cubicBezTo>
                  <a:cubicBezTo>
                    <a:pt x="25" y="329"/>
                    <a:pt x="31" y="330"/>
                    <a:pt x="28" y="333"/>
                  </a:cubicBezTo>
                  <a:cubicBezTo>
                    <a:pt x="25" y="335"/>
                    <a:pt x="23" y="344"/>
                    <a:pt x="20" y="344"/>
                  </a:cubicBezTo>
                  <a:cubicBezTo>
                    <a:pt x="17" y="343"/>
                    <a:pt x="20" y="347"/>
                    <a:pt x="19" y="351"/>
                  </a:cubicBezTo>
                  <a:cubicBezTo>
                    <a:pt x="17" y="355"/>
                    <a:pt x="20" y="352"/>
                    <a:pt x="22" y="358"/>
                  </a:cubicBezTo>
                  <a:cubicBezTo>
                    <a:pt x="22" y="363"/>
                    <a:pt x="23" y="358"/>
                    <a:pt x="26" y="358"/>
                  </a:cubicBezTo>
                  <a:cubicBezTo>
                    <a:pt x="29" y="358"/>
                    <a:pt x="26" y="371"/>
                    <a:pt x="29" y="372"/>
                  </a:cubicBezTo>
                  <a:cubicBezTo>
                    <a:pt x="33" y="374"/>
                    <a:pt x="29" y="375"/>
                    <a:pt x="34" y="375"/>
                  </a:cubicBezTo>
                  <a:cubicBezTo>
                    <a:pt x="39" y="375"/>
                    <a:pt x="46" y="375"/>
                    <a:pt x="46" y="375"/>
                  </a:cubicBezTo>
                  <a:cubicBezTo>
                    <a:pt x="51" y="378"/>
                    <a:pt x="59" y="377"/>
                    <a:pt x="60" y="380"/>
                  </a:cubicBezTo>
                  <a:cubicBezTo>
                    <a:pt x="59" y="380"/>
                    <a:pt x="57" y="380"/>
                    <a:pt x="56" y="378"/>
                  </a:cubicBezTo>
                  <a:cubicBezTo>
                    <a:pt x="53" y="378"/>
                    <a:pt x="53" y="378"/>
                    <a:pt x="51" y="382"/>
                  </a:cubicBezTo>
                  <a:cubicBezTo>
                    <a:pt x="48" y="383"/>
                    <a:pt x="49" y="380"/>
                    <a:pt x="46" y="383"/>
                  </a:cubicBezTo>
                  <a:cubicBezTo>
                    <a:pt x="43" y="385"/>
                    <a:pt x="42" y="383"/>
                    <a:pt x="40" y="386"/>
                  </a:cubicBezTo>
                  <a:cubicBezTo>
                    <a:pt x="40" y="391"/>
                    <a:pt x="40" y="388"/>
                    <a:pt x="39" y="394"/>
                  </a:cubicBezTo>
                  <a:cubicBezTo>
                    <a:pt x="39" y="399"/>
                    <a:pt x="40" y="399"/>
                    <a:pt x="37" y="399"/>
                  </a:cubicBezTo>
                  <a:cubicBezTo>
                    <a:pt x="34" y="399"/>
                    <a:pt x="33" y="397"/>
                    <a:pt x="33" y="397"/>
                  </a:cubicBezTo>
                  <a:cubicBezTo>
                    <a:pt x="31" y="397"/>
                    <a:pt x="28" y="394"/>
                    <a:pt x="28" y="393"/>
                  </a:cubicBezTo>
                  <a:cubicBezTo>
                    <a:pt x="28" y="391"/>
                    <a:pt x="29" y="391"/>
                    <a:pt x="31" y="391"/>
                  </a:cubicBezTo>
                  <a:cubicBezTo>
                    <a:pt x="31" y="393"/>
                    <a:pt x="31" y="391"/>
                    <a:pt x="33" y="391"/>
                  </a:cubicBezTo>
                  <a:cubicBezTo>
                    <a:pt x="34" y="393"/>
                    <a:pt x="33" y="391"/>
                    <a:pt x="34" y="389"/>
                  </a:cubicBezTo>
                  <a:cubicBezTo>
                    <a:pt x="37" y="389"/>
                    <a:pt x="39" y="386"/>
                    <a:pt x="37" y="386"/>
                  </a:cubicBezTo>
                  <a:cubicBezTo>
                    <a:pt x="36" y="385"/>
                    <a:pt x="36" y="386"/>
                    <a:pt x="33" y="388"/>
                  </a:cubicBezTo>
                  <a:cubicBezTo>
                    <a:pt x="31" y="388"/>
                    <a:pt x="33" y="389"/>
                    <a:pt x="29" y="389"/>
                  </a:cubicBezTo>
                  <a:cubicBezTo>
                    <a:pt x="25" y="388"/>
                    <a:pt x="31" y="389"/>
                    <a:pt x="29" y="391"/>
                  </a:cubicBezTo>
                  <a:cubicBezTo>
                    <a:pt x="28" y="391"/>
                    <a:pt x="26" y="391"/>
                    <a:pt x="26" y="394"/>
                  </a:cubicBezTo>
                  <a:cubicBezTo>
                    <a:pt x="28" y="396"/>
                    <a:pt x="26" y="394"/>
                    <a:pt x="25" y="393"/>
                  </a:cubicBezTo>
                  <a:cubicBezTo>
                    <a:pt x="22" y="393"/>
                    <a:pt x="20" y="389"/>
                    <a:pt x="22" y="389"/>
                  </a:cubicBezTo>
                  <a:cubicBezTo>
                    <a:pt x="23" y="389"/>
                    <a:pt x="25" y="391"/>
                    <a:pt x="25" y="389"/>
                  </a:cubicBezTo>
                  <a:cubicBezTo>
                    <a:pt x="23" y="389"/>
                    <a:pt x="25" y="389"/>
                    <a:pt x="23" y="388"/>
                  </a:cubicBezTo>
                  <a:cubicBezTo>
                    <a:pt x="23" y="386"/>
                    <a:pt x="25" y="385"/>
                    <a:pt x="26" y="386"/>
                  </a:cubicBezTo>
                  <a:cubicBezTo>
                    <a:pt x="28" y="388"/>
                    <a:pt x="28" y="383"/>
                    <a:pt x="31" y="383"/>
                  </a:cubicBezTo>
                  <a:cubicBezTo>
                    <a:pt x="33" y="385"/>
                    <a:pt x="34" y="385"/>
                    <a:pt x="36" y="383"/>
                  </a:cubicBezTo>
                  <a:cubicBezTo>
                    <a:pt x="36" y="383"/>
                    <a:pt x="29" y="382"/>
                    <a:pt x="28" y="383"/>
                  </a:cubicBezTo>
                  <a:cubicBezTo>
                    <a:pt x="26" y="385"/>
                    <a:pt x="28" y="382"/>
                    <a:pt x="25" y="382"/>
                  </a:cubicBezTo>
                  <a:cubicBezTo>
                    <a:pt x="23" y="383"/>
                    <a:pt x="25" y="383"/>
                    <a:pt x="25" y="383"/>
                  </a:cubicBezTo>
                  <a:cubicBezTo>
                    <a:pt x="26" y="385"/>
                    <a:pt x="23" y="385"/>
                    <a:pt x="23" y="386"/>
                  </a:cubicBezTo>
                  <a:cubicBezTo>
                    <a:pt x="23" y="388"/>
                    <a:pt x="23" y="389"/>
                    <a:pt x="20" y="389"/>
                  </a:cubicBezTo>
                  <a:cubicBezTo>
                    <a:pt x="17" y="388"/>
                    <a:pt x="22" y="388"/>
                    <a:pt x="20" y="386"/>
                  </a:cubicBezTo>
                  <a:cubicBezTo>
                    <a:pt x="20" y="386"/>
                    <a:pt x="19" y="385"/>
                    <a:pt x="20" y="386"/>
                  </a:cubicBezTo>
                  <a:cubicBezTo>
                    <a:pt x="22" y="386"/>
                    <a:pt x="20" y="382"/>
                    <a:pt x="19" y="385"/>
                  </a:cubicBezTo>
                  <a:cubicBezTo>
                    <a:pt x="17" y="386"/>
                    <a:pt x="17" y="385"/>
                    <a:pt x="19" y="382"/>
                  </a:cubicBezTo>
                  <a:cubicBezTo>
                    <a:pt x="20" y="380"/>
                    <a:pt x="17" y="382"/>
                    <a:pt x="19" y="380"/>
                  </a:cubicBezTo>
                  <a:cubicBezTo>
                    <a:pt x="19" y="377"/>
                    <a:pt x="16" y="375"/>
                    <a:pt x="17" y="377"/>
                  </a:cubicBezTo>
                  <a:cubicBezTo>
                    <a:pt x="19" y="377"/>
                    <a:pt x="20" y="380"/>
                    <a:pt x="22" y="378"/>
                  </a:cubicBezTo>
                  <a:cubicBezTo>
                    <a:pt x="22" y="377"/>
                    <a:pt x="23" y="377"/>
                    <a:pt x="23" y="377"/>
                  </a:cubicBezTo>
                  <a:cubicBezTo>
                    <a:pt x="23" y="378"/>
                    <a:pt x="23" y="378"/>
                    <a:pt x="23" y="375"/>
                  </a:cubicBezTo>
                  <a:cubicBezTo>
                    <a:pt x="25" y="374"/>
                    <a:pt x="28" y="378"/>
                    <a:pt x="26" y="377"/>
                  </a:cubicBezTo>
                  <a:cubicBezTo>
                    <a:pt x="25" y="375"/>
                    <a:pt x="26" y="375"/>
                    <a:pt x="28" y="374"/>
                  </a:cubicBezTo>
                  <a:cubicBezTo>
                    <a:pt x="28" y="371"/>
                    <a:pt x="26" y="371"/>
                    <a:pt x="23" y="369"/>
                  </a:cubicBezTo>
                  <a:cubicBezTo>
                    <a:pt x="20" y="368"/>
                    <a:pt x="20" y="369"/>
                    <a:pt x="23" y="371"/>
                  </a:cubicBezTo>
                  <a:cubicBezTo>
                    <a:pt x="26" y="372"/>
                    <a:pt x="28" y="374"/>
                    <a:pt x="25" y="374"/>
                  </a:cubicBezTo>
                  <a:cubicBezTo>
                    <a:pt x="22" y="372"/>
                    <a:pt x="23" y="374"/>
                    <a:pt x="23" y="374"/>
                  </a:cubicBezTo>
                  <a:cubicBezTo>
                    <a:pt x="22" y="374"/>
                    <a:pt x="22" y="375"/>
                    <a:pt x="22" y="377"/>
                  </a:cubicBezTo>
                  <a:cubicBezTo>
                    <a:pt x="20" y="378"/>
                    <a:pt x="17" y="374"/>
                    <a:pt x="19" y="374"/>
                  </a:cubicBezTo>
                  <a:cubicBezTo>
                    <a:pt x="20" y="375"/>
                    <a:pt x="19" y="375"/>
                    <a:pt x="19" y="372"/>
                  </a:cubicBezTo>
                  <a:cubicBezTo>
                    <a:pt x="19" y="371"/>
                    <a:pt x="17" y="374"/>
                    <a:pt x="16" y="372"/>
                  </a:cubicBezTo>
                  <a:cubicBezTo>
                    <a:pt x="16" y="371"/>
                    <a:pt x="17" y="371"/>
                    <a:pt x="16" y="369"/>
                  </a:cubicBezTo>
                  <a:cubicBezTo>
                    <a:pt x="16" y="368"/>
                    <a:pt x="16" y="368"/>
                    <a:pt x="17" y="369"/>
                  </a:cubicBezTo>
                  <a:cubicBezTo>
                    <a:pt x="17" y="371"/>
                    <a:pt x="19" y="371"/>
                    <a:pt x="17" y="368"/>
                  </a:cubicBezTo>
                  <a:cubicBezTo>
                    <a:pt x="17" y="366"/>
                    <a:pt x="17" y="366"/>
                    <a:pt x="16" y="366"/>
                  </a:cubicBezTo>
                  <a:cubicBezTo>
                    <a:pt x="14" y="366"/>
                    <a:pt x="14" y="368"/>
                    <a:pt x="14" y="364"/>
                  </a:cubicBezTo>
                  <a:cubicBezTo>
                    <a:pt x="14" y="363"/>
                    <a:pt x="14" y="364"/>
                    <a:pt x="14" y="363"/>
                  </a:cubicBezTo>
                  <a:cubicBezTo>
                    <a:pt x="13" y="363"/>
                    <a:pt x="14" y="361"/>
                    <a:pt x="16" y="363"/>
                  </a:cubicBezTo>
                  <a:cubicBezTo>
                    <a:pt x="16" y="363"/>
                    <a:pt x="17" y="361"/>
                    <a:pt x="17" y="360"/>
                  </a:cubicBezTo>
                  <a:cubicBezTo>
                    <a:pt x="19" y="357"/>
                    <a:pt x="17" y="357"/>
                    <a:pt x="17" y="358"/>
                  </a:cubicBezTo>
                  <a:cubicBezTo>
                    <a:pt x="16" y="361"/>
                    <a:pt x="16" y="361"/>
                    <a:pt x="14" y="360"/>
                  </a:cubicBezTo>
                  <a:cubicBezTo>
                    <a:pt x="13" y="358"/>
                    <a:pt x="13" y="358"/>
                    <a:pt x="14" y="358"/>
                  </a:cubicBezTo>
                  <a:cubicBezTo>
                    <a:pt x="16" y="358"/>
                    <a:pt x="16" y="358"/>
                    <a:pt x="14" y="357"/>
                  </a:cubicBezTo>
                  <a:cubicBezTo>
                    <a:pt x="13" y="357"/>
                    <a:pt x="14" y="357"/>
                    <a:pt x="13" y="357"/>
                  </a:cubicBezTo>
                  <a:cubicBezTo>
                    <a:pt x="11" y="355"/>
                    <a:pt x="11" y="355"/>
                    <a:pt x="10" y="354"/>
                  </a:cubicBezTo>
                  <a:cubicBezTo>
                    <a:pt x="8" y="354"/>
                    <a:pt x="11" y="352"/>
                    <a:pt x="13" y="354"/>
                  </a:cubicBezTo>
                  <a:cubicBezTo>
                    <a:pt x="14" y="355"/>
                    <a:pt x="16" y="355"/>
                    <a:pt x="14" y="354"/>
                  </a:cubicBezTo>
                  <a:cubicBezTo>
                    <a:pt x="13" y="352"/>
                    <a:pt x="11" y="351"/>
                    <a:pt x="14" y="352"/>
                  </a:cubicBezTo>
                  <a:cubicBezTo>
                    <a:pt x="17" y="352"/>
                    <a:pt x="16" y="352"/>
                    <a:pt x="13" y="351"/>
                  </a:cubicBezTo>
                  <a:cubicBezTo>
                    <a:pt x="11" y="349"/>
                    <a:pt x="14" y="349"/>
                    <a:pt x="13" y="347"/>
                  </a:cubicBezTo>
                  <a:cubicBezTo>
                    <a:pt x="13" y="347"/>
                    <a:pt x="14" y="346"/>
                    <a:pt x="16" y="347"/>
                  </a:cubicBezTo>
                  <a:cubicBezTo>
                    <a:pt x="17" y="349"/>
                    <a:pt x="16" y="346"/>
                    <a:pt x="14" y="344"/>
                  </a:cubicBezTo>
                  <a:cubicBezTo>
                    <a:pt x="14" y="343"/>
                    <a:pt x="16" y="341"/>
                    <a:pt x="14" y="341"/>
                  </a:cubicBezTo>
                  <a:cubicBezTo>
                    <a:pt x="13" y="343"/>
                    <a:pt x="14" y="346"/>
                    <a:pt x="13" y="346"/>
                  </a:cubicBezTo>
                  <a:cubicBezTo>
                    <a:pt x="11" y="346"/>
                    <a:pt x="13" y="343"/>
                    <a:pt x="11" y="340"/>
                  </a:cubicBezTo>
                  <a:cubicBezTo>
                    <a:pt x="11" y="336"/>
                    <a:pt x="13" y="336"/>
                    <a:pt x="13" y="335"/>
                  </a:cubicBezTo>
                  <a:cubicBezTo>
                    <a:pt x="13" y="332"/>
                    <a:pt x="16" y="335"/>
                    <a:pt x="16" y="335"/>
                  </a:cubicBezTo>
                  <a:cubicBezTo>
                    <a:pt x="14" y="333"/>
                    <a:pt x="16" y="333"/>
                    <a:pt x="14" y="333"/>
                  </a:cubicBezTo>
                  <a:cubicBezTo>
                    <a:pt x="14" y="332"/>
                    <a:pt x="13" y="332"/>
                    <a:pt x="11" y="330"/>
                  </a:cubicBezTo>
                  <a:cubicBezTo>
                    <a:pt x="11" y="329"/>
                    <a:pt x="11" y="330"/>
                    <a:pt x="10" y="329"/>
                  </a:cubicBezTo>
                  <a:cubicBezTo>
                    <a:pt x="10" y="327"/>
                    <a:pt x="11" y="329"/>
                    <a:pt x="14" y="329"/>
                  </a:cubicBezTo>
                  <a:cubicBezTo>
                    <a:pt x="16" y="329"/>
                    <a:pt x="17" y="329"/>
                    <a:pt x="19" y="330"/>
                  </a:cubicBezTo>
                  <a:cubicBezTo>
                    <a:pt x="22" y="332"/>
                    <a:pt x="17" y="327"/>
                    <a:pt x="19" y="327"/>
                  </a:cubicBezTo>
                  <a:cubicBezTo>
                    <a:pt x="20" y="327"/>
                    <a:pt x="17" y="324"/>
                    <a:pt x="17" y="326"/>
                  </a:cubicBezTo>
                  <a:cubicBezTo>
                    <a:pt x="17" y="327"/>
                    <a:pt x="16" y="324"/>
                    <a:pt x="13" y="326"/>
                  </a:cubicBezTo>
                  <a:cubicBezTo>
                    <a:pt x="10" y="326"/>
                    <a:pt x="10" y="326"/>
                    <a:pt x="10" y="324"/>
                  </a:cubicBezTo>
                  <a:cubicBezTo>
                    <a:pt x="11" y="322"/>
                    <a:pt x="11" y="324"/>
                    <a:pt x="13" y="324"/>
                  </a:cubicBezTo>
                  <a:cubicBezTo>
                    <a:pt x="14" y="324"/>
                    <a:pt x="10" y="322"/>
                    <a:pt x="11" y="321"/>
                  </a:cubicBezTo>
                  <a:cubicBezTo>
                    <a:pt x="13" y="318"/>
                    <a:pt x="16" y="319"/>
                    <a:pt x="16" y="318"/>
                  </a:cubicBezTo>
                  <a:cubicBezTo>
                    <a:pt x="16" y="315"/>
                    <a:pt x="14" y="316"/>
                    <a:pt x="14" y="315"/>
                  </a:cubicBezTo>
                  <a:cubicBezTo>
                    <a:pt x="13" y="313"/>
                    <a:pt x="11" y="313"/>
                    <a:pt x="11" y="315"/>
                  </a:cubicBezTo>
                  <a:cubicBezTo>
                    <a:pt x="11" y="316"/>
                    <a:pt x="8" y="315"/>
                    <a:pt x="6" y="313"/>
                  </a:cubicBezTo>
                  <a:cubicBezTo>
                    <a:pt x="6" y="310"/>
                    <a:pt x="3" y="312"/>
                    <a:pt x="3" y="313"/>
                  </a:cubicBezTo>
                  <a:cubicBezTo>
                    <a:pt x="3" y="316"/>
                    <a:pt x="3" y="316"/>
                    <a:pt x="2" y="315"/>
                  </a:cubicBezTo>
                  <a:cubicBezTo>
                    <a:pt x="0" y="312"/>
                    <a:pt x="3" y="310"/>
                    <a:pt x="6" y="307"/>
                  </a:cubicBezTo>
                  <a:cubicBezTo>
                    <a:pt x="11" y="305"/>
                    <a:pt x="8" y="302"/>
                    <a:pt x="11" y="304"/>
                  </a:cubicBezTo>
                  <a:cubicBezTo>
                    <a:pt x="13" y="304"/>
                    <a:pt x="10" y="302"/>
                    <a:pt x="13" y="302"/>
                  </a:cubicBezTo>
                  <a:cubicBezTo>
                    <a:pt x="16" y="302"/>
                    <a:pt x="13" y="305"/>
                    <a:pt x="16" y="307"/>
                  </a:cubicBezTo>
                  <a:cubicBezTo>
                    <a:pt x="19" y="308"/>
                    <a:pt x="14" y="313"/>
                    <a:pt x="17" y="312"/>
                  </a:cubicBezTo>
                  <a:cubicBezTo>
                    <a:pt x="19" y="310"/>
                    <a:pt x="17" y="310"/>
                    <a:pt x="19" y="305"/>
                  </a:cubicBezTo>
                  <a:cubicBezTo>
                    <a:pt x="19" y="301"/>
                    <a:pt x="19" y="302"/>
                    <a:pt x="19" y="299"/>
                  </a:cubicBezTo>
                  <a:cubicBezTo>
                    <a:pt x="19" y="298"/>
                    <a:pt x="22" y="298"/>
                    <a:pt x="20" y="296"/>
                  </a:cubicBezTo>
                  <a:cubicBezTo>
                    <a:pt x="20" y="294"/>
                    <a:pt x="19" y="294"/>
                    <a:pt x="22" y="293"/>
                  </a:cubicBezTo>
                  <a:cubicBezTo>
                    <a:pt x="23" y="293"/>
                    <a:pt x="25" y="291"/>
                    <a:pt x="25" y="290"/>
                  </a:cubicBezTo>
                  <a:cubicBezTo>
                    <a:pt x="26" y="288"/>
                    <a:pt x="26" y="285"/>
                    <a:pt x="23" y="285"/>
                  </a:cubicBezTo>
                  <a:cubicBezTo>
                    <a:pt x="22" y="285"/>
                    <a:pt x="20" y="284"/>
                    <a:pt x="22" y="284"/>
                  </a:cubicBezTo>
                  <a:cubicBezTo>
                    <a:pt x="23" y="282"/>
                    <a:pt x="23" y="279"/>
                    <a:pt x="22" y="276"/>
                  </a:cubicBezTo>
                  <a:cubicBezTo>
                    <a:pt x="22" y="273"/>
                    <a:pt x="26" y="273"/>
                    <a:pt x="25" y="268"/>
                  </a:cubicBezTo>
                  <a:cubicBezTo>
                    <a:pt x="23" y="265"/>
                    <a:pt x="25" y="266"/>
                    <a:pt x="25" y="263"/>
                  </a:cubicBezTo>
                  <a:cubicBezTo>
                    <a:pt x="25" y="262"/>
                    <a:pt x="25" y="262"/>
                    <a:pt x="26" y="263"/>
                  </a:cubicBezTo>
                  <a:cubicBezTo>
                    <a:pt x="28" y="265"/>
                    <a:pt x="29" y="260"/>
                    <a:pt x="25" y="260"/>
                  </a:cubicBezTo>
                  <a:cubicBezTo>
                    <a:pt x="22" y="259"/>
                    <a:pt x="28" y="257"/>
                    <a:pt x="26" y="256"/>
                  </a:cubicBezTo>
                  <a:cubicBezTo>
                    <a:pt x="23" y="256"/>
                    <a:pt x="23" y="251"/>
                    <a:pt x="22" y="256"/>
                  </a:cubicBezTo>
                  <a:cubicBezTo>
                    <a:pt x="22" y="257"/>
                    <a:pt x="19" y="259"/>
                    <a:pt x="16" y="252"/>
                  </a:cubicBezTo>
                  <a:cubicBezTo>
                    <a:pt x="14" y="248"/>
                    <a:pt x="16" y="248"/>
                    <a:pt x="17" y="238"/>
                  </a:cubicBezTo>
                  <a:cubicBezTo>
                    <a:pt x="17" y="232"/>
                    <a:pt x="19" y="240"/>
                    <a:pt x="20" y="231"/>
                  </a:cubicBezTo>
                  <a:cubicBezTo>
                    <a:pt x="22" y="223"/>
                    <a:pt x="19" y="224"/>
                    <a:pt x="19" y="218"/>
                  </a:cubicBezTo>
                  <a:cubicBezTo>
                    <a:pt x="20" y="210"/>
                    <a:pt x="17" y="215"/>
                    <a:pt x="17" y="207"/>
                  </a:cubicBezTo>
                  <a:cubicBezTo>
                    <a:pt x="19" y="203"/>
                    <a:pt x="22" y="210"/>
                    <a:pt x="22" y="203"/>
                  </a:cubicBezTo>
                  <a:cubicBezTo>
                    <a:pt x="22" y="196"/>
                    <a:pt x="23" y="206"/>
                    <a:pt x="23" y="196"/>
                  </a:cubicBezTo>
                  <a:cubicBezTo>
                    <a:pt x="25" y="190"/>
                    <a:pt x="26" y="195"/>
                    <a:pt x="26" y="190"/>
                  </a:cubicBezTo>
                  <a:cubicBezTo>
                    <a:pt x="26" y="187"/>
                    <a:pt x="31" y="184"/>
                    <a:pt x="31" y="175"/>
                  </a:cubicBezTo>
                  <a:cubicBezTo>
                    <a:pt x="31" y="167"/>
                    <a:pt x="36" y="171"/>
                    <a:pt x="34" y="165"/>
                  </a:cubicBezTo>
                  <a:cubicBezTo>
                    <a:pt x="33" y="161"/>
                    <a:pt x="37" y="158"/>
                    <a:pt x="36" y="154"/>
                  </a:cubicBezTo>
                  <a:cubicBezTo>
                    <a:pt x="34" y="151"/>
                    <a:pt x="36" y="150"/>
                    <a:pt x="34" y="142"/>
                  </a:cubicBezTo>
                  <a:cubicBezTo>
                    <a:pt x="33" y="134"/>
                    <a:pt x="34" y="133"/>
                    <a:pt x="36" y="131"/>
                  </a:cubicBezTo>
                  <a:cubicBezTo>
                    <a:pt x="37" y="129"/>
                    <a:pt x="37" y="125"/>
                    <a:pt x="36" y="120"/>
                  </a:cubicBezTo>
                  <a:cubicBezTo>
                    <a:pt x="33" y="116"/>
                    <a:pt x="37" y="117"/>
                    <a:pt x="39" y="111"/>
                  </a:cubicBezTo>
                  <a:cubicBezTo>
                    <a:pt x="39" y="103"/>
                    <a:pt x="40" y="106"/>
                    <a:pt x="40" y="101"/>
                  </a:cubicBezTo>
                  <a:cubicBezTo>
                    <a:pt x="39" y="98"/>
                    <a:pt x="43" y="91"/>
                    <a:pt x="42" y="88"/>
                  </a:cubicBezTo>
                  <a:cubicBezTo>
                    <a:pt x="40" y="84"/>
                    <a:pt x="45" y="83"/>
                    <a:pt x="43" y="77"/>
                  </a:cubicBezTo>
                  <a:cubicBezTo>
                    <a:pt x="40" y="69"/>
                    <a:pt x="45" y="63"/>
                    <a:pt x="43" y="63"/>
                  </a:cubicBezTo>
                  <a:cubicBezTo>
                    <a:pt x="40" y="61"/>
                    <a:pt x="43" y="58"/>
                    <a:pt x="43" y="58"/>
                  </a:cubicBezTo>
                  <a:cubicBezTo>
                    <a:pt x="45" y="58"/>
                    <a:pt x="45" y="56"/>
                    <a:pt x="46" y="47"/>
                  </a:cubicBezTo>
                  <a:cubicBezTo>
                    <a:pt x="48" y="38"/>
                    <a:pt x="45" y="36"/>
                    <a:pt x="46" y="30"/>
                  </a:cubicBezTo>
                  <a:cubicBezTo>
                    <a:pt x="46" y="24"/>
                    <a:pt x="45" y="24"/>
                    <a:pt x="45" y="19"/>
                  </a:cubicBezTo>
                  <a:cubicBezTo>
                    <a:pt x="45" y="16"/>
                    <a:pt x="43" y="21"/>
                    <a:pt x="43" y="10"/>
                  </a:cubicBezTo>
                  <a:cubicBezTo>
                    <a:pt x="53" y="7"/>
                    <a:pt x="46" y="4"/>
                    <a:pt x="48" y="4"/>
                  </a:cubicBezTo>
                  <a:cubicBezTo>
                    <a:pt x="51" y="4"/>
                    <a:pt x="51" y="0"/>
                    <a:pt x="51" y="0"/>
                  </a:cubicBezTo>
                  <a:close/>
                  <a:moveTo>
                    <a:pt x="59" y="411"/>
                  </a:moveTo>
                  <a:cubicBezTo>
                    <a:pt x="59" y="383"/>
                    <a:pt x="59" y="383"/>
                    <a:pt x="59" y="383"/>
                  </a:cubicBezTo>
                  <a:moveTo>
                    <a:pt x="59" y="411"/>
                  </a:moveTo>
                  <a:cubicBezTo>
                    <a:pt x="59" y="383"/>
                    <a:pt x="59" y="383"/>
                    <a:pt x="59" y="383"/>
                  </a:cubicBezTo>
                  <a:cubicBezTo>
                    <a:pt x="57" y="382"/>
                    <a:pt x="56" y="385"/>
                    <a:pt x="54" y="385"/>
                  </a:cubicBezTo>
                  <a:cubicBezTo>
                    <a:pt x="53" y="385"/>
                    <a:pt x="53" y="382"/>
                    <a:pt x="51" y="382"/>
                  </a:cubicBezTo>
                  <a:cubicBezTo>
                    <a:pt x="49" y="382"/>
                    <a:pt x="49" y="385"/>
                    <a:pt x="48" y="386"/>
                  </a:cubicBezTo>
                  <a:cubicBezTo>
                    <a:pt x="46" y="386"/>
                    <a:pt x="45" y="385"/>
                    <a:pt x="45" y="385"/>
                  </a:cubicBezTo>
                  <a:cubicBezTo>
                    <a:pt x="43" y="385"/>
                    <a:pt x="45" y="385"/>
                    <a:pt x="45" y="386"/>
                  </a:cubicBezTo>
                  <a:cubicBezTo>
                    <a:pt x="45" y="388"/>
                    <a:pt x="46" y="386"/>
                    <a:pt x="46" y="388"/>
                  </a:cubicBezTo>
                  <a:cubicBezTo>
                    <a:pt x="45" y="389"/>
                    <a:pt x="45" y="389"/>
                    <a:pt x="45" y="388"/>
                  </a:cubicBezTo>
                  <a:cubicBezTo>
                    <a:pt x="43" y="386"/>
                    <a:pt x="43" y="389"/>
                    <a:pt x="45" y="393"/>
                  </a:cubicBezTo>
                  <a:cubicBezTo>
                    <a:pt x="45" y="396"/>
                    <a:pt x="51" y="391"/>
                    <a:pt x="53" y="393"/>
                  </a:cubicBezTo>
                  <a:cubicBezTo>
                    <a:pt x="54" y="396"/>
                    <a:pt x="45" y="396"/>
                    <a:pt x="46" y="399"/>
                  </a:cubicBezTo>
                  <a:cubicBezTo>
                    <a:pt x="46" y="403"/>
                    <a:pt x="56" y="405"/>
                    <a:pt x="56" y="406"/>
                  </a:cubicBezTo>
                  <a:cubicBezTo>
                    <a:pt x="49" y="405"/>
                    <a:pt x="51" y="403"/>
                    <a:pt x="51" y="405"/>
                  </a:cubicBezTo>
                  <a:cubicBezTo>
                    <a:pt x="49" y="406"/>
                    <a:pt x="48" y="403"/>
                    <a:pt x="46" y="403"/>
                  </a:cubicBezTo>
                  <a:cubicBezTo>
                    <a:pt x="45" y="405"/>
                    <a:pt x="48" y="406"/>
                    <a:pt x="45" y="405"/>
                  </a:cubicBezTo>
                  <a:cubicBezTo>
                    <a:pt x="42" y="402"/>
                    <a:pt x="39" y="400"/>
                    <a:pt x="40" y="402"/>
                  </a:cubicBezTo>
                  <a:cubicBezTo>
                    <a:pt x="40" y="405"/>
                    <a:pt x="45" y="403"/>
                    <a:pt x="42" y="405"/>
                  </a:cubicBezTo>
                  <a:cubicBezTo>
                    <a:pt x="39" y="405"/>
                    <a:pt x="40" y="406"/>
                    <a:pt x="39" y="406"/>
                  </a:cubicBezTo>
                  <a:cubicBezTo>
                    <a:pt x="36" y="405"/>
                    <a:pt x="36" y="405"/>
                    <a:pt x="36" y="405"/>
                  </a:cubicBezTo>
                  <a:cubicBezTo>
                    <a:pt x="36" y="406"/>
                    <a:pt x="34" y="405"/>
                    <a:pt x="33" y="405"/>
                  </a:cubicBezTo>
                  <a:cubicBezTo>
                    <a:pt x="31" y="405"/>
                    <a:pt x="34" y="406"/>
                    <a:pt x="34" y="406"/>
                  </a:cubicBezTo>
                  <a:cubicBezTo>
                    <a:pt x="33" y="408"/>
                    <a:pt x="31" y="405"/>
                    <a:pt x="31" y="406"/>
                  </a:cubicBezTo>
                  <a:cubicBezTo>
                    <a:pt x="31" y="408"/>
                    <a:pt x="31" y="408"/>
                    <a:pt x="31" y="408"/>
                  </a:cubicBezTo>
                  <a:cubicBezTo>
                    <a:pt x="33" y="410"/>
                    <a:pt x="34" y="408"/>
                    <a:pt x="36" y="408"/>
                  </a:cubicBezTo>
                  <a:cubicBezTo>
                    <a:pt x="36" y="410"/>
                    <a:pt x="36" y="406"/>
                    <a:pt x="37" y="406"/>
                  </a:cubicBezTo>
                  <a:cubicBezTo>
                    <a:pt x="37" y="406"/>
                    <a:pt x="36" y="408"/>
                    <a:pt x="37" y="408"/>
                  </a:cubicBezTo>
                  <a:cubicBezTo>
                    <a:pt x="37" y="410"/>
                    <a:pt x="40" y="406"/>
                    <a:pt x="39" y="408"/>
                  </a:cubicBezTo>
                  <a:cubicBezTo>
                    <a:pt x="39" y="411"/>
                    <a:pt x="39" y="410"/>
                    <a:pt x="40" y="410"/>
                  </a:cubicBezTo>
                  <a:cubicBezTo>
                    <a:pt x="40" y="410"/>
                    <a:pt x="40" y="411"/>
                    <a:pt x="42" y="410"/>
                  </a:cubicBezTo>
                  <a:cubicBezTo>
                    <a:pt x="43" y="410"/>
                    <a:pt x="45" y="411"/>
                    <a:pt x="45" y="411"/>
                  </a:cubicBezTo>
                  <a:cubicBezTo>
                    <a:pt x="46" y="410"/>
                    <a:pt x="46" y="411"/>
                    <a:pt x="48" y="411"/>
                  </a:cubicBezTo>
                  <a:cubicBezTo>
                    <a:pt x="48" y="410"/>
                    <a:pt x="49" y="411"/>
                    <a:pt x="49" y="410"/>
                  </a:cubicBezTo>
                  <a:cubicBezTo>
                    <a:pt x="49" y="408"/>
                    <a:pt x="49" y="411"/>
                    <a:pt x="51" y="411"/>
                  </a:cubicBezTo>
                  <a:cubicBezTo>
                    <a:pt x="56" y="411"/>
                    <a:pt x="57" y="413"/>
                    <a:pt x="57" y="411"/>
                  </a:cubicBezTo>
                  <a:cubicBezTo>
                    <a:pt x="57" y="410"/>
                    <a:pt x="57" y="411"/>
                    <a:pt x="59" y="411"/>
                  </a:cubicBezTo>
                  <a:close/>
                  <a:moveTo>
                    <a:pt x="20" y="291"/>
                  </a:moveTo>
                  <a:cubicBezTo>
                    <a:pt x="20" y="291"/>
                    <a:pt x="19" y="291"/>
                    <a:pt x="20" y="293"/>
                  </a:cubicBezTo>
                  <a:cubicBezTo>
                    <a:pt x="22" y="293"/>
                    <a:pt x="23" y="291"/>
                    <a:pt x="23" y="291"/>
                  </a:cubicBezTo>
                  <a:cubicBezTo>
                    <a:pt x="25" y="290"/>
                    <a:pt x="23" y="290"/>
                    <a:pt x="23" y="290"/>
                  </a:cubicBezTo>
                  <a:cubicBezTo>
                    <a:pt x="25" y="290"/>
                    <a:pt x="26" y="288"/>
                    <a:pt x="23" y="287"/>
                  </a:cubicBezTo>
                  <a:cubicBezTo>
                    <a:pt x="22" y="285"/>
                    <a:pt x="23" y="287"/>
                    <a:pt x="22" y="287"/>
                  </a:cubicBezTo>
                  <a:cubicBezTo>
                    <a:pt x="22" y="287"/>
                    <a:pt x="20" y="287"/>
                    <a:pt x="20" y="288"/>
                  </a:cubicBezTo>
                  <a:cubicBezTo>
                    <a:pt x="22" y="290"/>
                    <a:pt x="20" y="288"/>
                    <a:pt x="19" y="290"/>
                  </a:cubicBezTo>
                  <a:cubicBezTo>
                    <a:pt x="19" y="290"/>
                    <a:pt x="19" y="290"/>
                    <a:pt x="20" y="291"/>
                  </a:cubicBezTo>
                  <a:close/>
                  <a:moveTo>
                    <a:pt x="43" y="402"/>
                  </a:moveTo>
                  <a:cubicBezTo>
                    <a:pt x="42" y="400"/>
                    <a:pt x="42" y="400"/>
                    <a:pt x="43" y="400"/>
                  </a:cubicBezTo>
                  <a:cubicBezTo>
                    <a:pt x="45" y="402"/>
                    <a:pt x="45" y="402"/>
                    <a:pt x="43" y="400"/>
                  </a:cubicBezTo>
                  <a:cubicBezTo>
                    <a:pt x="43" y="399"/>
                    <a:pt x="43" y="397"/>
                    <a:pt x="43" y="396"/>
                  </a:cubicBezTo>
                  <a:cubicBezTo>
                    <a:pt x="43" y="394"/>
                    <a:pt x="42" y="396"/>
                    <a:pt x="42" y="397"/>
                  </a:cubicBezTo>
                  <a:cubicBezTo>
                    <a:pt x="42" y="399"/>
                    <a:pt x="40" y="397"/>
                    <a:pt x="40" y="399"/>
                  </a:cubicBezTo>
                  <a:cubicBezTo>
                    <a:pt x="40" y="400"/>
                    <a:pt x="42" y="402"/>
                    <a:pt x="45" y="403"/>
                  </a:cubicBezTo>
                  <a:cubicBezTo>
                    <a:pt x="46" y="405"/>
                    <a:pt x="45" y="403"/>
                    <a:pt x="43" y="402"/>
                  </a:cubicBezTo>
                  <a:close/>
                  <a:moveTo>
                    <a:pt x="39" y="402"/>
                  </a:moveTo>
                  <a:cubicBezTo>
                    <a:pt x="39" y="400"/>
                    <a:pt x="37" y="402"/>
                    <a:pt x="37" y="400"/>
                  </a:cubicBezTo>
                  <a:cubicBezTo>
                    <a:pt x="36" y="399"/>
                    <a:pt x="34" y="399"/>
                    <a:pt x="34" y="400"/>
                  </a:cubicBezTo>
                  <a:cubicBezTo>
                    <a:pt x="34" y="402"/>
                    <a:pt x="33" y="403"/>
                    <a:pt x="34" y="403"/>
                  </a:cubicBezTo>
                  <a:cubicBezTo>
                    <a:pt x="36" y="403"/>
                    <a:pt x="34" y="402"/>
                    <a:pt x="36" y="403"/>
                  </a:cubicBezTo>
                  <a:cubicBezTo>
                    <a:pt x="37" y="403"/>
                    <a:pt x="36" y="403"/>
                    <a:pt x="37" y="405"/>
                  </a:cubicBezTo>
                  <a:cubicBezTo>
                    <a:pt x="39" y="405"/>
                    <a:pt x="39" y="403"/>
                    <a:pt x="39" y="402"/>
                  </a:cubicBezTo>
                  <a:close/>
                  <a:moveTo>
                    <a:pt x="13" y="265"/>
                  </a:moveTo>
                  <a:cubicBezTo>
                    <a:pt x="13" y="266"/>
                    <a:pt x="14" y="266"/>
                    <a:pt x="13" y="271"/>
                  </a:cubicBezTo>
                  <a:cubicBezTo>
                    <a:pt x="11" y="276"/>
                    <a:pt x="13" y="274"/>
                    <a:pt x="16" y="276"/>
                  </a:cubicBezTo>
                  <a:cubicBezTo>
                    <a:pt x="20" y="276"/>
                    <a:pt x="16" y="273"/>
                    <a:pt x="17" y="273"/>
                  </a:cubicBezTo>
                  <a:cubicBezTo>
                    <a:pt x="20" y="273"/>
                    <a:pt x="17" y="270"/>
                    <a:pt x="19" y="270"/>
                  </a:cubicBezTo>
                  <a:cubicBezTo>
                    <a:pt x="20" y="270"/>
                    <a:pt x="20" y="270"/>
                    <a:pt x="17" y="266"/>
                  </a:cubicBezTo>
                  <a:cubicBezTo>
                    <a:pt x="16" y="265"/>
                    <a:pt x="19" y="266"/>
                    <a:pt x="17" y="265"/>
                  </a:cubicBezTo>
                  <a:cubicBezTo>
                    <a:pt x="17" y="263"/>
                    <a:pt x="17" y="263"/>
                    <a:pt x="19" y="263"/>
                  </a:cubicBezTo>
                  <a:cubicBezTo>
                    <a:pt x="22" y="263"/>
                    <a:pt x="20" y="262"/>
                    <a:pt x="19" y="260"/>
                  </a:cubicBezTo>
                  <a:cubicBezTo>
                    <a:pt x="19" y="259"/>
                    <a:pt x="19" y="257"/>
                    <a:pt x="17" y="259"/>
                  </a:cubicBezTo>
                  <a:cubicBezTo>
                    <a:pt x="14" y="259"/>
                    <a:pt x="17" y="257"/>
                    <a:pt x="16" y="257"/>
                  </a:cubicBezTo>
                  <a:cubicBezTo>
                    <a:pt x="14" y="257"/>
                    <a:pt x="14" y="257"/>
                    <a:pt x="14" y="259"/>
                  </a:cubicBezTo>
                  <a:cubicBezTo>
                    <a:pt x="16" y="262"/>
                    <a:pt x="14" y="262"/>
                    <a:pt x="13" y="265"/>
                  </a:cubicBezTo>
                  <a:close/>
                  <a:moveTo>
                    <a:pt x="22" y="281"/>
                  </a:moveTo>
                  <a:cubicBezTo>
                    <a:pt x="22" y="281"/>
                    <a:pt x="22" y="282"/>
                    <a:pt x="20" y="282"/>
                  </a:cubicBezTo>
                  <a:cubicBezTo>
                    <a:pt x="20" y="282"/>
                    <a:pt x="20" y="281"/>
                    <a:pt x="22" y="281"/>
                  </a:cubicBezTo>
                  <a:close/>
                  <a:moveTo>
                    <a:pt x="16" y="281"/>
                  </a:moveTo>
                  <a:cubicBezTo>
                    <a:pt x="17" y="281"/>
                    <a:pt x="17" y="281"/>
                    <a:pt x="17" y="281"/>
                  </a:cubicBezTo>
                  <a:cubicBezTo>
                    <a:pt x="16" y="279"/>
                    <a:pt x="16" y="281"/>
                    <a:pt x="14" y="281"/>
                  </a:cubicBezTo>
                  <a:cubicBezTo>
                    <a:pt x="14" y="279"/>
                    <a:pt x="13" y="281"/>
                    <a:pt x="14" y="281"/>
                  </a:cubicBezTo>
                  <a:cubicBezTo>
                    <a:pt x="16" y="282"/>
                    <a:pt x="16" y="282"/>
                    <a:pt x="16" y="281"/>
                  </a:cubicBezTo>
                  <a:close/>
                  <a:moveTo>
                    <a:pt x="16" y="296"/>
                  </a:moveTo>
                  <a:cubicBezTo>
                    <a:pt x="16" y="296"/>
                    <a:pt x="16" y="296"/>
                    <a:pt x="17" y="296"/>
                  </a:cubicBezTo>
                  <a:cubicBezTo>
                    <a:pt x="17" y="298"/>
                    <a:pt x="17" y="296"/>
                    <a:pt x="17" y="294"/>
                  </a:cubicBezTo>
                  <a:cubicBezTo>
                    <a:pt x="16" y="293"/>
                    <a:pt x="16" y="294"/>
                    <a:pt x="14" y="294"/>
                  </a:cubicBezTo>
                  <a:cubicBezTo>
                    <a:pt x="13" y="293"/>
                    <a:pt x="13" y="294"/>
                    <a:pt x="14" y="296"/>
                  </a:cubicBezTo>
                  <a:cubicBezTo>
                    <a:pt x="14" y="296"/>
                    <a:pt x="14" y="296"/>
                    <a:pt x="16" y="296"/>
                  </a:cubicBezTo>
                  <a:close/>
                  <a:moveTo>
                    <a:pt x="16" y="293"/>
                  </a:moveTo>
                  <a:cubicBezTo>
                    <a:pt x="16" y="293"/>
                    <a:pt x="16" y="293"/>
                    <a:pt x="14" y="291"/>
                  </a:cubicBezTo>
                  <a:cubicBezTo>
                    <a:pt x="13" y="291"/>
                    <a:pt x="13" y="293"/>
                    <a:pt x="13" y="293"/>
                  </a:cubicBezTo>
                  <a:cubicBezTo>
                    <a:pt x="11" y="294"/>
                    <a:pt x="13" y="293"/>
                    <a:pt x="16" y="293"/>
                  </a:cubicBezTo>
                  <a:close/>
                  <a:moveTo>
                    <a:pt x="14" y="290"/>
                  </a:moveTo>
                  <a:cubicBezTo>
                    <a:pt x="16" y="290"/>
                    <a:pt x="16" y="290"/>
                    <a:pt x="16" y="290"/>
                  </a:cubicBezTo>
                  <a:cubicBezTo>
                    <a:pt x="16" y="288"/>
                    <a:pt x="14" y="288"/>
                    <a:pt x="13" y="290"/>
                  </a:cubicBezTo>
                  <a:cubicBezTo>
                    <a:pt x="11" y="290"/>
                    <a:pt x="13" y="290"/>
                    <a:pt x="13" y="291"/>
                  </a:cubicBezTo>
                  <a:cubicBezTo>
                    <a:pt x="13" y="291"/>
                    <a:pt x="14" y="291"/>
                    <a:pt x="14" y="290"/>
                  </a:cubicBezTo>
                  <a:close/>
                  <a:moveTo>
                    <a:pt x="17" y="290"/>
                  </a:moveTo>
                  <a:cubicBezTo>
                    <a:pt x="19" y="290"/>
                    <a:pt x="19" y="288"/>
                    <a:pt x="17" y="288"/>
                  </a:cubicBezTo>
                  <a:cubicBezTo>
                    <a:pt x="16" y="288"/>
                    <a:pt x="17" y="288"/>
                    <a:pt x="17" y="290"/>
                  </a:cubicBezTo>
                  <a:cubicBezTo>
                    <a:pt x="17" y="290"/>
                    <a:pt x="17" y="290"/>
                    <a:pt x="17" y="290"/>
                  </a:cubicBezTo>
                  <a:close/>
                  <a:moveTo>
                    <a:pt x="19" y="301"/>
                  </a:moveTo>
                  <a:cubicBezTo>
                    <a:pt x="19" y="299"/>
                    <a:pt x="19" y="299"/>
                    <a:pt x="17" y="299"/>
                  </a:cubicBezTo>
                  <a:cubicBezTo>
                    <a:pt x="17" y="299"/>
                    <a:pt x="16" y="301"/>
                    <a:pt x="17" y="302"/>
                  </a:cubicBezTo>
                  <a:cubicBezTo>
                    <a:pt x="17" y="302"/>
                    <a:pt x="19" y="302"/>
                    <a:pt x="19" y="301"/>
                  </a:cubicBezTo>
                  <a:close/>
                  <a:moveTo>
                    <a:pt x="13" y="301"/>
                  </a:moveTo>
                  <a:cubicBezTo>
                    <a:pt x="14" y="301"/>
                    <a:pt x="13" y="299"/>
                    <a:pt x="13" y="299"/>
                  </a:cubicBezTo>
                  <a:cubicBezTo>
                    <a:pt x="11" y="298"/>
                    <a:pt x="11" y="299"/>
                    <a:pt x="11" y="301"/>
                  </a:cubicBezTo>
                  <a:cubicBezTo>
                    <a:pt x="13" y="301"/>
                    <a:pt x="11" y="302"/>
                    <a:pt x="13" y="302"/>
                  </a:cubicBezTo>
                  <a:cubicBezTo>
                    <a:pt x="13" y="301"/>
                    <a:pt x="13" y="301"/>
                    <a:pt x="13" y="301"/>
                  </a:cubicBezTo>
                  <a:close/>
                  <a:moveTo>
                    <a:pt x="14" y="301"/>
                  </a:moveTo>
                  <a:cubicBezTo>
                    <a:pt x="14" y="301"/>
                    <a:pt x="16" y="299"/>
                    <a:pt x="16" y="301"/>
                  </a:cubicBezTo>
                  <a:cubicBezTo>
                    <a:pt x="16" y="301"/>
                    <a:pt x="16" y="302"/>
                    <a:pt x="14" y="301"/>
                  </a:cubicBezTo>
                  <a:close/>
                  <a:moveTo>
                    <a:pt x="17" y="304"/>
                  </a:moveTo>
                  <a:cubicBezTo>
                    <a:pt x="17" y="304"/>
                    <a:pt x="17" y="304"/>
                    <a:pt x="17" y="302"/>
                  </a:cubicBezTo>
                  <a:cubicBezTo>
                    <a:pt x="17" y="302"/>
                    <a:pt x="16" y="302"/>
                    <a:pt x="16" y="304"/>
                  </a:cubicBezTo>
                  <a:cubicBezTo>
                    <a:pt x="16" y="305"/>
                    <a:pt x="16" y="305"/>
                    <a:pt x="17" y="304"/>
                  </a:cubicBezTo>
                  <a:close/>
                  <a:moveTo>
                    <a:pt x="6" y="305"/>
                  </a:moveTo>
                  <a:cubicBezTo>
                    <a:pt x="6" y="305"/>
                    <a:pt x="6" y="305"/>
                    <a:pt x="6" y="305"/>
                  </a:cubicBezTo>
                  <a:cubicBezTo>
                    <a:pt x="6" y="307"/>
                    <a:pt x="8" y="307"/>
                    <a:pt x="8" y="305"/>
                  </a:cubicBezTo>
                  <a:cubicBezTo>
                    <a:pt x="10" y="305"/>
                    <a:pt x="10" y="304"/>
                    <a:pt x="8" y="302"/>
                  </a:cubicBezTo>
                  <a:cubicBezTo>
                    <a:pt x="8" y="302"/>
                    <a:pt x="8" y="302"/>
                    <a:pt x="6" y="304"/>
                  </a:cubicBezTo>
                  <a:cubicBezTo>
                    <a:pt x="6" y="304"/>
                    <a:pt x="6" y="304"/>
                    <a:pt x="6" y="305"/>
                  </a:cubicBezTo>
                  <a:close/>
                  <a:moveTo>
                    <a:pt x="13" y="287"/>
                  </a:moveTo>
                  <a:cubicBezTo>
                    <a:pt x="13" y="287"/>
                    <a:pt x="13" y="287"/>
                    <a:pt x="11" y="287"/>
                  </a:cubicBezTo>
                  <a:cubicBezTo>
                    <a:pt x="11" y="288"/>
                    <a:pt x="11" y="288"/>
                    <a:pt x="11" y="288"/>
                  </a:cubicBezTo>
                  <a:cubicBezTo>
                    <a:pt x="13" y="288"/>
                    <a:pt x="13" y="287"/>
                    <a:pt x="13" y="287"/>
                  </a:cubicBezTo>
                  <a:close/>
                  <a:moveTo>
                    <a:pt x="14" y="288"/>
                  </a:moveTo>
                  <a:cubicBezTo>
                    <a:pt x="16" y="288"/>
                    <a:pt x="16" y="288"/>
                    <a:pt x="16" y="288"/>
                  </a:cubicBezTo>
                  <a:cubicBezTo>
                    <a:pt x="16" y="287"/>
                    <a:pt x="14" y="288"/>
                    <a:pt x="13" y="288"/>
                  </a:cubicBezTo>
                  <a:cubicBezTo>
                    <a:pt x="13" y="288"/>
                    <a:pt x="13" y="288"/>
                    <a:pt x="14" y="288"/>
                  </a:cubicBezTo>
                  <a:close/>
                  <a:moveTo>
                    <a:pt x="14" y="285"/>
                  </a:moveTo>
                  <a:cubicBezTo>
                    <a:pt x="14" y="284"/>
                    <a:pt x="14" y="284"/>
                    <a:pt x="16" y="284"/>
                  </a:cubicBezTo>
                  <a:cubicBezTo>
                    <a:pt x="16" y="285"/>
                    <a:pt x="14" y="287"/>
                    <a:pt x="14" y="285"/>
                  </a:cubicBezTo>
                  <a:close/>
                  <a:moveTo>
                    <a:pt x="19" y="284"/>
                  </a:moveTo>
                  <a:cubicBezTo>
                    <a:pt x="17" y="284"/>
                    <a:pt x="17" y="282"/>
                    <a:pt x="17" y="282"/>
                  </a:cubicBezTo>
                  <a:cubicBezTo>
                    <a:pt x="17" y="281"/>
                    <a:pt x="19" y="284"/>
                    <a:pt x="19" y="284"/>
                  </a:cubicBezTo>
                  <a:close/>
                  <a:moveTo>
                    <a:pt x="8" y="277"/>
                  </a:moveTo>
                  <a:cubicBezTo>
                    <a:pt x="8" y="277"/>
                    <a:pt x="10" y="276"/>
                    <a:pt x="10" y="277"/>
                  </a:cubicBezTo>
                  <a:cubicBezTo>
                    <a:pt x="11" y="277"/>
                    <a:pt x="8" y="279"/>
                    <a:pt x="8" y="277"/>
                  </a:cubicBezTo>
                  <a:close/>
                  <a:moveTo>
                    <a:pt x="10" y="302"/>
                  </a:moveTo>
                  <a:cubicBezTo>
                    <a:pt x="10" y="301"/>
                    <a:pt x="10" y="301"/>
                    <a:pt x="10" y="301"/>
                  </a:cubicBezTo>
                  <a:cubicBezTo>
                    <a:pt x="11" y="301"/>
                    <a:pt x="11" y="302"/>
                    <a:pt x="10" y="302"/>
                  </a:cubicBezTo>
                  <a:close/>
                  <a:moveTo>
                    <a:pt x="16" y="299"/>
                  </a:moveTo>
                  <a:cubicBezTo>
                    <a:pt x="16" y="299"/>
                    <a:pt x="14" y="298"/>
                    <a:pt x="14" y="299"/>
                  </a:cubicBezTo>
                  <a:cubicBezTo>
                    <a:pt x="14" y="299"/>
                    <a:pt x="14" y="299"/>
                    <a:pt x="16" y="299"/>
                  </a:cubicBezTo>
                  <a:cubicBezTo>
                    <a:pt x="16" y="299"/>
                    <a:pt x="17" y="299"/>
                    <a:pt x="16" y="299"/>
                  </a:cubicBezTo>
                  <a:close/>
                  <a:moveTo>
                    <a:pt x="17" y="293"/>
                  </a:moveTo>
                  <a:cubicBezTo>
                    <a:pt x="16" y="293"/>
                    <a:pt x="16" y="291"/>
                    <a:pt x="16" y="291"/>
                  </a:cubicBezTo>
                  <a:cubicBezTo>
                    <a:pt x="17" y="291"/>
                    <a:pt x="17" y="293"/>
                    <a:pt x="17" y="293"/>
                  </a:cubicBezTo>
                  <a:close/>
                  <a:moveTo>
                    <a:pt x="51" y="417"/>
                  </a:moveTo>
                  <a:cubicBezTo>
                    <a:pt x="53" y="417"/>
                    <a:pt x="53" y="419"/>
                    <a:pt x="54" y="419"/>
                  </a:cubicBezTo>
                  <a:cubicBezTo>
                    <a:pt x="56" y="419"/>
                    <a:pt x="54" y="419"/>
                    <a:pt x="53" y="417"/>
                  </a:cubicBezTo>
                  <a:cubicBezTo>
                    <a:pt x="51" y="416"/>
                    <a:pt x="53" y="416"/>
                    <a:pt x="54" y="416"/>
                  </a:cubicBezTo>
                  <a:cubicBezTo>
                    <a:pt x="56" y="416"/>
                    <a:pt x="57" y="416"/>
                    <a:pt x="56" y="416"/>
                  </a:cubicBezTo>
                  <a:cubicBezTo>
                    <a:pt x="56" y="417"/>
                    <a:pt x="56" y="417"/>
                    <a:pt x="56" y="419"/>
                  </a:cubicBezTo>
                  <a:cubicBezTo>
                    <a:pt x="57" y="421"/>
                    <a:pt x="57" y="417"/>
                    <a:pt x="59" y="419"/>
                  </a:cubicBezTo>
                  <a:cubicBezTo>
                    <a:pt x="59" y="421"/>
                    <a:pt x="60" y="419"/>
                    <a:pt x="60" y="421"/>
                  </a:cubicBezTo>
                  <a:cubicBezTo>
                    <a:pt x="62" y="422"/>
                    <a:pt x="62" y="421"/>
                    <a:pt x="62" y="422"/>
                  </a:cubicBezTo>
                  <a:cubicBezTo>
                    <a:pt x="63" y="424"/>
                    <a:pt x="63" y="421"/>
                    <a:pt x="63" y="421"/>
                  </a:cubicBezTo>
                  <a:cubicBezTo>
                    <a:pt x="62" y="419"/>
                    <a:pt x="63" y="419"/>
                    <a:pt x="60" y="417"/>
                  </a:cubicBezTo>
                  <a:cubicBezTo>
                    <a:pt x="57" y="416"/>
                    <a:pt x="62" y="417"/>
                    <a:pt x="60" y="416"/>
                  </a:cubicBezTo>
                  <a:cubicBezTo>
                    <a:pt x="60" y="416"/>
                    <a:pt x="60" y="416"/>
                    <a:pt x="59" y="416"/>
                  </a:cubicBezTo>
                  <a:cubicBezTo>
                    <a:pt x="57" y="414"/>
                    <a:pt x="57" y="414"/>
                    <a:pt x="59" y="414"/>
                  </a:cubicBezTo>
                  <a:cubicBezTo>
                    <a:pt x="60" y="414"/>
                    <a:pt x="60" y="413"/>
                    <a:pt x="60" y="413"/>
                  </a:cubicBezTo>
                  <a:cubicBezTo>
                    <a:pt x="59" y="411"/>
                    <a:pt x="56" y="413"/>
                    <a:pt x="54" y="413"/>
                  </a:cubicBezTo>
                  <a:cubicBezTo>
                    <a:pt x="53" y="413"/>
                    <a:pt x="51" y="413"/>
                    <a:pt x="48" y="414"/>
                  </a:cubicBezTo>
                  <a:cubicBezTo>
                    <a:pt x="46" y="414"/>
                    <a:pt x="48" y="414"/>
                    <a:pt x="49" y="416"/>
                  </a:cubicBezTo>
                  <a:cubicBezTo>
                    <a:pt x="51" y="417"/>
                    <a:pt x="46" y="416"/>
                    <a:pt x="51" y="417"/>
                  </a:cubicBezTo>
                  <a:close/>
                  <a:moveTo>
                    <a:pt x="51" y="413"/>
                  </a:moveTo>
                  <a:cubicBezTo>
                    <a:pt x="54" y="411"/>
                    <a:pt x="53" y="413"/>
                    <a:pt x="51" y="411"/>
                  </a:cubicBezTo>
                  <a:cubicBezTo>
                    <a:pt x="48" y="411"/>
                    <a:pt x="48" y="411"/>
                    <a:pt x="46" y="413"/>
                  </a:cubicBezTo>
                  <a:cubicBezTo>
                    <a:pt x="45" y="413"/>
                    <a:pt x="46" y="413"/>
                    <a:pt x="48" y="413"/>
                  </a:cubicBezTo>
                  <a:cubicBezTo>
                    <a:pt x="48" y="413"/>
                    <a:pt x="48" y="413"/>
                    <a:pt x="51" y="413"/>
                  </a:cubicBezTo>
                  <a:close/>
                  <a:moveTo>
                    <a:pt x="43" y="413"/>
                  </a:moveTo>
                  <a:cubicBezTo>
                    <a:pt x="43" y="413"/>
                    <a:pt x="42" y="413"/>
                    <a:pt x="43" y="413"/>
                  </a:cubicBezTo>
                  <a:cubicBezTo>
                    <a:pt x="46" y="413"/>
                    <a:pt x="45" y="411"/>
                    <a:pt x="43" y="411"/>
                  </a:cubicBezTo>
                  <a:cubicBezTo>
                    <a:pt x="42" y="411"/>
                    <a:pt x="42" y="413"/>
                    <a:pt x="40" y="413"/>
                  </a:cubicBezTo>
                  <a:cubicBezTo>
                    <a:pt x="39" y="413"/>
                    <a:pt x="39" y="413"/>
                    <a:pt x="39" y="413"/>
                  </a:cubicBezTo>
                  <a:cubicBezTo>
                    <a:pt x="39" y="414"/>
                    <a:pt x="40" y="414"/>
                    <a:pt x="42" y="414"/>
                  </a:cubicBezTo>
                  <a:cubicBezTo>
                    <a:pt x="43" y="414"/>
                    <a:pt x="42" y="416"/>
                    <a:pt x="43" y="416"/>
                  </a:cubicBezTo>
                  <a:cubicBezTo>
                    <a:pt x="45" y="414"/>
                    <a:pt x="45" y="413"/>
                    <a:pt x="43" y="413"/>
                  </a:cubicBezTo>
                  <a:close/>
                  <a:moveTo>
                    <a:pt x="39" y="411"/>
                  </a:moveTo>
                  <a:cubicBezTo>
                    <a:pt x="39" y="411"/>
                    <a:pt x="37" y="410"/>
                    <a:pt x="36" y="411"/>
                  </a:cubicBezTo>
                  <a:cubicBezTo>
                    <a:pt x="36" y="411"/>
                    <a:pt x="36" y="413"/>
                    <a:pt x="37" y="411"/>
                  </a:cubicBezTo>
                  <a:cubicBezTo>
                    <a:pt x="39" y="411"/>
                    <a:pt x="37" y="413"/>
                    <a:pt x="39" y="411"/>
                  </a:cubicBezTo>
                  <a:cubicBezTo>
                    <a:pt x="40" y="411"/>
                    <a:pt x="39" y="411"/>
                    <a:pt x="39" y="411"/>
                  </a:cubicBezTo>
                  <a:close/>
                  <a:moveTo>
                    <a:pt x="65" y="424"/>
                  </a:moveTo>
                  <a:cubicBezTo>
                    <a:pt x="63" y="422"/>
                    <a:pt x="66" y="422"/>
                    <a:pt x="66" y="422"/>
                  </a:cubicBezTo>
                  <a:cubicBezTo>
                    <a:pt x="68" y="424"/>
                    <a:pt x="65" y="424"/>
                    <a:pt x="65" y="424"/>
                  </a:cubicBezTo>
                  <a:close/>
                  <a:moveTo>
                    <a:pt x="68" y="421"/>
                  </a:moveTo>
                  <a:cubicBezTo>
                    <a:pt x="68" y="421"/>
                    <a:pt x="68" y="419"/>
                    <a:pt x="68" y="421"/>
                  </a:cubicBezTo>
                  <a:cubicBezTo>
                    <a:pt x="68" y="422"/>
                    <a:pt x="66" y="421"/>
                    <a:pt x="66" y="421"/>
                  </a:cubicBezTo>
                  <a:cubicBezTo>
                    <a:pt x="66" y="422"/>
                    <a:pt x="66" y="422"/>
                    <a:pt x="68" y="422"/>
                  </a:cubicBezTo>
                  <a:cubicBezTo>
                    <a:pt x="69" y="422"/>
                    <a:pt x="69" y="422"/>
                    <a:pt x="68" y="421"/>
                  </a:cubicBezTo>
                  <a:close/>
                  <a:moveTo>
                    <a:pt x="33" y="403"/>
                  </a:moveTo>
                  <a:cubicBezTo>
                    <a:pt x="33" y="402"/>
                    <a:pt x="34" y="402"/>
                    <a:pt x="34" y="402"/>
                  </a:cubicBezTo>
                  <a:cubicBezTo>
                    <a:pt x="33" y="400"/>
                    <a:pt x="34" y="399"/>
                    <a:pt x="33" y="399"/>
                  </a:cubicBezTo>
                  <a:cubicBezTo>
                    <a:pt x="31" y="399"/>
                    <a:pt x="31" y="399"/>
                    <a:pt x="31" y="399"/>
                  </a:cubicBezTo>
                  <a:cubicBezTo>
                    <a:pt x="31" y="400"/>
                    <a:pt x="29" y="399"/>
                    <a:pt x="29" y="399"/>
                  </a:cubicBezTo>
                  <a:cubicBezTo>
                    <a:pt x="28" y="400"/>
                    <a:pt x="29" y="400"/>
                    <a:pt x="29" y="402"/>
                  </a:cubicBezTo>
                  <a:cubicBezTo>
                    <a:pt x="31" y="402"/>
                    <a:pt x="33" y="402"/>
                    <a:pt x="31" y="403"/>
                  </a:cubicBezTo>
                  <a:cubicBezTo>
                    <a:pt x="31" y="405"/>
                    <a:pt x="33" y="405"/>
                    <a:pt x="33" y="403"/>
                  </a:cubicBezTo>
                  <a:cubicBezTo>
                    <a:pt x="33" y="403"/>
                    <a:pt x="33" y="403"/>
                    <a:pt x="33" y="403"/>
                  </a:cubicBezTo>
                  <a:close/>
                  <a:moveTo>
                    <a:pt x="22" y="377"/>
                  </a:moveTo>
                  <a:cubicBezTo>
                    <a:pt x="22" y="375"/>
                    <a:pt x="23" y="374"/>
                    <a:pt x="23" y="374"/>
                  </a:cubicBezTo>
                  <a:cubicBezTo>
                    <a:pt x="25" y="374"/>
                    <a:pt x="23" y="377"/>
                    <a:pt x="22" y="377"/>
                  </a:cubicBezTo>
                  <a:close/>
                  <a:moveTo>
                    <a:pt x="28" y="400"/>
                  </a:moveTo>
                  <a:cubicBezTo>
                    <a:pt x="28" y="402"/>
                    <a:pt x="28" y="402"/>
                    <a:pt x="28" y="400"/>
                  </a:cubicBezTo>
                  <a:cubicBezTo>
                    <a:pt x="28" y="399"/>
                    <a:pt x="31" y="399"/>
                    <a:pt x="29" y="397"/>
                  </a:cubicBezTo>
                  <a:cubicBezTo>
                    <a:pt x="29" y="397"/>
                    <a:pt x="28" y="397"/>
                    <a:pt x="28" y="396"/>
                  </a:cubicBezTo>
                  <a:cubicBezTo>
                    <a:pt x="28" y="396"/>
                    <a:pt x="26" y="394"/>
                    <a:pt x="25" y="396"/>
                  </a:cubicBezTo>
                  <a:cubicBezTo>
                    <a:pt x="25" y="396"/>
                    <a:pt x="25" y="394"/>
                    <a:pt x="25" y="396"/>
                  </a:cubicBezTo>
                  <a:cubicBezTo>
                    <a:pt x="23" y="396"/>
                    <a:pt x="25" y="394"/>
                    <a:pt x="23" y="393"/>
                  </a:cubicBezTo>
                  <a:cubicBezTo>
                    <a:pt x="22" y="393"/>
                    <a:pt x="23" y="394"/>
                    <a:pt x="20" y="394"/>
                  </a:cubicBezTo>
                  <a:cubicBezTo>
                    <a:pt x="19" y="393"/>
                    <a:pt x="22" y="396"/>
                    <a:pt x="20" y="396"/>
                  </a:cubicBezTo>
                  <a:cubicBezTo>
                    <a:pt x="19" y="396"/>
                    <a:pt x="19" y="394"/>
                    <a:pt x="19" y="396"/>
                  </a:cubicBezTo>
                  <a:cubicBezTo>
                    <a:pt x="17" y="397"/>
                    <a:pt x="19" y="396"/>
                    <a:pt x="19" y="397"/>
                  </a:cubicBezTo>
                  <a:cubicBezTo>
                    <a:pt x="19" y="399"/>
                    <a:pt x="20" y="396"/>
                    <a:pt x="20" y="397"/>
                  </a:cubicBezTo>
                  <a:cubicBezTo>
                    <a:pt x="22" y="399"/>
                    <a:pt x="20" y="400"/>
                    <a:pt x="22" y="400"/>
                  </a:cubicBezTo>
                  <a:cubicBezTo>
                    <a:pt x="23" y="402"/>
                    <a:pt x="22" y="397"/>
                    <a:pt x="23" y="399"/>
                  </a:cubicBezTo>
                  <a:cubicBezTo>
                    <a:pt x="23" y="400"/>
                    <a:pt x="25" y="397"/>
                    <a:pt x="25" y="399"/>
                  </a:cubicBezTo>
                  <a:cubicBezTo>
                    <a:pt x="25" y="402"/>
                    <a:pt x="22" y="402"/>
                    <a:pt x="23" y="402"/>
                  </a:cubicBezTo>
                  <a:cubicBezTo>
                    <a:pt x="25" y="402"/>
                    <a:pt x="25" y="400"/>
                    <a:pt x="26" y="402"/>
                  </a:cubicBezTo>
                  <a:cubicBezTo>
                    <a:pt x="26" y="402"/>
                    <a:pt x="26" y="400"/>
                    <a:pt x="28" y="400"/>
                  </a:cubicBezTo>
                  <a:close/>
                  <a:moveTo>
                    <a:pt x="29" y="403"/>
                  </a:moveTo>
                  <a:cubicBezTo>
                    <a:pt x="29" y="402"/>
                    <a:pt x="29" y="400"/>
                    <a:pt x="28" y="402"/>
                  </a:cubicBezTo>
                  <a:cubicBezTo>
                    <a:pt x="28" y="403"/>
                    <a:pt x="26" y="402"/>
                    <a:pt x="28" y="403"/>
                  </a:cubicBezTo>
                  <a:cubicBezTo>
                    <a:pt x="28" y="403"/>
                    <a:pt x="28" y="403"/>
                    <a:pt x="29" y="403"/>
                  </a:cubicBezTo>
                  <a:close/>
                  <a:moveTo>
                    <a:pt x="14" y="391"/>
                  </a:moveTo>
                  <a:cubicBezTo>
                    <a:pt x="16" y="391"/>
                    <a:pt x="14" y="393"/>
                    <a:pt x="13" y="393"/>
                  </a:cubicBezTo>
                  <a:cubicBezTo>
                    <a:pt x="13" y="391"/>
                    <a:pt x="14" y="391"/>
                    <a:pt x="14" y="391"/>
                  </a:cubicBezTo>
                  <a:close/>
                  <a:moveTo>
                    <a:pt x="17" y="383"/>
                  </a:moveTo>
                  <a:cubicBezTo>
                    <a:pt x="17" y="382"/>
                    <a:pt x="17" y="382"/>
                    <a:pt x="17" y="382"/>
                  </a:cubicBezTo>
                  <a:cubicBezTo>
                    <a:pt x="17" y="380"/>
                    <a:pt x="17" y="382"/>
                    <a:pt x="16" y="382"/>
                  </a:cubicBezTo>
                  <a:cubicBezTo>
                    <a:pt x="14" y="383"/>
                    <a:pt x="16" y="383"/>
                    <a:pt x="16" y="385"/>
                  </a:cubicBezTo>
                  <a:cubicBezTo>
                    <a:pt x="16" y="385"/>
                    <a:pt x="17" y="385"/>
                    <a:pt x="17" y="383"/>
                  </a:cubicBezTo>
                  <a:close/>
                  <a:moveTo>
                    <a:pt x="16" y="391"/>
                  </a:moveTo>
                  <a:cubicBezTo>
                    <a:pt x="17" y="391"/>
                    <a:pt x="17" y="389"/>
                    <a:pt x="19" y="391"/>
                  </a:cubicBezTo>
                  <a:cubicBezTo>
                    <a:pt x="19" y="391"/>
                    <a:pt x="17" y="391"/>
                    <a:pt x="19" y="393"/>
                  </a:cubicBezTo>
                  <a:cubicBezTo>
                    <a:pt x="19" y="393"/>
                    <a:pt x="19" y="391"/>
                    <a:pt x="20" y="393"/>
                  </a:cubicBezTo>
                  <a:cubicBezTo>
                    <a:pt x="22" y="393"/>
                    <a:pt x="22" y="393"/>
                    <a:pt x="22" y="391"/>
                  </a:cubicBezTo>
                  <a:cubicBezTo>
                    <a:pt x="20" y="391"/>
                    <a:pt x="20" y="389"/>
                    <a:pt x="19" y="389"/>
                  </a:cubicBezTo>
                  <a:cubicBezTo>
                    <a:pt x="19" y="389"/>
                    <a:pt x="19" y="388"/>
                    <a:pt x="17" y="389"/>
                  </a:cubicBezTo>
                  <a:cubicBezTo>
                    <a:pt x="17" y="389"/>
                    <a:pt x="17" y="388"/>
                    <a:pt x="16" y="388"/>
                  </a:cubicBezTo>
                  <a:cubicBezTo>
                    <a:pt x="14" y="388"/>
                    <a:pt x="13" y="388"/>
                    <a:pt x="11" y="386"/>
                  </a:cubicBezTo>
                  <a:cubicBezTo>
                    <a:pt x="10" y="385"/>
                    <a:pt x="8" y="385"/>
                    <a:pt x="10" y="386"/>
                  </a:cubicBezTo>
                  <a:cubicBezTo>
                    <a:pt x="11" y="386"/>
                    <a:pt x="10" y="386"/>
                    <a:pt x="11" y="388"/>
                  </a:cubicBezTo>
                  <a:cubicBezTo>
                    <a:pt x="13" y="388"/>
                    <a:pt x="11" y="389"/>
                    <a:pt x="14" y="389"/>
                  </a:cubicBezTo>
                  <a:cubicBezTo>
                    <a:pt x="14" y="389"/>
                    <a:pt x="16" y="389"/>
                    <a:pt x="16" y="391"/>
                  </a:cubicBezTo>
                  <a:close/>
                  <a:moveTo>
                    <a:pt x="14" y="371"/>
                  </a:moveTo>
                  <a:cubicBezTo>
                    <a:pt x="14" y="369"/>
                    <a:pt x="14" y="371"/>
                    <a:pt x="14" y="372"/>
                  </a:cubicBezTo>
                  <a:cubicBezTo>
                    <a:pt x="13" y="372"/>
                    <a:pt x="14" y="374"/>
                    <a:pt x="16" y="374"/>
                  </a:cubicBezTo>
                  <a:cubicBezTo>
                    <a:pt x="16" y="372"/>
                    <a:pt x="16" y="371"/>
                    <a:pt x="14" y="371"/>
                  </a:cubicBezTo>
                  <a:close/>
                  <a:moveTo>
                    <a:pt x="8" y="375"/>
                  </a:moveTo>
                  <a:cubicBezTo>
                    <a:pt x="8" y="374"/>
                    <a:pt x="10" y="374"/>
                    <a:pt x="10" y="372"/>
                  </a:cubicBezTo>
                  <a:cubicBezTo>
                    <a:pt x="8" y="371"/>
                    <a:pt x="8" y="371"/>
                    <a:pt x="8" y="372"/>
                  </a:cubicBezTo>
                  <a:cubicBezTo>
                    <a:pt x="8" y="374"/>
                    <a:pt x="8" y="374"/>
                    <a:pt x="8" y="372"/>
                  </a:cubicBezTo>
                  <a:cubicBezTo>
                    <a:pt x="6" y="372"/>
                    <a:pt x="6" y="374"/>
                    <a:pt x="6" y="374"/>
                  </a:cubicBezTo>
                  <a:cubicBezTo>
                    <a:pt x="8" y="375"/>
                    <a:pt x="6" y="375"/>
                    <a:pt x="6" y="377"/>
                  </a:cubicBezTo>
                  <a:cubicBezTo>
                    <a:pt x="6" y="377"/>
                    <a:pt x="8" y="377"/>
                    <a:pt x="8" y="375"/>
                  </a:cubicBezTo>
                  <a:close/>
                  <a:moveTo>
                    <a:pt x="13" y="374"/>
                  </a:moveTo>
                  <a:cubicBezTo>
                    <a:pt x="11" y="372"/>
                    <a:pt x="11" y="372"/>
                    <a:pt x="11" y="372"/>
                  </a:cubicBezTo>
                  <a:cubicBezTo>
                    <a:pt x="13" y="374"/>
                    <a:pt x="11" y="374"/>
                    <a:pt x="13" y="375"/>
                  </a:cubicBezTo>
                  <a:cubicBezTo>
                    <a:pt x="14" y="375"/>
                    <a:pt x="14" y="374"/>
                    <a:pt x="13" y="374"/>
                  </a:cubicBezTo>
                  <a:close/>
                  <a:moveTo>
                    <a:pt x="16" y="377"/>
                  </a:moveTo>
                  <a:cubicBezTo>
                    <a:pt x="17" y="380"/>
                    <a:pt x="17" y="378"/>
                    <a:pt x="17" y="377"/>
                  </a:cubicBezTo>
                  <a:cubicBezTo>
                    <a:pt x="16" y="375"/>
                    <a:pt x="14" y="374"/>
                    <a:pt x="14" y="375"/>
                  </a:cubicBezTo>
                  <a:cubicBezTo>
                    <a:pt x="14" y="377"/>
                    <a:pt x="14" y="375"/>
                    <a:pt x="16" y="377"/>
                  </a:cubicBezTo>
                  <a:close/>
                  <a:moveTo>
                    <a:pt x="16" y="380"/>
                  </a:moveTo>
                  <a:cubicBezTo>
                    <a:pt x="16" y="380"/>
                    <a:pt x="16" y="378"/>
                    <a:pt x="14" y="377"/>
                  </a:cubicBezTo>
                  <a:cubicBezTo>
                    <a:pt x="13" y="377"/>
                    <a:pt x="11" y="377"/>
                    <a:pt x="13" y="377"/>
                  </a:cubicBezTo>
                  <a:cubicBezTo>
                    <a:pt x="13" y="378"/>
                    <a:pt x="13" y="377"/>
                    <a:pt x="13" y="378"/>
                  </a:cubicBezTo>
                  <a:cubicBezTo>
                    <a:pt x="14" y="378"/>
                    <a:pt x="13" y="378"/>
                    <a:pt x="14" y="380"/>
                  </a:cubicBezTo>
                  <a:cubicBezTo>
                    <a:pt x="14" y="382"/>
                    <a:pt x="14" y="380"/>
                    <a:pt x="16" y="380"/>
                  </a:cubicBezTo>
                  <a:close/>
                  <a:moveTo>
                    <a:pt x="10" y="375"/>
                  </a:moveTo>
                  <a:cubicBezTo>
                    <a:pt x="11" y="374"/>
                    <a:pt x="10" y="374"/>
                    <a:pt x="10" y="375"/>
                  </a:cubicBezTo>
                  <a:cubicBezTo>
                    <a:pt x="8" y="377"/>
                    <a:pt x="8" y="378"/>
                    <a:pt x="8" y="377"/>
                  </a:cubicBezTo>
                  <a:cubicBezTo>
                    <a:pt x="10" y="377"/>
                    <a:pt x="10" y="377"/>
                    <a:pt x="10" y="375"/>
                  </a:cubicBezTo>
                  <a:close/>
                  <a:moveTo>
                    <a:pt x="10" y="380"/>
                  </a:moveTo>
                  <a:cubicBezTo>
                    <a:pt x="10" y="380"/>
                    <a:pt x="11" y="378"/>
                    <a:pt x="10" y="378"/>
                  </a:cubicBezTo>
                  <a:cubicBezTo>
                    <a:pt x="8" y="378"/>
                    <a:pt x="8" y="378"/>
                    <a:pt x="8" y="378"/>
                  </a:cubicBezTo>
                  <a:cubicBezTo>
                    <a:pt x="8" y="378"/>
                    <a:pt x="8" y="378"/>
                    <a:pt x="10" y="380"/>
                  </a:cubicBezTo>
                  <a:close/>
                  <a:moveTo>
                    <a:pt x="6" y="369"/>
                  </a:moveTo>
                  <a:cubicBezTo>
                    <a:pt x="6" y="368"/>
                    <a:pt x="6" y="368"/>
                    <a:pt x="6" y="368"/>
                  </a:cubicBezTo>
                  <a:cubicBezTo>
                    <a:pt x="5" y="366"/>
                    <a:pt x="5" y="368"/>
                    <a:pt x="5" y="369"/>
                  </a:cubicBezTo>
                  <a:cubicBezTo>
                    <a:pt x="5" y="371"/>
                    <a:pt x="3" y="372"/>
                    <a:pt x="5" y="371"/>
                  </a:cubicBezTo>
                  <a:cubicBezTo>
                    <a:pt x="6" y="371"/>
                    <a:pt x="5" y="369"/>
                    <a:pt x="6" y="369"/>
                  </a:cubicBezTo>
                  <a:close/>
                  <a:moveTo>
                    <a:pt x="14" y="369"/>
                  </a:moveTo>
                  <a:cubicBezTo>
                    <a:pt x="13" y="369"/>
                    <a:pt x="13" y="368"/>
                    <a:pt x="13" y="368"/>
                  </a:cubicBezTo>
                  <a:cubicBezTo>
                    <a:pt x="14" y="368"/>
                    <a:pt x="14" y="369"/>
                    <a:pt x="14" y="369"/>
                  </a:cubicBezTo>
                  <a:close/>
                  <a:moveTo>
                    <a:pt x="14" y="368"/>
                  </a:moveTo>
                  <a:cubicBezTo>
                    <a:pt x="14" y="366"/>
                    <a:pt x="16" y="366"/>
                    <a:pt x="16" y="368"/>
                  </a:cubicBezTo>
                  <a:cubicBezTo>
                    <a:pt x="16" y="368"/>
                    <a:pt x="14" y="369"/>
                    <a:pt x="14" y="368"/>
                  </a:cubicBezTo>
                  <a:close/>
                  <a:moveTo>
                    <a:pt x="10" y="368"/>
                  </a:moveTo>
                  <a:cubicBezTo>
                    <a:pt x="10" y="369"/>
                    <a:pt x="11" y="369"/>
                    <a:pt x="11" y="368"/>
                  </a:cubicBezTo>
                  <a:cubicBezTo>
                    <a:pt x="10" y="368"/>
                    <a:pt x="11" y="366"/>
                    <a:pt x="10" y="366"/>
                  </a:cubicBezTo>
                  <a:cubicBezTo>
                    <a:pt x="8" y="366"/>
                    <a:pt x="8" y="368"/>
                    <a:pt x="8" y="368"/>
                  </a:cubicBezTo>
                  <a:cubicBezTo>
                    <a:pt x="6" y="369"/>
                    <a:pt x="6" y="369"/>
                    <a:pt x="8" y="369"/>
                  </a:cubicBezTo>
                  <a:cubicBezTo>
                    <a:pt x="10" y="369"/>
                    <a:pt x="10" y="368"/>
                    <a:pt x="10" y="368"/>
                  </a:cubicBezTo>
                  <a:close/>
                  <a:moveTo>
                    <a:pt x="13" y="366"/>
                  </a:moveTo>
                  <a:cubicBezTo>
                    <a:pt x="13" y="363"/>
                    <a:pt x="13" y="363"/>
                    <a:pt x="13" y="363"/>
                  </a:cubicBezTo>
                  <a:cubicBezTo>
                    <a:pt x="13" y="363"/>
                    <a:pt x="14" y="366"/>
                    <a:pt x="13" y="366"/>
                  </a:cubicBezTo>
                  <a:close/>
                  <a:moveTo>
                    <a:pt x="11" y="349"/>
                  </a:moveTo>
                  <a:cubicBezTo>
                    <a:pt x="13" y="349"/>
                    <a:pt x="11" y="347"/>
                    <a:pt x="11" y="347"/>
                  </a:cubicBezTo>
                  <a:cubicBezTo>
                    <a:pt x="11" y="349"/>
                    <a:pt x="10" y="347"/>
                    <a:pt x="11" y="347"/>
                  </a:cubicBezTo>
                  <a:cubicBezTo>
                    <a:pt x="11" y="346"/>
                    <a:pt x="11" y="344"/>
                    <a:pt x="11" y="341"/>
                  </a:cubicBezTo>
                  <a:cubicBezTo>
                    <a:pt x="11" y="338"/>
                    <a:pt x="11" y="336"/>
                    <a:pt x="11" y="336"/>
                  </a:cubicBezTo>
                  <a:cubicBezTo>
                    <a:pt x="10" y="336"/>
                    <a:pt x="10" y="336"/>
                    <a:pt x="8" y="336"/>
                  </a:cubicBezTo>
                  <a:cubicBezTo>
                    <a:pt x="6" y="338"/>
                    <a:pt x="6" y="338"/>
                    <a:pt x="6" y="338"/>
                  </a:cubicBezTo>
                  <a:cubicBezTo>
                    <a:pt x="8" y="340"/>
                    <a:pt x="6" y="340"/>
                    <a:pt x="8" y="340"/>
                  </a:cubicBezTo>
                  <a:cubicBezTo>
                    <a:pt x="8" y="341"/>
                    <a:pt x="8" y="343"/>
                    <a:pt x="8" y="344"/>
                  </a:cubicBezTo>
                  <a:cubicBezTo>
                    <a:pt x="6" y="343"/>
                    <a:pt x="6" y="343"/>
                    <a:pt x="6" y="343"/>
                  </a:cubicBezTo>
                  <a:cubicBezTo>
                    <a:pt x="5" y="344"/>
                    <a:pt x="5" y="343"/>
                    <a:pt x="5" y="343"/>
                  </a:cubicBezTo>
                  <a:cubicBezTo>
                    <a:pt x="3" y="344"/>
                    <a:pt x="3" y="344"/>
                    <a:pt x="5" y="346"/>
                  </a:cubicBezTo>
                  <a:cubicBezTo>
                    <a:pt x="5" y="347"/>
                    <a:pt x="5" y="349"/>
                    <a:pt x="6" y="351"/>
                  </a:cubicBezTo>
                  <a:cubicBezTo>
                    <a:pt x="8" y="352"/>
                    <a:pt x="8" y="349"/>
                    <a:pt x="6" y="347"/>
                  </a:cubicBezTo>
                  <a:cubicBezTo>
                    <a:pt x="6" y="346"/>
                    <a:pt x="6" y="346"/>
                    <a:pt x="8" y="347"/>
                  </a:cubicBezTo>
                  <a:cubicBezTo>
                    <a:pt x="10" y="347"/>
                    <a:pt x="8" y="347"/>
                    <a:pt x="8" y="349"/>
                  </a:cubicBezTo>
                  <a:cubicBezTo>
                    <a:pt x="8" y="351"/>
                    <a:pt x="8" y="349"/>
                    <a:pt x="8" y="351"/>
                  </a:cubicBezTo>
                  <a:cubicBezTo>
                    <a:pt x="8" y="352"/>
                    <a:pt x="8" y="352"/>
                    <a:pt x="10" y="352"/>
                  </a:cubicBezTo>
                  <a:cubicBezTo>
                    <a:pt x="13" y="352"/>
                    <a:pt x="11" y="349"/>
                    <a:pt x="11" y="349"/>
                  </a:cubicBezTo>
                  <a:close/>
                  <a:moveTo>
                    <a:pt x="5" y="360"/>
                  </a:moveTo>
                  <a:cubicBezTo>
                    <a:pt x="6" y="358"/>
                    <a:pt x="6" y="358"/>
                    <a:pt x="5" y="358"/>
                  </a:cubicBezTo>
                  <a:cubicBezTo>
                    <a:pt x="2" y="357"/>
                    <a:pt x="5" y="358"/>
                    <a:pt x="3" y="360"/>
                  </a:cubicBezTo>
                  <a:cubicBezTo>
                    <a:pt x="3" y="360"/>
                    <a:pt x="2" y="361"/>
                    <a:pt x="3" y="361"/>
                  </a:cubicBezTo>
                  <a:cubicBezTo>
                    <a:pt x="5" y="361"/>
                    <a:pt x="5" y="360"/>
                    <a:pt x="5" y="360"/>
                  </a:cubicBezTo>
                  <a:close/>
                  <a:moveTo>
                    <a:pt x="13" y="361"/>
                  </a:moveTo>
                  <a:cubicBezTo>
                    <a:pt x="14" y="361"/>
                    <a:pt x="14" y="361"/>
                    <a:pt x="13" y="360"/>
                  </a:cubicBezTo>
                  <a:cubicBezTo>
                    <a:pt x="13" y="358"/>
                    <a:pt x="13" y="358"/>
                    <a:pt x="11" y="357"/>
                  </a:cubicBezTo>
                  <a:cubicBezTo>
                    <a:pt x="11" y="357"/>
                    <a:pt x="10" y="357"/>
                    <a:pt x="11" y="358"/>
                  </a:cubicBezTo>
                  <a:cubicBezTo>
                    <a:pt x="13" y="360"/>
                    <a:pt x="10" y="358"/>
                    <a:pt x="11" y="361"/>
                  </a:cubicBezTo>
                  <a:cubicBezTo>
                    <a:pt x="13" y="361"/>
                    <a:pt x="13" y="361"/>
                    <a:pt x="13" y="361"/>
                  </a:cubicBezTo>
                  <a:close/>
                  <a:moveTo>
                    <a:pt x="3" y="349"/>
                  </a:moveTo>
                  <a:cubicBezTo>
                    <a:pt x="5" y="349"/>
                    <a:pt x="3" y="351"/>
                    <a:pt x="5" y="351"/>
                  </a:cubicBezTo>
                  <a:cubicBezTo>
                    <a:pt x="5" y="351"/>
                    <a:pt x="5" y="351"/>
                    <a:pt x="5" y="349"/>
                  </a:cubicBezTo>
                  <a:cubicBezTo>
                    <a:pt x="5" y="347"/>
                    <a:pt x="5" y="347"/>
                    <a:pt x="3" y="347"/>
                  </a:cubicBezTo>
                  <a:cubicBezTo>
                    <a:pt x="2" y="347"/>
                    <a:pt x="2" y="347"/>
                    <a:pt x="2" y="351"/>
                  </a:cubicBezTo>
                  <a:cubicBezTo>
                    <a:pt x="2" y="351"/>
                    <a:pt x="3" y="351"/>
                    <a:pt x="3" y="349"/>
                  </a:cubicBezTo>
                  <a:close/>
                  <a:moveTo>
                    <a:pt x="5" y="357"/>
                  </a:moveTo>
                  <a:cubicBezTo>
                    <a:pt x="5" y="357"/>
                    <a:pt x="5" y="358"/>
                    <a:pt x="6" y="357"/>
                  </a:cubicBezTo>
                  <a:cubicBezTo>
                    <a:pt x="6" y="355"/>
                    <a:pt x="6" y="357"/>
                    <a:pt x="8" y="357"/>
                  </a:cubicBezTo>
                  <a:cubicBezTo>
                    <a:pt x="8" y="355"/>
                    <a:pt x="6" y="355"/>
                    <a:pt x="8" y="355"/>
                  </a:cubicBezTo>
                  <a:cubicBezTo>
                    <a:pt x="10" y="354"/>
                    <a:pt x="8" y="354"/>
                    <a:pt x="8" y="354"/>
                  </a:cubicBezTo>
                  <a:cubicBezTo>
                    <a:pt x="6" y="355"/>
                    <a:pt x="8" y="352"/>
                    <a:pt x="6" y="354"/>
                  </a:cubicBezTo>
                  <a:cubicBezTo>
                    <a:pt x="6" y="354"/>
                    <a:pt x="5" y="352"/>
                    <a:pt x="3" y="352"/>
                  </a:cubicBezTo>
                  <a:cubicBezTo>
                    <a:pt x="2" y="352"/>
                    <a:pt x="6" y="354"/>
                    <a:pt x="5" y="354"/>
                  </a:cubicBezTo>
                  <a:cubicBezTo>
                    <a:pt x="5" y="355"/>
                    <a:pt x="3" y="352"/>
                    <a:pt x="3" y="355"/>
                  </a:cubicBezTo>
                  <a:cubicBezTo>
                    <a:pt x="3" y="357"/>
                    <a:pt x="5" y="355"/>
                    <a:pt x="5" y="357"/>
                  </a:cubicBezTo>
                  <a:close/>
                  <a:moveTo>
                    <a:pt x="11" y="364"/>
                  </a:moveTo>
                  <a:cubicBezTo>
                    <a:pt x="11" y="364"/>
                    <a:pt x="13" y="363"/>
                    <a:pt x="11" y="363"/>
                  </a:cubicBezTo>
                  <a:cubicBezTo>
                    <a:pt x="11" y="361"/>
                    <a:pt x="10" y="360"/>
                    <a:pt x="10" y="361"/>
                  </a:cubicBezTo>
                  <a:cubicBezTo>
                    <a:pt x="10" y="363"/>
                    <a:pt x="11" y="363"/>
                    <a:pt x="10" y="363"/>
                  </a:cubicBezTo>
                  <a:cubicBezTo>
                    <a:pt x="6" y="363"/>
                    <a:pt x="6" y="363"/>
                    <a:pt x="8" y="363"/>
                  </a:cubicBezTo>
                  <a:cubicBezTo>
                    <a:pt x="10" y="364"/>
                    <a:pt x="8" y="364"/>
                    <a:pt x="10" y="364"/>
                  </a:cubicBezTo>
                  <a:cubicBezTo>
                    <a:pt x="10" y="366"/>
                    <a:pt x="11" y="363"/>
                    <a:pt x="11" y="364"/>
                  </a:cubicBezTo>
                  <a:close/>
                  <a:moveTo>
                    <a:pt x="10" y="363"/>
                  </a:moveTo>
                  <a:cubicBezTo>
                    <a:pt x="8" y="361"/>
                    <a:pt x="6" y="361"/>
                    <a:pt x="8" y="360"/>
                  </a:cubicBezTo>
                  <a:cubicBezTo>
                    <a:pt x="10" y="363"/>
                    <a:pt x="10" y="363"/>
                    <a:pt x="10" y="363"/>
                  </a:cubicBezTo>
                  <a:close/>
                  <a:moveTo>
                    <a:pt x="11" y="366"/>
                  </a:moveTo>
                  <a:cubicBezTo>
                    <a:pt x="10" y="366"/>
                    <a:pt x="11" y="364"/>
                    <a:pt x="11" y="364"/>
                  </a:cubicBezTo>
                  <a:cubicBezTo>
                    <a:pt x="11" y="366"/>
                    <a:pt x="13" y="368"/>
                    <a:pt x="11" y="366"/>
                  </a:cubicBezTo>
                  <a:close/>
                  <a:moveTo>
                    <a:pt x="8" y="341"/>
                  </a:moveTo>
                  <a:cubicBezTo>
                    <a:pt x="8" y="341"/>
                    <a:pt x="5" y="340"/>
                    <a:pt x="5" y="341"/>
                  </a:cubicBezTo>
                  <a:cubicBezTo>
                    <a:pt x="5" y="343"/>
                    <a:pt x="6" y="341"/>
                    <a:pt x="6" y="343"/>
                  </a:cubicBezTo>
                  <a:cubicBezTo>
                    <a:pt x="8" y="343"/>
                    <a:pt x="8" y="343"/>
                    <a:pt x="8" y="341"/>
                  </a:cubicBezTo>
                  <a:close/>
                  <a:moveTo>
                    <a:pt x="11" y="335"/>
                  </a:moveTo>
                  <a:cubicBezTo>
                    <a:pt x="11" y="335"/>
                    <a:pt x="11" y="336"/>
                    <a:pt x="11" y="335"/>
                  </a:cubicBezTo>
                  <a:cubicBezTo>
                    <a:pt x="10" y="333"/>
                    <a:pt x="11" y="333"/>
                    <a:pt x="11" y="332"/>
                  </a:cubicBezTo>
                  <a:cubicBezTo>
                    <a:pt x="10" y="330"/>
                    <a:pt x="10" y="329"/>
                    <a:pt x="10" y="330"/>
                  </a:cubicBezTo>
                  <a:cubicBezTo>
                    <a:pt x="8" y="332"/>
                    <a:pt x="10" y="332"/>
                    <a:pt x="10" y="333"/>
                  </a:cubicBezTo>
                  <a:cubicBezTo>
                    <a:pt x="10" y="335"/>
                    <a:pt x="8" y="332"/>
                    <a:pt x="6" y="333"/>
                  </a:cubicBezTo>
                  <a:cubicBezTo>
                    <a:pt x="6" y="335"/>
                    <a:pt x="8" y="335"/>
                    <a:pt x="10" y="336"/>
                  </a:cubicBezTo>
                  <a:cubicBezTo>
                    <a:pt x="11" y="336"/>
                    <a:pt x="11" y="336"/>
                    <a:pt x="11" y="335"/>
                  </a:cubicBezTo>
                  <a:close/>
                  <a:moveTo>
                    <a:pt x="16" y="327"/>
                  </a:moveTo>
                  <a:cubicBezTo>
                    <a:pt x="16" y="329"/>
                    <a:pt x="16" y="327"/>
                    <a:pt x="17" y="327"/>
                  </a:cubicBezTo>
                  <a:cubicBezTo>
                    <a:pt x="17" y="327"/>
                    <a:pt x="16" y="327"/>
                    <a:pt x="14" y="326"/>
                  </a:cubicBezTo>
                  <a:cubicBezTo>
                    <a:pt x="14" y="326"/>
                    <a:pt x="11" y="326"/>
                    <a:pt x="11" y="327"/>
                  </a:cubicBezTo>
                  <a:cubicBezTo>
                    <a:pt x="11" y="329"/>
                    <a:pt x="14" y="327"/>
                    <a:pt x="16" y="327"/>
                  </a:cubicBezTo>
                  <a:close/>
                  <a:moveTo>
                    <a:pt x="8" y="333"/>
                  </a:moveTo>
                  <a:cubicBezTo>
                    <a:pt x="8" y="332"/>
                    <a:pt x="8" y="332"/>
                    <a:pt x="8" y="330"/>
                  </a:cubicBezTo>
                  <a:cubicBezTo>
                    <a:pt x="8" y="330"/>
                    <a:pt x="6" y="330"/>
                    <a:pt x="6" y="329"/>
                  </a:cubicBezTo>
                  <a:cubicBezTo>
                    <a:pt x="5" y="329"/>
                    <a:pt x="5" y="332"/>
                    <a:pt x="6" y="333"/>
                  </a:cubicBezTo>
                  <a:cubicBezTo>
                    <a:pt x="8" y="333"/>
                    <a:pt x="8" y="333"/>
                    <a:pt x="8" y="333"/>
                  </a:cubicBezTo>
                  <a:close/>
                  <a:moveTo>
                    <a:pt x="3" y="343"/>
                  </a:moveTo>
                  <a:cubicBezTo>
                    <a:pt x="3" y="341"/>
                    <a:pt x="5" y="343"/>
                    <a:pt x="3" y="341"/>
                  </a:cubicBezTo>
                  <a:cubicBezTo>
                    <a:pt x="3" y="340"/>
                    <a:pt x="3" y="341"/>
                    <a:pt x="3" y="341"/>
                  </a:cubicBezTo>
                  <a:cubicBezTo>
                    <a:pt x="2" y="341"/>
                    <a:pt x="2" y="343"/>
                    <a:pt x="2" y="343"/>
                  </a:cubicBezTo>
                  <a:cubicBezTo>
                    <a:pt x="3" y="344"/>
                    <a:pt x="3" y="344"/>
                    <a:pt x="3" y="343"/>
                  </a:cubicBezTo>
                  <a:close/>
                  <a:moveTo>
                    <a:pt x="8" y="326"/>
                  </a:moveTo>
                  <a:cubicBezTo>
                    <a:pt x="8" y="326"/>
                    <a:pt x="8" y="327"/>
                    <a:pt x="6" y="327"/>
                  </a:cubicBezTo>
                  <a:cubicBezTo>
                    <a:pt x="5" y="327"/>
                    <a:pt x="5" y="329"/>
                    <a:pt x="6" y="329"/>
                  </a:cubicBezTo>
                  <a:cubicBezTo>
                    <a:pt x="8" y="329"/>
                    <a:pt x="6" y="329"/>
                    <a:pt x="8" y="329"/>
                  </a:cubicBezTo>
                  <a:cubicBezTo>
                    <a:pt x="8" y="329"/>
                    <a:pt x="10" y="326"/>
                    <a:pt x="8" y="326"/>
                  </a:cubicBezTo>
                  <a:close/>
                  <a:moveTo>
                    <a:pt x="6" y="335"/>
                  </a:moveTo>
                  <a:cubicBezTo>
                    <a:pt x="6" y="333"/>
                    <a:pt x="5" y="332"/>
                    <a:pt x="5" y="330"/>
                  </a:cubicBezTo>
                  <a:cubicBezTo>
                    <a:pt x="3" y="329"/>
                    <a:pt x="3" y="329"/>
                    <a:pt x="3" y="329"/>
                  </a:cubicBezTo>
                  <a:cubicBezTo>
                    <a:pt x="2" y="330"/>
                    <a:pt x="3" y="330"/>
                    <a:pt x="3" y="332"/>
                  </a:cubicBezTo>
                  <a:cubicBezTo>
                    <a:pt x="2" y="332"/>
                    <a:pt x="2" y="333"/>
                    <a:pt x="3" y="333"/>
                  </a:cubicBezTo>
                  <a:cubicBezTo>
                    <a:pt x="5" y="332"/>
                    <a:pt x="5" y="333"/>
                    <a:pt x="5" y="335"/>
                  </a:cubicBezTo>
                  <a:cubicBezTo>
                    <a:pt x="5" y="336"/>
                    <a:pt x="5" y="336"/>
                    <a:pt x="5" y="336"/>
                  </a:cubicBezTo>
                  <a:cubicBezTo>
                    <a:pt x="6" y="335"/>
                    <a:pt x="6" y="335"/>
                    <a:pt x="6" y="335"/>
                  </a:cubicBezTo>
                  <a:close/>
                  <a:moveTo>
                    <a:pt x="3" y="336"/>
                  </a:moveTo>
                  <a:cubicBezTo>
                    <a:pt x="5" y="335"/>
                    <a:pt x="3" y="333"/>
                    <a:pt x="3" y="333"/>
                  </a:cubicBezTo>
                  <a:cubicBezTo>
                    <a:pt x="2" y="335"/>
                    <a:pt x="2" y="333"/>
                    <a:pt x="2" y="335"/>
                  </a:cubicBezTo>
                  <a:cubicBezTo>
                    <a:pt x="2" y="336"/>
                    <a:pt x="2" y="336"/>
                    <a:pt x="3" y="336"/>
                  </a:cubicBezTo>
                  <a:close/>
                  <a:moveTo>
                    <a:pt x="3" y="340"/>
                  </a:moveTo>
                  <a:cubicBezTo>
                    <a:pt x="5" y="340"/>
                    <a:pt x="5" y="341"/>
                    <a:pt x="5" y="340"/>
                  </a:cubicBezTo>
                  <a:cubicBezTo>
                    <a:pt x="5" y="340"/>
                    <a:pt x="5" y="338"/>
                    <a:pt x="3" y="338"/>
                  </a:cubicBezTo>
                  <a:cubicBezTo>
                    <a:pt x="3" y="338"/>
                    <a:pt x="0" y="338"/>
                    <a:pt x="2" y="340"/>
                  </a:cubicBezTo>
                  <a:cubicBezTo>
                    <a:pt x="3" y="340"/>
                    <a:pt x="3" y="340"/>
                    <a:pt x="3" y="340"/>
                  </a:cubicBezTo>
                  <a:close/>
                  <a:moveTo>
                    <a:pt x="5" y="326"/>
                  </a:moveTo>
                  <a:cubicBezTo>
                    <a:pt x="5" y="326"/>
                    <a:pt x="6" y="324"/>
                    <a:pt x="6" y="326"/>
                  </a:cubicBezTo>
                  <a:cubicBezTo>
                    <a:pt x="6" y="326"/>
                    <a:pt x="5" y="327"/>
                    <a:pt x="5" y="326"/>
                  </a:cubicBezTo>
                  <a:close/>
                  <a:moveTo>
                    <a:pt x="13" y="318"/>
                  </a:moveTo>
                  <a:cubicBezTo>
                    <a:pt x="13" y="316"/>
                    <a:pt x="16" y="316"/>
                    <a:pt x="14" y="318"/>
                  </a:cubicBezTo>
                  <a:cubicBezTo>
                    <a:pt x="13" y="318"/>
                    <a:pt x="13" y="318"/>
                    <a:pt x="13" y="318"/>
                  </a:cubicBezTo>
                  <a:close/>
                  <a:moveTo>
                    <a:pt x="3" y="336"/>
                  </a:moveTo>
                  <a:cubicBezTo>
                    <a:pt x="5" y="336"/>
                    <a:pt x="5" y="336"/>
                    <a:pt x="3" y="336"/>
                  </a:cubicBezTo>
                  <a:cubicBezTo>
                    <a:pt x="2" y="336"/>
                    <a:pt x="2" y="336"/>
                    <a:pt x="2" y="338"/>
                  </a:cubicBezTo>
                  <a:cubicBezTo>
                    <a:pt x="2" y="338"/>
                    <a:pt x="2" y="338"/>
                    <a:pt x="3" y="336"/>
                  </a:cubicBezTo>
                  <a:close/>
                  <a:moveTo>
                    <a:pt x="6" y="340"/>
                  </a:moveTo>
                  <a:cubicBezTo>
                    <a:pt x="6" y="340"/>
                    <a:pt x="6" y="338"/>
                    <a:pt x="5" y="338"/>
                  </a:cubicBezTo>
                  <a:cubicBezTo>
                    <a:pt x="5" y="338"/>
                    <a:pt x="5" y="338"/>
                    <a:pt x="5" y="340"/>
                  </a:cubicBezTo>
                  <a:cubicBezTo>
                    <a:pt x="5" y="340"/>
                    <a:pt x="5" y="340"/>
                    <a:pt x="6" y="340"/>
                  </a:cubicBezTo>
                  <a:close/>
                  <a:moveTo>
                    <a:pt x="14" y="333"/>
                  </a:moveTo>
                  <a:cubicBezTo>
                    <a:pt x="14" y="333"/>
                    <a:pt x="13" y="332"/>
                    <a:pt x="11" y="332"/>
                  </a:cubicBezTo>
                  <a:cubicBezTo>
                    <a:pt x="11" y="330"/>
                    <a:pt x="11" y="329"/>
                    <a:pt x="11" y="330"/>
                  </a:cubicBezTo>
                  <a:cubicBezTo>
                    <a:pt x="11" y="333"/>
                    <a:pt x="11" y="332"/>
                    <a:pt x="11" y="333"/>
                  </a:cubicBezTo>
                  <a:cubicBezTo>
                    <a:pt x="13" y="333"/>
                    <a:pt x="14" y="333"/>
                    <a:pt x="14" y="333"/>
                  </a:cubicBezTo>
                  <a:close/>
                </a:path>
              </a:pathLst>
            </a:custGeom>
            <a:grpFill/>
            <a:ln w="6350" cmpd="sng">
              <a:solidFill>
                <a:schemeClr val="bg1"/>
              </a:solidFill>
              <a:round/>
              <a:headEnd/>
              <a:tailEnd/>
            </a:ln>
          </p:spPr>
          <p:txBody>
            <a:bodyPr lIns="45720" tIns="27432" rIns="45720" bIns="27432"/>
            <a:lstStyle/>
            <a:p>
              <a:endParaRPr lang="en-GB" sz="900" dirty="0"/>
            </a:p>
          </p:txBody>
        </p:sp>
        <p:sp>
          <p:nvSpPr>
            <p:cNvPr id="302" name="Freeform 233"/>
            <p:cNvSpPr>
              <a:spLocks noEditPoints="1"/>
            </p:cNvSpPr>
            <p:nvPr/>
          </p:nvSpPr>
          <p:spPr bwMode="auto">
            <a:xfrm>
              <a:off x="1566" y="3490"/>
              <a:ext cx="310" cy="724"/>
            </a:xfrm>
            <a:custGeom>
              <a:avLst/>
              <a:gdLst/>
              <a:ahLst/>
              <a:cxnLst>
                <a:cxn ang="0">
                  <a:pos x="124" y="104"/>
                </a:cxn>
                <a:cxn ang="0">
                  <a:pos x="130" y="140"/>
                </a:cxn>
                <a:cxn ang="0">
                  <a:pos x="131" y="166"/>
                </a:cxn>
                <a:cxn ang="0">
                  <a:pos x="93" y="180"/>
                </a:cxn>
                <a:cxn ang="0">
                  <a:pos x="92" y="199"/>
                </a:cxn>
                <a:cxn ang="0">
                  <a:pos x="69" y="202"/>
                </a:cxn>
                <a:cxn ang="0">
                  <a:pos x="81" y="222"/>
                </a:cxn>
                <a:cxn ang="0">
                  <a:pos x="73" y="227"/>
                </a:cxn>
                <a:cxn ang="0">
                  <a:pos x="58" y="250"/>
                </a:cxn>
                <a:cxn ang="0">
                  <a:pos x="64" y="275"/>
                </a:cxn>
                <a:cxn ang="0">
                  <a:pos x="49" y="298"/>
                </a:cxn>
                <a:cxn ang="0">
                  <a:pos x="43" y="335"/>
                </a:cxn>
                <a:cxn ang="0">
                  <a:pos x="13" y="328"/>
                </a:cxn>
                <a:cxn ang="0">
                  <a:pos x="2" y="306"/>
                </a:cxn>
                <a:cxn ang="0">
                  <a:pos x="11" y="281"/>
                </a:cxn>
                <a:cxn ang="0">
                  <a:pos x="16" y="261"/>
                </a:cxn>
                <a:cxn ang="0">
                  <a:pos x="17" y="247"/>
                </a:cxn>
                <a:cxn ang="0">
                  <a:pos x="16" y="228"/>
                </a:cxn>
                <a:cxn ang="0">
                  <a:pos x="16" y="206"/>
                </a:cxn>
                <a:cxn ang="0">
                  <a:pos x="22" y="179"/>
                </a:cxn>
                <a:cxn ang="0">
                  <a:pos x="26" y="151"/>
                </a:cxn>
                <a:cxn ang="0">
                  <a:pos x="31" y="119"/>
                </a:cxn>
                <a:cxn ang="0">
                  <a:pos x="28" y="91"/>
                </a:cxn>
                <a:cxn ang="0">
                  <a:pos x="34" y="67"/>
                </a:cxn>
                <a:cxn ang="0">
                  <a:pos x="42" y="33"/>
                </a:cxn>
                <a:cxn ang="0">
                  <a:pos x="52" y="11"/>
                </a:cxn>
                <a:cxn ang="0">
                  <a:pos x="66" y="5"/>
                </a:cxn>
                <a:cxn ang="0">
                  <a:pos x="86" y="3"/>
                </a:cxn>
                <a:cxn ang="0">
                  <a:pos x="101" y="20"/>
                </a:cxn>
                <a:cxn ang="0">
                  <a:pos x="128" y="39"/>
                </a:cxn>
                <a:cxn ang="0">
                  <a:pos x="121" y="56"/>
                </a:cxn>
                <a:cxn ang="0">
                  <a:pos x="145" y="57"/>
                </a:cxn>
                <a:cxn ang="0">
                  <a:pos x="159" y="42"/>
                </a:cxn>
                <a:cxn ang="0">
                  <a:pos x="133" y="82"/>
                </a:cxn>
                <a:cxn ang="0">
                  <a:pos x="45" y="366"/>
                </a:cxn>
                <a:cxn ang="0">
                  <a:pos x="64" y="366"/>
                </a:cxn>
                <a:cxn ang="0">
                  <a:pos x="66" y="363"/>
                </a:cxn>
                <a:cxn ang="0">
                  <a:pos x="46" y="349"/>
                </a:cxn>
                <a:cxn ang="0">
                  <a:pos x="43" y="345"/>
                </a:cxn>
                <a:cxn ang="0">
                  <a:pos x="42" y="366"/>
                </a:cxn>
                <a:cxn ang="0">
                  <a:pos x="78" y="365"/>
                </a:cxn>
                <a:cxn ang="0">
                  <a:pos x="72" y="366"/>
                </a:cxn>
                <a:cxn ang="0">
                  <a:pos x="49" y="370"/>
                </a:cxn>
                <a:cxn ang="0">
                  <a:pos x="51" y="368"/>
                </a:cxn>
                <a:cxn ang="0">
                  <a:pos x="45" y="371"/>
                </a:cxn>
                <a:cxn ang="0">
                  <a:pos x="55" y="371"/>
                </a:cxn>
                <a:cxn ang="0">
                  <a:pos x="58" y="370"/>
                </a:cxn>
              </a:cxnLst>
              <a:rect l="0" t="0" r="r" b="b"/>
              <a:pathLst>
                <a:path w="160" h="373">
                  <a:moveTo>
                    <a:pt x="128" y="87"/>
                  </a:moveTo>
                  <a:cubicBezTo>
                    <a:pt x="125" y="91"/>
                    <a:pt x="128" y="93"/>
                    <a:pt x="125" y="98"/>
                  </a:cubicBezTo>
                  <a:cubicBezTo>
                    <a:pt x="122" y="102"/>
                    <a:pt x="127" y="102"/>
                    <a:pt x="124" y="104"/>
                  </a:cubicBezTo>
                  <a:cubicBezTo>
                    <a:pt x="122" y="107"/>
                    <a:pt x="127" y="116"/>
                    <a:pt x="124" y="118"/>
                  </a:cubicBezTo>
                  <a:cubicBezTo>
                    <a:pt x="121" y="119"/>
                    <a:pt x="121" y="126"/>
                    <a:pt x="122" y="129"/>
                  </a:cubicBezTo>
                  <a:cubicBezTo>
                    <a:pt x="118" y="135"/>
                    <a:pt x="127" y="135"/>
                    <a:pt x="130" y="140"/>
                  </a:cubicBezTo>
                  <a:cubicBezTo>
                    <a:pt x="134" y="146"/>
                    <a:pt x="128" y="144"/>
                    <a:pt x="130" y="149"/>
                  </a:cubicBezTo>
                  <a:cubicBezTo>
                    <a:pt x="133" y="155"/>
                    <a:pt x="136" y="149"/>
                    <a:pt x="136" y="155"/>
                  </a:cubicBezTo>
                  <a:cubicBezTo>
                    <a:pt x="136" y="160"/>
                    <a:pt x="134" y="163"/>
                    <a:pt x="131" y="166"/>
                  </a:cubicBezTo>
                  <a:cubicBezTo>
                    <a:pt x="128" y="171"/>
                    <a:pt x="131" y="171"/>
                    <a:pt x="127" y="174"/>
                  </a:cubicBezTo>
                  <a:cubicBezTo>
                    <a:pt x="121" y="177"/>
                    <a:pt x="110" y="180"/>
                    <a:pt x="102" y="182"/>
                  </a:cubicBezTo>
                  <a:cubicBezTo>
                    <a:pt x="95" y="182"/>
                    <a:pt x="96" y="183"/>
                    <a:pt x="93" y="180"/>
                  </a:cubicBezTo>
                  <a:cubicBezTo>
                    <a:pt x="89" y="179"/>
                    <a:pt x="90" y="183"/>
                    <a:pt x="92" y="185"/>
                  </a:cubicBezTo>
                  <a:cubicBezTo>
                    <a:pt x="95" y="186"/>
                    <a:pt x="93" y="189"/>
                    <a:pt x="92" y="192"/>
                  </a:cubicBezTo>
                  <a:cubicBezTo>
                    <a:pt x="90" y="194"/>
                    <a:pt x="89" y="197"/>
                    <a:pt x="92" y="199"/>
                  </a:cubicBezTo>
                  <a:cubicBezTo>
                    <a:pt x="93" y="200"/>
                    <a:pt x="93" y="202"/>
                    <a:pt x="87" y="205"/>
                  </a:cubicBezTo>
                  <a:cubicBezTo>
                    <a:pt x="83" y="206"/>
                    <a:pt x="86" y="205"/>
                    <a:pt x="81" y="205"/>
                  </a:cubicBezTo>
                  <a:cubicBezTo>
                    <a:pt x="77" y="206"/>
                    <a:pt x="73" y="200"/>
                    <a:pt x="69" y="202"/>
                  </a:cubicBezTo>
                  <a:cubicBezTo>
                    <a:pt x="66" y="203"/>
                    <a:pt x="70" y="208"/>
                    <a:pt x="69" y="213"/>
                  </a:cubicBezTo>
                  <a:cubicBezTo>
                    <a:pt x="69" y="219"/>
                    <a:pt x="72" y="219"/>
                    <a:pt x="78" y="216"/>
                  </a:cubicBezTo>
                  <a:cubicBezTo>
                    <a:pt x="81" y="216"/>
                    <a:pt x="81" y="220"/>
                    <a:pt x="81" y="222"/>
                  </a:cubicBezTo>
                  <a:cubicBezTo>
                    <a:pt x="80" y="227"/>
                    <a:pt x="77" y="227"/>
                    <a:pt x="75" y="224"/>
                  </a:cubicBezTo>
                  <a:cubicBezTo>
                    <a:pt x="73" y="220"/>
                    <a:pt x="67" y="222"/>
                    <a:pt x="70" y="225"/>
                  </a:cubicBezTo>
                  <a:cubicBezTo>
                    <a:pt x="73" y="227"/>
                    <a:pt x="77" y="225"/>
                    <a:pt x="73" y="227"/>
                  </a:cubicBezTo>
                  <a:cubicBezTo>
                    <a:pt x="67" y="228"/>
                    <a:pt x="66" y="234"/>
                    <a:pt x="67" y="237"/>
                  </a:cubicBezTo>
                  <a:cubicBezTo>
                    <a:pt x="70" y="245"/>
                    <a:pt x="63" y="244"/>
                    <a:pt x="64" y="247"/>
                  </a:cubicBezTo>
                  <a:cubicBezTo>
                    <a:pt x="67" y="250"/>
                    <a:pt x="60" y="248"/>
                    <a:pt x="58" y="250"/>
                  </a:cubicBezTo>
                  <a:cubicBezTo>
                    <a:pt x="57" y="253"/>
                    <a:pt x="55" y="248"/>
                    <a:pt x="52" y="256"/>
                  </a:cubicBezTo>
                  <a:cubicBezTo>
                    <a:pt x="48" y="262"/>
                    <a:pt x="48" y="262"/>
                    <a:pt x="52" y="269"/>
                  </a:cubicBezTo>
                  <a:cubicBezTo>
                    <a:pt x="58" y="276"/>
                    <a:pt x="63" y="270"/>
                    <a:pt x="64" y="275"/>
                  </a:cubicBezTo>
                  <a:cubicBezTo>
                    <a:pt x="64" y="281"/>
                    <a:pt x="61" y="279"/>
                    <a:pt x="63" y="281"/>
                  </a:cubicBezTo>
                  <a:cubicBezTo>
                    <a:pt x="64" y="284"/>
                    <a:pt x="60" y="284"/>
                    <a:pt x="60" y="287"/>
                  </a:cubicBezTo>
                  <a:cubicBezTo>
                    <a:pt x="60" y="289"/>
                    <a:pt x="51" y="290"/>
                    <a:pt x="49" y="298"/>
                  </a:cubicBezTo>
                  <a:cubicBezTo>
                    <a:pt x="48" y="304"/>
                    <a:pt x="49" y="307"/>
                    <a:pt x="43" y="309"/>
                  </a:cubicBezTo>
                  <a:cubicBezTo>
                    <a:pt x="35" y="312"/>
                    <a:pt x="37" y="318"/>
                    <a:pt x="37" y="323"/>
                  </a:cubicBezTo>
                  <a:cubicBezTo>
                    <a:pt x="38" y="331"/>
                    <a:pt x="45" y="335"/>
                    <a:pt x="43" y="335"/>
                  </a:cubicBezTo>
                  <a:cubicBezTo>
                    <a:pt x="42" y="332"/>
                    <a:pt x="34" y="334"/>
                    <a:pt x="29" y="331"/>
                  </a:cubicBezTo>
                  <a:cubicBezTo>
                    <a:pt x="29" y="331"/>
                    <a:pt x="22" y="331"/>
                    <a:pt x="17" y="331"/>
                  </a:cubicBezTo>
                  <a:cubicBezTo>
                    <a:pt x="13" y="331"/>
                    <a:pt x="16" y="329"/>
                    <a:pt x="13" y="328"/>
                  </a:cubicBezTo>
                  <a:cubicBezTo>
                    <a:pt x="10" y="326"/>
                    <a:pt x="13" y="314"/>
                    <a:pt x="10" y="314"/>
                  </a:cubicBezTo>
                  <a:cubicBezTo>
                    <a:pt x="7" y="314"/>
                    <a:pt x="5" y="318"/>
                    <a:pt x="5" y="314"/>
                  </a:cubicBezTo>
                  <a:cubicBezTo>
                    <a:pt x="3" y="307"/>
                    <a:pt x="0" y="310"/>
                    <a:pt x="2" y="306"/>
                  </a:cubicBezTo>
                  <a:cubicBezTo>
                    <a:pt x="3" y="303"/>
                    <a:pt x="0" y="298"/>
                    <a:pt x="3" y="300"/>
                  </a:cubicBezTo>
                  <a:cubicBezTo>
                    <a:pt x="7" y="300"/>
                    <a:pt x="8" y="290"/>
                    <a:pt x="11" y="289"/>
                  </a:cubicBezTo>
                  <a:cubicBezTo>
                    <a:pt x="14" y="286"/>
                    <a:pt x="8" y="284"/>
                    <a:pt x="11" y="281"/>
                  </a:cubicBezTo>
                  <a:cubicBezTo>
                    <a:pt x="13" y="279"/>
                    <a:pt x="10" y="279"/>
                    <a:pt x="14" y="275"/>
                  </a:cubicBezTo>
                  <a:cubicBezTo>
                    <a:pt x="19" y="272"/>
                    <a:pt x="11" y="272"/>
                    <a:pt x="16" y="269"/>
                  </a:cubicBezTo>
                  <a:cubicBezTo>
                    <a:pt x="19" y="267"/>
                    <a:pt x="14" y="262"/>
                    <a:pt x="16" y="261"/>
                  </a:cubicBezTo>
                  <a:cubicBezTo>
                    <a:pt x="19" y="259"/>
                    <a:pt x="13" y="256"/>
                    <a:pt x="17" y="255"/>
                  </a:cubicBezTo>
                  <a:cubicBezTo>
                    <a:pt x="20" y="253"/>
                    <a:pt x="20" y="248"/>
                    <a:pt x="16" y="248"/>
                  </a:cubicBezTo>
                  <a:cubicBezTo>
                    <a:pt x="13" y="247"/>
                    <a:pt x="13" y="245"/>
                    <a:pt x="17" y="247"/>
                  </a:cubicBezTo>
                  <a:cubicBezTo>
                    <a:pt x="22" y="247"/>
                    <a:pt x="23" y="241"/>
                    <a:pt x="17" y="242"/>
                  </a:cubicBezTo>
                  <a:cubicBezTo>
                    <a:pt x="13" y="244"/>
                    <a:pt x="19" y="237"/>
                    <a:pt x="17" y="236"/>
                  </a:cubicBezTo>
                  <a:cubicBezTo>
                    <a:pt x="14" y="234"/>
                    <a:pt x="17" y="230"/>
                    <a:pt x="16" y="228"/>
                  </a:cubicBezTo>
                  <a:cubicBezTo>
                    <a:pt x="16" y="227"/>
                    <a:pt x="13" y="227"/>
                    <a:pt x="13" y="220"/>
                  </a:cubicBezTo>
                  <a:cubicBezTo>
                    <a:pt x="14" y="214"/>
                    <a:pt x="16" y="219"/>
                    <a:pt x="16" y="216"/>
                  </a:cubicBezTo>
                  <a:cubicBezTo>
                    <a:pt x="17" y="214"/>
                    <a:pt x="14" y="213"/>
                    <a:pt x="16" y="206"/>
                  </a:cubicBezTo>
                  <a:cubicBezTo>
                    <a:pt x="16" y="200"/>
                    <a:pt x="13" y="202"/>
                    <a:pt x="16" y="199"/>
                  </a:cubicBezTo>
                  <a:cubicBezTo>
                    <a:pt x="19" y="196"/>
                    <a:pt x="14" y="191"/>
                    <a:pt x="17" y="188"/>
                  </a:cubicBezTo>
                  <a:cubicBezTo>
                    <a:pt x="20" y="186"/>
                    <a:pt x="16" y="183"/>
                    <a:pt x="22" y="179"/>
                  </a:cubicBezTo>
                  <a:cubicBezTo>
                    <a:pt x="25" y="177"/>
                    <a:pt x="20" y="169"/>
                    <a:pt x="20" y="166"/>
                  </a:cubicBezTo>
                  <a:cubicBezTo>
                    <a:pt x="22" y="163"/>
                    <a:pt x="20" y="158"/>
                    <a:pt x="22" y="155"/>
                  </a:cubicBezTo>
                  <a:cubicBezTo>
                    <a:pt x="22" y="152"/>
                    <a:pt x="23" y="155"/>
                    <a:pt x="26" y="151"/>
                  </a:cubicBezTo>
                  <a:cubicBezTo>
                    <a:pt x="28" y="147"/>
                    <a:pt x="26" y="146"/>
                    <a:pt x="28" y="136"/>
                  </a:cubicBezTo>
                  <a:cubicBezTo>
                    <a:pt x="28" y="129"/>
                    <a:pt x="32" y="132"/>
                    <a:pt x="31" y="127"/>
                  </a:cubicBezTo>
                  <a:cubicBezTo>
                    <a:pt x="31" y="123"/>
                    <a:pt x="34" y="119"/>
                    <a:pt x="31" y="119"/>
                  </a:cubicBezTo>
                  <a:cubicBezTo>
                    <a:pt x="28" y="119"/>
                    <a:pt x="31" y="118"/>
                    <a:pt x="29" y="113"/>
                  </a:cubicBezTo>
                  <a:cubicBezTo>
                    <a:pt x="28" y="109"/>
                    <a:pt x="28" y="106"/>
                    <a:pt x="26" y="102"/>
                  </a:cubicBezTo>
                  <a:cubicBezTo>
                    <a:pt x="25" y="101"/>
                    <a:pt x="26" y="96"/>
                    <a:pt x="28" y="91"/>
                  </a:cubicBezTo>
                  <a:cubicBezTo>
                    <a:pt x="29" y="87"/>
                    <a:pt x="29" y="90"/>
                    <a:pt x="31" y="88"/>
                  </a:cubicBezTo>
                  <a:cubicBezTo>
                    <a:pt x="32" y="85"/>
                    <a:pt x="28" y="79"/>
                    <a:pt x="31" y="76"/>
                  </a:cubicBezTo>
                  <a:cubicBezTo>
                    <a:pt x="32" y="74"/>
                    <a:pt x="32" y="68"/>
                    <a:pt x="34" y="67"/>
                  </a:cubicBezTo>
                  <a:cubicBezTo>
                    <a:pt x="37" y="65"/>
                    <a:pt x="35" y="67"/>
                    <a:pt x="38" y="59"/>
                  </a:cubicBezTo>
                  <a:cubicBezTo>
                    <a:pt x="40" y="51"/>
                    <a:pt x="46" y="59"/>
                    <a:pt x="43" y="51"/>
                  </a:cubicBezTo>
                  <a:cubicBezTo>
                    <a:pt x="40" y="46"/>
                    <a:pt x="43" y="34"/>
                    <a:pt x="42" y="33"/>
                  </a:cubicBezTo>
                  <a:cubicBezTo>
                    <a:pt x="40" y="28"/>
                    <a:pt x="48" y="25"/>
                    <a:pt x="49" y="25"/>
                  </a:cubicBezTo>
                  <a:cubicBezTo>
                    <a:pt x="52" y="23"/>
                    <a:pt x="52" y="19"/>
                    <a:pt x="52" y="15"/>
                  </a:cubicBezTo>
                  <a:cubicBezTo>
                    <a:pt x="54" y="14"/>
                    <a:pt x="54" y="12"/>
                    <a:pt x="52" y="11"/>
                  </a:cubicBezTo>
                  <a:cubicBezTo>
                    <a:pt x="55" y="9"/>
                    <a:pt x="55" y="6"/>
                    <a:pt x="57" y="5"/>
                  </a:cubicBezTo>
                  <a:cubicBezTo>
                    <a:pt x="60" y="3"/>
                    <a:pt x="58" y="1"/>
                    <a:pt x="60" y="0"/>
                  </a:cubicBezTo>
                  <a:cubicBezTo>
                    <a:pt x="61" y="0"/>
                    <a:pt x="61" y="5"/>
                    <a:pt x="66" y="5"/>
                  </a:cubicBezTo>
                  <a:cubicBezTo>
                    <a:pt x="70" y="3"/>
                    <a:pt x="73" y="3"/>
                    <a:pt x="75" y="11"/>
                  </a:cubicBezTo>
                  <a:cubicBezTo>
                    <a:pt x="77" y="5"/>
                    <a:pt x="78" y="3"/>
                    <a:pt x="80" y="3"/>
                  </a:cubicBezTo>
                  <a:cubicBezTo>
                    <a:pt x="83" y="3"/>
                    <a:pt x="84" y="3"/>
                    <a:pt x="86" y="3"/>
                  </a:cubicBezTo>
                  <a:cubicBezTo>
                    <a:pt x="87" y="3"/>
                    <a:pt x="87" y="5"/>
                    <a:pt x="89" y="6"/>
                  </a:cubicBezTo>
                  <a:cubicBezTo>
                    <a:pt x="90" y="8"/>
                    <a:pt x="90" y="6"/>
                    <a:pt x="92" y="11"/>
                  </a:cubicBezTo>
                  <a:cubicBezTo>
                    <a:pt x="95" y="17"/>
                    <a:pt x="99" y="17"/>
                    <a:pt x="101" y="20"/>
                  </a:cubicBezTo>
                  <a:cubicBezTo>
                    <a:pt x="102" y="23"/>
                    <a:pt x="107" y="22"/>
                    <a:pt x="112" y="26"/>
                  </a:cubicBezTo>
                  <a:cubicBezTo>
                    <a:pt x="118" y="31"/>
                    <a:pt x="121" y="33"/>
                    <a:pt x="124" y="33"/>
                  </a:cubicBezTo>
                  <a:cubicBezTo>
                    <a:pt x="125" y="33"/>
                    <a:pt x="130" y="37"/>
                    <a:pt x="128" y="39"/>
                  </a:cubicBezTo>
                  <a:cubicBezTo>
                    <a:pt x="125" y="43"/>
                    <a:pt x="128" y="43"/>
                    <a:pt x="125" y="45"/>
                  </a:cubicBezTo>
                  <a:cubicBezTo>
                    <a:pt x="122" y="46"/>
                    <a:pt x="125" y="48"/>
                    <a:pt x="124" y="51"/>
                  </a:cubicBezTo>
                  <a:cubicBezTo>
                    <a:pt x="122" y="54"/>
                    <a:pt x="119" y="54"/>
                    <a:pt x="121" y="56"/>
                  </a:cubicBezTo>
                  <a:cubicBezTo>
                    <a:pt x="121" y="59"/>
                    <a:pt x="121" y="57"/>
                    <a:pt x="125" y="57"/>
                  </a:cubicBezTo>
                  <a:cubicBezTo>
                    <a:pt x="131" y="57"/>
                    <a:pt x="134" y="62"/>
                    <a:pt x="139" y="59"/>
                  </a:cubicBezTo>
                  <a:cubicBezTo>
                    <a:pt x="142" y="54"/>
                    <a:pt x="144" y="62"/>
                    <a:pt x="145" y="57"/>
                  </a:cubicBezTo>
                  <a:cubicBezTo>
                    <a:pt x="145" y="53"/>
                    <a:pt x="150" y="53"/>
                    <a:pt x="151" y="48"/>
                  </a:cubicBezTo>
                  <a:cubicBezTo>
                    <a:pt x="151" y="43"/>
                    <a:pt x="153" y="45"/>
                    <a:pt x="151" y="39"/>
                  </a:cubicBezTo>
                  <a:cubicBezTo>
                    <a:pt x="154" y="40"/>
                    <a:pt x="156" y="34"/>
                    <a:pt x="159" y="42"/>
                  </a:cubicBezTo>
                  <a:cubicBezTo>
                    <a:pt x="160" y="48"/>
                    <a:pt x="160" y="54"/>
                    <a:pt x="156" y="57"/>
                  </a:cubicBezTo>
                  <a:cubicBezTo>
                    <a:pt x="151" y="60"/>
                    <a:pt x="145" y="64"/>
                    <a:pt x="140" y="71"/>
                  </a:cubicBezTo>
                  <a:cubicBezTo>
                    <a:pt x="134" y="79"/>
                    <a:pt x="134" y="82"/>
                    <a:pt x="133" y="82"/>
                  </a:cubicBezTo>
                  <a:cubicBezTo>
                    <a:pt x="130" y="84"/>
                    <a:pt x="130" y="85"/>
                    <a:pt x="128" y="87"/>
                  </a:cubicBezTo>
                  <a:close/>
                  <a:moveTo>
                    <a:pt x="42" y="366"/>
                  </a:moveTo>
                  <a:cubicBezTo>
                    <a:pt x="45" y="366"/>
                    <a:pt x="42" y="365"/>
                    <a:pt x="45" y="366"/>
                  </a:cubicBezTo>
                  <a:cubicBezTo>
                    <a:pt x="48" y="366"/>
                    <a:pt x="54" y="366"/>
                    <a:pt x="57" y="368"/>
                  </a:cubicBezTo>
                  <a:cubicBezTo>
                    <a:pt x="60" y="370"/>
                    <a:pt x="58" y="368"/>
                    <a:pt x="60" y="368"/>
                  </a:cubicBezTo>
                  <a:cubicBezTo>
                    <a:pt x="63" y="368"/>
                    <a:pt x="63" y="365"/>
                    <a:pt x="64" y="366"/>
                  </a:cubicBezTo>
                  <a:cubicBezTo>
                    <a:pt x="64" y="368"/>
                    <a:pt x="64" y="366"/>
                    <a:pt x="66" y="366"/>
                  </a:cubicBezTo>
                  <a:cubicBezTo>
                    <a:pt x="67" y="366"/>
                    <a:pt x="67" y="366"/>
                    <a:pt x="67" y="365"/>
                  </a:cubicBezTo>
                  <a:cubicBezTo>
                    <a:pt x="69" y="363"/>
                    <a:pt x="67" y="363"/>
                    <a:pt x="66" y="363"/>
                  </a:cubicBezTo>
                  <a:cubicBezTo>
                    <a:pt x="63" y="365"/>
                    <a:pt x="63" y="363"/>
                    <a:pt x="60" y="362"/>
                  </a:cubicBezTo>
                  <a:cubicBezTo>
                    <a:pt x="58" y="362"/>
                    <a:pt x="57" y="359"/>
                    <a:pt x="54" y="357"/>
                  </a:cubicBezTo>
                  <a:cubicBezTo>
                    <a:pt x="51" y="356"/>
                    <a:pt x="46" y="351"/>
                    <a:pt x="46" y="349"/>
                  </a:cubicBezTo>
                  <a:cubicBezTo>
                    <a:pt x="45" y="348"/>
                    <a:pt x="46" y="346"/>
                    <a:pt x="43" y="346"/>
                  </a:cubicBezTo>
                  <a:cubicBezTo>
                    <a:pt x="42" y="346"/>
                    <a:pt x="42" y="346"/>
                    <a:pt x="42" y="345"/>
                  </a:cubicBezTo>
                  <a:cubicBezTo>
                    <a:pt x="43" y="343"/>
                    <a:pt x="43" y="343"/>
                    <a:pt x="43" y="345"/>
                  </a:cubicBezTo>
                  <a:cubicBezTo>
                    <a:pt x="45" y="345"/>
                    <a:pt x="45" y="345"/>
                    <a:pt x="45" y="345"/>
                  </a:cubicBezTo>
                  <a:cubicBezTo>
                    <a:pt x="45" y="343"/>
                    <a:pt x="43" y="342"/>
                    <a:pt x="42" y="338"/>
                  </a:cubicBezTo>
                  <a:cubicBezTo>
                    <a:pt x="42" y="366"/>
                    <a:pt x="42" y="366"/>
                    <a:pt x="42" y="366"/>
                  </a:cubicBezTo>
                  <a:close/>
                  <a:moveTo>
                    <a:pt x="73" y="366"/>
                  </a:moveTo>
                  <a:cubicBezTo>
                    <a:pt x="75" y="365"/>
                    <a:pt x="75" y="366"/>
                    <a:pt x="77" y="366"/>
                  </a:cubicBezTo>
                  <a:cubicBezTo>
                    <a:pt x="78" y="365"/>
                    <a:pt x="77" y="366"/>
                    <a:pt x="78" y="365"/>
                  </a:cubicBezTo>
                  <a:cubicBezTo>
                    <a:pt x="80" y="365"/>
                    <a:pt x="80" y="363"/>
                    <a:pt x="78" y="365"/>
                  </a:cubicBezTo>
                  <a:cubicBezTo>
                    <a:pt x="77" y="365"/>
                    <a:pt x="77" y="363"/>
                    <a:pt x="73" y="365"/>
                  </a:cubicBezTo>
                  <a:cubicBezTo>
                    <a:pt x="73" y="365"/>
                    <a:pt x="70" y="365"/>
                    <a:pt x="72" y="366"/>
                  </a:cubicBezTo>
                  <a:cubicBezTo>
                    <a:pt x="73" y="366"/>
                    <a:pt x="73" y="366"/>
                    <a:pt x="73" y="366"/>
                  </a:cubicBezTo>
                  <a:close/>
                  <a:moveTo>
                    <a:pt x="48" y="371"/>
                  </a:moveTo>
                  <a:cubicBezTo>
                    <a:pt x="49" y="371"/>
                    <a:pt x="48" y="370"/>
                    <a:pt x="49" y="370"/>
                  </a:cubicBezTo>
                  <a:cubicBezTo>
                    <a:pt x="51" y="370"/>
                    <a:pt x="49" y="371"/>
                    <a:pt x="51" y="371"/>
                  </a:cubicBezTo>
                  <a:cubicBezTo>
                    <a:pt x="52" y="371"/>
                    <a:pt x="52" y="371"/>
                    <a:pt x="54" y="370"/>
                  </a:cubicBezTo>
                  <a:cubicBezTo>
                    <a:pt x="54" y="368"/>
                    <a:pt x="52" y="368"/>
                    <a:pt x="51" y="368"/>
                  </a:cubicBezTo>
                  <a:cubicBezTo>
                    <a:pt x="49" y="368"/>
                    <a:pt x="48" y="366"/>
                    <a:pt x="45" y="366"/>
                  </a:cubicBezTo>
                  <a:cubicBezTo>
                    <a:pt x="43" y="366"/>
                    <a:pt x="43" y="368"/>
                    <a:pt x="45" y="368"/>
                  </a:cubicBezTo>
                  <a:cubicBezTo>
                    <a:pt x="45" y="368"/>
                    <a:pt x="45" y="368"/>
                    <a:pt x="45" y="371"/>
                  </a:cubicBezTo>
                  <a:cubicBezTo>
                    <a:pt x="45" y="371"/>
                    <a:pt x="46" y="371"/>
                    <a:pt x="48" y="371"/>
                  </a:cubicBezTo>
                  <a:close/>
                  <a:moveTo>
                    <a:pt x="54" y="371"/>
                  </a:moveTo>
                  <a:cubicBezTo>
                    <a:pt x="54" y="371"/>
                    <a:pt x="55" y="370"/>
                    <a:pt x="55" y="371"/>
                  </a:cubicBezTo>
                  <a:cubicBezTo>
                    <a:pt x="55" y="373"/>
                    <a:pt x="54" y="373"/>
                    <a:pt x="54" y="371"/>
                  </a:cubicBezTo>
                  <a:close/>
                  <a:moveTo>
                    <a:pt x="57" y="371"/>
                  </a:moveTo>
                  <a:cubicBezTo>
                    <a:pt x="55" y="371"/>
                    <a:pt x="57" y="370"/>
                    <a:pt x="58" y="370"/>
                  </a:cubicBezTo>
                  <a:cubicBezTo>
                    <a:pt x="58" y="371"/>
                    <a:pt x="58" y="371"/>
                    <a:pt x="57" y="371"/>
                  </a:cubicBezTo>
                  <a:close/>
                </a:path>
              </a:pathLst>
            </a:custGeom>
            <a:grpFill/>
            <a:ln w="6350" cmpd="sng">
              <a:solidFill>
                <a:schemeClr val="bg1"/>
              </a:solidFill>
              <a:round/>
              <a:headEnd/>
              <a:tailEnd/>
            </a:ln>
          </p:spPr>
          <p:txBody>
            <a:bodyPr lIns="45720" tIns="27432" rIns="45720" bIns="27432"/>
            <a:lstStyle/>
            <a:p>
              <a:endParaRPr lang="en-GB" sz="900" dirty="0"/>
            </a:p>
          </p:txBody>
        </p:sp>
        <p:sp>
          <p:nvSpPr>
            <p:cNvPr id="303" name="Freeform 234"/>
            <p:cNvSpPr>
              <a:spLocks/>
            </p:cNvSpPr>
            <p:nvPr/>
          </p:nvSpPr>
          <p:spPr bwMode="auto">
            <a:xfrm>
              <a:off x="1847" y="4352"/>
              <a:ext cx="17" cy="13"/>
            </a:xfrm>
            <a:custGeom>
              <a:avLst/>
              <a:gdLst/>
              <a:ahLst/>
              <a:cxnLst>
                <a:cxn ang="0">
                  <a:pos x="1" y="4"/>
                </a:cxn>
                <a:cxn ang="0">
                  <a:pos x="6" y="2"/>
                </a:cxn>
                <a:cxn ang="0">
                  <a:pos x="1" y="4"/>
                </a:cxn>
              </a:cxnLst>
              <a:rect l="0" t="0" r="r" b="b"/>
              <a:pathLst>
                <a:path w="9" h="7">
                  <a:moveTo>
                    <a:pt x="1" y="4"/>
                  </a:moveTo>
                  <a:cubicBezTo>
                    <a:pt x="0" y="2"/>
                    <a:pt x="3" y="0"/>
                    <a:pt x="6" y="2"/>
                  </a:cubicBezTo>
                  <a:cubicBezTo>
                    <a:pt x="9" y="4"/>
                    <a:pt x="3" y="7"/>
                    <a:pt x="1" y="4"/>
                  </a:cubicBezTo>
                </a:path>
              </a:pathLst>
            </a:custGeom>
            <a:grpFill/>
            <a:ln w="6350" cmpd="sng">
              <a:solidFill>
                <a:schemeClr val="bg1"/>
              </a:solidFill>
              <a:round/>
              <a:headEnd/>
              <a:tailEnd/>
            </a:ln>
          </p:spPr>
          <p:txBody>
            <a:bodyPr lIns="45720" tIns="27432" rIns="45720" bIns="27432"/>
            <a:lstStyle/>
            <a:p>
              <a:endParaRPr lang="en-GB" sz="900" dirty="0"/>
            </a:p>
          </p:txBody>
        </p:sp>
        <p:sp>
          <p:nvSpPr>
            <p:cNvPr id="304" name="Freeform 235"/>
            <p:cNvSpPr>
              <a:spLocks/>
            </p:cNvSpPr>
            <p:nvPr/>
          </p:nvSpPr>
          <p:spPr bwMode="auto">
            <a:xfrm>
              <a:off x="3758" y="4055"/>
              <a:ext cx="29" cy="27"/>
            </a:xfrm>
            <a:custGeom>
              <a:avLst/>
              <a:gdLst/>
              <a:ahLst/>
              <a:cxnLst>
                <a:cxn ang="0">
                  <a:pos x="2" y="14"/>
                </a:cxn>
                <a:cxn ang="0">
                  <a:pos x="2" y="9"/>
                </a:cxn>
                <a:cxn ang="0">
                  <a:pos x="2" y="3"/>
                </a:cxn>
                <a:cxn ang="0">
                  <a:pos x="3" y="1"/>
                </a:cxn>
                <a:cxn ang="0">
                  <a:pos x="3" y="6"/>
                </a:cxn>
                <a:cxn ang="0">
                  <a:pos x="8" y="4"/>
                </a:cxn>
                <a:cxn ang="0">
                  <a:pos x="8" y="7"/>
                </a:cxn>
                <a:cxn ang="0">
                  <a:pos x="14" y="6"/>
                </a:cxn>
                <a:cxn ang="0">
                  <a:pos x="12" y="9"/>
                </a:cxn>
                <a:cxn ang="0">
                  <a:pos x="9" y="10"/>
                </a:cxn>
                <a:cxn ang="0">
                  <a:pos x="12" y="14"/>
                </a:cxn>
                <a:cxn ang="0">
                  <a:pos x="3" y="12"/>
                </a:cxn>
                <a:cxn ang="0">
                  <a:pos x="2" y="14"/>
                </a:cxn>
              </a:cxnLst>
              <a:rect l="0" t="0" r="r" b="b"/>
              <a:pathLst>
                <a:path w="15" h="14">
                  <a:moveTo>
                    <a:pt x="2" y="14"/>
                  </a:moveTo>
                  <a:cubicBezTo>
                    <a:pt x="0" y="12"/>
                    <a:pt x="3" y="10"/>
                    <a:pt x="2" y="9"/>
                  </a:cubicBezTo>
                  <a:cubicBezTo>
                    <a:pt x="0" y="7"/>
                    <a:pt x="0" y="4"/>
                    <a:pt x="2" y="3"/>
                  </a:cubicBezTo>
                  <a:cubicBezTo>
                    <a:pt x="2" y="1"/>
                    <a:pt x="2" y="0"/>
                    <a:pt x="3" y="1"/>
                  </a:cubicBezTo>
                  <a:cubicBezTo>
                    <a:pt x="5" y="3"/>
                    <a:pt x="2" y="4"/>
                    <a:pt x="3" y="6"/>
                  </a:cubicBezTo>
                  <a:cubicBezTo>
                    <a:pt x="6" y="7"/>
                    <a:pt x="8" y="1"/>
                    <a:pt x="8" y="4"/>
                  </a:cubicBezTo>
                  <a:cubicBezTo>
                    <a:pt x="8" y="7"/>
                    <a:pt x="5" y="7"/>
                    <a:pt x="8" y="7"/>
                  </a:cubicBezTo>
                  <a:cubicBezTo>
                    <a:pt x="11" y="7"/>
                    <a:pt x="12" y="4"/>
                    <a:pt x="14" y="6"/>
                  </a:cubicBezTo>
                  <a:cubicBezTo>
                    <a:pt x="15" y="6"/>
                    <a:pt x="15" y="10"/>
                    <a:pt x="12" y="9"/>
                  </a:cubicBezTo>
                  <a:cubicBezTo>
                    <a:pt x="9" y="9"/>
                    <a:pt x="8" y="10"/>
                    <a:pt x="9" y="10"/>
                  </a:cubicBezTo>
                  <a:cubicBezTo>
                    <a:pt x="9" y="10"/>
                    <a:pt x="15" y="12"/>
                    <a:pt x="12" y="14"/>
                  </a:cubicBezTo>
                  <a:cubicBezTo>
                    <a:pt x="8" y="14"/>
                    <a:pt x="5" y="10"/>
                    <a:pt x="3" y="12"/>
                  </a:cubicBezTo>
                  <a:cubicBezTo>
                    <a:pt x="3" y="14"/>
                    <a:pt x="2" y="14"/>
                    <a:pt x="2" y="14"/>
                  </a:cubicBezTo>
                </a:path>
              </a:pathLst>
            </a:custGeom>
            <a:grpFill/>
            <a:ln w="6350" cmpd="sng">
              <a:solidFill>
                <a:schemeClr val="bg1"/>
              </a:solidFill>
              <a:round/>
              <a:headEnd/>
              <a:tailEnd/>
            </a:ln>
          </p:spPr>
          <p:txBody>
            <a:bodyPr lIns="45720" tIns="27432" rIns="45720" bIns="27432"/>
            <a:lstStyle/>
            <a:p>
              <a:endParaRPr lang="en-GB" sz="900" dirty="0"/>
            </a:p>
          </p:txBody>
        </p:sp>
        <p:sp>
          <p:nvSpPr>
            <p:cNvPr id="305" name="Freeform 236"/>
            <p:cNvSpPr>
              <a:spLocks noEditPoints="1"/>
            </p:cNvSpPr>
            <p:nvPr/>
          </p:nvSpPr>
          <p:spPr bwMode="auto">
            <a:xfrm>
              <a:off x="4605" y="2160"/>
              <a:ext cx="340" cy="448"/>
            </a:xfrm>
            <a:custGeom>
              <a:avLst/>
              <a:gdLst/>
              <a:ahLst/>
              <a:cxnLst>
                <a:cxn ang="0">
                  <a:pos x="53" y="168"/>
                </a:cxn>
                <a:cxn ang="0">
                  <a:pos x="39" y="142"/>
                </a:cxn>
                <a:cxn ang="0">
                  <a:pos x="49" y="146"/>
                </a:cxn>
                <a:cxn ang="0">
                  <a:pos x="102" y="123"/>
                </a:cxn>
                <a:cxn ang="0">
                  <a:pos x="111" y="122"/>
                </a:cxn>
                <a:cxn ang="0">
                  <a:pos x="122" y="118"/>
                </a:cxn>
                <a:cxn ang="0">
                  <a:pos x="128" y="112"/>
                </a:cxn>
                <a:cxn ang="0">
                  <a:pos x="134" y="107"/>
                </a:cxn>
                <a:cxn ang="0">
                  <a:pos x="142" y="75"/>
                </a:cxn>
                <a:cxn ang="0">
                  <a:pos x="137" y="47"/>
                </a:cxn>
                <a:cxn ang="0">
                  <a:pos x="134" y="53"/>
                </a:cxn>
                <a:cxn ang="0">
                  <a:pos x="126" y="64"/>
                </a:cxn>
                <a:cxn ang="0">
                  <a:pos x="107" y="98"/>
                </a:cxn>
                <a:cxn ang="0">
                  <a:pos x="102" y="95"/>
                </a:cxn>
                <a:cxn ang="0">
                  <a:pos x="90" y="109"/>
                </a:cxn>
                <a:cxn ang="0">
                  <a:pos x="61" y="123"/>
                </a:cxn>
                <a:cxn ang="0">
                  <a:pos x="67" y="125"/>
                </a:cxn>
                <a:cxn ang="0">
                  <a:pos x="87" y="122"/>
                </a:cxn>
                <a:cxn ang="0">
                  <a:pos x="90" y="131"/>
                </a:cxn>
                <a:cxn ang="0">
                  <a:pos x="52" y="140"/>
                </a:cxn>
                <a:cxn ang="0">
                  <a:pos x="52" y="154"/>
                </a:cxn>
                <a:cxn ang="0">
                  <a:pos x="58" y="156"/>
                </a:cxn>
                <a:cxn ang="0">
                  <a:pos x="62" y="137"/>
                </a:cxn>
                <a:cxn ang="0">
                  <a:pos x="53" y="131"/>
                </a:cxn>
                <a:cxn ang="0">
                  <a:pos x="46" y="137"/>
                </a:cxn>
                <a:cxn ang="0">
                  <a:pos x="52" y="143"/>
                </a:cxn>
                <a:cxn ang="0">
                  <a:pos x="82" y="136"/>
                </a:cxn>
                <a:cxn ang="0">
                  <a:pos x="79" y="126"/>
                </a:cxn>
                <a:cxn ang="0">
                  <a:pos x="70" y="131"/>
                </a:cxn>
                <a:cxn ang="0">
                  <a:pos x="71" y="142"/>
                </a:cxn>
                <a:cxn ang="0">
                  <a:pos x="117" y="86"/>
                </a:cxn>
                <a:cxn ang="0">
                  <a:pos x="137" y="44"/>
                </a:cxn>
                <a:cxn ang="0">
                  <a:pos x="152" y="40"/>
                </a:cxn>
                <a:cxn ang="0">
                  <a:pos x="175" y="25"/>
                </a:cxn>
                <a:cxn ang="0">
                  <a:pos x="164" y="19"/>
                </a:cxn>
                <a:cxn ang="0">
                  <a:pos x="142" y="6"/>
                </a:cxn>
                <a:cxn ang="0">
                  <a:pos x="135" y="28"/>
                </a:cxn>
                <a:cxn ang="0">
                  <a:pos x="129" y="48"/>
                </a:cxn>
                <a:cxn ang="0">
                  <a:pos x="90" y="123"/>
                </a:cxn>
                <a:cxn ang="0">
                  <a:pos x="76" y="103"/>
                </a:cxn>
                <a:cxn ang="0">
                  <a:pos x="35" y="206"/>
                </a:cxn>
                <a:cxn ang="0">
                  <a:pos x="32" y="210"/>
                </a:cxn>
                <a:cxn ang="0">
                  <a:pos x="41" y="195"/>
                </a:cxn>
                <a:cxn ang="0">
                  <a:pos x="44" y="190"/>
                </a:cxn>
                <a:cxn ang="0">
                  <a:pos x="0" y="229"/>
                </a:cxn>
                <a:cxn ang="0">
                  <a:pos x="3" y="229"/>
                </a:cxn>
                <a:cxn ang="0">
                  <a:pos x="12" y="226"/>
                </a:cxn>
              </a:cxnLst>
              <a:rect l="0" t="0" r="r" b="b"/>
              <a:pathLst>
                <a:path w="175" h="231">
                  <a:moveTo>
                    <a:pt x="53" y="168"/>
                  </a:moveTo>
                  <a:cubicBezTo>
                    <a:pt x="52" y="168"/>
                    <a:pt x="53" y="165"/>
                    <a:pt x="53" y="167"/>
                  </a:cubicBezTo>
                  <a:cubicBezTo>
                    <a:pt x="55" y="167"/>
                    <a:pt x="55" y="168"/>
                    <a:pt x="53" y="168"/>
                  </a:cubicBezTo>
                  <a:close/>
                  <a:moveTo>
                    <a:pt x="39" y="142"/>
                  </a:moveTo>
                  <a:cubicBezTo>
                    <a:pt x="41" y="142"/>
                    <a:pt x="41" y="143"/>
                    <a:pt x="39" y="143"/>
                  </a:cubicBezTo>
                  <a:cubicBezTo>
                    <a:pt x="38" y="143"/>
                    <a:pt x="39" y="142"/>
                    <a:pt x="39" y="142"/>
                  </a:cubicBezTo>
                  <a:close/>
                  <a:moveTo>
                    <a:pt x="49" y="146"/>
                  </a:moveTo>
                  <a:cubicBezTo>
                    <a:pt x="49" y="145"/>
                    <a:pt x="52" y="143"/>
                    <a:pt x="52" y="145"/>
                  </a:cubicBezTo>
                  <a:cubicBezTo>
                    <a:pt x="52" y="146"/>
                    <a:pt x="50" y="148"/>
                    <a:pt x="49" y="146"/>
                  </a:cubicBezTo>
                  <a:close/>
                  <a:moveTo>
                    <a:pt x="93" y="134"/>
                  </a:moveTo>
                  <a:cubicBezTo>
                    <a:pt x="96" y="137"/>
                    <a:pt x="97" y="131"/>
                    <a:pt x="99" y="128"/>
                  </a:cubicBezTo>
                  <a:cubicBezTo>
                    <a:pt x="102" y="125"/>
                    <a:pt x="107" y="126"/>
                    <a:pt x="102" y="123"/>
                  </a:cubicBezTo>
                  <a:cubicBezTo>
                    <a:pt x="99" y="122"/>
                    <a:pt x="103" y="115"/>
                    <a:pt x="103" y="118"/>
                  </a:cubicBezTo>
                  <a:cubicBezTo>
                    <a:pt x="103" y="123"/>
                    <a:pt x="108" y="118"/>
                    <a:pt x="105" y="122"/>
                  </a:cubicBezTo>
                  <a:cubicBezTo>
                    <a:pt x="103" y="125"/>
                    <a:pt x="108" y="122"/>
                    <a:pt x="111" y="122"/>
                  </a:cubicBezTo>
                  <a:cubicBezTo>
                    <a:pt x="114" y="123"/>
                    <a:pt x="113" y="123"/>
                    <a:pt x="116" y="120"/>
                  </a:cubicBezTo>
                  <a:cubicBezTo>
                    <a:pt x="117" y="117"/>
                    <a:pt x="119" y="115"/>
                    <a:pt x="119" y="120"/>
                  </a:cubicBezTo>
                  <a:cubicBezTo>
                    <a:pt x="117" y="125"/>
                    <a:pt x="120" y="123"/>
                    <a:pt x="122" y="118"/>
                  </a:cubicBezTo>
                  <a:cubicBezTo>
                    <a:pt x="122" y="115"/>
                    <a:pt x="122" y="114"/>
                    <a:pt x="125" y="115"/>
                  </a:cubicBezTo>
                  <a:cubicBezTo>
                    <a:pt x="126" y="118"/>
                    <a:pt x="125" y="115"/>
                    <a:pt x="126" y="112"/>
                  </a:cubicBezTo>
                  <a:cubicBezTo>
                    <a:pt x="128" y="111"/>
                    <a:pt x="129" y="111"/>
                    <a:pt x="128" y="112"/>
                  </a:cubicBezTo>
                  <a:cubicBezTo>
                    <a:pt x="128" y="115"/>
                    <a:pt x="126" y="122"/>
                    <a:pt x="128" y="118"/>
                  </a:cubicBezTo>
                  <a:cubicBezTo>
                    <a:pt x="129" y="115"/>
                    <a:pt x="131" y="118"/>
                    <a:pt x="132" y="114"/>
                  </a:cubicBezTo>
                  <a:cubicBezTo>
                    <a:pt x="132" y="107"/>
                    <a:pt x="139" y="115"/>
                    <a:pt x="134" y="107"/>
                  </a:cubicBezTo>
                  <a:cubicBezTo>
                    <a:pt x="129" y="101"/>
                    <a:pt x="139" y="97"/>
                    <a:pt x="135" y="89"/>
                  </a:cubicBezTo>
                  <a:cubicBezTo>
                    <a:pt x="135" y="84"/>
                    <a:pt x="137" y="79"/>
                    <a:pt x="140" y="83"/>
                  </a:cubicBezTo>
                  <a:cubicBezTo>
                    <a:pt x="143" y="84"/>
                    <a:pt x="139" y="79"/>
                    <a:pt x="142" y="75"/>
                  </a:cubicBezTo>
                  <a:cubicBezTo>
                    <a:pt x="145" y="70"/>
                    <a:pt x="146" y="64"/>
                    <a:pt x="142" y="61"/>
                  </a:cubicBezTo>
                  <a:cubicBezTo>
                    <a:pt x="139" y="56"/>
                    <a:pt x="139" y="51"/>
                    <a:pt x="140" y="50"/>
                  </a:cubicBezTo>
                  <a:cubicBezTo>
                    <a:pt x="140" y="47"/>
                    <a:pt x="139" y="48"/>
                    <a:pt x="137" y="47"/>
                  </a:cubicBezTo>
                  <a:cubicBezTo>
                    <a:pt x="135" y="45"/>
                    <a:pt x="134" y="51"/>
                    <a:pt x="137" y="50"/>
                  </a:cubicBezTo>
                  <a:cubicBezTo>
                    <a:pt x="140" y="48"/>
                    <a:pt x="139" y="54"/>
                    <a:pt x="137" y="53"/>
                  </a:cubicBezTo>
                  <a:cubicBezTo>
                    <a:pt x="135" y="51"/>
                    <a:pt x="134" y="56"/>
                    <a:pt x="134" y="53"/>
                  </a:cubicBezTo>
                  <a:cubicBezTo>
                    <a:pt x="134" y="48"/>
                    <a:pt x="131" y="48"/>
                    <a:pt x="131" y="53"/>
                  </a:cubicBezTo>
                  <a:cubicBezTo>
                    <a:pt x="131" y="58"/>
                    <a:pt x="126" y="53"/>
                    <a:pt x="128" y="58"/>
                  </a:cubicBezTo>
                  <a:cubicBezTo>
                    <a:pt x="129" y="64"/>
                    <a:pt x="126" y="62"/>
                    <a:pt x="126" y="64"/>
                  </a:cubicBezTo>
                  <a:cubicBezTo>
                    <a:pt x="126" y="65"/>
                    <a:pt x="131" y="62"/>
                    <a:pt x="126" y="75"/>
                  </a:cubicBezTo>
                  <a:cubicBezTo>
                    <a:pt x="125" y="84"/>
                    <a:pt x="122" y="84"/>
                    <a:pt x="119" y="90"/>
                  </a:cubicBezTo>
                  <a:cubicBezTo>
                    <a:pt x="114" y="97"/>
                    <a:pt x="111" y="95"/>
                    <a:pt x="107" y="98"/>
                  </a:cubicBezTo>
                  <a:cubicBezTo>
                    <a:pt x="103" y="101"/>
                    <a:pt x="107" y="97"/>
                    <a:pt x="105" y="95"/>
                  </a:cubicBezTo>
                  <a:cubicBezTo>
                    <a:pt x="103" y="95"/>
                    <a:pt x="110" y="94"/>
                    <a:pt x="108" y="90"/>
                  </a:cubicBezTo>
                  <a:cubicBezTo>
                    <a:pt x="107" y="89"/>
                    <a:pt x="102" y="92"/>
                    <a:pt x="102" y="95"/>
                  </a:cubicBezTo>
                  <a:cubicBezTo>
                    <a:pt x="103" y="100"/>
                    <a:pt x="96" y="106"/>
                    <a:pt x="96" y="107"/>
                  </a:cubicBezTo>
                  <a:cubicBezTo>
                    <a:pt x="97" y="109"/>
                    <a:pt x="97" y="112"/>
                    <a:pt x="93" y="112"/>
                  </a:cubicBezTo>
                  <a:cubicBezTo>
                    <a:pt x="88" y="114"/>
                    <a:pt x="93" y="111"/>
                    <a:pt x="90" y="109"/>
                  </a:cubicBezTo>
                  <a:cubicBezTo>
                    <a:pt x="88" y="109"/>
                    <a:pt x="76" y="115"/>
                    <a:pt x="75" y="112"/>
                  </a:cubicBezTo>
                  <a:cubicBezTo>
                    <a:pt x="73" y="109"/>
                    <a:pt x="71" y="112"/>
                    <a:pt x="67" y="117"/>
                  </a:cubicBezTo>
                  <a:cubicBezTo>
                    <a:pt x="62" y="123"/>
                    <a:pt x="62" y="118"/>
                    <a:pt x="61" y="123"/>
                  </a:cubicBezTo>
                  <a:cubicBezTo>
                    <a:pt x="59" y="126"/>
                    <a:pt x="56" y="123"/>
                    <a:pt x="56" y="126"/>
                  </a:cubicBezTo>
                  <a:cubicBezTo>
                    <a:pt x="56" y="131"/>
                    <a:pt x="61" y="128"/>
                    <a:pt x="64" y="129"/>
                  </a:cubicBezTo>
                  <a:cubicBezTo>
                    <a:pt x="68" y="131"/>
                    <a:pt x="65" y="126"/>
                    <a:pt x="67" y="125"/>
                  </a:cubicBezTo>
                  <a:cubicBezTo>
                    <a:pt x="70" y="125"/>
                    <a:pt x="68" y="126"/>
                    <a:pt x="71" y="126"/>
                  </a:cubicBezTo>
                  <a:cubicBezTo>
                    <a:pt x="75" y="125"/>
                    <a:pt x="78" y="125"/>
                    <a:pt x="81" y="123"/>
                  </a:cubicBezTo>
                  <a:cubicBezTo>
                    <a:pt x="85" y="122"/>
                    <a:pt x="81" y="120"/>
                    <a:pt x="87" y="122"/>
                  </a:cubicBezTo>
                  <a:cubicBezTo>
                    <a:pt x="91" y="123"/>
                    <a:pt x="91" y="120"/>
                    <a:pt x="93" y="122"/>
                  </a:cubicBezTo>
                  <a:cubicBezTo>
                    <a:pt x="93" y="125"/>
                    <a:pt x="90" y="125"/>
                    <a:pt x="90" y="126"/>
                  </a:cubicBezTo>
                  <a:cubicBezTo>
                    <a:pt x="90" y="128"/>
                    <a:pt x="88" y="129"/>
                    <a:pt x="90" y="131"/>
                  </a:cubicBezTo>
                  <a:cubicBezTo>
                    <a:pt x="93" y="132"/>
                    <a:pt x="90" y="132"/>
                    <a:pt x="94" y="134"/>
                  </a:cubicBezTo>
                  <a:cubicBezTo>
                    <a:pt x="93" y="134"/>
                    <a:pt x="93" y="134"/>
                    <a:pt x="93" y="134"/>
                  </a:cubicBezTo>
                  <a:close/>
                  <a:moveTo>
                    <a:pt x="52" y="140"/>
                  </a:moveTo>
                  <a:cubicBezTo>
                    <a:pt x="50" y="140"/>
                    <a:pt x="50" y="136"/>
                    <a:pt x="52" y="139"/>
                  </a:cubicBezTo>
                  <a:cubicBezTo>
                    <a:pt x="53" y="142"/>
                    <a:pt x="55" y="145"/>
                    <a:pt x="52" y="148"/>
                  </a:cubicBezTo>
                  <a:cubicBezTo>
                    <a:pt x="50" y="151"/>
                    <a:pt x="50" y="150"/>
                    <a:pt x="52" y="154"/>
                  </a:cubicBezTo>
                  <a:cubicBezTo>
                    <a:pt x="52" y="157"/>
                    <a:pt x="49" y="156"/>
                    <a:pt x="53" y="157"/>
                  </a:cubicBezTo>
                  <a:cubicBezTo>
                    <a:pt x="56" y="159"/>
                    <a:pt x="53" y="162"/>
                    <a:pt x="56" y="159"/>
                  </a:cubicBezTo>
                  <a:cubicBezTo>
                    <a:pt x="59" y="157"/>
                    <a:pt x="56" y="157"/>
                    <a:pt x="58" y="156"/>
                  </a:cubicBezTo>
                  <a:cubicBezTo>
                    <a:pt x="59" y="154"/>
                    <a:pt x="58" y="157"/>
                    <a:pt x="59" y="156"/>
                  </a:cubicBezTo>
                  <a:cubicBezTo>
                    <a:pt x="61" y="156"/>
                    <a:pt x="61" y="142"/>
                    <a:pt x="64" y="142"/>
                  </a:cubicBezTo>
                  <a:cubicBezTo>
                    <a:pt x="67" y="140"/>
                    <a:pt x="65" y="137"/>
                    <a:pt x="62" y="137"/>
                  </a:cubicBezTo>
                  <a:cubicBezTo>
                    <a:pt x="59" y="137"/>
                    <a:pt x="64" y="134"/>
                    <a:pt x="62" y="132"/>
                  </a:cubicBezTo>
                  <a:cubicBezTo>
                    <a:pt x="61" y="131"/>
                    <a:pt x="58" y="136"/>
                    <a:pt x="58" y="131"/>
                  </a:cubicBezTo>
                  <a:cubicBezTo>
                    <a:pt x="56" y="129"/>
                    <a:pt x="53" y="128"/>
                    <a:pt x="53" y="131"/>
                  </a:cubicBezTo>
                  <a:cubicBezTo>
                    <a:pt x="52" y="134"/>
                    <a:pt x="52" y="131"/>
                    <a:pt x="50" y="134"/>
                  </a:cubicBezTo>
                  <a:cubicBezTo>
                    <a:pt x="49" y="137"/>
                    <a:pt x="49" y="131"/>
                    <a:pt x="47" y="134"/>
                  </a:cubicBezTo>
                  <a:cubicBezTo>
                    <a:pt x="47" y="137"/>
                    <a:pt x="44" y="134"/>
                    <a:pt x="46" y="137"/>
                  </a:cubicBezTo>
                  <a:cubicBezTo>
                    <a:pt x="47" y="140"/>
                    <a:pt x="46" y="139"/>
                    <a:pt x="47" y="140"/>
                  </a:cubicBezTo>
                  <a:cubicBezTo>
                    <a:pt x="49" y="143"/>
                    <a:pt x="46" y="145"/>
                    <a:pt x="49" y="143"/>
                  </a:cubicBezTo>
                  <a:cubicBezTo>
                    <a:pt x="52" y="140"/>
                    <a:pt x="49" y="145"/>
                    <a:pt x="52" y="143"/>
                  </a:cubicBezTo>
                  <a:cubicBezTo>
                    <a:pt x="53" y="142"/>
                    <a:pt x="53" y="142"/>
                    <a:pt x="52" y="140"/>
                  </a:cubicBezTo>
                  <a:close/>
                  <a:moveTo>
                    <a:pt x="78" y="134"/>
                  </a:moveTo>
                  <a:cubicBezTo>
                    <a:pt x="81" y="132"/>
                    <a:pt x="82" y="139"/>
                    <a:pt x="82" y="136"/>
                  </a:cubicBezTo>
                  <a:cubicBezTo>
                    <a:pt x="84" y="131"/>
                    <a:pt x="87" y="132"/>
                    <a:pt x="87" y="129"/>
                  </a:cubicBezTo>
                  <a:cubicBezTo>
                    <a:pt x="85" y="128"/>
                    <a:pt x="87" y="128"/>
                    <a:pt x="85" y="126"/>
                  </a:cubicBezTo>
                  <a:cubicBezTo>
                    <a:pt x="84" y="125"/>
                    <a:pt x="82" y="125"/>
                    <a:pt x="79" y="126"/>
                  </a:cubicBezTo>
                  <a:cubicBezTo>
                    <a:pt x="76" y="128"/>
                    <a:pt x="78" y="129"/>
                    <a:pt x="76" y="129"/>
                  </a:cubicBezTo>
                  <a:cubicBezTo>
                    <a:pt x="75" y="128"/>
                    <a:pt x="73" y="131"/>
                    <a:pt x="73" y="129"/>
                  </a:cubicBezTo>
                  <a:cubicBezTo>
                    <a:pt x="73" y="126"/>
                    <a:pt x="73" y="126"/>
                    <a:pt x="70" y="131"/>
                  </a:cubicBezTo>
                  <a:cubicBezTo>
                    <a:pt x="68" y="134"/>
                    <a:pt x="64" y="136"/>
                    <a:pt x="67" y="136"/>
                  </a:cubicBezTo>
                  <a:cubicBezTo>
                    <a:pt x="70" y="136"/>
                    <a:pt x="67" y="137"/>
                    <a:pt x="70" y="140"/>
                  </a:cubicBezTo>
                  <a:cubicBezTo>
                    <a:pt x="71" y="142"/>
                    <a:pt x="67" y="142"/>
                    <a:pt x="71" y="142"/>
                  </a:cubicBezTo>
                  <a:cubicBezTo>
                    <a:pt x="75" y="143"/>
                    <a:pt x="73" y="136"/>
                    <a:pt x="78" y="134"/>
                  </a:cubicBezTo>
                  <a:close/>
                  <a:moveTo>
                    <a:pt x="116" y="84"/>
                  </a:moveTo>
                  <a:cubicBezTo>
                    <a:pt x="117" y="81"/>
                    <a:pt x="117" y="84"/>
                    <a:pt x="117" y="86"/>
                  </a:cubicBezTo>
                  <a:cubicBezTo>
                    <a:pt x="116" y="87"/>
                    <a:pt x="114" y="86"/>
                    <a:pt x="116" y="84"/>
                  </a:cubicBezTo>
                  <a:close/>
                  <a:moveTo>
                    <a:pt x="132" y="45"/>
                  </a:moveTo>
                  <a:cubicBezTo>
                    <a:pt x="134" y="40"/>
                    <a:pt x="134" y="45"/>
                    <a:pt x="137" y="44"/>
                  </a:cubicBezTo>
                  <a:cubicBezTo>
                    <a:pt x="142" y="42"/>
                    <a:pt x="129" y="40"/>
                    <a:pt x="131" y="36"/>
                  </a:cubicBezTo>
                  <a:cubicBezTo>
                    <a:pt x="134" y="31"/>
                    <a:pt x="134" y="39"/>
                    <a:pt x="139" y="36"/>
                  </a:cubicBezTo>
                  <a:cubicBezTo>
                    <a:pt x="142" y="33"/>
                    <a:pt x="143" y="34"/>
                    <a:pt x="152" y="40"/>
                  </a:cubicBezTo>
                  <a:cubicBezTo>
                    <a:pt x="157" y="44"/>
                    <a:pt x="155" y="33"/>
                    <a:pt x="160" y="31"/>
                  </a:cubicBezTo>
                  <a:cubicBezTo>
                    <a:pt x="163" y="30"/>
                    <a:pt x="166" y="31"/>
                    <a:pt x="169" y="30"/>
                  </a:cubicBezTo>
                  <a:cubicBezTo>
                    <a:pt x="174" y="26"/>
                    <a:pt x="175" y="26"/>
                    <a:pt x="175" y="25"/>
                  </a:cubicBezTo>
                  <a:cubicBezTo>
                    <a:pt x="174" y="23"/>
                    <a:pt x="172" y="28"/>
                    <a:pt x="169" y="23"/>
                  </a:cubicBezTo>
                  <a:cubicBezTo>
                    <a:pt x="168" y="19"/>
                    <a:pt x="172" y="14"/>
                    <a:pt x="171" y="14"/>
                  </a:cubicBezTo>
                  <a:cubicBezTo>
                    <a:pt x="169" y="16"/>
                    <a:pt x="168" y="20"/>
                    <a:pt x="164" y="19"/>
                  </a:cubicBezTo>
                  <a:cubicBezTo>
                    <a:pt x="161" y="19"/>
                    <a:pt x="164" y="17"/>
                    <a:pt x="160" y="17"/>
                  </a:cubicBezTo>
                  <a:cubicBezTo>
                    <a:pt x="155" y="16"/>
                    <a:pt x="149" y="8"/>
                    <a:pt x="146" y="5"/>
                  </a:cubicBezTo>
                  <a:cubicBezTo>
                    <a:pt x="143" y="0"/>
                    <a:pt x="139" y="2"/>
                    <a:pt x="142" y="6"/>
                  </a:cubicBezTo>
                  <a:cubicBezTo>
                    <a:pt x="145" y="12"/>
                    <a:pt x="140" y="12"/>
                    <a:pt x="142" y="16"/>
                  </a:cubicBezTo>
                  <a:cubicBezTo>
                    <a:pt x="143" y="19"/>
                    <a:pt x="139" y="20"/>
                    <a:pt x="139" y="23"/>
                  </a:cubicBezTo>
                  <a:cubicBezTo>
                    <a:pt x="140" y="25"/>
                    <a:pt x="140" y="30"/>
                    <a:pt x="135" y="28"/>
                  </a:cubicBezTo>
                  <a:cubicBezTo>
                    <a:pt x="132" y="25"/>
                    <a:pt x="129" y="25"/>
                    <a:pt x="132" y="28"/>
                  </a:cubicBezTo>
                  <a:cubicBezTo>
                    <a:pt x="134" y="31"/>
                    <a:pt x="123" y="36"/>
                    <a:pt x="128" y="39"/>
                  </a:cubicBezTo>
                  <a:cubicBezTo>
                    <a:pt x="132" y="42"/>
                    <a:pt x="126" y="45"/>
                    <a:pt x="129" y="48"/>
                  </a:cubicBezTo>
                  <a:cubicBezTo>
                    <a:pt x="129" y="48"/>
                    <a:pt x="129" y="50"/>
                    <a:pt x="132" y="45"/>
                  </a:cubicBezTo>
                  <a:close/>
                  <a:moveTo>
                    <a:pt x="87" y="126"/>
                  </a:moveTo>
                  <a:cubicBezTo>
                    <a:pt x="87" y="125"/>
                    <a:pt x="90" y="122"/>
                    <a:pt x="90" y="123"/>
                  </a:cubicBezTo>
                  <a:cubicBezTo>
                    <a:pt x="90" y="125"/>
                    <a:pt x="88" y="128"/>
                    <a:pt x="87" y="126"/>
                  </a:cubicBezTo>
                  <a:close/>
                  <a:moveTo>
                    <a:pt x="76" y="106"/>
                  </a:moveTo>
                  <a:cubicBezTo>
                    <a:pt x="76" y="103"/>
                    <a:pt x="76" y="103"/>
                    <a:pt x="76" y="103"/>
                  </a:cubicBezTo>
                  <a:cubicBezTo>
                    <a:pt x="75" y="104"/>
                    <a:pt x="75" y="106"/>
                    <a:pt x="76" y="106"/>
                  </a:cubicBezTo>
                  <a:close/>
                  <a:moveTo>
                    <a:pt x="32" y="210"/>
                  </a:moveTo>
                  <a:cubicBezTo>
                    <a:pt x="32" y="209"/>
                    <a:pt x="32" y="209"/>
                    <a:pt x="35" y="206"/>
                  </a:cubicBezTo>
                  <a:cubicBezTo>
                    <a:pt x="38" y="204"/>
                    <a:pt x="36" y="203"/>
                    <a:pt x="35" y="204"/>
                  </a:cubicBezTo>
                  <a:cubicBezTo>
                    <a:pt x="33" y="207"/>
                    <a:pt x="32" y="207"/>
                    <a:pt x="30" y="210"/>
                  </a:cubicBezTo>
                  <a:cubicBezTo>
                    <a:pt x="30" y="212"/>
                    <a:pt x="32" y="212"/>
                    <a:pt x="32" y="210"/>
                  </a:cubicBezTo>
                  <a:close/>
                  <a:moveTo>
                    <a:pt x="41" y="195"/>
                  </a:moveTo>
                  <a:cubicBezTo>
                    <a:pt x="39" y="193"/>
                    <a:pt x="41" y="192"/>
                    <a:pt x="41" y="193"/>
                  </a:cubicBezTo>
                  <a:cubicBezTo>
                    <a:pt x="43" y="195"/>
                    <a:pt x="41" y="196"/>
                    <a:pt x="41" y="195"/>
                  </a:cubicBezTo>
                  <a:close/>
                  <a:moveTo>
                    <a:pt x="44" y="190"/>
                  </a:moveTo>
                  <a:cubicBezTo>
                    <a:pt x="44" y="187"/>
                    <a:pt x="47" y="185"/>
                    <a:pt x="47" y="187"/>
                  </a:cubicBezTo>
                  <a:cubicBezTo>
                    <a:pt x="47" y="187"/>
                    <a:pt x="44" y="192"/>
                    <a:pt x="44" y="190"/>
                  </a:cubicBezTo>
                  <a:close/>
                  <a:moveTo>
                    <a:pt x="0" y="229"/>
                  </a:moveTo>
                  <a:cubicBezTo>
                    <a:pt x="0" y="228"/>
                    <a:pt x="1" y="229"/>
                    <a:pt x="1" y="231"/>
                  </a:cubicBezTo>
                  <a:cubicBezTo>
                    <a:pt x="1" y="231"/>
                    <a:pt x="0" y="231"/>
                    <a:pt x="0" y="229"/>
                  </a:cubicBezTo>
                  <a:close/>
                  <a:moveTo>
                    <a:pt x="3" y="229"/>
                  </a:moveTo>
                  <a:cubicBezTo>
                    <a:pt x="1" y="229"/>
                    <a:pt x="4" y="226"/>
                    <a:pt x="4" y="228"/>
                  </a:cubicBezTo>
                  <a:cubicBezTo>
                    <a:pt x="4" y="229"/>
                    <a:pt x="4" y="231"/>
                    <a:pt x="3" y="229"/>
                  </a:cubicBezTo>
                  <a:close/>
                  <a:moveTo>
                    <a:pt x="12" y="226"/>
                  </a:moveTo>
                  <a:cubicBezTo>
                    <a:pt x="11" y="224"/>
                    <a:pt x="12" y="224"/>
                    <a:pt x="14" y="224"/>
                  </a:cubicBezTo>
                  <a:cubicBezTo>
                    <a:pt x="14" y="226"/>
                    <a:pt x="12" y="226"/>
                    <a:pt x="12" y="226"/>
                  </a:cubicBezTo>
                  <a:close/>
                </a:path>
              </a:pathLst>
            </a:custGeom>
            <a:grpFill/>
            <a:ln w="6350" cmpd="sng">
              <a:solidFill>
                <a:schemeClr val="bg1"/>
              </a:solidFill>
              <a:round/>
              <a:headEnd/>
              <a:tailEnd/>
            </a:ln>
          </p:spPr>
          <p:txBody>
            <a:bodyPr lIns="45720" tIns="27432" rIns="45720" bIns="27432"/>
            <a:lstStyle/>
            <a:p>
              <a:endParaRPr lang="en-GB" sz="900" dirty="0"/>
            </a:p>
          </p:txBody>
        </p:sp>
        <p:sp>
          <p:nvSpPr>
            <p:cNvPr id="306" name="Freeform 237"/>
            <p:cNvSpPr>
              <a:spLocks noEditPoints="1"/>
            </p:cNvSpPr>
            <p:nvPr/>
          </p:nvSpPr>
          <p:spPr bwMode="auto">
            <a:xfrm>
              <a:off x="3001" y="1186"/>
              <a:ext cx="2636" cy="1073"/>
            </a:xfrm>
            <a:custGeom>
              <a:avLst/>
              <a:gdLst/>
              <a:ahLst/>
              <a:cxnLst>
                <a:cxn ang="0">
                  <a:pos x="404" y="136"/>
                </a:cxn>
                <a:cxn ang="0">
                  <a:pos x="273" y="177"/>
                </a:cxn>
                <a:cxn ang="0">
                  <a:pos x="361" y="90"/>
                </a:cxn>
                <a:cxn ang="0">
                  <a:pos x="278" y="138"/>
                </a:cxn>
                <a:cxn ang="0">
                  <a:pos x="227" y="31"/>
                </a:cxn>
                <a:cxn ang="0">
                  <a:pos x="217" y="29"/>
                </a:cxn>
                <a:cxn ang="0">
                  <a:pos x="343" y="18"/>
                </a:cxn>
                <a:cxn ang="0">
                  <a:pos x="328" y="25"/>
                </a:cxn>
                <a:cxn ang="0">
                  <a:pos x="297" y="32"/>
                </a:cxn>
                <a:cxn ang="0">
                  <a:pos x="314" y="31"/>
                </a:cxn>
                <a:cxn ang="0">
                  <a:pos x="285" y="12"/>
                </a:cxn>
                <a:cxn ang="0">
                  <a:pos x="291" y="14"/>
                </a:cxn>
                <a:cxn ang="0">
                  <a:pos x="288" y="20"/>
                </a:cxn>
                <a:cxn ang="0">
                  <a:pos x="276" y="23"/>
                </a:cxn>
                <a:cxn ang="0">
                  <a:pos x="1351" y="247"/>
                </a:cxn>
                <a:cxn ang="0">
                  <a:pos x="1184" y="200"/>
                </a:cxn>
                <a:cxn ang="0">
                  <a:pos x="902" y="164"/>
                </a:cxn>
                <a:cxn ang="0">
                  <a:pos x="734" y="116"/>
                </a:cxn>
                <a:cxn ang="0">
                  <a:pos x="570" y="104"/>
                </a:cxn>
                <a:cxn ang="0">
                  <a:pos x="474" y="154"/>
                </a:cxn>
                <a:cxn ang="0">
                  <a:pos x="457" y="217"/>
                </a:cxn>
                <a:cxn ang="0">
                  <a:pos x="381" y="169"/>
                </a:cxn>
                <a:cxn ang="0">
                  <a:pos x="214" y="233"/>
                </a:cxn>
                <a:cxn ang="0">
                  <a:pos x="144" y="275"/>
                </a:cxn>
                <a:cxn ang="0">
                  <a:pos x="90" y="191"/>
                </a:cxn>
                <a:cxn ang="0">
                  <a:pos x="84" y="250"/>
                </a:cxn>
                <a:cxn ang="0">
                  <a:pos x="80" y="306"/>
                </a:cxn>
                <a:cxn ang="0">
                  <a:pos x="67" y="332"/>
                </a:cxn>
                <a:cxn ang="0">
                  <a:pos x="87" y="380"/>
                </a:cxn>
                <a:cxn ang="0">
                  <a:pos x="109" y="422"/>
                </a:cxn>
                <a:cxn ang="0">
                  <a:pos x="163" y="455"/>
                </a:cxn>
                <a:cxn ang="0">
                  <a:pos x="148" y="492"/>
                </a:cxn>
                <a:cxn ang="0">
                  <a:pos x="172" y="528"/>
                </a:cxn>
                <a:cxn ang="0">
                  <a:pos x="220" y="548"/>
                </a:cxn>
                <a:cxn ang="0">
                  <a:pos x="217" y="469"/>
                </a:cxn>
                <a:cxn ang="0">
                  <a:pos x="329" y="432"/>
                </a:cxn>
                <a:cxn ang="0">
                  <a:pos x="472" y="425"/>
                </a:cxn>
                <a:cxn ang="0">
                  <a:pos x="623" y="433"/>
                </a:cxn>
                <a:cxn ang="0">
                  <a:pos x="798" y="419"/>
                </a:cxn>
                <a:cxn ang="0">
                  <a:pos x="899" y="508"/>
                </a:cxn>
                <a:cxn ang="0">
                  <a:pos x="900" y="534"/>
                </a:cxn>
                <a:cxn ang="0">
                  <a:pos x="957" y="401"/>
                </a:cxn>
                <a:cxn ang="0">
                  <a:pos x="1013" y="334"/>
                </a:cxn>
                <a:cxn ang="0">
                  <a:pos x="1121" y="329"/>
                </a:cxn>
                <a:cxn ang="0">
                  <a:pos x="1146" y="326"/>
                </a:cxn>
                <a:cxn ang="0">
                  <a:pos x="1273" y="256"/>
                </a:cxn>
                <a:cxn ang="0">
                  <a:pos x="978" y="489"/>
                </a:cxn>
                <a:cxn ang="0">
                  <a:pos x="984" y="441"/>
                </a:cxn>
                <a:cxn ang="0">
                  <a:pos x="975" y="407"/>
                </a:cxn>
                <a:cxn ang="0">
                  <a:pos x="1025" y="503"/>
                </a:cxn>
                <a:cxn ang="0">
                  <a:pos x="1066" y="464"/>
                </a:cxn>
                <a:cxn ang="0">
                  <a:pos x="1080" y="446"/>
                </a:cxn>
                <a:cxn ang="0">
                  <a:pos x="25" y="390"/>
                </a:cxn>
                <a:cxn ang="0">
                  <a:pos x="937" y="393"/>
                </a:cxn>
                <a:cxn ang="0">
                  <a:pos x="1274" y="175"/>
                </a:cxn>
                <a:cxn ang="0">
                  <a:pos x="1018" y="107"/>
                </a:cxn>
                <a:cxn ang="0">
                  <a:pos x="946" y="118"/>
                </a:cxn>
                <a:cxn ang="0">
                  <a:pos x="870" y="149"/>
                </a:cxn>
                <a:cxn ang="0">
                  <a:pos x="739" y="121"/>
                </a:cxn>
                <a:cxn ang="0">
                  <a:pos x="638" y="35"/>
                </a:cxn>
                <a:cxn ang="0">
                  <a:pos x="600" y="29"/>
                </a:cxn>
                <a:cxn ang="0">
                  <a:pos x="571" y="14"/>
                </a:cxn>
              </a:cxnLst>
              <a:rect l="0" t="0" r="r" b="b"/>
              <a:pathLst>
                <a:path w="1359" h="553">
                  <a:moveTo>
                    <a:pt x="314" y="189"/>
                  </a:moveTo>
                  <a:cubicBezTo>
                    <a:pt x="314" y="189"/>
                    <a:pt x="319" y="189"/>
                    <a:pt x="317" y="192"/>
                  </a:cubicBezTo>
                  <a:cubicBezTo>
                    <a:pt x="317" y="194"/>
                    <a:pt x="325" y="192"/>
                    <a:pt x="325" y="191"/>
                  </a:cubicBezTo>
                  <a:cubicBezTo>
                    <a:pt x="326" y="189"/>
                    <a:pt x="320" y="188"/>
                    <a:pt x="316" y="183"/>
                  </a:cubicBezTo>
                  <a:cubicBezTo>
                    <a:pt x="313" y="180"/>
                    <a:pt x="313" y="182"/>
                    <a:pt x="311" y="183"/>
                  </a:cubicBezTo>
                  <a:cubicBezTo>
                    <a:pt x="308" y="183"/>
                    <a:pt x="313" y="186"/>
                    <a:pt x="309" y="185"/>
                  </a:cubicBezTo>
                  <a:cubicBezTo>
                    <a:pt x="308" y="185"/>
                    <a:pt x="308" y="186"/>
                    <a:pt x="311" y="189"/>
                  </a:cubicBezTo>
                  <a:cubicBezTo>
                    <a:pt x="313" y="191"/>
                    <a:pt x="314" y="191"/>
                    <a:pt x="314" y="189"/>
                  </a:cubicBezTo>
                  <a:close/>
                  <a:moveTo>
                    <a:pt x="404" y="136"/>
                  </a:moveTo>
                  <a:cubicBezTo>
                    <a:pt x="398" y="138"/>
                    <a:pt x="396" y="144"/>
                    <a:pt x="409" y="143"/>
                  </a:cubicBezTo>
                  <a:cubicBezTo>
                    <a:pt x="419" y="141"/>
                    <a:pt x="410" y="133"/>
                    <a:pt x="404" y="136"/>
                  </a:cubicBezTo>
                  <a:close/>
                  <a:moveTo>
                    <a:pt x="290" y="168"/>
                  </a:moveTo>
                  <a:cubicBezTo>
                    <a:pt x="287" y="163"/>
                    <a:pt x="282" y="164"/>
                    <a:pt x="285" y="154"/>
                  </a:cubicBezTo>
                  <a:cubicBezTo>
                    <a:pt x="287" y="144"/>
                    <a:pt x="297" y="144"/>
                    <a:pt x="290" y="139"/>
                  </a:cubicBezTo>
                  <a:cubicBezTo>
                    <a:pt x="282" y="136"/>
                    <a:pt x="288" y="138"/>
                    <a:pt x="274" y="139"/>
                  </a:cubicBezTo>
                  <a:cubicBezTo>
                    <a:pt x="261" y="141"/>
                    <a:pt x="271" y="143"/>
                    <a:pt x="264" y="146"/>
                  </a:cubicBezTo>
                  <a:cubicBezTo>
                    <a:pt x="258" y="149"/>
                    <a:pt x="265" y="147"/>
                    <a:pt x="262" y="154"/>
                  </a:cubicBezTo>
                  <a:cubicBezTo>
                    <a:pt x="259" y="160"/>
                    <a:pt x="256" y="152"/>
                    <a:pt x="255" y="158"/>
                  </a:cubicBezTo>
                  <a:cubicBezTo>
                    <a:pt x="252" y="164"/>
                    <a:pt x="252" y="166"/>
                    <a:pt x="259" y="166"/>
                  </a:cubicBezTo>
                  <a:cubicBezTo>
                    <a:pt x="268" y="166"/>
                    <a:pt x="255" y="168"/>
                    <a:pt x="264" y="172"/>
                  </a:cubicBezTo>
                  <a:cubicBezTo>
                    <a:pt x="271" y="177"/>
                    <a:pt x="265" y="163"/>
                    <a:pt x="270" y="169"/>
                  </a:cubicBezTo>
                  <a:cubicBezTo>
                    <a:pt x="274" y="175"/>
                    <a:pt x="262" y="175"/>
                    <a:pt x="273" y="177"/>
                  </a:cubicBezTo>
                  <a:cubicBezTo>
                    <a:pt x="282" y="178"/>
                    <a:pt x="276" y="180"/>
                    <a:pt x="285" y="180"/>
                  </a:cubicBezTo>
                  <a:cubicBezTo>
                    <a:pt x="293" y="180"/>
                    <a:pt x="294" y="183"/>
                    <a:pt x="302" y="178"/>
                  </a:cubicBezTo>
                  <a:cubicBezTo>
                    <a:pt x="305" y="177"/>
                    <a:pt x="291" y="174"/>
                    <a:pt x="290" y="168"/>
                  </a:cubicBezTo>
                  <a:close/>
                  <a:moveTo>
                    <a:pt x="299" y="136"/>
                  </a:moveTo>
                  <a:cubicBezTo>
                    <a:pt x="299" y="133"/>
                    <a:pt x="303" y="136"/>
                    <a:pt x="305" y="130"/>
                  </a:cubicBezTo>
                  <a:cubicBezTo>
                    <a:pt x="306" y="126"/>
                    <a:pt x="311" y="127"/>
                    <a:pt x="311" y="124"/>
                  </a:cubicBezTo>
                  <a:cubicBezTo>
                    <a:pt x="311" y="121"/>
                    <a:pt x="311" y="121"/>
                    <a:pt x="322" y="118"/>
                  </a:cubicBezTo>
                  <a:cubicBezTo>
                    <a:pt x="331" y="115"/>
                    <a:pt x="320" y="115"/>
                    <a:pt x="335" y="107"/>
                  </a:cubicBezTo>
                  <a:cubicBezTo>
                    <a:pt x="351" y="101"/>
                    <a:pt x="376" y="98"/>
                    <a:pt x="389" y="91"/>
                  </a:cubicBezTo>
                  <a:cubicBezTo>
                    <a:pt x="401" y="85"/>
                    <a:pt x="387" y="79"/>
                    <a:pt x="375" y="84"/>
                  </a:cubicBezTo>
                  <a:cubicBezTo>
                    <a:pt x="363" y="87"/>
                    <a:pt x="370" y="87"/>
                    <a:pt x="361" y="90"/>
                  </a:cubicBezTo>
                  <a:cubicBezTo>
                    <a:pt x="352" y="93"/>
                    <a:pt x="358" y="88"/>
                    <a:pt x="348" y="93"/>
                  </a:cubicBezTo>
                  <a:cubicBezTo>
                    <a:pt x="337" y="98"/>
                    <a:pt x="343" y="91"/>
                    <a:pt x="332" y="93"/>
                  </a:cubicBezTo>
                  <a:cubicBezTo>
                    <a:pt x="323" y="93"/>
                    <a:pt x="332" y="96"/>
                    <a:pt x="326" y="96"/>
                  </a:cubicBezTo>
                  <a:cubicBezTo>
                    <a:pt x="320" y="96"/>
                    <a:pt x="306" y="101"/>
                    <a:pt x="303" y="107"/>
                  </a:cubicBezTo>
                  <a:cubicBezTo>
                    <a:pt x="299" y="112"/>
                    <a:pt x="300" y="105"/>
                    <a:pt x="296" y="109"/>
                  </a:cubicBezTo>
                  <a:cubicBezTo>
                    <a:pt x="291" y="113"/>
                    <a:pt x="293" y="107"/>
                    <a:pt x="290" y="110"/>
                  </a:cubicBezTo>
                  <a:cubicBezTo>
                    <a:pt x="285" y="113"/>
                    <a:pt x="293" y="113"/>
                    <a:pt x="290" y="115"/>
                  </a:cubicBezTo>
                  <a:cubicBezTo>
                    <a:pt x="285" y="116"/>
                    <a:pt x="294" y="118"/>
                    <a:pt x="288" y="118"/>
                  </a:cubicBezTo>
                  <a:cubicBezTo>
                    <a:pt x="282" y="119"/>
                    <a:pt x="285" y="126"/>
                    <a:pt x="278" y="129"/>
                  </a:cubicBezTo>
                  <a:cubicBezTo>
                    <a:pt x="270" y="132"/>
                    <a:pt x="268" y="135"/>
                    <a:pt x="274" y="135"/>
                  </a:cubicBezTo>
                  <a:cubicBezTo>
                    <a:pt x="281" y="133"/>
                    <a:pt x="270" y="139"/>
                    <a:pt x="278" y="138"/>
                  </a:cubicBezTo>
                  <a:cubicBezTo>
                    <a:pt x="285" y="135"/>
                    <a:pt x="285" y="135"/>
                    <a:pt x="291" y="139"/>
                  </a:cubicBezTo>
                  <a:cubicBezTo>
                    <a:pt x="293" y="141"/>
                    <a:pt x="299" y="141"/>
                    <a:pt x="299" y="136"/>
                  </a:cubicBezTo>
                  <a:close/>
                  <a:moveTo>
                    <a:pt x="207" y="23"/>
                  </a:moveTo>
                  <a:cubicBezTo>
                    <a:pt x="211" y="23"/>
                    <a:pt x="211" y="26"/>
                    <a:pt x="215" y="25"/>
                  </a:cubicBezTo>
                  <a:cubicBezTo>
                    <a:pt x="221" y="21"/>
                    <a:pt x="221" y="20"/>
                    <a:pt x="227" y="21"/>
                  </a:cubicBezTo>
                  <a:cubicBezTo>
                    <a:pt x="232" y="23"/>
                    <a:pt x="235" y="21"/>
                    <a:pt x="226" y="18"/>
                  </a:cubicBezTo>
                  <a:cubicBezTo>
                    <a:pt x="215" y="17"/>
                    <a:pt x="223" y="20"/>
                    <a:pt x="215" y="20"/>
                  </a:cubicBezTo>
                  <a:cubicBezTo>
                    <a:pt x="206" y="21"/>
                    <a:pt x="198" y="23"/>
                    <a:pt x="204" y="25"/>
                  </a:cubicBezTo>
                  <a:cubicBezTo>
                    <a:pt x="207" y="25"/>
                    <a:pt x="206" y="25"/>
                    <a:pt x="207" y="23"/>
                  </a:cubicBezTo>
                  <a:close/>
                  <a:moveTo>
                    <a:pt x="223" y="29"/>
                  </a:moveTo>
                  <a:cubicBezTo>
                    <a:pt x="227" y="28"/>
                    <a:pt x="221" y="32"/>
                    <a:pt x="227" y="31"/>
                  </a:cubicBezTo>
                  <a:cubicBezTo>
                    <a:pt x="233" y="29"/>
                    <a:pt x="232" y="32"/>
                    <a:pt x="235" y="29"/>
                  </a:cubicBezTo>
                  <a:cubicBezTo>
                    <a:pt x="236" y="28"/>
                    <a:pt x="230" y="29"/>
                    <a:pt x="232" y="28"/>
                  </a:cubicBezTo>
                  <a:cubicBezTo>
                    <a:pt x="235" y="26"/>
                    <a:pt x="238" y="28"/>
                    <a:pt x="239" y="25"/>
                  </a:cubicBezTo>
                  <a:cubicBezTo>
                    <a:pt x="242" y="23"/>
                    <a:pt x="244" y="25"/>
                    <a:pt x="252" y="23"/>
                  </a:cubicBezTo>
                  <a:cubicBezTo>
                    <a:pt x="259" y="21"/>
                    <a:pt x="255" y="18"/>
                    <a:pt x="249" y="20"/>
                  </a:cubicBezTo>
                  <a:cubicBezTo>
                    <a:pt x="242" y="21"/>
                    <a:pt x="252" y="18"/>
                    <a:pt x="246" y="18"/>
                  </a:cubicBezTo>
                  <a:cubicBezTo>
                    <a:pt x="239" y="17"/>
                    <a:pt x="233" y="20"/>
                    <a:pt x="235" y="20"/>
                  </a:cubicBezTo>
                  <a:cubicBezTo>
                    <a:pt x="238" y="21"/>
                    <a:pt x="239" y="25"/>
                    <a:pt x="230" y="25"/>
                  </a:cubicBezTo>
                  <a:cubicBezTo>
                    <a:pt x="223" y="25"/>
                    <a:pt x="220" y="25"/>
                    <a:pt x="223" y="26"/>
                  </a:cubicBezTo>
                  <a:cubicBezTo>
                    <a:pt x="227" y="28"/>
                    <a:pt x="223" y="28"/>
                    <a:pt x="220" y="28"/>
                  </a:cubicBezTo>
                  <a:cubicBezTo>
                    <a:pt x="217" y="26"/>
                    <a:pt x="212" y="26"/>
                    <a:pt x="217" y="29"/>
                  </a:cubicBezTo>
                  <a:cubicBezTo>
                    <a:pt x="220" y="31"/>
                    <a:pt x="220" y="29"/>
                    <a:pt x="223" y="29"/>
                  </a:cubicBezTo>
                  <a:close/>
                  <a:moveTo>
                    <a:pt x="271" y="28"/>
                  </a:moveTo>
                  <a:cubicBezTo>
                    <a:pt x="268" y="25"/>
                    <a:pt x="267" y="25"/>
                    <a:pt x="261" y="28"/>
                  </a:cubicBezTo>
                  <a:cubicBezTo>
                    <a:pt x="256" y="29"/>
                    <a:pt x="276" y="32"/>
                    <a:pt x="271" y="28"/>
                  </a:cubicBezTo>
                  <a:close/>
                  <a:moveTo>
                    <a:pt x="246" y="14"/>
                  </a:moveTo>
                  <a:cubicBezTo>
                    <a:pt x="249" y="11"/>
                    <a:pt x="253" y="12"/>
                    <a:pt x="249" y="14"/>
                  </a:cubicBezTo>
                  <a:cubicBezTo>
                    <a:pt x="246" y="15"/>
                    <a:pt x="241" y="17"/>
                    <a:pt x="246" y="14"/>
                  </a:cubicBezTo>
                  <a:close/>
                  <a:moveTo>
                    <a:pt x="352" y="20"/>
                  </a:moveTo>
                  <a:cubicBezTo>
                    <a:pt x="360" y="18"/>
                    <a:pt x="364" y="20"/>
                    <a:pt x="364" y="15"/>
                  </a:cubicBezTo>
                  <a:cubicBezTo>
                    <a:pt x="364" y="12"/>
                    <a:pt x="357" y="11"/>
                    <a:pt x="354" y="14"/>
                  </a:cubicBezTo>
                  <a:cubicBezTo>
                    <a:pt x="352" y="17"/>
                    <a:pt x="349" y="14"/>
                    <a:pt x="343" y="18"/>
                  </a:cubicBezTo>
                  <a:cubicBezTo>
                    <a:pt x="338" y="20"/>
                    <a:pt x="344" y="21"/>
                    <a:pt x="352" y="20"/>
                  </a:cubicBezTo>
                  <a:close/>
                  <a:moveTo>
                    <a:pt x="338" y="4"/>
                  </a:moveTo>
                  <a:cubicBezTo>
                    <a:pt x="343" y="3"/>
                    <a:pt x="354" y="3"/>
                    <a:pt x="352" y="4"/>
                  </a:cubicBezTo>
                  <a:cubicBezTo>
                    <a:pt x="349" y="7"/>
                    <a:pt x="337" y="4"/>
                    <a:pt x="338" y="4"/>
                  </a:cubicBezTo>
                  <a:close/>
                  <a:moveTo>
                    <a:pt x="305" y="3"/>
                  </a:moveTo>
                  <a:cubicBezTo>
                    <a:pt x="306" y="0"/>
                    <a:pt x="317" y="0"/>
                    <a:pt x="317" y="3"/>
                  </a:cubicBezTo>
                  <a:cubicBezTo>
                    <a:pt x="316" y="4"/>
                    <a:pt x="303" y="6"/>
                    <a:pt x="305" y="3"/>
                  </a:cubicBezTo>
                  <a:close/>
                  <a:moveTo>
                    <a:pt x="329" y="17"/>
                  </a:moveTo>
                  <a:cubicBezTo>
                    <a:pt x="334" y="17"/>
                    <a:pt x="341" y="11"/>
                    <a:pt x="328" y="14"/>
                  </a:cubicBezTo>
                  <a:cubicBezTo>
                    <a:pt x="317" y="17"/>
                    <a:pt x="325" y="18"/>
                    <a:pt x="329" y="17"/>
                  </a:cubicBezTo>
                  <a:close/>
                  <a:moveTo>
                    <a:pt x="328" y="25"/>
                  </a:moveTo>
                  <a:cubicBezTo>
                    <a:pt x="334" y="26"/>
                    <a:pt x="332" y="23"/>
                    <a:pt x="337" y="23"/>
                  </a:cubicBezTo>
                  <a:cubicBezTo>
                    <a:pt x="341" y="23"/>
                    <a:pt x="340" y="14"/>
                    <a:pt x="331" y="18"/>
                  </a:cubicBezTo>
                  <a:cubicBezTo>
                    <a:pt x="322" y="21"/>
                    <a:pt x="319" y="14"/>
                    <a:pt x="316" y="21"/>
                  </a:cubicBezTo>
                  <a:cubicBezTo>
                    <a:pt x="313" y="29"/>
                    <a:pt x="322" y="23"/>
                    <a:pt x="328" y="25"/>
                  </a:cubicBezTo>
                  <a:close/>
                  <a:moveTo>
                    <a:pt x="241" y="29"/>
                  </a:moveTo>
                  <a:cubicBezTo>
                    <a:pt x="246" y="28"/>
                    <a:pt x="246" y="29"/>
                    <a:pt x="242" y="31"/>
                  </a:cubicBezTo>
                  <a:cubicBezTo>
                    <a:pt x="239" y="34"/>
                    <a:pt x="236" y="29"/>
                    <a:pt x="241" y="29"/>
                  </a:cubicBezTo>
                  <a:close/>
                  <a:moveTo>
                    <a:pt x="246" y="32"/>
                  </a:moveTo>
                  <a:cubicBezTo>
                    <a:pt x="250" y="29"/>
                    <a:pt x="258" y="34"/>
                    <a:pt x="252" y="34"/>
                  </a:cubicBezTo>
                  <a:cubicBezTo>
                    <a:pt x="246" y="34"/>
                    <a:pt x="239" y="34"/>
                    <a:pt x="246" y="32"/>
                  </a:cubicBezTo>
                  <a:close/>
                  <a:moveTo>
                    <a:pt x="297" y="32"/>
                  </a:moveTo>
                  <a:cubicBezTo>
                    <a:pt x="302" y="32"/>
                    <a:pt x="299" y="26"/>
                    <a:pt x="296" y="28"/>
                  </a:cubicBezTo>
                  <a:cubicBezTo>
                    <a:pt x="293" y="28"/>
                    <a:pt x="288" y="26"/>
                    <a:pt x="288" y="29"/>
                  </a:cubicBezTo>
                  <a:cubicBezTo>
                    <a:pt x="287" y="34"/>
                    <a:pt x="291" y="31"/>
                    <a:pt x="297" y="32"/>
                  </a:cubicBezTo>
                  <a:close/>
                  <a:moveTo>
                    <a:pt x="305" y="31"/>
                  </a:moveTo>
                  <a:cubicBezTo>
                    <a:pt x="309" y="32"/>
                    <a:pt x="303" y="28"/>
                    <a:pt x="311" y="28"/>
                  </a:cubicBezTo>
                  <a:cubicBezTo>
                    <a:pt x="317" y="28"/>
                    <a:pt x="317" y="26"/>
                    <a:pt x="309" y="25"/>
                  </a:cubicBezTo>
                  <a:cubicBezTo>
                    <a:pt x="303" y="25"/>
                    <a:pt x="296" y="25"/>
                    <a:pt x="299" y="28"/>
                  </a:cubicBezTo>
                  <a:cubicBezTo>
                    <a:pt x="300" y="29"/>
                    <a:pt x="300" y="29"/>
                    <a:pt x="305" y="31"/>
                  </a:cubicBezTo>
                  <a:close/>
                  <a:moveTo>
                    <a:pt x="313" y="31"/>
                  </a:moveTo>
                  <a:cubicBezTo>
                    <a:pt x="308" y="34"/>
                    <a:pt x="314" y="34"/>
                    <a:pt x="319" y="34"/>
                  </a:cubicBezTo>
                  <a:cubicBezTo>
                    <a:pt x="325" y="32"/>
                    <a:pt x="319" y="31"/>
                    <a:pt x="314" y="31"/>
                  </a:cubicBezTo>
                  <a:cubicBezTo>
                    <a:pt x="313" y="31"/>
                    <a:pt x="313" y="31"/>
                    <a:pt x="313" y="31"/>
                  </a:cubicBezTo>
                  <a:close/>
                  <a:moveTo>
                    <a:pt x="299" y="9"/>
                  </a:moveTo>
                  <a:cubicBezTo>
                    <a:pt x="302" y="9"/>
                    <a:pt x="303" y="9"/>
                    <a:pt x="308" y="9"/>
                  </a:cubicBezTo>
                  <a:cubicBezTo>
                    <a:pt x="313" y="9"/>
                    <a:pt x="309" y="9"/>
                    <a:pt x="305" y="7"/>
                  </a:cubicBezTo>
                  <a:cubicBezTo>
                    <a:pt x="300" y="6"/>
                    <a:pt x="302" y="6"/>
                    <a:pt x="297" y="7"/>
                  </a:cubicBezTo>
                  <a:cubicBezTo>
                    <a:pt x="294" y="9"/>
                    <a:pt x="294" y="9"/>
                    <a:pt x="299" y="9"/>
                  </a:cubicBezTo>
                  <a:close/>
                  <a:moveTo>
                    <a:pt x="293" y="12"/>
                  </a:moveTo>
                  <a:cubicBezTo>
                    <a:pt x="294" y="14"/>
                    <a:pt x="296" y="12"/>
                    <a:pt x="303" y="11"/>
                  </a:cubicBezTo>
                  <a:cubicBezTo>
                    <a:pt x="306" y="11"/>
                    <a:pt x="299" y="9"/>
                    <a:pt x="294" y="9"/>
                  </a:cubicBezTo>
                  <a:cubicBezTo>
                    <a:pt x="288" y="9"/>
                    <a:pt x="296" y="12"/>
                    <a:pt x="291" y="11"/>
                  </a:cubicBezTo>
                  <a:cubicBezTo>
                    <a:pt x="288" y="11"/>
                    <a:pt x="284" y="11"/>
                    <a:pt x="285" y="12"/>
                  </a:cubicBezTo>
                  <a:cubicBezTo>
                    <a:pt x="288" y="14"/>
                    <a:pt x="288" y="11"/>
                    <a:pt x="293" y="12"/>
                  </a:cubicBezTo>
                  <a:close/>
                  <a:moveTo>
                    <a:pt x="305" y="14"/>
                  </a:moveTo>
                  <a:cubicBezTo>
                    <a:pt x="306" y="14"/>
                    <a:pt x="313" y="15"/>
                    <a:pt x="311" y="17"/>
                  </a:cubicBezTo>
                  <a:cubicBezTo>
                    <a:pt x="308" y="17"/>
                    <a:pt x="303" y="15"/>
                    <a:pt x="305" y="14"/>
                  </a:cubicBezTo>
                  <a:close/>
                  <a:moveTo>
                    <a:pt x="313" y="20"/>
                  </a:moveTo>
                  <a:cubicBezTo>
                    <a:pt x="314" y="20"/>
                    <a:pt x="316" y="17"/>
                    <a:pt x="308" y="18"/>
                  </a:cubicBezTo>
                  <a:cubicBezTo>
                    <a:pt x="300" y="20"/>
                    <a:pt x="309" y="20"/>
                    <a:pt x="313" y="20"/>
                  </a:cubicBezTo>
                  <a:close/>
                  <a:moveTo>
                    <a:pt x="296" y="17"/>
                  </a:moveTo>
                  <a:cubicBezTo>
                    <a:pt x="299" y="17"/>
                    <a:pt x="299" y="18"/>
                    <a:pt x="305" y="18"/>
                  </a:cubicBezTo>
                  <a:cubicBezTo>
                    <a:pt x="311" y="17"/>
                    <a:pt x="306" y="17"/>
                    <a:pt x="303" y="15"/>
                  </a:cubicBezTo>
                  <a:cubicBezTo>
                    <a:pt x="299" y="15"/>
                    <a:pt x="293" y="14"/>
                    <a:pt x="291" y="14"/>
                  </a:cubicBezTo>
                  <a:cubicBezTo>
                    <a:pt x="290" y="15"/>
                    <a:pt x="294" y="15"/>
                    <a:pt x="296" y="17"/>
                  </a:cubicBezTo>
                  <a:close/>
                  <a:moveTo>
                    <a:pt x="284" y="17"/>
                  </a:moveTo>
                  <a:cubicBezTo>
                    <a:pt x="287" y="17"/>
                    <a:pt x="282" y="17"/>
                    <a:pt x="290" y="18"/>
                  </a:cubicBezTo>
                  <a:cubicBezTo>
                    <a:pt x="299" y="20"/>
                    <a:pt x="297" y="21"/>
                    <a:pt x="302" y="20"/>
                  </a:cubicBezTo>
                  <a:cubicBezTo>
                    <a:pt x="305" y="18"/>
                    <a:pt x="302" y="20"/>
                    <a:pt x="299" y="18"/>
                  </a:cubicBezTo>
                  <a:cubicBezTo>
                    <a:pt x="294" y="17"/>
                    <a:pt x="291" y="15"/>
                    <a:pt x="287" y="15"/>
                  </a:cubicBezTo>
                  <a:cubicBezTo>
                    <a:pt x="284" y="17"/>
                    <a:pt x="281" y="12"/>
                    <a:pt x="278" y="15"/>
                  </a:cubicBezTo>
                  <a:cubicBezTo>
                    <a:pt x="276" y="17"/>
                    <a:pt x="281" y="15"/>
                    <a:pt x="284" y="17"/>
                  </a:cubicBezTo>
                  <a:close/>
                  <a:moveTo>
                    <a:pt x="278" y="20"/>
                  </a:moveTo>
                  <a:cubicBezTo>
                    <a:pt x="281" y="20"/>
                    <a:pt x="279" y="21"/>
                    <a:pt x="282" y="20"/>
                  </a:cubicBezTo>
                  <a:cubicBezTo>
                    <a:pt x="285" y="20"/>
                    <a:pt x="290" y="20"/>
                    <a:pt x="288" y="20"/>
                  </a:cubicBezTo>
                  <a:cubicBezTo>
                    <a:pt x="287" y="20"/>
                    <a:pt x="282" y="17"/>
                    <a:pt x="281" y="18"/>
                  </a:cubicBezTo>
                  <a:cubicBezTo>
                    <a:pt x="279" y="20"/>
                    <a:pt x="276" y="17"/>
                    <a:pt x="273" y="18"/>
                  </a:cubicBezTo>
                  <a:cubicBezTo>
                    <a:pt x="273" y="20"/>
                    <a:pt x="274" y="20"/>
                    <a:pt x="278" y="20"/>
                  </a:cubicBezTo>
                  <a:close/>
                  <a:moveTo>
                    <a:pt x="296" y="21"/>
                  </a:moveTo>
                  <a:cubicBezTo>
                    <a:pt x="299" y="21"/>
                    <a:pt x="294" y="20"/>
                    <a:pt x="291" y="20"/>
                  </a:cubicBezTo>
                  <a:cubicBezTo>
                    <a:pt x="287" y="20"/>
                    <a:pt x="285" y="21"/>
                    <a:pt x="287" y="21"/>
                  </a:cubicBezTo>
                  <a:cubicBezTo>
                    <a:pt x="288" y="23"/>
                    <a:pt x="293" y="21"/>
                    <a:pt x="296" y="21"/>
                  </a:cubicBezTo>
                  <a:close/>
                  <a:moveTo>
                    <a:pt x="302" y="23"/>
                  </a:moveTo>
                  <a:cubicBezTo>
                    <a:pt x="297" y="23"/>
                    <a:pt x="302" y="21"/>
                    <a:pt x="305" y="21"/>
                  </a:cubicBezTo>
                  <a:cubicBezTo>
                    <a:pt x="306" y="21"/>
                    <a:pt x="306" y="25"/>
                    <a:pt x="302" y="23"/>
                  </a:cubicBezTo>
                  <a:close/>
                  <a:moveTo>
                    <a:pt x="276" y="23"/>
                  </a:moveTo>
                  <a:cubicBezTo>
                    <a:pt x="274" y="21"/>
                    <a:pt x="271" y="23"/>
                    <a:pt x="273" y="23"/>
                  </a:cubicBezTo>
                  <a:cubicBezTo>
                    <a:pt x="274" y="25"/>
                    <a:pt x="270" y="26"/>
                    <a:pt x="276" y="25"/>
                  </a:cubicBezTo>
                  <a:cubicBezTo>
                    <a:pt x="279" y="25"/>
                    <a:pt x="278" y="25"/>
                    <a:pt x="276" y="23"/>
                  </a:cubicBezTo>
                  <a:close/>
                  <a:moveTo>
                    <a:pt x="1273" y="256"/>
                  </a:moveTo>
                  <a:cubicBezTo>
                    <a:pt x="1273" y="256"/>
                    <a:pt x="1273" y="256"/>
                    <a:pt x="1273" y="256"/>
                  </a:cubicBezTo>
                  <a:cubicBezTo>
                    <a:pt x="1278" y="252"/>
                    <a:pt x="1278" y="252"/>
                    <a:pt x="1275" y="247"/>
                  </a:cubicBezTo>
                  <a:cubicBezTo>
                    <a:pt x="1270" y="242"/>
                    <a:pt x="1280" y="241"/>
                    <a:pt x="1283" y="250"/>
                  </a:cubicBezTo>
                  <a:cubicBezTo>
                    <a:pt x="1287" y="259"/>
                    <a:pt x="1301" y="244"/>
                    <a:pt x="1305" y="256"/>
                  </a:cubicBezTo>
                  <a:cubicBezTo>
                    <a:pt x="1311" y="269"/>
                    <a:pt x="1316" y="261"/>
                    <a:pt x="1321" y="267"/>
                  </a:cubicBezTo>
                  <a:cubicBezTo>
                    <a:pt x="1324" y="273"/>
                    <a:pt x="1334" y="267"/>
                    <a:pt x="1334" y="258"/>
                  </a:cubicBezTo>
                  <a:cubicBezTo>
                    <a:pt x="1334" y="247"/>
                    <a:pt x="1343" y="255"/>
                    <a:pt x="1351" y="247"/>
                  </a:cubicBezTo>
                  <a:cubicBezTo>
                    <a:pt x="1359" y="237"/>
                    <a:pt x="1348" y="245"/>
                    <a:pt x="1342" y="236"/>
                  </a:cubicBezTo>
                  <a:cubicBezTo>
                    <a:pt x="1337" y="230"/>
                    <a:pt x="1330" y="230"/>
                    <a:pt x="1321" y="230"/>
                  </a:cubicBezTo>
                  <a:cubicBezTo>
                    <a:pt x="1310" y="230"/>
                    <a:pt x="1330" y="247"/>
                    <a:pt x="1318" y="239"/>
                  </a:cubicBezTo>
                  <a:cubicBezTo>
                    <a:pt x="1305" y="233"/>
                    <a:pt x="1324" y="228"/>
                    <a:pt x="1304" y="219"/>
                  </a:cubicBezTo>
                  <a:cubicBezTo>
                    <a:pt x="1293" y="213"/>
                    <a:pt x="1283" y="208"/>
                    <a:pt x="1273" y="203"/>
                  </a:cubicBezTo>
                  <a:cubicBezTo>
                    <a:pt x="1273" y="203"/>
                    <a:pt x="1273" y="203"/>
                    <a:pt x="1273" y="203"/>
                  </a:cubicBezTo>
                  <a:cubicBezTo>
                    <a:pt x="1266" y="199"/>
                    <a:pt x="1258" y="196"/>
                    <a:pt x="1249" y="194"/>
                  </a:cubicBezTo>
                  <a:cubicBezTo>
                    <a:pt x="1232" y="189"/>
                    <a:pt x="1244" y="191"/>
                    <a:pt x="1222" y="189"/>
                  </a:cubicBezTo>
                  <a:cubicBezTo>
                    <a:pt x="1197" y="188"/>
                    <a:pt x="1203" y="178"/>
                    <a:pt x="1197" y="189"/>
                  </a:cubicBezTo>
                  <a:cubicBezTo>
                    <a:pt x="1190" y="200"/>
                    <a:pt x="1209" y="194"/>
                    <a:pt x="1199" y="203"/>
                  </a:cubicBezTo>
                  <a:cubicBezTo>
                    <a:pt x="1188" y="213"/>
                    <a:pt x="1193" y="200"/>
                    <a:pt x="1184" y="200"/>
                  </a:cubicBezTo>
                  <a:cubicBezTo>
                    <a:pt x="1174" y="200"/>
                    <a:pt x="1187" y="189"/>
                    <a:pt x="1171" y="194"/>
                  </a:cubicBezTo>
                  <a:cubicBezTo>
                    <a:pt x="1156" y="200"/>
                    <a:pt x="1153" y="188"/>
                    <a:pt x="1133" y="192"/>
                  </a:cubicBezTo>
                  <a:cubicBezTo>
                    <a:pt x="1114" y="197"/>
                    <a:pt x="1112" y="191"/>
                    <a:pt x="1115" y="186"/>
                  </a:cubicBezTo>
                  <a:cubicBezTo>
                    <a:pt x="1118" y="180"/>
                    <a:pt x="1103" y="168"/>
                    <a:pt x="1071" y="174"/>
                  </a:cubicBezTo>
                  <a:cubicBezTo>
                    <a:pt x="1040" y="180"/>
                    <a:pt x="1042" y="161"/>
                    <a:pt x="1031" y="157"/>
                  </a:cubicBezTo>
                  <a:cubicBezTo>
                    <a:pt x="1021" y="152"/>
                    <a:pt x="1021" y="157"/>
                    <a:pt x="1002" y="152"/>
                  </a:cubicBezTo>
                  <a:cubicBezTo>
                    <a:pt x="984" y="147"/>
                    <a:pt x="981" y="150"/>
                    <a:pt x="967" y="147"/>
                  </a:cubicBezTo>
                  <a:cubicBezTo>
                    <a:pt x="954" y="143"/>
                    <a:pt x="969" y="152"/>
                    <a:pt x="954" y="152"/>
                  </a:cubicBezTo>
                  <a:cubicBezTo>
                    <a:pt x="938" y="152"/>
                    <a:pt x="966" y="171"/>
                    <a:pt x="951" y="166"/>
                  </a:cubicBezTo>
                  <a:cubicBezTo>
                    <a:pt x="934" y="161"/>
                    <a:pt x="940" y="169"/>
                    <a:pt x="928" y="164"/>
                  </a:cubicBezTo>
                  <a:cubicBezTo>
                    <a:pt x="914" y="161"/>
                    <a:pt x="914" y="174"/>
                    <a:pt x="902" y="164"/>
                  </a:cubicBezTo>
                  <a:cubicBezTo>
                    <a:pt x="890" y="155"/>
                    <a:pt x="893" y="186"/>
                    <a:pt x="879" y="174"/>
                  </a:cubicBezTo>
                  <a:cubicBezTo>
                    <a:pt x="865" y="161"/>
                    <a:pt x="864" y="157"/>
                    <a:pt x="856" y="154"/>
                  </a:cubicBezTo>
                  <a:cubicBezTo>
                    <a:pt x="847" y="150"/>
                    <a:pt x="861" y="166"/>
                    <a:pt x="852" y="158"/>
                  </a:cubicBezTo>
                  <a:cubicBezTo>
                    <a:pt x="844" y="152"/>
                    <a:pt x="827" y="146"/>
                    <a:pt x="803" y="144"/>
                  </a:cubicBezTo>
                  <a:cubicBezTo>
                    <a:pt x="766" y="141"/>
                    <a:pt x="797" y="136"/>
                    <a:pt x="785" y="135"/>
                  </a:cubicBezTo>
                  <a:cubicBezTo>
                    <a:pt x="772" y="133"/>
                    <a:pt x="762" y="133"/>
                    <a:pt x="751" y="135"/>
                  </a:cubicBezTo>
                  <a:cubicBezTo>
                    <a:pt x="740" y="136"/>
                    <a:pt x="747" y="126"/>
                    <a:pt x="739" y="130"/>
                  </a:cubicBezTo>
                  <a:cubicBezTo>
                    <a:pt x="731" y="135"/>
                    <a:pt x="733" y="127"/>
                    <a:pt x="722" y="129"/>
                  </a:cubicBezTo>
                  <a:cubicBezTo>
                    <a:pt x="712" y="132"/>
                    <a:pt x="724" y="136"/>
                    <a:pt x="704" y="139"/>
                  </a:cubicBezTo>
                  <a:cubicBezTo>
                    <a:pt x="686" y="143"/>
                    <a:pt x="686" y="139"/>
                    <a:pt x="704" y="132"/>
                  </a:cubicBezTo>
                  <a:cubicBezTo>
                    <a:pt x="722" y="124"/>
                    <a:pt x="718" y="121"/>
                    <a:pt x="734" y="116"/>
                  </a:cubicBezTo>
                  <a:cubicBezTo>
                    <a:pt x="750" y="112"/>
                    <a:pt x="750" y="102"/>
                    <a:pt x="747" y="96"/>
                  </a:cubicBezTo>
                  <a:cubicBezTo>
                    <a:pt x="743" y="91"/>
                    <a:pt x="739" y="94"/>
                    <a:pt x="731" y="88"/>
                  </a:cubicBezTo>
                  <a:cubicBezTo>
                    <a:pt x="725" y="82"/>
                    <a:pt x="719" y="88"/>
                    <a:pt x="710" y="85"/>
                  </a:cubicBezTo>
                  <a:cubicBezTo>
                    <a:pt x="701" y="84"/>
                    <a:pt x="705" y="88"/>
                    <a:pt x="695" y="90"/>
                  </a:cubicBezTo>
                  <a:cubicBezTo>
                    <a:pt x="678" y="91"/>
                    <a:pt x="708" y="82"/>
                    <a:pt x="689" y="82"/>
                  </a:cubicBezTo>
                  <a:cubicBezTo>
                    <a:pt x="670" y="81"/>
                    <a:pt x="676" y="79"/>
                    <a:pt x="686" y="76"/>
                  </a:cubicBezTo>
                  <a:cubicBezTo>
                    <a:pt x="693" y="74"/>
                    <a:pt x="676" y="66"/>
                    <a:pt x="661" y="73"/>
                  </a:cubicBezTo>
                  <a:cubicBezTo>
                    <a:pt x="637" y="84"/>
                    <a:pt x="651" y="88"/>
                    <a:pt x="640" y="88"/>
                  </a:cubicBezTo>
                  <a:cubicBezTo>
                    <a:pt x="617" y="90"/>
                    <a:pt x="643" y="90"/>
                    <a:pt x="622" y="94"/>
                  </a:cubicBezTo>
                  <a:cubicBezTo>
                    <a:pt x="600" y="99"/>
                    <a:pt x="625" y="90"/>
                    <a:pt x="596" y="94"/>
                  </a:cubicBezTo>
                  <a:cubicBezTo>
                    <a:pt x="568" y="98"/>
                    <a:pt x="599" y="101"/>
                    <a:pt x="570" y="104"/>
                  </a:cubicBezTo>
                  <a:cubicBezTo>
                    <a:pt x="539" y="105"/>
                    <a:pt x="553" y="110"/>
                    <a:pt x="538" y="110"/>
                  </a:cubicBezTo>
                  <a:cubicBezTo>
                    <a:pt x="524" y="112"/>
                    <a:pt x="523" y="124"/>
                    <a:pt x="532" y="126"/>
                  </a:cubicBezTo>
                  <a:cubicBezTo>
                    <a:pt x="539" y="126"/>
                    <a:pt x="535" y="129"/>
                    <a:pt x="524" y="132"/>
                  </a:cubicBezTo>
                  <a:cubicBezTo>
                    <a:pt x="508" y="135"/>
                    <a:pt x="488" y="130"/>
                    <a:pt x="483" y="138"/>
                  </a:cubicBezTo>
                  <a:cubicBezTo>
                    <a:pt x="477" y="144"/>
                    <a:pt x="491" y="138"/>
                    <a:pt x="486" y="147"/>
                  </a:cubicBezTo>
                  <a:cubicBezTo>
                    <a:pt x="480" y="155"/>
                    <a:pt x="497" y="150"/>
                    <a:pt x="497" y="157"/>
                  </a:cubicBezTo>
                  <a:cubicBezTo>
                    <a:pt x="498" y="164"/>
                    <a:pt x="512" y="157"/>
                    <a:pt x="508" y="166"/>
                  </a:cubicBezTo>
                  <a:cubicBezTo>
                    <a:pt x="501" y="177"/>
                    <a:pt x="517" y="175"/>
                    <a:pt x="508" y="183"/>
                  </a:cubicBezTo>
                  <a:cubicBezTo>
                    <a:pt x="497" y="192"/>
                    <a:pt x="512" y="171"/>
                    <a:pt x="501" y="174"/>
                  </a:cubicBezTo>
                  <a:cubicBezTo>
                    <a:pt x="491" y="178"/>
                    <a:pt x="512" y="163"/>
                    <a:pt x="498" y="163"/>
                  </a:cubicBezTo>
                  <a:cubicBezTo>
                    <a:pt x="486" y="163"/>
                    <a:pt x="491" y="155"/>
                    <a:pt x="474" y="154"/>
                  </a:cubicBezTo>
                  <a:cubicBezTo>
                    <a:pt x="456" y="150"/>
                    <a:pt x="462" y="161"/>
                    <a:pt x="457" y="160"/>
                  </a:cubicBezTo>
                  <a:cubicBezTo>
                    <a:pt x="450" y="157"/>
                    <a:pt x="442" y="163"/>
                    <a:pt x="454" y="166"/>
                  </a:cubicBezTo>
                  <a:cubicBezTo>
                    <a:pt x="466" y="171"/>
                    <a:pt x="459" y="172"/>
                    <a:pt x="448" y="171"/>
                  </a:cubicBezTo>
                  <a:cubicBezTo>
                    <a:pt x="436" y="169"/>
                    <a:pt x="448" y="157"/>
                    <a:pt x="445" y="150"/>
                  </a:cubicBezTo>
                  <a:cubicBezTo>
                    <a:pt x="441" y="144"/>
                    <a:pt x="437" y="143"/>
                    <a:pt x="439" y="152"/>
                  </a:cubicBezTo>
                  <a:cubicBezTo>
                    <a:pt x="444" y="164"/>
                    <a:pt x="419" y="158"/>
                    <a:pt x="428" y="169"/>
                  </a:cubicBezTo>
                  <a:cubicBezTo>
                    <a:pt x="434" y="178"/>
                    <a:pt x="437" y="178"/>
                    <a:pt x="431" y="186"/>
                  </a:cubicBezTo>
                  <a:cubicBezTo>
                    <a:pt x="424" y="194"/>
                    <a:pt x="431" y="194"/>
                    <a:pt x="431" y="200"/>
                  </a:cubicBezTo>
                  <a:cubicBezTo>
                    <a:pt x="430" y="206"/>
                    <a:pt x="445" y="196"/>
                    <a:pt x="456" y="202"/>
                  </a:cubicBezTo>
                  <a:cubicBezTo>
                    <a:pt x="468" y="209"/>
                    <a:pt x="463" y="211"/>
                    <a:pt x="462" y="214"/>
                  </a:cubicBezTo>
                  <a:cubicBezTo>
                    <a:pt x="460" y="217"/>
                    <a:pt x="456" y="225"/>
                    <a:pt x="457" y="217"/>
                  </a:cubicBezTo>
                  <a:cubicBezTo>
                    <a:pt x="460" y="209"/>
                    <a:pt x="457" y="200"/>
                    <a:pt x="442" y="205"/>
                  </a:cubicBezTo>
                  <a:cubicBezTo>
                    <a:pt x="428" y="209"/>
                    <a:pt x="444" y="219"/>
                    <a:pt x="436" y="222"/>
                  </a:cubicBezTo>
                  <a:cubicBezTo>
                    <a:pt x="428" y="227"/>
                    <a:pt x="434" y="231"/>
                    <a:pt x="425" y="234"/>
                  </a:cubicBezTo>
                  <a:cubicBezTo>
                    <a:pt x="416" y="239"/>
                    <a:pt x="425" y="244"/>
                    <a:pt x="407" y="241"/>
                  </a:cubicBezTo>
                  <a:cubicBezTo>
                    <a:pt x="387" y="237"/>
                    <a:pt x="413" y="241"/>
                    <a:pt x="418" y="230"/>
                  </a:cubicBezTo>
                  <a:cubicBezTo>
                    <a:pt x="424" y="219"/>
                    <a:pt x="427" y="225"/>
                    <a:pt x="427" y="216"/>
                  </a:cubicBezTo>
                  <a:cubicBezTo>
                    <a:pt x="428" y="206"/>
                    <a:pt x="419" y="206"/>
                    <a:pt x="421" y="196"/>
                  </a:cubicBezTo>
                  <a:cubicBezTo>
                    <a:pt x="422" y="183"/>
                    <a:pt x="425" y="177"/>
                    <a:pt x="418" y="169"/>
                  </a:cubicBezTo>
                  <a:cubicBezTo>
                    <a:pt x="409" y="163"/>
                    <a:pt x="424" y="164"/>
                    <a:pt x="424" y="154"/>
                  </a:cubicBezTo>
                  <a:cubicBezTo>
                    <a:pt x="424" y="141"/>
                    <a:pt x="406" y="147"/>
                    <a:pt x="398" y="146"/>
                  </a:cubicBezTo>
                  <a:cubicBezTo>
                    <a:pt x="389" y="143"/>
                    <a:pt x="392" y="164"/>
                    <a:pt x="381" y="169"/>
                  </a:cubicBezTo>
                  <a:cubicBezTo>
                    <a:pt x="364" y="175"/>
                    <a:pt x="384" y="175"/>
                    <a:pt x="376" y="186"/>
                  </a:cubicBezTo>
                  <a:cubicBezTo>
                    <a:pt x="369" y="199"/>
                    <a:pt x="398" y="199"/>
                    <a:pt x="392" y="209"/>
                  </a:cubicBezTo>
                  <a:cubicBezTo>
                    <a:pt x="384" y="219"/>
                    <a:pt x="389" y="209"/>
                    <a:pt x="361" y="199"/>
                  </a:cubicBezTo>
                  <a:cubicBezTo>
                    <a:pt x="332" y="186"/>
                    <a:pt x="319" y="192"/>
                    <a:pt x="326" y="200"/>
                  </a:cubicBezTo>
                  <a:cubicBezTo>
                    <a:pt x="331" y="205"/>
                    <a:pt x="316" y="216"/>
                    <a:pt x="316" y="208"/>
                  </a:cubicBezTo>
                  <a:cubicBezTo>
                    <a:pt x="316" y="199"/>
                    <a:pt x="311" y="202"/>
                    <a:pt x="302" y="208"/>
                  </a:cubicBezTo>
                  <a:cubicBezTo>
                    <a:pt x="293" y="214"/>
                    <a:pt x="294" y="202"/>
                    <a:pt x="282" y="211"/>
                  </a:cubicBezTo>
                  <a:cubicBezTo>
                    <a:pt x="270" y="219"/>
                    <a:pt x="270" y="208"/>
                    <a:pt x="276" y="203"/>
                  </a:cubicBezTo>
                  <a:cubicBezTo>
                    <a:pt x="281" y="200"/>
                    <a:pt x="270" y="202"/>
                    <a:pt x="250" y="213"/>
                  </a:cubicBezTo>
                  <a:cubicBezTo>
                    <a:pt x="230" y="222"/>
                    <a:pt x="227" y="214"/>
                    <a:pt x="224" y="227"/>
                  </a:cubicBezTo>
                  <a:cubicBezTo>
                    <a:pt x="221" y="239"/>
                    <a:pt x="220" y="230"/>
                    <a:pt x="214" y="233"/>
                  </a:cubicBezTo>
                  <a:cubicBezTo>
                    <a:pt x="206" y="237"/>
                    <a:pt x="211" y="231"/>
                    <a:pt x="204" y="228"/>
                  </a:cubicBezTo>
                  <a:cubicBezTo>
                    <a:pt x="197" y="225"/>
                    <a:pt x="206" y="220"/>
                    <a:pt x="212" y="220"/>
                  </a:cubicBezTo>
                  <a:cubicBezTo>
                    <a:pt x="218" y="220"/>
                    <a:pt x="212" y="208"/>
                    <a:pt x="203" y="209"/>
                  </a:cubicBezTo>
                  <a:cubicBezTo>
                    <a:pt x="194" y="209"/>
                    <a:pt x="185" y="203"/>
                    <a:pt x="192" y="211"/>
                  </a:cubicBezTo>
                  <a:cubicBezTo>
                    <a:pt x="200" y="217"/>
                    <a:pt x="186" y="224"/>
                    <a:pt x="195" y="230"/>
                  </a:cubicBezTo>
                  <a:cubicBezTo>
                    <a:pt x="203" y="234"/>
                    <a:pt x="194" y="236"/>
                    <a:pt x="195" y="245"/>
                  </a:cubicBezTo>
                  <a:cubicBezTo>
                    <a:pt x="197" y="253"/>
                    <a:pt x="189" y="231"/>
                    <a:pt x="176" y="241"/>
                  </a:cubicBezTo>
                  <a:cubicBezTo>
                    <a:pt x="162" y="250"/>
                    <a:pt x="156" y="248"/>
                    <a:pt x="163" y="258"/>
                  </a:cubicBezTo>
                  <a:cubicBezTo>
                    <a:pt x="172" y="267"/>
                    <a:pt x="162" y="269"/>
                    <a:pt x="148" y="261"/>
                  </a:cubicBezTo>
                  <a:cubicBezTo>
                    <a:pt x="133" y="255"/>
                    <a:pt x="130" y="259"/>
                    <a:pt x="136" y="264"/>
                  </a:cubicBezTo>
                  <a:cubicBezTo>
                    <a:pt x="142" y="270"/>
                    <a:pt x="153" y="269"/>
                    <a:pt x="144" y="275"/>
                  </a:cubicBezTo>
                  <a:cubicBezTo>
                    <a:pt x="136" y="279"/>
                    <a:pt x="137" y="269"/>
                    <a:pt x="128" y="267"/>
                  </a:cubicBezTo>
                  <a:cubicBezTo>
                    <a:pt x="118" y="265"/>
                    <a:pt x="125" y="261"/>
                    <a:pt x="121" y="256"/>
                  </a:cubicBezTo>
                  <a:cubicBezTo>
                    <a:pt x="115" y="252"/>
                    <a:pt x="127" y="250"/>
                    <a:pt x="119" y="244"/>
                  </a:cubicBezTo>
                  <a:cubicBezTo>
                    <a:pt x="112" y="237"/>
                    <a:pt x="104" y="236"/>
                    <a:pt x="102" y="230"/>
                  </a:cubicBezTo>
                  <a:cubicBezTo>
                    <a:pt x="101" y="224"/>
                    <a:pt x="102" y="234"/>
                    <a:pt x="118" y="237"/>
                  </a:cubicBezTo>
                  <a:cubicBezTo>
                    <a:pt x="133" y="239"/>
                    <a:pt x="148" y="250"/>
                    <a:pt x="162" y="242"/>
                  </a:cubicBezTo>
                  <a:cubicBezTo>
                    <a:pt x="176" y="234"/>
                    <a:pt x="180" y="228"/>
                    <a:pt x="165" y="219"/>
                  </a:cubicBezTo>
                  <a:cubicBezTo>
                    <a:pt x="151" y="209"/>
                    <a:pt x="153" y="214"/>
                    <a:pt x="137" y="203"/>
                  </a:cubicBezTo>
                  <a:cubicBezTo>
                    <a:pt x="122" y="194"/>
                    <a:pt x="127" y="202"/>
                    <a:pt x="113" y="199"/>
                  </a:cubicBezTo>
                  <a:cubicBezTo>
                    <a:pt x="101" y="194"/>
                    <a:pt x="113" y="194"/>
                    <a:pt x="104" y="191"/>
                  </a:cubicBezTo>
                  <a:cubicBezTo>
                    <a:pt x="95" y="186"/>
                    <a:pt x="102" y="196"/>
                    <a:pt x="90" y="191"/>
                  </a:cubicBezTo>
                  <a:cubicBezTo>
                    <a:pt x="90" y="192"/>
                    <a:pt x="90" y="192"/>
                    <a:pt x="90" y="192"/>
                  </a:cubicBezTo>
                  <a:cubicBezTo>
                    <a:pt x="92" y="196"/>
                    <a:pt x="89" y="196"/>
                    <a:pt x="87" y="194"/>
                  </a:cubicBezTo>
                  <a:cubicBezTo>
                    <a:pt x="84" y="194"/>
                    <a:pt x="86" y="194"/>
                    <a:pt x="84" y="196"/>
                  </a:cubicBezTo>
                  <a:cubicBezTo>
                    <a:pt x="83" y="197"/>
                    <a:pt x="78" y="197"/>
                    <a:pt x="78" y="199"/>
                  </a:cubicBezTo>
                  <a:cubicBezTo>
                    <a:pt x="77" y="202"/>
                    <a:pt x="77" y="203"/>
                    <a:pt x="75" y="202"/>
                  </a:cubicBezTo>
                  <a:cubicBezTo>
                    <a:pt x="67" y="206"/>
                    <a:pt x="74" y="203"/>
                    <a:pt x="74" y="205"/>
                  </a:cubicBezTo>
                  <a:cubicBezTo>
                    <a:pt x="75" y="208"/>
                    <a:pt x="70" y="206"/>
                    <a:pt x="72" y="211"/>
                  </a:cubicBezTo>
                  <a:cubicBezTo>
                    <a:pt x="74" y="219"/>
                    <a:pt x="77" y="213"/>
                    <a:pt x="80" y="217"/>
                  </a:cubicBezTo>
                  <a:cubicBezTo>
                    <a:pt x="83" y="222"/>
                    <a:pt x="86" y="220"/>
                    <a:pt x="83" y="224"/>
                  </a:cubicBezTo>
                  <a:cubicBezTo>
                    <a:pt x="80" y="227"/>
                    <a:pt x="74" y="231"/>
                    <a:pt x="77" y="234"/>
                  </a:cubicBezTo>
                  <a:cubicBezTo>
                    <a:pt x="80" y="236"/>
                    <a:pt x="86" y="250"/>
                    <a:pt x="84" y="250"/>
                  </a:cubicBezTo>
                  <a:cubicBezTo>
                    <a:pt x="81" y="250"/>
                    <a:pt x="81" y="250"/>
                    <a:pt x="81" y="252"/>
                  </a:cubicBezTo>
                  <a:cubicBezTo>
                    <a:pt x="83" y="252"/>
                    <a:pt x="81" y="252"/>
                    <a:pt x="81" y="253"/>
                  </a:cubicBezTo>
                  <a:cubicBezTo>
                    <a:pt x="81" y="256"/>
                    <a:pt x="80" y="255"/>
                    <a:pt x="81" y="256"/>
                  </a:cubicBezTo>
                  <a:cubicBezTo>
                    <a:pt x="84" y="258"/>
                    <a:pt x="80" y="258"/>
                    <a:pt x="80" y="259"/>
                  </a:cubicBezTo>
                  <a:cubicBezTo>
                    <a:pt x="81" y="262"/>
                    <a:pt x="87" y="262"/>
                    <a:pt x="84" y="264"/>
                  </a:cubicBezTo>
                  <a:cubicBezTo>
                    <a:pt x="83" y="265"/>
                    <a:pt x="84" y="265"/>
                    <a:pt x="84" y="267"/>
                  </a:cubicBezTo>
                  <a:cubicBezTo>
                    <a:pt x="83" y="269"/>
                    <a:pt x="89" y="269"/>
                    <a:pt x="89" y="272"/>
                  </a:cubicBezTo>
                  <a:cubicBezTo>
                    <a:pt x="87" y="275"/>
                    <a:pt x="81" y="275"/>
                    <a:pt x="84" y="278"/>
                  </a:cubicBezTo>
                  <a:cubicBezTo>
                    <a:pt x="87" y="279"/>
                    <a:pt x="92" y="281"/>
                    <a:pt x="93" y="284"/>
                  </a:cubicBezTo>
                  <a:cubicBezTo>
                    <a:pt x="95" y="287"/>
                    <a:pt x="96" y="286"/>
                    <a:pt x="95" y="289"/>
                  </a:cubicBezTo>
                  <a:cubicBezTo>
                    <a:pt x="93" y="292"/>
                    <a:pt x="89" y="298"/>
                    <a:pt x="80" y="306"/>
                  </a:cubicBezTo>
                  <a:cubicBezTo>
                    <a:pt x="72" y="314"/>
                    <a:pt x="69" y="315"/>
                    <a:pt x="66" y="318"/>
                  </a:cubicBezTo>
                  <a:cubicBezTo>
                    <a:pt x="69" y="320"/>
                    <a:pt x="72" y="315"/>
                    <a:pt x="74" y="317"/>
                  </a:cubicBezTo>
                  <a:cubicBezTo>
                    <a:pt x="74" y="317"/>
                    <a:pt x="72" y="317"/>
                    <a:pt x="72" y="318"/>
                  </a:cubicBezTo>
                  <a:cubicBezTo>
                    <a:pt x="74" y="321"/>
                    <a:pt x="69" y="317"/>
                    <a:pt x="72" y="320"/>
                  </a:cubicBezTo>
                  <a:cubicBezTo>
                    <a:pt x="74" y="323"/>
                    <a:pt x="74" y="320"/>
                    <a:pt x="75" y="323"/>
                  </a:cubicBezTo>
                  <a:cubicBezTo>
                    <a:pt x="77" y="325"/>
                    <a:pt x="81" y="321"/>
                    <a:pt x="83" y="325"/>
                  </a:cubicBezTo>
                  <a:cubicBezTo>
                    <a:pt x="83" y="326"/>
                    <a:pt x="86" y="325"/>
                    <a:pt x="86" y="326"/>
                  </a:cubicBezTo>
                  <a:cubicBezTo>
                    <a:pt x="84" y="328"/>
                    <a:pt x="84" y="328"/>
                    <a:pt x="80" y="326"/>
                  </a:cubicBezTo>
                  <a:cubicBezTo>
                    <a:pt x="74" y="325"/>
                    <a:pt x="77" y="331"/>
                    <a:pt x="74" y="328"/>
                  </a:cubicBezTo>
                  <a:cubicBezTo>
                    <a:pt x="69" y="326"/>
                    <a:pt x="72" y="332"/>
                    <a:pt x="69" y="329"/>
                  </a:cubicBezTo>
                  <a:cubicBezTo>
                    <a:pt x="66" y="328"/>
                    <a:pt x="69" y="331"/>
                    <a:pt x="67" y="332"/>
                  </a:cubicBezTo>
                  <a:cubicBezTo>
                    <a:pt x="70" y="335"/>
                    <a:pt x="66" y="334"/>
                    <a:pt x="66" y="337"/>
                  </a:cubicBezTo>
                  <a:cubicBezTo>
                    <a:pt x="66" y="342"/>
                    <a:pt x="61" y="338"/>
                    <a:pt x="63" y="345"/>
                  </a:cubicBezTo>
                  <a:cubicBezTo>
                    <a:pt x="66" y="349"/>
                    <a:pt x="61" y="346"/>
                    <a:pt x="64" y="351"/>
                  </a:cubicBezTo>
                  <a:cubicBezTo>
                    <a:pt x="67" y="356"/>
                    <a:pt x="64" y="352"/>
                    <a:pt x="63" y="357"/>
                  </a:cubicBezTo>
                  <a:cubicBezTo>
                    <a:pt x="64" y="360"/>
                    <a:pt x="67" y="360"/>
                    <a:pt x="66" y="362"/>
                  </a:cubicBezTo>
                  <a:cubicBezTo>
                    <a:pt x="66" y="363"/>
                    <a:pt x="64" y="366"/>
                    <a:pt x="66" y="366"/>
                  </a:cubicBezTo>
                  <a:cubicBezTo>
                    <a:pt x="67" y="366"/>
                    <a:pt x="66" y="366"/>
                    <a:pt x="67" y="370"/>
                  </a:cubicBezTo>
                  <a:cubicBezTo>
                    <a:pt x="70" y="373"/>
                    <a:pt x="69" y="376"/>
                    <a:pt x="69" y="376"/>
                  </a:cubicBezTo>
                  <a:cubicBezTo>
                    <a:pt x="74" y="374"/>
                    <a:pt x="70" y="377"/>
                    <a:pt x="75" y="377"/>
                  </a:cubicBezTo>
                  <a:cubicBezTo>
                    <a:pt x="81" y="376"/>
                    <a:pt x="77" y="382"/>
                    <a:pt x="81" y="380"/>
                  </a:cubicBezTo>
                  <a:cubicBezTo>
                    <a:pt x="84" y="377"/>
                    <a:pt x="87" y="379"/>
                    <a:pt x="87" y="380"/>
                  </a:cubicBezTo>
                  <a:cubicBezTo>
                    <a:pt x="89" y="382"/>
                    <a:pt x="92" y="380"/>
                    <a:pt x="90" y="384"/>
                  </a:cubicBezTo>
                  <a:cubicBezTo>
                    <a:pt x="89" y="388"/>
                    <a:pt x="93" y="388"/>
                    <a:pt x="90" y="390"/>
                  </a:cubicBezTo>
                  <a:cubicBezTo>
                    <a:pt x="87" y="393"/>
                    <a:pt x="92" y="391"/>
                    <a:pt x="92" y="396"/>
                  </a:cubicBezTo>
                  <a:cubicBezTo>
                    <a:pt x="93" y="402"/>
                    <a:pt x="99" y="401"/>
                    <a:pt x="98" y="402"/>
                  </a:cubicBezTo>
                  <a:cubicBezTo>
                    <a:pt x="95" y="407"/>
                    <a:pt x="102" y="402"/>
                    <a:pt x="102" y="407"/>
                  </a:cubicBezTo>
                  <a:cubicBezTo>
                    <a:pt x="102" y="408"/>
                    <a:pt x="107" y="408"/>
                    <a:pt x="104" y="410"/>
                  </a:cubicBezTo>
                  <a:cubicBezTo>
                    <a:pt x="101" y="412"/>
                    <a:pt x="101" y="415"/>
                    <a:pt x="96" y="412"/>
                  </a:cubicBezTo>
                  <a:cubicBezTo>
                    <a:pt x="95" y="410"/>
                    <a:pt x="93" y="413"/>
                    <a:pt x="95" y="415"/>
                  </a:cubicBezTo>
                  <a:cubicBezTo>
                    <a:pt x="98" y="419"/>
                    <a:pt x="93" y="419"/>
                    <a:pt x="96" y="424"/>
                  </a:cubicBezTo>
                  <a:cubicBezTo>
                    <a:pt x="98" y="425"/>
                    <a:pt x="101" y="427"/>
                    <a:pt x="102" y="424"/>
                  </a:cubicBezTo>
                  <a:cubicBezTo>
                    <a:pt x="102" y="421"/>
                    <a:pt x="105" y="424"/>
                    <a:pt x="109" y="422"/>
                  </a:cubicBezTo>
                  <a:cubicBezTo>
                    <a:pt x="112" y="419"/>
                    <a:pt x="110" y="424"/>
                    <a:pt x="113" y="422"/>
                  </a:cubicBezTo>
                  <a:cubicBezTo>
                    <a:pt x="116" y="419"/>
                    <a:pt x="113" y="425"/>
                    <a:pt x="118" y="427"/>
                  </a:cubicBezTo>
                  <a:cubicBezTo>
                    <a:pt x="121" y="429"/>
                    <a:pt x="115" y="430"/>
                    <a:pt x="116" y="432"/>
                  </a:cubicBezTo>
                  <a:cubicBezTo>
                    <a:pt x="119" y="435"/>
                    <a:pt x="116" y="435"/>
                    <a:pt x="119" y="435"/>
                  </a:cubicBezTo>
                  <a:cubicBezTo>
                    <a:pt x="122" y="436"/>
                    <a:pt x="122" y="433"/>
                    <a:pt x="125" y="438"/>
                  </a:cubicBezTo>
                  <a:cubicBezTo>
                    <a:pt x="128" y="441"/>
                    <a:pt x="125" y="447"/>
                    <a:pt x="128" y="446"/>
                  </a:cubicBezTo>
                  <a:cubicBezTo>
                    <a:pt x="133" y="444"/>
                    <a:pt x="133" y="449"/>
                    <a:pt x="139" y="446"/>
                  </a:cubicBezTo>
                  <a:cubicBezTo>
                    <a:pt x="144" y="443"/>
                    <a:pt x="142" y="447"/>
                    <a:pt x="145" y="449"/>
                  </a:cubicBezTo>
                  <a:cubicBezTo>
                    <a:pt x="148" y="452"/>
                    <a:pt x="150" y="447"/>
                    <a:pt x="153" y="452"/>
                  </a:cubicBezTo>
                  <a:cubicBezTo>
                    <a:pt x="154" y="453"/>
                    <a:pt x="157" y="450"/>
                    <a:pt x="159" y="453"/>
                  </a:cubicBezTo>
                  <a:cubicBezTo>
                    <a:pt x="160" y="457"/>
                    <a:pt x="163" y="453"/>
                    <a:pt x="163" y="455"/>
                  </a:cubicBezTo>
                  <a:cubicBezTo>
                    <a:pt x="163" y="458"/>
                    <a:pt x="165" y="458"/>
                    <a:pt x="163" y="460"/>
                  </a:cubicBezTo>
                  <a:cubicBezTo>
                    <a:pt x="160" y="461"/>
                    <a:pt x="160" y="463"/>
                    <a:pt x="162" y="463"/>
                  </a:cubicBezTo>
                  <a:cubicBezTo>
                    <a:pt x="163" y="463"/>
                    <a:pt x="165" y="464"/>
                    <a:pt x="162" y="464"/>
                  </a:cubicBezTo>
                  <a:cubicBezTo>
                    <a:pt x="160" y="464"/>
                    <a:pt x="159" y="466"/>
                    <a:pt x="160" y="468"/>
                  </a:cubicBezTo>
                  <a:cubicBezTo>
                    <a:pt x="162" y="469"/>
                    <a:pt x="163" y="472"/>
                    <a:pt x="162" y="474"/>
                  </a:cubicBezTo>
                  <a:cubicBezTo>
                    <a:pt x="160" y="477"/>
                    <a:pt x="154" y="474"/>
                    <a:pt x="153" y="477"/>
                  </a:cubicBezTo>
                  <a:cubicBezTo>
                    <a:pt x="153" y="480"/>
                    <a:pt x="147" y="475"/>
                    <a:pt x="148" y="485"/>
                  </a:cubicBezTo>
                  <a:cubicBezTo>
                    <a:pt x="153" y="481"/>
                    <a:pt x="150" y="486"/>
                    <a:pt x="154" y="483"/>
                  </a:cubicBezTo>
                  <a:cubicBezTo>
                    <a:pt x="157" y="481"/>
                    <a:pt x="157" y="485"/>
                    <a:pt x="154" y="486"/>
                  </a:cubicBezTo>
                  <a:cubicBezTo>
                    <a:pt x="148" y="488"/>
                    <a:pt x="151" y="489"/>
                    <a:pt x="145" y="489"/>
                  </a:cubicBezTo>
                  <a:cubicBezTo>
                    <a:pt x="144" y="489"/>
                    <a:pt x="145" y="494"/>
                    <a:pt x="148" y="492"/>
                  </a:cubicBezTo>
                  <a:cubicBezTo>
                    <a:pt x="150" y="492"/>
                    <a:pt x="153" y="497"/>
                    <a:pt x="150" y="497"/>
                  </a:cubicBezTo>
                  <a:cubicBezTo>
                    <a:pt x="148" y="496"/>
                    <a:pt x="147" y="496"/>
                    <a:pt x="145" y="499"/>
                  </a:cubicBezTo>
                  <a:cubicBezTo>
                    <a:pt x="145" y="502"/>
                    <a:pt x="144" y="502"/>
                    <a:pt x="144" y="503"/>
                  </a:cubicBezTo>
                  <a:cubicBezTo>
                    <a:pt x="145" y="508"/>
                    <a:pt x="144" y="505"/>
                    <a:pt x="140" y="505"/>
                  </a:cubicBezTo>
                  <a:cubicBezTo>
                    <a:pt x="139" y="505"/>
                    <a:pt x="136" y="502"/>
                    <a:pt x="137" y="505"/>
                  </a:cubicBezTo>
                  <a:cubicBezTo>
                    <a:pt x="137" y="506"/>
                    <a:pt x="133" y="506"/>
                    <a:pt x="139" y="508"/>
                  </a:cubicBezTo>
                  <a:cubicBezTo>
                    <a:pt x="144" y="511"/>
                    <a:pt x="140" y="513"/>
                    <a:pt x="145" y="513"/>
                  </a:cubicBezTo>
                  <a:cubicBezTo>
                    <a:pt x="150" y="514"/>
                    <a:pt x="145" y="514"/>
                    <a:pt x="151" y="517"/>
                  </a:cubicBezTo>
                  <a:cubicBezTo>
                    <a:pt x="157" y="519"/>
                    <a:pt x="151" y="516"/>
                    <a:pt x="162" y="527"/>
                  </a:cubicBezTo>
                  <a:cubicBezTo>
                    <a:pt x="163" y="525"/>
                    <a:pt x="166" y="525"/>
                    <a:pt x="168" y="525"/>
                  </a:cubicBezTo>
                  <a:cubicBezTo>
                    <a:pt x="169" y="525"/>
                    <a:pt x="169" y="528"/>
                    <a:pt x="172" y="528"/>
                  </a:cubicBezTo>
                  <a:cubicBezTo>
                    <a:pt x="176" y="528"/>
                    <a:pt x="174" y="531"/>
                    <a:pt x="179" y="528"/>
                  </a:cubicBezTo>
                  <a:cubicBezTo>
                    <a:pt x="182" y="527"/>
                    <a:pt x="183" y="530"/>
                    <a:pt x="185" y="530"/>
                  </a:cubicBezTo>
                  <a:cubicBezTo>
                    <a:pt x="186" y="530"/>
                    <a:pt x="186" y="531"/>
                    <a:pt x="191" y="533"/>
                  </a:cubicBezTo>
                  <a:cubicBezTo>
                    <a:pt x="195" y="534"/>
                    <a:pt x="191" y="534"/>
                    <a:pt x="192" y="536"/>
                  </a:cubicBezTo>
                  <a:cubicBezTo>
                    <a:pt x="195" y="537"/>
                    <a:pt x="197" y="533"/>
                    <a:pt x="198" y="534"/>
                  </a:cubicBezTo>
                  <a:cubicBezTo>
                    <a:pt x="201" y="536"/>
                    <a:pt x="201" y="533"/>
                    <a:pt x="203" y="534"/>
                  </a:cubicBezTo>
                  <a:cubicBezTo>
                    <a:pt x="204" y="534"/>
                    <a:pt x="204" y="536"/>
                    <a:pt x="207" y="536"/>
                  </a:cubicBezTo>
                  <a:cubicBezTo>
                    <a:pt x="211" y="536"/>
                    <a:pt x="206" y="539"/>
                    <a:pt x="207" y="541"/>
                  </a:cubicBezTo>
                  <a:cubicBezTo>
                    <a:pt x="209" y="542"/>
                    <a:pt x="209" y="542"/>
                    <a:pt x="214" y="544"/>
                  </a:cubicBezTo>
                  <a:cubicBezTo>
                    <a:pt x="215" y="547"/>
                    <a:pt x="217" y="542"/>
                    <a:pt x="217" y="545"/>
                  </a:cubicBezTo>
                  <a:cubicBezTo>
                    <a:pt x="218" y="548"/>
                    <a:pt x="220" y="545"/>
                    <a:pt x="220" y="548"/>
                  </a:cubicBezTo>
                  <a:cubicBezTo>
                    <a:pt x="221" y="553"/>
                    <a:pt x="226" y="551"/>
                    <a:pt x="226" y="550"/>
                  </a:cubicBezTo>
                  <a:cubicBezTo>
                    <a:pt x="227" y="548"/>
                    <a:pt x="229" y="547"/>
                    <a:pt x="230" y="545"/>
                  </a:cubicBezTo>
                  <a:cubicBezTo>
                    <a:pt x="226" y="534"/>
                    <a:pt x="221" y="536"/>
                    <a:pt x="223" y="527"/>
                  </a:cubicBezTo>
                  <a:cubicBezTo>
                    <a:pt x="224" y="516"/>
                    <a:pt x="221" y="527"/>
                    <a:pt x="221" y="520"/>
                  </a:cubicBezTo>
                  <a:cubicBezTo>
                    <a:pt x="221" y="514"/>
                    <a:pt x="212" y="516"/>
                    <a:pt x="217" y="513"/>
                  </a:cubicBezTo>
                  <a:cubicBezTo>
                    <a:pt x="220" y="509"/>
                    <a:pt x="221" y="505"/>
                    <a:pt x="226" y="500"/>
                  </a:cubicBezTo>
                  <a:cubicBezTo>
                    <a:pt x="230" y="496"/>
                    <a:pt x="232" y="500"/>
                    <a:pt x="232" y="497"/>
                  </a:cubicBezTo>
                  <a:cubicBezTo>
                    <a:pt x="232" y="496"/>
                    <a:pt x="232" y="497"/>
                    <a:pt x="233" y="492"/>
                  </a:cubicBezTo>
                  <a:cubicBezTo>
                    <a:pt x="226" y="488"/>
                    <a:pt x="238" y="491"/>
                    <a:pt x="230" y="483"/>
                  </a:cubicBezTo>
                  <a:cubicBezTo>
                    <a:pt x="224" y="475"/>
                    <a:pt x="224" y="475"/>
                    <a:pt x="221" y="477"/>
                  </a:cubicBezTo>
                  <a:cubicBezTo>
                    <a:pt x="218" y="477"/>
                    <a:pt x="221" y="472"/>
                    <a:pt x="217" y="469"/>
                  </a:cubicBezTo>
                  <a:cubicBezTo>
                    <a:pt x="211" y="468"/>
                    <a:pt x="220" y="461"/>
                    <a:pt x="217" y="457"/>
                  </a:cubicBezTo>
                  <a:cubicBezTo>
                    <a:pt x="214" y="453"/>
                    <a:pt x="221" y="443"/>
                    <a:pt x="224" y="446"/>
                  </a:cubicBezTo>
                  <a:cubicBezTo>
                    <a:pt x="230" y="455"/>
                    <a:pt x="232" y="452"/>
                    <a:pt x="232" y="446"/>
                  </a:cubicBezTo>
                  <a:cubicBezTo>
                    <a:pt x="232" y="440"/>
                    <a:pt x="242" y="436"/>
                    <a:pt x="247" y="432"/>
                  </a:cubicBezTo>
                  <a:cubicBezTo>
                    <a:pt x="250" y="425"/>
                    <a:pt x="252" y="435"/>
                    <a:pt x="256" y="430"/>
                  </a:cubicBezTo>
                  <a:cubicBezTo>
                    <a:pt x="262" y="427"/>
                    <a:pt x="261" y="432"/>
                    <a:pt x="268" y="433"/>
                  </a:cubicBezTo>
                  <a:cubicBezTo>
                    <a:pt x="276" y="433"/>
                    <a:pt x="284" y="447"/>
                    <a:pt x="290" y="443"/>
                  </a:cubicBezTo>
                  <a:cubicBezTo>
                    <a:pt x="293" y="438"/>
                    <a:pt x="294" y="435"/>
                    <a:pt x="299" y="438"/>
                  </a:cubicBezTo>
                  <a:cubicBezTo>
                    <a:pt x="303" y="441"/>
                    <a:pt x="303" y="433"/>
                    <a:pt x="313" y="441"/>
                  </a:cubicBezTo>
                  <a:cubicBezTo>
                    <a:pt x="322" y="447"/>
                    <a:pt x="317" y="436"/>
                    <a:pt x="323" y="441"/>
                  </a:cubicBezTo>
                  <a:cubicBezTo>
                    <a:pt x="331" y="446"/>
                    <a:pt x="338" y="435"/>
                    <a:pt x="329" y="432"/>
                  </a:cubicBezTo>
                  <a:cubicBezTo>
                    <a:pt x="313" y="424"/>
                    <a:pt x="334" y="425"/>
                    <a:pt x="328" y="419"/>
                  </a:cubicBezTo>
                  <a:cubicBezTo>
                    <a:pt x="322" y="415"/>
                    <a:pt x="343" y="415"/>
                    <a:pt x="335" y="412"/>
                  </a:cubicBezTo>
                  <a:cubicBezTo>
                    <a:pt x="328" y="408"/>
                    <a:pt x="325" y="401"/>
                    <a:pt x="334" y="401"/>
                  </a:cubicBezTo>
                  <a:cubicBezTo>
                    <a:pt x="343" y="401"/>
                    <a:pt x="373" y="394"/>
                    <a:pt x="381" y="390"/>
                  </a:cubicBezTo>
                  <a:cubicBezTo>
                    <a:pt x="390" y="387"/>
                    <a:pt x="392" y="380"/>
                    <a:pt x="398" y="385"/>
                  </a:cubicBezTo>
                  <a:cubicBezTo>
                    <a:pt x="402" y="388"/>
                    <a:pt x="406" y="380"/>
                    <a:pt x="409" y="391"/>
                  </a:cubicBezTo>
                  <a:cubicBezTo>
                    <a:pt x="411" y="404"/>
                    <a:pt x="416" y="396"/>
                    <a:pt x="422" y="399"/>
                  </a:cubicBezTo>
                  <a:cubicBezTo>
                    <a:pt x="428" y="402"/>
                    <a:pt x="433" y="399"/>
                    <a:pt x="428" y="404"/>
                  </a:cubicBezTo>
                  <a:cubicBezTo>
                    <a:pt x="424" y="408"/>
                    <a:pt x="433" y="408"/>
                    <a:pt x="445" y="401"/>
                  </a:cubicBezTo>
                  <a:cubicBezTo>
                    <a:pt x="457" y="391"/>
                    <a:pt x="456" y="398"/>
                    <a:pt x="453" y="401"/>
                  </a:cubicBezTo>
                  <a:cubicBezTo>
                    <a:pt x="450" y="404"/>
                    <a:pt x="462" y="405"/>
                    <a:pt x="472" y="425"/>
                  </a:cubicBezTo>
                  <a:cubicBezTo>
                    <a:pt x="486" y="455"/>
                    <a:pt x="480" y="429"/>
                    <a:pt x="489" y="436"/>
                  </a:cubicBezTo>
                  <a:cubicBezTo>
                    <a:pt x="500" y="446"/>
                    <a:pt x="504" y="433"/>
                    <a:pt x="514" y="443"/>
                  </a:cubicBezTo>
                  <a:cubicBezTo>
                    <a:pt x="521" y="453"/>
                    <a:pt x="524" y="460"/>
                    <a:pt x="530" y="453"/>
                  </a:cubicBezTo>
                  <a:cubicBezTo>
                    <a:pt x="538" y="449"/>
                    <a:pt x="530" y="455"/>
                    <a:pt x="538" y="461"/>
                  </a:cubicBezTo>
                  <a:cubicBezTo>
                    <a:pt x="538" y="461"/>
                    <a:pt x="538" y="461"/>
                    <a:pt x="543" y="460"/>
                  </a:cubicBezTo>
                  <a:cubicBezTo>
                    <a:pt x="547" y="453"/>
                    <a:pt x="546" y="458"/>
                    <a:pt x="553" y="455"/>
                  </a:cubicBezTo>
                  <a:cubicBezTo>
                    <a:pt x="559" y="453"/>
                    <a:pt x="553" y="452"/>
                    <a:pt x="562" y="447"/>
                  </a:cubicBezTo>
                  <a:cubicBezTo>
                    <a:pt x="571" y="443"/>
                    <a:pt x="578" y="440"/>
                    <a:pt x="582" y="443"/>
                  </a:cubicBezTo>
                  <a:cubicBezTo>
                    <a:pt x="587" y="446"/>
                    <a:pt x="593" y="440"/>
                    <a:pt x="594" y="446"/>
                  </a:cubicBezTo>
                  <a:cubicBezTo>
                    <a:pt x="596" y="450"/>
                    <a:pt x="622" y="455"/>
                    <a:pt x="625" y="447"/>
                  </a:cubicBezTo>
                  <a:cubicBezTo>
                    <a:pt x="626" y="441"/>
                    <a:pt x="617" y="441"/>
                    <a:pt x="623" y="433"/>
                  </a:cubicBezTo>
                  <a:cubicBezTo>
                    <a:pt x="629" y="424"/>
                    <a:pt x="626" y="424"/>
                    <a:pt x="640" y="429"/>
                  </a:cubicBezTo>
                  <a:cubicBezTo>
                    <a:pt x="652" y="435"/>
                    <a:pt x="657" y="429"/>
                    <a:pt x="657" y="436"/>
                  </a:cubicBezTo>
                  <a:cubicBezTo>
                    <a:pt x="657" y="444"/>
                    <a:pt x="664" y="450"/>
                    <a:pt x="672" y="447"/>
                  </a:cubicBezTo>
                  <a:cubicBezTo>
                    <a:pt x="681" y="444"/>
                    <a:pt x="683" y="444"/>
                    <a:pt x="693" y="449"/>
                  </a:cubicBezTo>
                  <a:cubicBezTo>
                    <a:pt x="704" y="452"/>
                    <a:pt x="698" y="455"/>
                    <a:pt x="712" y="458"/>
                  </a:cubicBezTo>
                  <a:cubicBezTo>
                    <a:pt x="731" y="463"/>
                    <a:pt x="724" y="455"/>
                    <a:pt x="736" y="457"/>
                  </a:cubicBezTo>
                  <a:cubicBezTo>
                    <a:pt x="748" y="457"/>
                    <a:pt x="745" y="441"/>
                    <a:pt x="756" y="447"/>
                  </a:cubicBezTo>
                  <a:cubicBezTo>
                    <a:pt x="765" y="453"/>
                    <a:pt x="765" y="447"/>
                    <a:pt x="771" y="452"/>
                  </a:cubicBezTo>
                  <a:cubicBezTo>
                    <a:pt x="779" y="457"/>
                    <a:pt x="782" y="457"/>
                    <a:pt x="788" y="450"/>
                  </a:cubicBezTo>
                  <a:cubicBezTo>
                    <a:pt x="794" y="444"/>
                    <a:pt x="792" y="440"/>
                    <a:pt x="800" y="430"/>
                  </a:cubicBezTo>
                  <a:cubicBezTo>
                    <a:pt x="806" y="422"/>
                    <a:pt x="803" y="419"/>
                    <a:pt x="798" y="419"/>
                  </a:cubicBezTo>
                  <a:cubicBezTo>
                    <a:pt x="794" y="419"/>
                    <a:pt x="800" y="410"/>
                    <a:pt x="815" y="408"/>
                  </a:cubicBezTo>
                  <a:cubicBezTo>
                    <a:pt x="829" y="407"/>
                    <a:pt x="833" y="412"/>
                    <a:pt x="838" y="412"/>
                  </a:cubicBezTo>
                  <a:cubicBezTo>
                    <a:pt x="842" y="412"/>
                    <a:pt x="852" y="424"/>
                    <a:pt x="855" y="440"/>
                  </a:cubicBezTo>
                  <a:cubicBezTo>
                    <a:pt x="856" y="457"/>
                    <a:pt x="859" y="455"/>
                    <a:pt x="868" y="457"/>
                  </a:cubicBezTo>
                  <a:cubicBezTo>
                    <a:pt x="877" y="458"/>
                    <a:pt x="874" y="463"/>
                    <a:pt x="879" y="463"/>
                  </a:cubicBezTo>
                  <a:cubicBezTo>
                    <a:pt x="884" y="464"/>
                    <a:pt x="879" y="468"/>
                    <a:pt x="882" y="469"/>
                  </a:cubicBezTo>
                  <a:cubicBezTo>
                    <a:pt x="885" y="471"/>
                    <a:pt x="879" y="472"/>
                    <a:pt x="884" y="475"/>
                  </a:cubicBezTo>
                  <a:cubicBezTo>
                    <a:pt x="888" y="480"/>
                    <a:pt x="894" y="478"/>
                    <a:pt x="899" y="474"/>
                  </a:cubicBezTo>
                  <a:cubicBezTo>
                    <a:pt x="903" y="471"/>
                    <a:pt x="903" y="475"/>
                    <a:pt x="908" y="471"/>
                  </a:cubicBezTo>
                  <a:cubicBezTo>
                    <a:pt x="912" y="466"/>
                    <a:pt x="917" y="474"/>
                    <a:pt x="912" y="480"/>
                  </a:cubicBezTo>
                  <a:cubicBezTo>
                    <a:pt x="908" y="488"/>
                    <a:pt x="905" y="511"/>
                    <a:pt x="899" y="508"/>
                  </a:cubicBezTo>
                  <a:cubicBezTo>
                    <a:pt x="893" y="505"/>
                    <a:pt x="891" y="503"/>
                    <a:pt x="890" y="506"/>
                  </a:cubicBezTo>
                  <a:cubicBezTo>
                    <a:pt x="888" y="511"/>
                    <a:pt x="882" y="506"/>
                    <a:pt x="885" y="513"/>
                  </a:cubicBezTo>
                  <a:cubicBezTo>
                    <a:pt x="887" y="519"/>
                    <a:pt x="888" y="525"/>
                    <a:pt x="885" y="530"/>
                  </a:cubicBezTo>
                  <a:cubicBezTo>
                    <a:pt x="884" y="536"/>
                    <a:pt x="882" y="530"/>
                    <a:pt x="881" y="536"/>
                  </a:cubicBezTo>
                  <a:cubicBezTo>
                    <a:pt x="881" y="536"/>
                    <a:pt x="881" y="536"/>
                    <a:pt x="882" y="539"/>
                  </a:cubicBezTo>
                  <a:cubicBezTo>
                    <a:pt x="885" y="536"/>
                    <a:pt x="882" y="534"/>
                    <a:pt x="884" y="536"/>
                  </a:cubicBezTo>
                  <a:cubicBezTo>
                    <a:pt x="887" y="536"/>
                    <a:pt x="887" y="536"/>
                    <a:pt x="888" y="533"/>
                  </a:cubicBezTo>
                  <a:cubicBezTo>
                    <a:pt x="890" y="530"/>
                    <a:pt x="888" y="528"/>
                    <a:pt x="891" y="528"/>
                  </a:cubicBezTo>
                  <a:cubicBezTo>
                    <a:pt x="893" y="528"/>
                    <a:pt x="890" y="533"/>
                    <a:pt x="893" y="530"/>
                  </a:cubicBezTo>
                  <a:cubicBezTo>
                    <a:pt x="896" y="528"/>
                    <a:pt x="893" y="533"/>
                    <a:pt x="896" y="533"/>
                  </a:cubicBezTo>
                  <a:cubicBezTo>
                    <a:pt x="897" y="533"/>
                    <a:pt x="899" y="534"/>
                    <a:pt x="900" y="534"/>
                  </a:cubicBezTo>
                  <a:cubicBezTo>
                    <a:pt x="902" y="536"/>
                    <a:pt x="902" y="534"/>
                    <a:pt x="906" y="533"/>
                  </a:cubicBezTo>
                  <a:cubicBezTo>
                    <a:pt x="909" y="533"/>
                    <a:pt x="908" y="531"/>
                    <a:pt x="914" y="528"/>
                  </a:cubicBezTo>
                  <a:cubicBezTo>
                    <a:pt x="919" y="525"/>
                    <a:pt x="922" y="516"/>
                    <a:pt x="934" y="505"/>
                  </a:cubicBezTo>
                  <a:cubicBezTo>
                    <a:pt x="944" y="492"/>
                    <a:pt x="941" y="486"/>
                    <a:pt x="946" y="483"/>
                  </a:cubicBezTo>
                  <a:cubicBezTo>
                    <a:pt x="952" y="478"/>
                    <a:pt x="947" y="478"/>
                    <a:pt x="954" y="472"/>
                  </a:cubicBezTo>
                  <a:cubicBezTo>
                    <a:pt x="961" y="466"/>
                    <a:pt x="961" y="449"/>
                    <a:pt x="960" y="444"/>
                  </a:cubicBezTo>
                  <a:cubicBezTo>
                    <a:pt x="958" y="440"/>
                    <a:pt x="961" y="440"/>
                    <a:pt x="963" y="435"/>
                  </a:cubicBezTo>
                  <a:cubicBezTo>
                    <a:pt x="964" y="429"/>
                    <a:pt x="970" y="427"/>
                    <a:pt x="966" y="422"/>
                  </a:cubicBezTo>
                  <a:cubicBezTo>
                    <a:pt x="963" y="419"/>
                    <a:pt x="967" y="419"/>
                    <a:pt x="964" y="416"/>
                  </a:cubicBezTo>
                  <a:cubicBezTo>
                    <a:pt x="963" y="412"/>
                    <a:pt x="970" y="413"/>
                    <a:pt x="966" y="408"/>
                  </a:cubicBezTo>
                  <a:cubicBezTo>
                    <a:pt x="960" y="405"/>
                    <a:pt x="958" y="402"/>
                    <a:pt x="957" y="401"/>
                  </a:cubicBezTo>
                  <a:cubicBezTo>
                    <a:pt x="954" y="398"/>
                    <a:pt x="951" y="401"/>
                    <a:pt x="947" y="399"/>
                  </a:cubicBezTo>
                  <a:cubicBezTo>
                    <a:pt x="944" y="398"/>
                    <a:pt x="947" y="405"/>
                    <a:pt x="940" y="407"/>
                  </a:cubicBezTo>
                  <a:cubicBezTo>
                    <a:pt x="929" y="410"/>
                    <a:pt x="943" y="396"/>
                    <a:pt x="935" y="399"/>
                  </a:cubicBezTo>
                  <a:cubicBezTo>
                    <a:pt x="929" y="401"/>
                    <a:pt x="937" y="404"/>
                    <a:pt x="931" y="404"/>
                  </a:cubicBezTo>
                  <a:cubicBezTo>
                    <a:pt x="925" y="404"/>
                    <a:pt x="937" y="394"/>
                    <a:pt x="926" y="394"/>
                  </a:cubicBezTo>
                  <a:cubicBezTo>
                    <a:pt x="917" y="394"/>
                    <a:pt x="912" y="393"/>
                    <a:pt x="925" y="385"/>
                  </a:cubicBezTo>
                  <a:cubicBezTo>
                    <a:pt x="938" y="376"/>
                    <a:pt x="940" y="376"/>
                    <a:pt x="943" y="368"/>
                  </a:cubicBezTo>
                  <a:cubicBezTo>
                    <a:pt x="946" y="360"/>
                    <a:pt x="957" y="360"/>
                    <a:pt x="960" y="351"/>
                  </a:cubicBezTo>
                  <a:cubicBezTo>
                    <a:pt x="964" y="342"/>
                    <a:pt x="979" y="332"/>
                    <a:pt x="987" y="334"/>
                  </a:cubicBezTo>
                  <a:cubicBezTo>
                    <a:pt x="995" y="337"/>
                    <a:pt x="998" y="332"/>
                    <a:pt x="1002" y="335"/>
                  </a:cubicBezTo>
                  <a:cubicBezTo>
                    <a:pt x="1007" y="338"/>
                    <a:pt x="1002" y="332"/>
                    <a:pt x="1013" y="334"/>
                  </a:cubicBezTo>
                  <a:cubicBezTo>
                    <a:pt x="1025" y="335"/>
                    <a:pt x="1025" y="338"/>
                    <a:pt x="1028" y="331"/>
                  </a:cubicBezTo>
                  <a:cubicBezTo>
                    <a:pt x="1028" y="329"/>
                    <a:pt x="1056" y="329"/>
                    <a:pt x="1047" y="337"/>
                  </a:cubicBezTo>
                  <a:cubicBezTo>
                    <a:pt x="1039" y="343"/>
                    <a:pt x="1059" y="338"/>
                    <a:pt x="1060" y="337"/>
                  </a:cubicBezTo>
                  <a:cubicBezTo>
                    <a:pt x="1063" y="332"/>
                    <a:pt x="1066" y="343"/>
                    <a:pt x="1074" y="337"/>
                  </a:cubicBezTo>
                  <a:cubicBezTo>
                    <a:pt x="1082" y="332"/>
                    <a:pt x="1059" y="332"/>
                    <a:pt x="1075" y="320"/>
                  </a:cubicBezTo>
                  <a:cubicBezTo>
                    <a:pt x="1092" y="309"/>
                    <a:pt x="1085" y="304"/>
                    <a:pt x="1104" y="303"/>
                  </a:cubicBezTo>
                  <a:cubicBezTo>
                    <a:pt x="1121" y="300"/>
                    <a:pt x="1107" y="323"/>
                    <a:pt x="1120" y="317"/>
                  </a:cubicBezTo>
                  <a:cubicBezTo>
                    <a:pt x="1132" y="310"/>
                    <a:pt x="1129" y="303"/>
                    <a:pt x="1136" y="306"/>
                  </a:cubicBezTo>
                  <a:cubicBezTo>
                    <a:pt x="1144" y="307"/>
                    <a:pt x="1132" y="290"/>
                    <a:pt x="1146" y="290"/>
                  </a:cubicBezTo>
                  <a:cubicBezTo>
                    <a:pt x="1159" y="292"/>
                    <a:pt x="1147" y="290"/>
                    <a:pt x="1146" y="304"/>
                  </a:cubicBezTo>
                  <a:cubicBezTo>
                    <a:pt x="1142" y="318"/>
                    <a:pt x="1133" y="314"/>
                    <a:pt x="1121" y="329"/>
                  </a:cubicBezTo>
                  <a:cubicBezTo>
                    <a:pt x="1109" y="345"/>
                    <a:pt x="1103" y="351"/>
                    <a:pt x="1095" y="352"/>
                  </a:cubicBezTo>
                  <a:cubicBezTo>
                    <a:pt x="1086" y="356"/>
                    <a:pt x="1094" y="359"/>
                    <a:pt x="1086" y="365"/>
                  </a:cubicBezTo>
                  <a:cubicBezTo>
                    <a:pt x="1077" y="371"/>
                    <a:pt x="1080" y="398"/>
                    <a:pt x="1085" y="421"/>
                  </a:cubicBezTo>
                  <a:cubicBezTo>
                    <a:pt x="1086" y="430"/>
                    <a:pt x="1085" y="449"/>
                    <a:pt x="1098" y="429"/>
                  </a:cubicBezTo>
                  <a:cubicBezTo>
                    <a:pt x="1107" y="416"/>
                    <a:pt x="1098" y="412"/>
                    <a:pt x="1111" y="412"/>
                  </a:cubicBezTo>
                  <a:cubicBezTo>
                    <a:pt x="1120" y="412"/>
                    <a:pt x="1109" y="396"/>
                    <a:pt x="1121" y="396"/>
                  </a:cubicBezTo>
                  <a:cubicBezTo>
                    <a:pt x="1139" y="394"/>
                    <a:pt x="1124" y="387"/>
                    <a:pt x="1129" y="379"/>
                  </a:cubicBezTo>
                  <a:cubicBezTo>
                    <a:pt x="1133" y="370"/>
                    <a:pt x="1139" y="382"/>
                    <a:pt x="1141" y="374"/>
                  </a:cubicBezTo>
                  <a:cubicBezTo>
                    <a:pt x="1142" y="365"/>
                    <a:pt x="1130" y="368"/>
                    <a:pt x="1136" y="360"/>
                  </a:cubicBezTo>
                  <a:cubicBezTo>
                    <a:pt x="1147" y="348"/>
                    <a:pt x="1121" y="354"/>
                    <a:pt x="1133" y="345"/>
                  </a:cubicBezTo>
                  <a:cubicBezTo>
                    <a:pt x="1146" y="334"/>
                    <a:pt x="1138" y="329"/>
                    <a:pt x="1146" y="326"/>
                  </a:cubicBezTo>
                  <a:cubicBezTo>
                    <a:pt x="1155" y="323"/>
                    <a:pt x="1147" y="331"/>
                    <a:pt x="1158" y="323"/>
                  </a:cubicBezTo>
                  <a:cubicBezTo>
                    <a:pt x="1171" y="312"/>
                    <a:pt x="1155" y="337"/>
                    <a:pt x="1167" y="326"/>
                  </a:cubicBezTo>
                  <a:cubicBezTo>
                    <a:pt x="1181" y="314"/>
                    <a:pt x="1188" y="318"/>
                    <a:pt x="1194" y="326"/>
                  </a:cubicBezTo>
                  <a:cubicBezTo>
                    <a:pt x="1200" y="332"/>
                    <a:pt x="1190" y="325"/>
                    <a:pt x="1213" y="312"/>
                  </a:cubicBezTo>
                  <a:cubicBezTo>
                    <a:pt x="1222" y="307"/>
                    <a:pt x="1229" y="298"/>
                    <a:pt x="1241" y="295"/>
                  </a:cubicBezTo>
                  <a:cubicBezTo>
                    <a:pt x="1263" y="287"/>
                    <a:pt x="1263" y="298"/>
                    <a:pt x="1267" y="293"/>
                  </a:cubicBezTo>
                  <a:cubicBezTo>
                    <a:pt x="1273" y="287"/>
                    <a:pt x="1266" y="286"/>
                    <a:pt x="1263" y="275"/>
                  </a:cubicBezTo>
                  <a:cubicBezTo>
                    <a:pt x="1258" y="262"/>
                    <a:pt x="1255" y="275"/>
                    <a:pt x="1252" y="265"/>
                  </a:cubicBezTo>
                  <a:cubicBezTo>
                    <a:pt x="1251" y="259"/>
                    <a:pt x="1264" y="269"/>
                    <a:pt x="1270" y="259"/>
                  </a:cubicBezTo>
                  <a:cubicBezTo>
                    <a:pt x="1272" y="258"/>
                    <a:pt x="1273" y="258"/>
                    <a:pt x="1273" y="256"/>
                  </a:cubicBezTo>
                  <a:cubicBezTo>
                    <a:pt x="1273" y="256"/>
                    <a:pt x="1273" y="256"/>
                    <a:pt x="1273" y="256"/>
                  </a:cubicBezTo>
                  <a:close/>
                  <a:moveTo>
                    <a:pt x="969" y="421"/>
                  </a:moveTo>
                  <a:cubicBezTo>
                    <a:pt x="967" y="424"/>
                    <a:pt x="970" y="422"/>
                    <a:pt x="969" y="425"/>
                  </a:cubicBezTo>
                  <a:cubicBezTo>
                    <a:pt x="967" y="429"/>
                    <a:pt x="970" y="429"/>
                    <a:pt x="970" y="430"/>
                  </a:cubicBezTo>
                  <a:cubicBezTo>
                    <a:pt x="969" y="430"/>
                    <a:pt x="972" y="430"/>
                    <a:pt x="973" y="435"/>
                  </a:cubicBezTo>
                  <a:cubicBezTo>
                    <a:pt x="975" y="438"/>
                    <a:pt x="970" y="441"/>
                    <a:pt x="972" y="444"/>
                  </a:cubicBezTo>
                  <a:cubicBezTo>
                    <a:pt x="973" y="449"/>
                    <a:pt x="972" y="461"/>
                    <a:pt x="970" y="464"/>
                  </a:cubicBezTo>
                  <a:cubicBezTo>
                    <a:pt x="969" y="468"/>
                    <a:pt x="975" y="468"/>
                    <a:pt x="972" y="477"/>
                  </a:cubicBezTo>
                  <a:cubicBezTo>
                    <a:pt x="969" y="481"/>
                    <a:pt x="973" y="485"/>
                    <a:pt x="972" y="488"/>
                  </a:cubicBezTo>
                  <a:cubicBezTo>
                    <a:pt x="969" y="491"/>
                    <a:pt x="970" y="492"/>
                    <a:pt x="970" y="496"/>
                  </a:cubicBezTo>
                  <a:cubicBezTo>
                    <a:pt x="972" y="500"/>
                    <a:pt x="973" y="499"/>
                    <a:pt x="973" y="494"/>
                  </a:cubicBezTo>
                  <a:cubicBezTo>
                    <a:pt x="975" y="489"/>
                    <a:pt x="977" y="488"/>
                    <a:pt x="978" y="489"/>
                  </a:cubicBezTo>
                  <a:cubicBezTo>
                    <a:pt x="978" y="491"/>
                    <a:pt x="979" y="489"/>
                    <a:pt x="981" y="491"/>
                  </a:cubicBezTo>
                  <a:cubicBezTo>
                    <a:pt x="983" y="491"/>
                    <a:pt x="983" y="497"/>
                    <a:pt x="983" y="496"/>
                  </a:cubicBezTo>
                  <a:cubicBezTo>
                    <a:pt x="986" y="491"/>
                    <a:pt x="984" y="492"/>
                    <a:pt x="984" y="489"/>
                  </a:cubicBezTo>
                  <a:cubicBezTo>
                    <a:pt x="984" y="486"/>
                    <a:pt x="984" y="488"/>
                    <a:pt x="981" y="488"/>
                  </a:cubicBezTo>
                  <a:cubicBezTo>
                    <a:pt x="979" y="486"/>
                    <a:pt x="979" y="483"/>
                    <a:pt x="978" y="480"/>
                  </a:cubicBezTo>
                  <a:cubicBezTo>
                    <a:pt x="973" y="477"/>
                    <a:pt x="977" y="468"/>
                    <a:pt x="978" y="464"/>
                  </a:cubicBezTo>
                  <a:cubicBezTo>
                    <a:pt x="981" y="463"/>
                    <a:pt x="978" y="460"/>
                    <a:pt x="981" y="458"/>
                  </a:cubicBezTo>
                  <a:cubicBezTo>
                    <a:pt x="984" y="458"/>
                    <a:pt x="987" y="458"/>
                    <a:pt x="990" y="461"/>
                  </a:cubicBezTo>
                  <a:cubicBezTo>
                    <a:pt x="992" y="464"/>
                    <a:pt x="993" y="468"/>
                    <a:pt x="993" y="464"/>
                  </a:cubicBezTo>
                  <a:cubicBezTo>
                    <a:pt x="993" y="463"/>
                    <a:pt x="990" y="460"/>
                    <a:pt x="989" y="457"/>
                  </a:cubicBezTo>
                  <a:cubicBezTo>
                    <a:pt x="989" y="452"/>
                    <a:pt x="986" y="446"/>
                    <a:pt x="984" y="441"/>
                  </a:cubicBezTo>
                  <a:cubicBezTo>
                    <a:pt x="984" y="436"/>
                    <a:pt x="983" y="435"/>
                    <a:pt x="983" y="432"/>
                  </a:cubicBezTo>
                  <a:cubicBezTo>
                    <a:pt x="983" y="429"/>
                    <a:pt x="981" y="433"/>
                    <a:pt x="981" y="430"/>
                  </a:cubicBezTo>
                  <a:cubicBezTo>
                    <a:pt x="983" y="425"/>
                    <a:pt x="981" y="430"/>
                    <a:pt x="981" y="427"/>
                  </a:cubicBezTo>
                  <a:cubicBezTo>
                    <a:pt x="979" y="422"/>
                    <a:pt x="984" y="422"/>
                    <a:pt x="983" y="413"/>
                  </a:cubicBezTo>
                  <a:cubicBezTo>
                    <a:pt x="981" y="407"/>
                    <a:pt x="979" y="410"/>
                    <a:pt x="981" y="408"/>
                  </a:cubicBezTo>
                  <a:cubicBezTo>
                    <a:pt x="981" y="407"/>
                    <a:pt x="979" y="408"/>
                    <a:pt x="979" y="407"/>
                  </a:cubicBezTo>
                  <a:cubicBezTo>
                    <a:pt x="979" y="404"/>
                    <a:pt x="978" y="404"/>
                    <a:pt x="979" y="402"/>
                  </a:cubicBezTo>
                  <a:cubicBezTo>
                    <a:pt x="981" y="401"/>
                    <a:pt x="979" y="399"/>
                    <a:pt x="978" y="398"/>
                  </a:cubicBezTo>
                  <a:cubicBezTo>
                    <a:pt x="977" y="394"/>
                    <a:pt x="978" y="398"/>
                    <a:pt x="975" y="398"/>
                  </a:cubicBezTo>
                  <a:cubicBezTo>
                    <a:pt x="972" y="399"/>
                    <a:pt x="978" y="401"/>
                    <a:pt x="977" y="404"/>
                  </a:cubicBezTo>
                  <a:cubicBezTo>
                    <a:pt x="977" y="407"/>
                    <a:pt x="975" y="405"/>
                    <a:pt x="975" y="407"/>
                  </a:cubicBezTo>
                  <a:cubicBezTo>
                    <a:pt x="975" y="408"/>
                    <a:pt x="978" y="407"/>
                    <a:pt x="975" y="408"/>
                  </a:cubicBezTo>
                  <a:cubicBezTo>
                    <a:pt x="973" y="412"/>
                    <a:pt x="975" y="407"/>
                    <a:pt x="972" y="408"/>
                  </a:cubicBezTo>
                  <a:cubicBezTo>
                    <a:pt x="970" y="408"/>
                    <a:pt x="969" y="408"/>
                    <a:pt x="970" y="412"/>
                  </a:cubicBezTo>
                  <a:cubicBezTo>
                    <a:pt x="970" y="413"/>
                    <a:pt x="970" y="416"/>
                    <a:pt x="969" y="421"/>
                  </a:cubicBezTo>
                  <a:close/>
                  <a:moveTo>
                    <a:pt x="1007" y="517"/>
                  </a:moveTo>
                  <a:cubicBezTo>
                    <a:pt x="1010" y="516"/>
                    <a:pt x="1004" y="514"/>
                    <a:pt x="1004" y="516"/>
                  </a:cubicBezTo>
                  <a:cubicBezTo>
                    <a:pt x="1002" y="519"/>
                    <a:pt x="998" y="520"/>
                    <a:pt x="999" y="523"/>
                  </a:cubicBezTo>
                  <a:cubicBezTo>
                    <a:pt x="1001" y="525"/>
                    <a:pt x="1001" y="519"/>
                    <a:pt x="1007" y="517"/>
                  </a:cubicBezTo>
                  <a:close/>
                  <a:moveTo>
                    <a:pt x="1015" y="511"/>
                  </a:moveTo>
                  <a:cubicBezTo>
                    <a:pt x="1018" y="508"/>
                    <a:pt x="1018" y="509"/>
                    <a:pt x="1021" y="506"/>
                  </a:cubicBezTo>
                  <a:cubicBezTo>
                    <a:pt x="1024" y="505"/>
                    <a:pt x="1028" y="506"/>
                    <a:pt x="1025" y="503"/>
                  </a:cubicBezTo>
                  <a:cubicBezTo>
                    <a:pt x="1024" y="502"/>
                    <a:pt x="1022" y="506"/>
                    <a:pt x="1019" y="505"/>
                  </a:cubicBezTo>
                  <a:cubicBezTo>
                    <a:pt x="1018" y="503"/>
                    <a:pt x="1021" y="506"/>
                    <a:pt x="1018" y="506"/>
                  </a:cubicBezTo>
                  <a:cubicBezTo>
                    <a:pt x="1015" y="508"/>
                    <a:pt x="1012" y="509"/>
                    <a:pt x="1010" y="514"/>
                  </a:cubicBezTo>
                  <a:cubicBezTo>
                    <a:pt x="1010" y="516"/>
                    <a:pt x="1013" y="516"/>
                    <a:pt x="1015" y="511"/>
                  </a:cubicBezTo>
                  <a:close/>
                  <a:moveTo>
                    <a:pt x="1031" y="500"/>
                  </a:moveTo>
                  <a:cubicBezTo>
                    <a:pt x="1033" y="497"/>
                    <a:pt x="1037" y="494"/>
                    <a:pt x="1039" y="494"/>
                  </a:cubicBezTo>
                  <a:cubicBezTo>
                    <a:pt x="1040" y="496"/>
                    <a:pt x="1030" y="505"/>
                    <a:pt x="1031" y="500"/>
                  </a:cubicBezTo>
                  <a:close/>
                  <a:moveTo>
                    <a:pt x="1071" y="461"/>
                  </a:moveTo>
                  <a:cubicBezTo>
                    <a:pt x="1071" y="460"/>
                    <a:pt x="1072" y="453"/>
                    <a:pt x="1074" y="455"/>
                  </a:cubicBezTo>
                  <a:cubicBezTo>
                    <a:pt x="1075" y="457"/>
                    <a:pt x="1071" y="461"/>
                    <a:pt x="1071" y="461"/>
                  </a:cubicBezTo>
                  <a:close/>
                  <a:moveTo>
                    <a:pt x="1066" y="464"/>
                  </a:moveTo>
                  <a:cubicBezTo>
                    <a:pt x="1068" y="464"/>
                    <a:pt x="1069" y="463"/>
                    <a:pt x="1069" y="463"/>
                  </a:cubicBezTo>
                  <a:cubicBezTo>
                    <a:pt x="1069" y="464"/>
                    <a:pt x="1066" y="466"/>
                    <a:pt x="1066" y="464"/>
                  </a:cubicBezTo>
                  <a:close/>
                  <a:moveTo>
                    <a:pt x="1060" y="477"/>
                  </a:moveTo>
                  <a:cubicBezTo>
                    <a:pt x="1059" y="477"/>
                    <a:pt x="1059" y="475"/>
                    <a:pt x="1060" y="475"/>
                  </a:cubicBezTo>
                  <a:cubicBezTo>
                    <a:pt x="1060" y="477"/>
                    <a:pt x="1060" y="478"/>
                    <a:pt x="1060" y="477"/>
                  </a:cubicBezTo>
                  <a:close/>
                  <a:moveTo>
                    <a:pt x="1054" y="481"/>
                  </a:moveTo>
                  <a:cubicBezTo>
                    <a:pt x="1054" y="481"/>
                    <a:pt x="1056" y="480"/>
                    <a:pt x="1056" y="481"/>
                  </a:cubicBezTo>
                  <a:cubicBezTo>
                    <a:pt x="1056" y="481"/>
                    <a:pt x="1056" y="483"/>
                    <a:pt x="1054" y="481"/>
                  </a:cubicBezTo>
                  <a:close/>
                  <a:moveTo>
                    <a:pt x="1082" y="447"/>
                  </a:moveTo>
                  <a:cubicBezTo>
                    <a:pt x="1085" y="447"/>
                    <a:pt x="1085" y="441"/>
                    <a:pt x="1083" y="441"/>
                  </a:cubicBezTo>
                  <a:cubicBezTo>
                    <a:pt x="1082" y="441"/>
                    <a:pt x="1082" y="444"/>
                    <a:pt x="1080" y="446"/>
                  </a:cubicBezTo>
                  <a:cubicBezTo>
                    <a:pt x="1077" y="446"/>
                    <a:pt x="1075" y="447"/>
                    <a:pt x="1077" y="449"/>
                  </a:cubicBezTo>
                  <a:cubicBezTo>
                    <a:pt x="1079" y="452"/>
                    <a:pt x="1079" y="449"/>
                    <a:pt x="1082" y="447"/>
                  </a:cubicBezTo>
                  <a:close/>
                  <a:moveTo>
                    <a:pt x="1085" y="443"/>
                  </a:moveTo>
                  <a:cubicBezTo>
                    <a:pt x="1083" y="441"/>
                    <a:pt x="1086" y="440"/>
                    <a:pt x="1088" y="440"/>
                  </a:cubicBezTo>
                  <a:cubicBezTo>
                    <a:pt x="1088" y="441"/>
                    <a:pt x="1086" y="443"/>
                    <a:pt x="1085" y="443"/>
                  </a:cubicBezTo>
                  <a:close/>
                  <a:moveTo>
                    <a:pt x="1162" y="385"/>
                  </a:moveTo>
                  <a:cubicBezTo>
                    <a:pt x="1165" y="384"/>
                    <a:pt x="1170" y="396"/>
                    <a:pt x="1167" y="393"/>
                  </a:cubicBezTo>
                  <a:cubicBezTo>
                    <a:pt x="1164" y="390"/>
                    <a:pt x="1161" y="387"/>
                    <a:pt x="1162" y="385"/>
                  </a:cubicBezTo>
                  <a:close/>
                  <a:moveTo>
                    <a:pt x="0" y="396"/>
                  </a:moveTo>
                  <a:cubicBezTo>
                    <a:pt x="11" y="398"/>
                    <a:pt x="20" y="399"/>
                    <a:pt x="26" y="398"/>
                  </a:cubicBezTo>
                  <a:cubicBezTo>
                    <a:pt x="25" y="393"/>
                    <a:pt x="28" y="391"/>
                    <a:pt x="25" y="390"/>
                  </a:cubicBezTo>
                  <a:cubicBezTo>
                    <a:pt x="22" y="387"/>
                    <a:pt x="25" y="391"/>
                    <a:pt x="14" y="387"/>
                  </a:cubicBezTo>
                  <a:cubicBezTo>
                    <a:pt x="14" y="388"/>
                    <a:pt x="13" y="387"/>
                    <a:pt x="14" y="388"/>
                  </a:cubicBezTo>
                  <a:cubicBezTo>
                    <a:pt x="14" y="391"/>
                    <a:pt x="11" y="391"/>
                    <a:pt x="10" y="391"/>
                  </a:cubicBezTo>
                  <a:cubicBezTo>
                    <a:pt x="8" y="390"/>
                    <a:pt x="11" y="388"/>
                    <a:pt x="11" y="387"/>
                  </a:cubicBezTo>
                  <a:cubicBezTo>
                    <a:pt x="13" y="385"/>
                    <a:pt x="11" y="385"/>
                    <a:pt x="10" y="388"/>
                  </a:cubicBezTo>
                  <a:cubicBezTo>
                    <a:pt x="7" y="391"/>
                    <a:pt x="8" y="390"/>
                    <a:pt x="5" y="390"/>
                  </a:cubicBezTo>
                  <a:cubicBezTo>
                    <a:pt x="2" y="390"/>
                    <a:pt x="5" y="393"/>
                    <a:pt x="0" y="396"/>
                  </a:cubicBezTo>
                  <a:close/>
                  <a:moveTo>
                    <a:pt x="1142" y="342"/>
                  </a:moveTo>
                  <a:cubicBezTo>
                    <a:pt x="1147" y="337"/>
                    <a:pt x="1152" y="334"/>
                    <a:pt x="1152" y="337"/>
                  </a:cubicBezTo>
                  <a:cubicBezTo>
                    <a:pt x="1152" y="340"/>
                    <a:pt x="1141" y="345"/>
                    <a:pt x="1142" y="342"/>
                  </a:cubicBezTo>
                  <a:close/>
                  <a:moveTo>
                    <a:pt x="937" y="393"/>
                  </a:moveTo>
                  <a:cubicBezTo>
                    <a:pt x="934" y="390"/>
                    <a:pt x="935" y="387"/>
                    <a:pt x="938" y="388"/>
                  </a:cubicBezTo>
                  <a:cubicBezTo>
                    <a:pt x="943" y="388"/>
                    <a:pt x="940" y="394"/>
                    <a:pt x="937" y="393"/>
                  </a:cubicBezTo>
                  <a:close/>
                  <a:moveTo>
                    <a:pt x="1274" y="175"/>
                  </a:moveTo>
                  <a:cubicBezTo>
                    <a:pt x="1274" y="175"/>
                    <a:pt x="1274" y="175"/>
                    <a:pt x="1274" y="175"/>
                  </a:cubicBezTo>
                  <a:cubicBezTo>
                    <a:pt x="1278" y="175"/>
                    <a:pt x="1284" y="174"/>
                    <a:pt x="1289" y="172"/>
                  </a:cubicBezTo>
                  <a:cubicBezTo>
                    <a:pt x="1301" y="171"/>
                    <a:pt x="1287" y="163"/>
                    <a:pt x="1278" y="164"/>
                  </a:cubicBezTo>
                  <a:cubicBezTo>
                    <a:pt x="1277" y="164"/>
                    <a:pt x="1275" y="164"/>
                    <a:pt x="1274" y="164"/>
                  </a:cubicBezTo>
                  <a:cubicBezTo>
                    <a:pt x="1273" y="164"/>
                    <a:pt x="1273" y="164"/>
                    <a:pt x="1273" y="164"/>
                  </a:cubicBezTo>
                  <a:cubicBezTo>
                    <a:pt x="1267" y="166"/>
                    <a:pt x="1263" y="171"/>
                    <a:pt x="1261" y="174"/>
                  </a:cubicBezTo>
                  <a:cubicBezTo>
                    <a:pt x="1261" y="177"/>
                    <a:pt x="1267" y="177"/>
                    <a:pt x="1273" y="175"/>
                  </a:cubicBezTo>
                  <a:lnTo>
                    <a:pt x="1274" y="175"/>
                  </a:lnTo>
                  <a:close/>
                  <a:moveTo>
                    <a:pt x="1188" y="192"/>
                  </a:moveTo>
                  <a:cubicBezTo>
                    <a:pt x="1185" y="196"/>
                    <a:pt x="1174" y="191"/>
                    <a:pt x="1176" y="189"/>
                  </a:cubicBezTo>
                  <a:cubicBezTo>
                    <a:pt x="1179" y="188"/>
                    <a:pt x="1191" y="189"/>
                    <a:pt x="1188" y="192"/>
                  </a:cubicBezTo>
                  <a:close/>
                  <a:moveTo>
                    <a:pt x="978" y="132"/>
                  </a:moveTo>
                  <a:cubicBezTo>
                    <a:pt x="969" y="127"/>
                    <a:pt x="964" y="132"/>
                    <a:pt x="957" y="136"/>
                  </a:cubicBezTo>
                  <a:cubicBezTo>
                    <a:pt x="951" y="141"/>
                    <a:pt x="958" y="136"/>
                    <a:pt x="970" y="139"/>
                  </a:cubicBezTo>
                  <a:cubicBezTo>
                    <a:pt x="990" y="143"/>
                    <a:pt x="987" y="136"/>
                    <a:pt x="978" y="132"/>
                  </a:cubicBezTo>
                  <a:close/>
                  <a:moveTo>
                    <a:pt x="1034" y="116"/>
                  </a:moveTo>
                  <a:cubicBezTo>
                    <a:pt x="1042" y="116"/>
                    <a:pt x="1044" y="110"/>
                    <a:pt x="1039" y="112"/>
                  </a:cubicBezTo>
                  <a:cubicBezTo>
                    <a:pt x="1036" y="112"/>
                    <a:pt x="1036" y="105"/>
                    <a:pt x="1028" y="109"/>
                  </a:cubicBezTo>
                  <a:cubicBezTo>
                    <a:pt x="1021" y="112"/>
                    <a:pt x="1030" y="105"/>
                    <a:pt x="1018" y="107"/>
                  </a:cubicBezTo>
                  <a:cubicBezTo>
                    <a:pt x="1005" y="109"/>
                    <a:pt x="1009" y="102"/>
                    <a:pt x="1007" y="105"/>
                  </a:cubicBezTo>
                  <a:cubicBezTo>
                    <a:pt x="1004" y="107"/>
                    <a:pt x="999" y="112"/>
                    <a:pt x="1016" y="115"/>
                  </a:cubicBezTo>
                  <a:cubicBezTo>
                    <a:pt x="1025" y="118"/>
                    <a:pt x="1027" y="116"/>
                    <a:pt x="1034" y="116"/>
                  </a:cubicBezTo>
                  <a:close/>
                  <a:moveTo>
                    <a:pt x="996" y="105"/>
                  </a:moveTo>
                  <a:cubicBezTo>
                    <a:pt x="1002" y="105"/>
                    <a:pt x="989" y="99"/>
                    <a:pt x="981" y="101"/>
                  </a:cubicBezTo>
                  <a:cubicBezTo>
                    <a:pt x="975" y="102"/>
                    <a:pt x="970" y="93"/>
                    <a:pt x="964" y="96"/>
                  </a:cubicBezTo>
                  <a:cubicBezTo>
                    <a:pt x="958" y="99"/>
                    <a:pt x="966" y="102"/>
                    <a:pt x="963" y="104"/>
                  </a:cubicBezTo>
                  <a:cubicBezTo>
                    <a:pt x="960" y="104"/>
                    <a:pt x="952" y="98"/>
                    <a:pt x="947" y="94"/>
                  </a:cubicBezTo>
                  <a:cubicBezTo>
                    <a:pt x="943" y="93"/>
                    <a:pt x="941" y="94"/>
                    <a:pt x="935" y="99"/>
                  </a:cubicBezTo>
                  <a:cubicBezTo>
                    <a:pt x="929" y="102"/>
                    <a:pt x="937" y="105"/>
                    <a:pt x="934" y="107"/>
                  </a:cubicBezTo>
                  <a:cubicBezTo>
                    <a:pt x="929" y="109"/>
                    <a:pt x="935" y="113"/>
                    <a:pt x="946" y="118"/>
                  </a:cubicBezTo>
                  <a:cubicBezTo>
                    <a:pt x="955" y="121"/>
                    <a:pt x="949" y="113"/>
                    <a:pt x="957" y="115"/>
                  </a:cubicBezTo>
                  <a:cubicBezTo>
                    <a:pt x="964" y="118"/>
                    <a:pt x="967" y="110"/>
                    <a:pt x="972" y="115"/>
                  </a:cubicBezTo>
                  <a:cubicBezTo>
                    <a:pt x="977" y="118"/>
                    <a:pt x="983" y="113"/>
                    <a:pt x="992" y="112"/>
                  </a:cubicBezTo>
                  <a:cubicBezTo>
                    <a:pt x="999" y="109"/>
                    <a:pt x="989" y="105"/>
                    <a:pt x="996" y="105"/>
                  </a:cubicBezTo>
                  <a:close/>
                  <a:moveTo>
                    <a:pt x="923" y="107"/>
                  </a:moveTo>
                  <a:cubicBezTo>
                    <a:pt x="917" y="110"/>
                    <a:pt x="920" y="98"/>
                    <a:pt x="923" y="101"/>
                  </a:cubicBezTo>
                  <a:cubicBezTo>
                    <a:pt x="926" y="104"/>
                    <a:pt x="926" y="105"/>
                    <a:pt x="923" y="107"/>
                  </a:cubicBezTo>
                  <a:close/>
                  <a:moveTo>
                    <a:pt x="850" y="150"/>
                  </a:moveTo>
                  <a:cubicBezTo>
                    <a:pt x="853" y="150"/>
                    <a:pt x="852" y="150"/>
                    <a:pt x="858" y="152"/>
                  </a:cubicBezTo>
                  <a:cubicBezTo>
                    <a:pt x="865" y="155"/>
                    <a:pt x="870" y="160"/>
                    <a:pt x="873" y="155"/>
                  </a:cubicBezTo>
                  <a:cubicBezTo>
                    <a:pt x="874" y="150"/>
                    <a:pt x="862" y="150"/>
                    <a:pt x="870" y="149"/>
                  </a:cubicBezTo>
                  <a:cubicBezTo>
                    <a:pt x="876" y="147"/>
                    <a:pt x="861" y="146"/>
                    <a:pt x="868" y="144"/>
                  </a:cubicBezTo>
                  <a:cubicBezTo>
                    <a:pt x="876" y="143"/>
                    <a:pt x="864" y="138"/>
                    <a:pt x="858" y="136"/>
                  </a:cubicBezTo>
                  <a:cubicBezTo>
                    <a:pt x="852" y="133"/>
                    <a:pt x="850" y="143"/>
                    <a:pt x="849" y="138"/>
                  </a:cubicBezTo>
                  <a:cubicBezTo>
                    <a:pt x="847" y="133"/>
                    <a:pt x="842" y="136"/>
                    <a:pt x="836" y="133"/>
                  </a:cubicBezTo>
                  <a:cubicBezTo>
                    <a:pt x="830" y="130"/>
                    <a:pt x="820" y="135"/>
                    <a:pt x="824" y="138"/>
                  </a:cubicBezTo>
                  <a:cubicBezTo>
                    <a:pt x="829" y="143"/>
                    <a:pt x="815" y="144"/>
                    <a:pt x="824" y="146"/>
                  </a:cubicBezTo>
                  <a:cubicBezTo>
                    <a:pt x="832" y="147"/>
                    <a:pt x="835" y="147"/>
                    <a:pt x="845" y="154"/>
                  </a:cubicBezTo>
                  <a:cubicBezTo>
                    <a:pt x="852" y="155"/>
                    <a:pt x="845" y="150"/>
                    <a:pt x="850" y="150"/>
                  </a:cubicBezTo>
                  <a:close/>
                  <a:moveTo>
                    <a:pt x="739" y="121"/>
                  </a:moveTo>
                  <a:cubicBezTo>
                    <a:pt x="731" y="119"/>
                    <a:pt x="727" y="122"/>
                    <a:pt x="734" y="126"/>
                  </a:cubicBezTo>
                  <a:cubicBezTo>
                    <a:pt x="743" y="130"/>
                    <a:pt x="748" y="121"/>
                    <a:pt x="739" y="121"/>
                  </a:cubicBezTo>
                  <a:close/>
                  <a:moveTo>
                    <a:pt x="640" y="65"/>
                  </a:moveTo>
                  <a:cubicBezTo>
                    <a:pt x="648" y="63"/>
                    <a:pt x="654" y="62"/>
                    <a:pt x="667" y="62"/>
                  </a:cubicBezTo>
                  <a:cubicBezTo>
                    <a:pt x="683" y="60"/>
                    <a:pt x="684" y="57"/>
                    <a:pt x="676" y="53"/>
                  </a:cubicBezTo>
                  <a:cubicBezTo>
                    <a:pt x="669" y="46"/>
                    <a:pt x="670" y="45"/>
                    <a:pt x="660" y="51"/>
                  </a:cubicBezTo>
                  <a:cubicBezTo>
                    <a:pt x="651" y="59"/>
                    <a:pt x="667" y="45"/>
                    <a:pt x="663" y="43"/>
                  </a:cubicBezTo>
                  <a:cubicBezTo>
                    <a:pt x="658" y="42"/>
                    <a:pt x="652" y="39"/>
                    <a:pt x="648" y="48"/>
                  </a:cubicBezTo>
                  <a:cubicBezTo>
                    <a:pt x="641" y="57"/>
                    <a:pt x="641" y="49"/>
                    <a:pt x="635" y="63"/>
                  </a:cubicBezTo>
                  <a:cubicBezTo>
                    <a:pt x="632" y="66"/>
                    <a:pt x="634" y="68"/>
                    <a:pt x="640" y="65"/>
                  </a:cubicBezTo>
                  <a:close/>
                  <a:moveTo>
                    <a:pt x="617" y="51"/>
                  </a:moveTo>
                  <a:cubicBezTo>
                    <a:pt x="628" y="56"/>
                    <a:pt x="641" y="51"/>
                    <a:pt x="637" y="48"/>
                  </a:cubicBezTo>
                  <a:cubicBezTo>
                    <a:pt x="632" y="45"/>
                    <a:pt x="643" y="37"/>
                    <a:pt x="638" y="35"/>
                  </a:cubicBezTo>
                  <a:cubicBezTo>
                    <a:pt x="632" y="32"/>
                    <a:pt x="635" y="29"/>
                    <a:pt x="626" y="34"/>
                  </a:cubicBezTo>
                  <a:cubicBezTo>
                    <a:pt x="616" y="37"/>
                    <a:pt x="625" y="31"/>
                    <a:pt x="620" y="31"/>
                  </a:cubicBezTo>
                  <a:cubicBezTo>
                    <a:pt x="616" y="31"/>
                    <a:pt x="603" y="29"/>
                    <a:pt x="597" y="32"/>
                  </a:cubicBezTo>
                  <a:cubicBezTo>
                    <a:pt x="591" y="37"/>
                    <a:pt x="579" y="42"/>
                    <a:pt x="588" y="42"/>
                  </a:cubicBezTo>
                  <a:cubicBezTo>
                    <a:pt x="599" y="42"/>
                    <a:pt x="591" y="45"/>
                    <a:pt x="597" y="48"/>
                  </a:cubicBezTo>
                  <a:cubicBezTo>
                    <a:pt x="600" y="49"/>
                    <a:pt x="605" y="48"/>
                    <a:pt x="617" y="51"/>
                  </a:cubicBezTo>
                  <a:close/>
                  <a:moveTo>
                    <a:pt x="576" y="31"/>
                  </a:moveTo>
                  <a:cubicBezTo>
                    <a:pt x="567" y="31"/>
                    <a:pt x="565" y="34"/>
                    <a:pt x="571" y="35"/>
                  </a:cubicBezTo>
                  <a:cubicBezTo>
                    <a:pt x="578" y="37"/>
                    <a:pt x="574" y="40"/>
                    <a:pt x="581" y="39"/>
                  </a:cubicBezTo>
                  <a:cubicBezTo>
                    <a:pt x="599" y="34"/>
                    <a:pt x="584" y="32"/>
                    <a:pt x="576" y="31"/>
                  </a:cubicBezTo>
                  <a:close/>
                  <a:moveTo>
                    <a:pt x="600" y="29"/>
                  </a:moveTo>
                  <a:cubicBezTo>
                    <a:pt x="614" y="28"/>
                    <a:pt x="620" y="31"/>
                    <a:pt x="616" y="25"/>
                  </a:cubicBezTo>
                  <a:cubicBezTo>
                    <a:pt x="613" y="20"/>
                    <a:pt x="623" y="23"/>
                    <a:pt x="622" y="20"/>
                  </a:cubicBezTo>
                  <a:cubicBezTo>
                    <a:pt x="620" y="17"/>
                    <a:pt x="616" y="20"/>
                    <a:pt x="611" y="15"/>
                  </a:cubicBezTo>
                  <a:cubicBezTo>
                    <a:pt x="605" y="11"/>
                    <a:pt x="603" y="9"/>
                    <a:pt x="597" y="12"/>
                  </a:cubicBezTo>
                  <a:cubicBezTo>
                    <a:pt x="593" y="15"/>
                    <a:pt x="590" y="12"/>
                    <a:pt x="582" y="17"/>
                  </a:cubicBezTo>
                  <a:cubicBezTo>
                    <a:pt x="574" y="21"/>
                    <a:pt x="587" y="18"/>
                    <a:pt x="582" y="21"/>
                  </a:cubicBezTo>
                  <a:cubicBezTo>
                    <a:pt x="576" y="26"/>
                    <a:pt x="567" y="28"/>
                    <a:pt x="573" y="28"/>
                  </a:cubicBezTo>
                  <a:cubicBezTo>
                    <a:pt x="581" y="29"/>
                    <a:pt x="579" y="31"/>
                    <a:pt x="588" y="32"/>
                  </a:cubicBezTo>
                  <a:cubicBezTo>
                    <a:pt x="599" y="32"/>
                    <a:pt x="588" y="29"/>
                    <a:pt x="600" y="29"/>
                  </a:cubicBezTo>
                  <a:close/>
                  <a:moveTo>
                    <a:pt x="561" y="12"/>
                  </a:moveTo>
                  <a:cubicBezTo>
                    <a:pt x="561" y="11"/>
                    <a:pt x="571" y="12"/>
                    <a:pt x="571" y="14"/>
                  </a:cubicBezTo>
                  <a:cubicBezTo>
                    <a:pt x="571" y="15"/>
                    <a:pt x="559" y="15"/>
                    <a:pt x="561" y="12"/>
                  </a:cubicBezTo>
                  <a:close/>
                  <a:moveTo>
                    <a:pt x="600" y="82"/>
                  </a:moveTo>
                  <a:cubicBezTo>
                    <a:pt x="599" y="81"/>
                    <a:pt x="610" y="77"/>
                    <a:pt x="611" y="79"/>
                  </a:cubicBezTo>
                  <a:cubicBezTo>
                    <a:pt x="613" y="81"/>
                    <a:pt x="605" y="84"/>
                    <a:pt x="600" y="82"/>
                  </a:cubicBezTo>
                  <a:close/>
                </a:path>
              </a:pathLst>
            </a:custGeom>
            <a:grpFill/>
            <a:ln w="6350" cmpd="sng">
              <a:solidFill>
                <a:schemeClr val="bg1"/>
              </a:solidFill>
              <a:round/>
              <a:headEnd/>
              <a:tailEnd/>
            </a:ln>
          </p:spPr>
          <p:txBody>
            <a:bodyPr lIns="45720" tIns="27432" rIns="45720" bIns="27432"/>
            <a:lstStyle/>
            <a:p>
              <a:endParaRPr lang="en-GB" sz="900" dirty="0"/>
            </a:p>
          </p:txBody>
        </p:sp>
        <p:sp>
          <p:nvSpPr>
            <p:cNvPr id="307" name="Freeform 238"/>
            <p:cNvSpPr>
              <a:spLocks noEditPoints="1"/>
            </p:cNvSpPr>
            <p:nvPr/>
          </p:nvSpPr>
          <p:spPr bwMode="auto">
            <a:xfrm>
              <a:off x="4437" y="3273"/>
              <a:ext cx="632" cy="671"/>
            </a:xfrm>
            <a:custGeom>
              <a:avLst/>
              <a:gdLst/>
              <a:ahLst/>
              <a:cxnLst>
                <a:cxn ang="0">
                  <a:pos x="86" y="62"/>
                </a:cxn>
                <a:cxn ang="0">
                  <a:pos x="105" y="36"/>
                </a:cxn>
                <a:cxn ang="0">
                  <a:pos x="133" y="43"/>
                </a:cxn>
                <a:cxn ang="0">
                  <a:pos x="151" y="17"/>
                </a:cxn>
                <a:cxn ang="0">
                  <a:pos x="154" y="6"/>
                </a:cxn>
                <a:cxn ang="0">
                  <a:pos x="172" y="14"/>
                </a:cxn>
                <a:cxn ang="0">
                  <a:pos x="185" y="18"/>
                </a:cxn>
                <a:cxn ang="0">
                  <a:pos x="188" y="25"/>
                </a:cxn>
                <a:cxn ang="0">
                  <a:pos x="188" y="51"/>
                </a:cxn>
                <a:cxn ang="0">
                  <a:pos x="220" y="70"/>
                </a:cxn>
                <a:cxn ang="0">
                  <a:pos x="227" y="29"/>
                </a:cxn>
                <a:cxn ang="0">
                  <a:pos x="232" y="6"/>
                </a:cxn>
                <a:cxn ang="0">
                  <a:pos x="241" y="18"/>
                </a:cxn>
                <a:cxn ang="0">
                  <a:pos x="256" y="42"/>
                </a:cxn>
                <a:cxn ang="0">
                  <a:pos x="271" y="87"/>
                </a:cxn>
                <a:cxn ang="0">
                  <a:pos x="291" y="109"/>
                </a:cxn>
                <a:cxn ang="0">
                  <a:pos x="300" y="118"/>
                </a:cxn>
                <a:cxn ang="0">
                  <a:pos x="317" y="149"/>
                </a:cxn>
                <a:cxn ang="0">
                  <a:pos x="323" y="186"/>
                </a:cxn>
                <a:cxn ang="0">
                  <a:pos x="311" y="228"/>
                </a:cxn>
                <a:cxn ang="0">
                  <a:pos x="294" y="273"/>
                </a:cxn>
                <a:cxn ang="0">
                  <a:pos x="265" y="295"/>
                </a:cxn>
                <a:cxn ang="0">
                  <a:pos x="256" y="283"/>
                </a:cxn>
                <a:cxn ang="0">
                  <a:pos x="229" y="287"/>
                </a:cxn>
                <a:cxn ang="0">
                  <a:pos x="207" y="258"/>
                </a:cxn>
                <a:cxn ang="0">
                  <a:pos x="195" y="253"/>
                </a:cxn>
                <a:cxn ang="0">
                  <a:pos x="200" y="228"/>
                </a:cxn>
                <a:cxn ang="0">
                  <a:pos x="186" y="242"/>
                </a:cxn>
                <a:cxn ang="0">
                  <a:pos x="168" y="222"/>
                </a:cxn>
                <a:cxn ang="0">
                  <a:pos x="107" y="222"/>
                </a:cxn>
                <a:cxn ang="0">
                  <a:pos x="70" y="238"/>
                </a:cxn>
                <a:cxn ang="0">
                  <a:pos x="34" y="252"/>
                </a:cxn>
                <a:cxn ang="0">
                  <a:pos x="22" y="228"/>
                </a:cxn>
                <a:cxn ang="0">
                  <a:pos x="10" y="174"/>
                </a:cxn>
                <a:cxn ang="0">
                  <a:pos x="5" y="151"/>
                </a:cxn>
                <a:cxn ang="0">
                  <a:pos x="8" y="116"/>
                </a:cxn>
                <a:cxn ang="0">
                  <a:pos x="38" y="101"/>
                </a:cxn>
                <a:cxn ang="0">
                  <a:pos x="72" y="78"/>
                </a:cxn>
                <a:cxn ang="0">
                  <a:pos x="259" y="339"/>
                </a:cxn>
                <a:cxn ang="0">
                  <a:pos x="273" y="342"/>
                </a:cxn>
                <a:cxn ang="0">
                  <a:pos x="277" y="339"/>
                </a:cxn>
                <a:cxn ang="0">
                  <a:pos x="279" y="328"/>
                </a:cxn>
                <a:cxn ang="0">
                  <a:pos x="279" y="314"/>
                </a:cxn>
                <a:cxn ang="0">
                  <a:pos x="258" y="314"/>
                </a:cxn>
                <a:cxn ang="0">
                  <a:pos x="247" y="300"/>
                </a:cxn>
                <a:cxn ang="0">
                  <a:pos x="277" y="305"/>
                </a:cxn>
                <a:cxn ang="0">
                  <a:pos x="280" y="305"/>
                </a:cxn>
                <a:cxn ang="0">
                  <a:pos x="279" y="309"/>
                </a:cxn>
                <a:cxn ang="0">
                  <a:pos x="197" y="261"/>
                </a:cxn>
                <a:cxn ang="0">
                  <a:pos x="188" y="261"/>
                </a:cxn>
                <a:cxn ang="0">
                  <a:pos x="140" y="8"/>
                </a:cxn>
                <a:cxn ang="0">
                  <a:pos x="139" y="11"/>
                </a:cxn>
                <a:cxn ang="0">
                  <a:pos x="139" y="11"/>
                </a:cxn>
                <a:cxn ang="0">
                  <a:pos x="188" y="36"/>
                </a:cxn>
                <a:cxn ang="0">
                  <a:pos x="321" y="143"/>
                </a:cxn>
                <a:cxn ang="0">
                  <a:pos x="319" y="154"/>
                </a:cxn>
                <a:cxn ang="0">
                  <a:pos x="213" y="59"/>
                </a:cxn>
              </a:cxnLst>
              <a:rect l="0" t="0" r="r" b="b"/>
              <a:pathLst>
                <a:path w="326" h="346">
                  <a:moveTo>
                    <a:pt x="72" y="78"/>
                  </a:moveTo>
                  <a:cubicBezTo>
                    <a:pt x="78" y="73"/>
                    <a:pt x="70" y="73"/>
                    <a:pt x="77" y="62"/>
                  </a:cubicBezTo>
                  <a:cubicBezTo>
                    <a:pt x="84" y="53"/>
                    <a:pt x="84" y="74"/>
                    <a:pt x="86" y="62"/>
                  </a:cubicBezTo>
                  <a:cubicBezTo>
                    <a:pt x="86" y="48"/>
                    <a:pt x="92" y="65"/>
                    <a:pt x="92" y="54"/>
                  </a:cubicBezTo>
                  <a:cubicBezTo>
                    <a:pt x="92" y="46"/>
                    <a:pt x="93" y="51"/>
                    <a:pt x="98" y="42"/>
                  </a:cubicBezTo>
                  <a:cubicBezTo>
                    <a:pt x="102" y="32"/>
                    <a:pt x="104" y="42"/>
                    <a:pt x="105" y="36"/>
                  </a:cubicBezTo>
                  <a:cubicBezTo>
                    <a:pt x="105" y="29"/>
                    <a:pt x="110" y="39"/>
                    <a:pt x="110" y="32"/>
                  </a:cubicBezTo>
                  <a:cubicBezTo>
                    <a:pt x="110" y="26"/>
                    <a:pt x="121" y="43"/>
                    <a:pt x="125" y="42"/>
                  </a:cubicBezTo>
                  <a:cubicBezTo>
                    <a:pt x="130" y="42"/>
                    <a:pt x="130" y="46"/>
                    <a:pt x="133" y="43"/>
                  </a:cubicBezTo>
                  <a:cubicBezTo>
                    <a:pt x="136" y="40"/>
                    <a:pt x="127" y="42"/>
                    <a:pt x="133" y="32"/>
                  </a:cubicBezTo>
                  <a:cubicBezTo>
                    <a:pt x="139" y="25"/>
                    <a:pt x="133" y="26"/>
                    <a:pt x="140" y="20"/>
                  </a:cubicBezTo>
                  <a:cubicBezTo>
                    <a:pt x="150" y="12"/>
                    <a:pt x="145" y="18"/>
                    <a:pt x="151" y="17"/>
                  </a:cubicBezTo>
                  <a:cubicBezTo>
                    <a:pt x="157" y="15"/>
                    <a:pt x="156" y="20"/>
                    <a:pt x="157" y="14"/>
                  </a:cubicBezTo>
                  <a:cubicBezTo>
                    <a:pt x="159" y="8"/>
                    <a:pt x="153" y="11"/>
                    <a:pt x="151" y="9"/>
                  </a:cubicBezTo>
                  <a:cubicBezTo>
                    <a:pt x="150" y="6"/>
                    <a:pt x="151" y="6"/>
                    <a:pt x="154" y="6"/>
                  </a:cubicBezTo>
                  <a:cubicBezTo>
                    <a:pt x="157" y="6"/>
                    <a:pt x="156" y="9"/>
                    <a:pt x="159" y="8"/>
                  </a:cubicBezTo>
                  <a:cubicBezTo>
                    <a:pt x="162" y="8"/>
                    <a:pt x="159" y="12"/>
                    <a:pt x="165" y="12"/>
                  </a:cubicBezTo>
                  <a:cubicBezTo>
                    <a:pt x="169" y="11"/>
                    <a:pt x="168" y="17"/>
                    <a:pt x="172" y="14"/>
                  </a:cubicBezTo>
                  <a:cubicBezTo>
                    <a:pt x="175" y="14"/>
                    <a:pt x="174" y="20"/>
                    <a:pt x="180" y="14"/>
                  </a:cubicBezTo>
                  <a:cubicBezTo>
                    <a:pt x="186" y="9"/>
                    <a:pt x="181" y="15"/>
                    <a:pt x="183" y="15"/>
                  </a:cubicBezTo>
                  <a:cubicBezTo>
                    <a:pt x="185" y="15"/>
                    <a:pt x="183" y="20"/>
                    <a:pt x="185" y="18"/>
                  </a:cubicBezTo>
                  <a:cubicBezTo>
                    <a:pt x="188" y="17"/>
                    <a:pt x="185" y="17"/>
                    <a:pt x="186" y="14"/>
                  </a:cubicBezTo>
                  <a:cubicBezTo>
                    <a:pt x="189" y="12"/>
                    <a:pt x="188" y="14"/>
                    <a:pt x="191" y="17"/>
                  </a:cubicBezTo>
                  <a:cubicBezTo>
                    <a:pt x="195" y="18"/>
                    <a:pt x="189" y="18"/>
                    <a:pt x="188" y="25"/>
                  </a:cubicBezTo>
                  <a:cubicBezTo>
                    <a:pt x="188" y="32"/>
                    <a:pt x="188" y="22"/>
                    <a:pt x="183" y="28"/>
                  </a:cubicBezTo>
                  <a:cubicBezTo>
                    <a:pt x="180" y="36"/>
                    <a:pt x="188" y="28"/>
                    <a:pt x="181" y="37"/>
                  </a:cubicBezTo>
                  <a:cubicBezTo>
                    <a:pt x="177" y="46"/>
                    <a:pt x="180" y="43"/>
                    <a:pt x="188" y="51"/>
                  </a:cubicBezTo>
                  <a:cubicBezTo>
                    <a:pt x="191" y="56"/>
                    <a:pt x="191" y="51"/>
                    <a:pt x="198" y="57"/>
                  </a:cubicBezTo>
                  <a:cubicBezTo>
                    <a:pt x="206" y="65"/>
                    <a:pt x="207" y="60"/>
                    <a:pt x="209" y="65"/>
                  </a:cubicBezTo>
                  <a:cubicBezTo>
                    <a:pt x="209" y="68"/>
                    <a:pt x="216" y="73"/>
                    <a:pt x="220" y="70"/>
                  </a:cubicBezTo>
                  <a:cubicBezTo>
                    <a:pt x="224" y="67"/>
                    <a:pt x="221" y="65"/>
                    <a:pt x="226" y="59"/>
                  </a:cubicBezTo>
                  <a:cubicBezTo>
                    <a:pt x="229" y="54"/>
                    <a:pt x="226" y="54"/>
                    <a:pt x="227" y="48"/>
                  </a:cubicBezTo>
                  <a:cubicBezTo>
                    <a:pt x="230" y="40"/>
                    <a:pt x="226" y="34"/>
                    <a:pt x="227" y="29"/>
                  </a:cubicBezTo>
                  <a:cubicBezTo>
                    <a:pt x="229" y="25"/>
                    <a:pt x="227" y="25"/>
                    <a:pt x="229" y="22"/>
                  </a:cubicBezTo>
                  <a:cubicBezTo>
                    <a:pt x="232" y="20"/>
                    <a:pt x="227" y="22"/>
                    <a:pt x="229" y="17"/>
                  </a:cubicBezTo>
                  <a:cubicBezTo>
                    <a:pt x="232" y="11"/>
                    <a:pt x="232" y="9"/>
                    <a:pt x="232" y="6"/>
                  </a:cubicBezTo>
                  <a:cubicBezTo>
                    <a:pt x="233" y="1"/>
                    <a:pt x="236" y="0"/>
                    <a:pt x="238" y="5"/>
                  </a:cubicBezTo>
                  <a:cubicBezTo>
                    <a:pt x="238" y="9"/>
                    <a:pt x="238" y="12"/>
                    <a:pt x="239" y="14"/>
                  </a:cubicBezTo>
                  <a:cubicBezTo>
                    <a:pt x="242" y="15"/>
                    <a:pt x="239" y="15"/>
                    <a:pt x="241" y="18"/>
                  </a:cubicBezTo>
                  <a:cubicBezTo>
                    <a:pt x="244" y="23"/>
                    <a:pt x="244" y="26"/>
                    <a:pt x="244" y="31"/>
                  </a:cubicBezTo>
                  <a:cubicBezTo>
                    <a:pt x="244" y="36"/>
                    <a:pt x="247" y="42"/>
                    <a:pt x="248" y="37"/>
                  </a:cubicBezTo>
                  <a:cubicBezTo>
                    <a:pt x="251" y="32"/>
                    <a:pt x="250" y="39"/>
                    <a:pt x="256" y="42"/>
                  </a:cubicBezTo>
                  <a:cubicBezTo>
                    <a:pt x="261" y="45"/>
                    <a:pt x="256" y="56"/>
                    <a:pt x="261" y="62"/>
                  </a:cubicBezTo>
                  <a:cubicBezTo>
                    <a:pt x="265" y="67"/>
                    <a:pt x="262" y="74"/>
                    <a:pt x="264" y="79"/>
                  </a:cubicBezTo>
                  <a:cubicBezTo>
                    <a:pt x="267" y="82"/>
                    <a:pt x="265" y="85"/>
                    <a:pt x="271" y="87"/>
                  </a:cubicBezTo>
                  <a:cubicBezTo>
                    <a:pt x="277" y="88"/>
                    <a:pt x="273" y="92"/>
                    <a:pt x="280" y="93"/>
                  </a:cubicBezTo>
                  <a:cubicBezTo>
                    <a:pt x="288" y="96"/>
                    <a:pt x="288" y="99"/>
                    <a:pt x="285" y="99"/>
                  </a:cubicBezTo>
                  <a:cubicBezTo>
                    <a:pt x="282" y="99"/>
                    <a:pt x="290" y="105"/>
                    <a:pt x="291" y="109"/>
                  </a:cubicBezTo>
                  <a:cubicBezTo>
                    <a:pt x="293" y="112"/>
                    <a:pt x="290" y="113"/>
                    <a:pt x="293" y="118"/>
                  </a:cubicBezTo>
                  <a:cubicBezTo>
                    <a:pt x="296" y="123"/>
                    <a:pt x="293" y="113"/>
                    <a:pt x="296" y="118"/>
                  </a:cubicBezTo>
                  <a:cubicBezTo>
                    <a:pt x="300" y="121"/>
                    <a:pt x="299" y="115"/>
                    <a:pt x="300" y="118"/>
                  </a:cubicBezTo>
                  <a:cubicBezTo>
                    <a:pt x="303" y="121"/>
                    <a:pt x="299" y="126"/>
                    <a:pt x="303" y="132"/>
                  </a:cubicBezTo>
                  <a:cubicBezTo>
                    <a:pt x="308" y="137"/>
                    <a:pt x="306" y="132"/>
                    <a:pt x="309" y="138"/>
                  </a:cubicBezTo>
                  <a:cubicBezTo>
                    <a:pt x="312" y="143"/>
                    <a:pt x="316" y="143"/>
                    <a:pt x="317" y="149"/>
                  </a:cubicBezTo>
                  <a:cubicBezTo>
                    <a:pt x="319" y="155"/>
                    <a:pt x="320" y="151"/>
                    <a:pt x="320" y="157"/>
                  </a:cubicBezTo>
                  <a:cubicBezTo>
                    <a:pt x="319" y="163"/>
                    <a:pt x="321" y="163"/>
                    <a:pt x="320" y="168"/>
                  </a:cubicBezTo>
                  <a:cubicBezTo>
                    <a:pt x="319" y="169"/>
                    <a:pt x="326" y="180"/>
                    <a:pt x="323" y="186"/>
                  </a:cubicBezTo>
                  <a:cubicBezTo>
                    <a:pt x="320" y="191"/>
                    <a:pt x="323" y="196"/>
                    <a:pt x="319" y="202"/>
                  </a:cubicBezTo>
                  <a:cubicBezTo>
                    <a:pt x="317" y="207"/>
                    <a:pt x="320" y="210"/>
                    <a:pt x="317" y="216"/>
                  </a:cubicBezTo>
                  <a:cubicBezTo>
                    <a:pt x="314" y="222"/>
                    <a:pt x="319" y="221"/>
                    <a:pt x="311" y="228"/>
                  </a:cubicBezTo>
                  <a:cubicBezTo>
                    <a:pt x="302" y="236"/>
                    <a:pt x="303" y="250"/>
                    <a:pt x="300" y="252"/>
                  </a:cubicBezTo>
                  <a:cubicBezTo>
                    <a:pt x="297" y="253"/>
                    <a:pt x="296" y="261"/>
                    <a:pt x="296" y="264"/>
                  </a:cubicBezTo>
                  <a:cubicBezTo>
                    <a:pt x="296" y="269"/>
                    <a:pt x="293" y="272"/>
                    <a:pt x="294" y="273"/>
                  </a:cubicBezTo>
                  <a:cubicBezTo>
                    <a:pt x="296" y="275"/>
                    <a:pt x="294" y="281"/>
                    <a:pt x="286" y="281"/>
                  </a:cubicBezTo>
                  <a:cubicBezTo>
                    <a:pt x="279" y="280"/>
                    <a:pt x="271" y="291"/>
                    <a:pt x="268" y="291"/>
                  </a:cubicBezTo>
                  <a:cubicBezTo>
                    <a:pt x="265" y="292"/>
                    <a:pt x="268" y="300"/>
                    <a:pt x="265" y="295"/>
                  </a:cubicBezTo>
                  <a:cubicBezTo>
                    <a:pt x="261" y="289"/>
                    <a:pt x="259" y="291"/>
                    <a:pt x="258" y="287"/>
                  </a:cubicBezTo>
                  <a:cubicBezTo>
                    <a:pt x="258" y="284"/>
                    <a:pt x="258" y="291"/>
                    <a:pt x="255" y="289"/>
                  </a:cubicBezTo>
                  <a:cubicBezTo>
                    <a:pt x="251" y="286"/>
                    <a:pt x="259" y="286"/>
                    <a:pt x="256" y="283"/>
                  </a:cubicBezTo>
                  <a:cubicBezTo>
                    <a:pt x="251" y="280"/>
                    <a:pt x="255" y="284"/>
                    <a:pt x="250" y="287"/>
                  </a:cubicBezTo>
                  <a:cubicBezTo>
                    <a:pt x="244" y="289"/>
                    <a:pt x="247" y="294"/>
                    <a:pt x="239" y="291"/>
                  </a:cubicBezTo>
                  <a:cubicBezTo>
                    <a:pt x="232" y="286"/>
                    <a:pt x="230" y="286"/>
                    <a:pt x="229" y="287"/>
                  </a:cubicBezTo>
                  <a:cubicBezTo>
                    <a:pt x="227" y="289"/>
                    <a:pt x="226" y="284"/>
                    <a:pt x="223" y="283"/>
                  </a:cubicBezTo>
                  <a:cubicBezTo>
                    <a:pt x="218" y="283"/>
                    <a:pt x="212" y="273"/>
                    <a:pt x="213" y="270"/>
                  </a:cubicBezTo>
                  <a:cubicBezTo>
                    <a:pt x="215" y="267"/>
                    <a:pt x="212" y="259"/>
                    <a:pt x="207" y="258"/>
                  </a:cubicBezTo>
                  <a:cubicBezTo>
                    <a:pt x="204" y="256"/>
                    <a:pt x="203" y="259"/>
                    <a:pt x="201" y="258"/>
                  </a:cubicBezTo>
                  <a:cubicBezTo>
                    <a:pt x="200" y="255"/>
                    <a:pt x="206" y="252"/>
                    <a:pt x="203" y="245"/>
                  </a:cubicBezTo>
                  <a:cubicBezTo>
                    <a:pt x="198" y="239"/>
                    <a:pt x="201" y="252"/>
                    <a:pt x="195" y="253"/>
                  </a:cubicBezTo>
                  <a:cubicBezTo>
                    <a:pt x="189" y="253"/>
                    <a:pt x="191" y="249"/>
                    <a:pt x="194" y="249"/>
                  </a:cubicBezTo>
                  <a:cubicBezTo>
                    <a:pt x="197" y="250"/>
                    <a:pt x="197" y="247"/>
                    <a:pt x="195" y="244"/>
                  </a:cubicBezTo>
                  <a:cubicBezTo>
                    <a:pt x="195" y="241"/>
                    <a:pt x="201" y="231"/>
                    <a:pt x="200" y="228"/>
                  </a:cubicBezTo>
                  <a:cubicBezTo>
                    <a:pt x="198" y="225"/>
                    <a:pt x="198" y="224"/>
                    <a:pt x="198" y="227"/>
                  </a:cubicBezTo>
                  <a:cubicBezTo>
                    <a:pt x="198" y="230"/>
                    <a:pt x="194" y="230"/>
                    <a:pt x="194" y="235"/>
                  </a:cubicBezTo>
                  <a:cubicBezTo>
                    <a:pt x="192" y="239"/>
                    <a:pt x="194" y="233"/>
                    <a:pt x="186" y="242"/>
                  </a:cubicBezTo>
                  <a:cubicBezTo>
                    <a:pt x="178" y="252"/>
                    <a:pt x="188" y="252"/>
                    <a:pt x="180" y="249"/>
                  </a:cubicBezTo>
                  <a:cubicBezTo>
                    <a:pt x="175" y="245"/>
                    <a:pt x="178" y="235"/>
                    <a:pt x="172" y="231"/>
                  </a:cubicBezTo>
                  <a:cubicBezTo>
                    <a:pt x="165" y="227"/>
                    <a:pt x="174" y="227"/>
                    <a:pt x="168" y="222"/>
                  </a:cubicBezTo>
                  <a:cubicBezTo>
                    <a:pt x="163" y="218"/>
                    <a:pt x="163" y="222"/>
                    <a:pt x="151" y="216"/>
                  </a:cubicBezTo>
                  <a:cubicBezTo>
                    <a:pt x="139" y="210"/>
                    <a:pt x="150" y="216"/>
                    <a:pt x="136" y="213"/>
                  </a:cubicBezTo>
                  <a:cubicBezTo>
                    <a:pt x="128" y="213"/>
                    <a:pt x="122" y="222"/>
                    <a:pt x="107" y="222"/>
                  </a:cubicBezTo>
                  <a:cubicBezTo>
                    <a:pt x="98" y="221"/>
                    <a:pt x="99" y="228"/>
                    <a:pt x="93" y="228"/>
                  </a:cubicBezTo>
                  <a:cubicBezTo>
                    <a:pt x="87" y="228"/>
                    <a:pt x="90" y="242"/>
                    <a:pt x="81" y="239"/>
                  </a:cubicBezTo>
                  <a:cubicBezTo>
                    <a:pt x="73" y="236"/>
                    <a:pt x="78" y="242"/>
                    <a:pt x="70" y="238"/>
                  </a:cubicBezTo>
                  <a:cubicBezTo>
                    <a:pt x="66" y="236"/>
                    <a:pt x="66" y="239"/>
                    <a:pt x="58" y="239"/>
                  </a:cubicBezTo>
                  <a:cubicBezTo>
                    <a:pt x="52" y="239"/>
                    <a:pt x="55" y="244"/>
                    <a:pt x="51" y="245"/>
                  </a:cubicBezTo>
                  <a:cubicBezTo>
                    <a:pt x="45" y="245"/>
                    <a:pt x="45" y="253"/>
                    <a:pt x="34" y="252"/>
                  </a:cubicBezTo>
                  <a:cubicBezTo>
                    <a:pt x="23" y="250"/>
                    <a:pt x="23" y="242"/>
                    <a:pt x="19" y="244"/>
                  </a:cubicBezTo>
                  <a:cubicBezTo>
                    <a:pt x="16" y="244"/>
                    <a:pt x="16" y="235"/>
                    <a:pt x="17" y="235"/>
                  </a:cubicBezTo>
                  <a:cubicBezTo>
                    <a:pt x="20" y="236"/>
                    <a:pt x="23" y="233"/>
                    <a:pt x="22" y="228"/>
                  </a:cubicBezTo>
                  <a:cubicBezTo>
                    <a:pt x="22" y="222"/>
                    <a:pt x="26" y="225"/>
                    <a:pt x="20" y="210"/>
                  </a:cubicBezTo>
                  <a:cubicBezTo>
                    <a:pt x="14" y="194"/>
                    <a:pt x="19" y="194"/>
                    <a:pt x="16" y="186"/>
                  </a:cubicBezTo>
                  <a:cubicBezTo>
                    <a:pt x="11" y="179"/>
                    <a:pt x="10" y="179"/>
                    <a:pt x="10" y="174"/>
                  </a:cubicBezTo>
                  <a:cubicBezTo>
                    <a:pt x="11" y="168"/>
                    <a:pt x="3" y="163"/>
                    <a:pt x="3" y="158"/>
                  </a:cubicBezTo>
                  <a:cubicBezTo>
                    <a:pt x="3" y="152"/>
                    <a:pt x="7" y="163"/>
                    <a:pt x="8" y="162"/>
                  </a:cubicBezTo>
                  <a:cubicBezTo>
                    <a:pt x="8" y="158"/>
                    <a:pt x="3" y="154"/>
                    <a:pt x="5" y="151"/>
                  </a:cubicBezTo>
                  <a:cubicBezTo>
                    <a:pt x="7" y="149"/>
                    <a:pt x="11" y="165"/>
                    <a:pt x="11" y="157"/>
                  </a:cubicBezTo>
                  <a:cubicBezTo>
                    <a:pt x="11" y="149"/>
                    <a:pt x="0" y="141"/>
                    <a:pt x="5" y="132"/>
                  </a:cubicBezTo>
                  <a:cubicBezTo>
                    <a:pt x="11" y="123"/>
                    <a:pt x="3" y="124"/>
                    <a:pt x="8" y="116"/>
                  </a:cubicBezTo>
                  <a:cubicBezTo>
                    <a:pt x="13" y="109"/>
                    <a:pt x="10" y="126"/>
                    <a:pt x="13" y="116"/>
                  </a:cubicBezTo>
                  <a:cubicBezTo>
                    <a:pt x="16" y="109"/>
                    <a:pt x="17" y="115"/>
                    <a:pt x="25" y="105"/>
                  </a:cubicBezTo>
                  <a:cubicBezTo>
                    <a:pt x="32" y="96"/>
                    <a:pt x="32" y="104"/>
                    <a:pt x="38" y="101"/>
                  </a:cubicBezTo>
                  <a:cubicBezTo>
                    <a:pt x="45" y="98"/>
                    <a:pt x="48" y="98"/>
                    <a:pt x="49" y="95"/>
                  </a:cubicBezTo>
                  <a:cubicBezTo>
                    <a:pt x="51" y="92"/>
                    <a:pt x="55" y="98"/>
                    <a:pt x="63" y="92"/>
                  </a:cubicBezTo>
                  <a:cubicBezTo>
                    <a:pt x="70" y="87"/>
                    <a:pt x="67" y="82"/>
                    <a:pt x="72" y="78"/>
                  </a:cubicBezTo>
                  <a:close/>
                  <a:moveTo>
                    <a:pt x="255" y="323"/>
                  </a:moveTo>
                  <a:cubicBezTo>
                    <a:pt x="256" y="326"/>
                    <a:pt x="256" y="325"/>
                    <a:pt x="256" y="328"/>
                  </a:cubicBezTo>
                  <a:cubicBezTo>
                    <a:pt x="256" y="331"/>
                    <a:pt x="258" y="337"/>
                    <a:pt x="259" y="339"/>
                  </a:cubicBezTo>
                  <a:cubicBezTo>
                    <a:pt x="262" y="340"/>
                    <a:pt x="262" y="345"/>
                    <a:pt x="264" y="345"/>
                  </a:cubicBezTo>
                  <a:cubicBezTo>
                    <a:pt x="265" y="343"/>
                    <a:pt x="267" y="345"/>
                    <a:pt x="270" y="345"/>
                  </a:cubicBezTo>
                  <a:cubicBezTo>
                    <a:pt x="271" y="346"/>
                    <a:pt x="270" y="343"/>
                    <a:pt x="273" y="342"/>
                  </a:cubicBezTo>
                  <a:cubicBezTo>
                    <a:pt x="274" y="340"/>
                    <a:pt x="274" y="337"/>
                    <a:pt x="274" y="339"/>
                  </a:cubicBezTo>
                  <a:cubicBezTo>
                    <a:pt x="276" y="340"/>
                    <a:pt x="274" y="336"/>
                    <a:pt x="276" y="337"/>
                  </a:cubicBezTo>
                  <a:cubicBezTo>
                    <a:pt x="277" y="337"/>
                    <a:pt x="277" y="339"/>
                    <a:pt x="277" y="339"/>
                  </a:cubicBezTo>
                  <a:cubicBezTo>
                    <a:pt x="276" y="339"/>
                    <a:pt x="276" y="340"/>
                    <a:pt x="279" y="340"/>
                  </a:cubicBezTo>
                  <a:cubicBezTo>
                    <a:pt x="280" y="342"/>
                    <a:pt x="277" y="334"/>
                    <a:pt x="279" y="333"/>
                  </a:cubicBezTo>
                  <a:cubicBezTo>
                    <a:pt x="280" y="333"/>
                    <a:pt x="277" y="329"/>
                    <a:pt x="279" y="328"/>
                  </a:cubicBezTo>
                  <a:cubicBezTo>
                    <a:pt x="282" y="326"/>
                    <a:pt x="280" y="331"/>
                    <a:pt x="282" y="329"/>
                  </a:cubicBezTo>
                  <a:cubicBezTo>
                    <a:pt x="283" y="328"/>
                    <a:pt x="280" y="328"/>
                    <a:pt x="282" y="322"/>
                  </a:cubicBezTo>
                  <a:cubicBezTo>
                    <a:pt x="282" y="317"/>
                    <a:pt x="280" y="312"/>
                    <a:pt x="279" y="314"/>
                  </a:cubicBezTo>
                  <a:cubicBezTo>
                    <a:pt x="277" y="315"/>
                    <a:pt x="277" y="312"/>
                    <a:pt x="276" y="315"/>
                  </a:cubicBezTo>
                  <a:cubicBezTo>
                    <a:pt x="274" y="317"/>
                    <a:pt x="276" y="314"/>
                    <a:pt x="270" y="317"/>
                  </a:cubicBezTo>
                  <a:cubicBezTo>
                    <a:pt x="262" y="320"/>
                    <a:pt x="264" y="314"/>
                    <a:pt x="258" y="314"/>
                  </a:cubicBezTo>
                  <a:cubicBezTo>
                    <a:pt x="253" y="314"/>
                    <a:pt x="253" y="309"/>
                    <a:pt x="251" y="315"/>
                  </a:cubicBezTo>
                  <a:cubicBezTo>
                    <a:pt x="251" y="317"/>
                    <a:pt x="253" y="318"/>
                    <a:pt x="255" y="323"/>
                  </a:cubicBezTo>
                  <a:close/>
                  <a:moveTo>
                    <a:pt x="247" y="300"/>
                  </a:moveTo>
                  <a:cubicBezTo>
                    <a:pt x="248" y="298"/>
                    <a:pt x="250" y="305"/>
                    <a:pt x="247" y="306"/>
                  </a:cubicBezTo>
                  <a:cubicBezTo>
                    <a:pt x="245" y="306"/>
                    <a:pt x="245" y="301"/>
                    <a:pt x="247" y="300"/>
                  </a:cubicBezTo>
                  <a:close/>
                  <a:moveTo>
                    <a:pt x="277" y="305"/>
                  </a:moveTo>
                  <a:cubicBezTo>
                    <a:pt x="279" y="305"/>
                    <a:pt x="279" y="305"/>
                    <a:pt x="279" y="306"/>
                  </a:cubicBezTo>
                  <a:cubicBezTo>
                    <a:pt x="279" y="308"/>
                    <a:pt x="282" y="308"/>
                    <a:pt x="282" y="306"/>
                  </a:cubicBezTo>
                  <a:cubicBezTo>
                    <a:pt x="280" y="305"/>
                    <a:pt x="283" y="305"/>
                    <a:pt x="280" y="305"/>
                  </a:cubicBezTo>
                  <a:cubicBezTo>
                    <a:pt x="279" y="303"/>
                    <a:pt x="279" y="300"/>
                    <a:pt x="277" y="303"/>
                  </a:cubicBezTo>
                  <a:cubicBezTo>
                    <a:pt x="277" y="303"/>
                    <a:pt x="276" y="303"/>
                    <a:pt x="277" y="305"/>
                  </a:cubicBezTo>
                  <a:close/>
                  <a:moveTo>
                    <a:pt x="279" y="309"/>
                  </a:moveTo>
                  <a:cubicBezTo>
                    <a:pt x="279" y="308"/>
                    <a:pt x="283" y="308"/>
                    <a:pt x="282" y="309"/>
                  </a:cubicBezTo>
                  <a:cubicBezTo>
                    <a:pt x="282" y="311"/>
                    <a:pt x="279" y="309"/>
                    <a:pt x="279" y="309"/>
                  </a:cubicBezTo>
                  <a:close/>
                  <a:moveTo>
                    <a:pt x="197" y="261"/>
                  </a:moveTo>
                  <a:cubicBezTo>
                    <a:pt x="198" y="259"/>
                    <a:pt x="201" y="261"/>
                    <a:pt x="200" y="259"/>
                  </a:cubicBezTo>
                  <a:cubicBezTo>
                    <a:pt x="200" y="258"/>
                    <a:pt x="198" y="259"/>
                    <a:pt x="197" y="256"/>
                  </a:cubicBezTo>
                  <a:cubicBezTo>
                    <a:pt x="195" y="255"/>
                    <a:pt x="188" y="258"/>
                    <a:pt x="188" y="261"/>
                  </a:cubicBezTo>
                  <a:cubicBezTo>
                    <a:pt x="189" y="263"/>
                    <a:pt x="195" y="261"/>
                    <a:pt x="197" y="261"/>
                  </a:cubicBezTo>
                  <a:close/>
                  <a:moveTo>
                    <a:pt x="148" y="8"/>
                  </a:moveTo>
                  <a:cubicBezTo>
                    <a:pt x="145" y="3"/>
                    <a:pt x="145" y="11"/>
                    <a:pt x="140" y="8"/>
                  </a:cubicBezTo>
                  <a:cubicBezTo>
                    <a:pt x="137" y="6"/>
                    <a:pt x="140" y="11"/>
                    <a:pt x="143" y="14"/>
                  </a:cubicBezTo>
                  <a:cubicBezTo>
                    <a:pt x="145" y="14"/>
                    <a:pt x="150" y="11"/>
                    <a:pt x="148" y="8"/>
                  </a:cubicBezTo>
                  <a:close/>
                  <a:moveTo>
                    <a:pt x="139" y="11"/>
                  </a:moveTo>
                  <a:cubicBezTo>
                    <a:pt x="137" y="8"/>
                    <a:pt x="137" y="8"/>
                    <a:pt x="137" y="11"/>
                  </a:cubicBezTo>
                  <a:cubicBezTo>
                    <a:pt x="137" y="12"/>
                    <a:pt x="136" y="12"/>
                    <a:pt x="139" y="14"/>
                  </a:cubicBezTo>
                  <a:cubicBezTo>
                    <a:pt x="140" y="14"/>
                    <a:pt x="140" y="12"/>
                    <a:pt x="139" y="11"/>
                  </a:cubicBezTo>
                  <a:close/>
                  <a:moveTo>
                    <a:pt x="188" y="36"/>
                  </a:moveTo>
                  <a:cubicBezTo>
                    <a:pt x="186" y="32"/>
                    <a:pt x="191" y="32"/>
                    <a:pt x="191" y="34"/>
                  </a:cubicBezTo>
                  <a:cubicBezTo>
                    <a:pt x="189" y="37"/>
                    <a:pt x="188" y="39"/>
                    <a:pt x="188" y="36"/>
                  </a:cubicBezTo>
                  <a:close/>
                  <a:moveTo>
                    <a:pt x="320" y="151"/>
                  </a:moveTo>
                  <a:cubicBezTo>
                    <a:pt x="320" y="149"/>
                    <a:pt x="321" y="148"/>
                    <a:pt x="321" y="146"/>
                  </a:cubicBezTo>
                  <a:cubicBezTo>
                    <a:pt x="321" y="144"/>
                    <a:pt x="321" y="144"/>
                    <a:pt x="321" y="143"/>
                  </a:cubicBezTo>
                  <a:cubicBezTo>
                    <a:pt x="321" y="141"/>
                    <a:pt x="320" y="143"/>
                    <a:pt x="320" y="144"/>
                  </a:cubicBezTo>
                  <a:cubicBezTo>
                    <a:pt x="321" y="146"/>
                    <a:pt x="319" y="148"/>
                    <a:pt x="319" y="148"/>
                  </a:cubicBezTo>
                  <a:cubicBezTo>
                    <a:pt x="320" y="149"/>
                    <a:pt x="317" y="152"/>
                    <a:pt x="319" y="154"/>
                  </a:cubicBezTo>
                  <a:cubicBezTo>
                    <a:pt x="320" y="154"/>
                    <a:pt x="320" y="152"/>
                    <a:pt x="320" y="151"/>
                  </a:cubicBezTo>
                  <a:close/>
                  <a:moveTo>
                    <a:pt x="210" y="60"/>
                  </a:moveTo>
                  <a:cubicBezTo>
                    <a:pt x="212" y="60"/>
                    <a:pt x="215" y="60"/>
                    <a:pt x="213" y="59"/>
                  </a:cubicBezTo>
                  <a:cubicBezTo>
                    <a:pt x="212" y="57"/>
                    <a:pt x="207" y="60"/>
                    <a:pt x="209" y="62"/>
                  </a:cubicBezTo>
                  <a:cubicBezTo>
                    <a:pt x="209" y="62"/>
                    <a:pt x="210" y="62"/>
                    <a:pt x="210" y="60"/>
                  </a:cubicBezTo>
                  <a:close/>
                </a:path>
              </a:pathLst>
            </a:custGeom>
            <a:grpFill/>
            <a:ln w="6350" cmpd="sng">
              <a:solidFill>
                <a:schemeClr val="bg1"/>
              </a:solidFill>
              <a:round/>
              <a:headEnd/>
              <a:tailEnd/>
            </a:ln>
          </p:spPr>
          <p:txBody>
            <a:bodyPr lIns="45720" tIns="27432" rIns="45720" bIns="27432"/>
            <a:lstStyle/>
            <a:p>
              <a:endParaRPr lang="en-GB" sz="900" dirty="0"/>
            </a:p>
          </p:txBody>
        </p:sp>
        <p:sp>
          <p:nvSpPr>
            <p:cNvPr id="308" name="Freeform 239"/>
            <p:cNvSpPr>
              <a:spLocks noEditPoints="1"/>
            </p:cNvSpPr>
            <p:nvPr/>
          </p:nvSpPr>
          <p:spPr bwMode="auto">
            <a:xfrm>
              <a:off x="1484" y="2552"/>
              <a:ext cx="97" cy="122"/>
            </a:xfrm>
            <a:custGeom>
              <a:avLst/>
              <a:gdLst/>
              <a:ahLst/>
              <a:cxnLst>
                <a:cxn ang="0">
                  <a:pos x="42" y="61"/>
                </a:cxn>
                <a:cxn ang="0">
                  <a:pos x="47" y="59"/>
                </a:cxn>
                <a:cxn ang="0">
                  <a:pos x="45" y="63"/>
                </a:cxn>
                <a:cxn ang="0">
                  <a:pos x="42" y="61"/>
                </a:cxn>
                <a:cxn ang="0">
                  <a:pos x="11" y="27"/>
                </a:cxn>
                <a:cxn ang="0">
                  <a:pos x="11" y="22"/>
                </a:cxn>
                <a:cxn ang="0">
                  <a:pos x="9" y="19"/>
                </a:cxn>
                <a:cxn ang="0">
                  <a:pos x="7" y="23"/>
                </a:cxn>
                <a:cxn ang="0">
                  <a:pos x="9" y="27"/>
                </a:cxn>
                <a:cxn ang="0">
                  <a:pos x="11" y="27"/>
                </a:cxn>
                <a:cxn ang="0">
                  <a:pos x="12" y="33"/>
                </a:cxn>
                <a:cxn ang="0">
                  <a:pos x="12" y="30"/>
                </a:cxn>
                <a:cxn ang="0">
                  <a:pos x="11" y="28"/>
                </a:cxn>
                <a:cxn ang="0">
                  <a:pos x="11" y="31"/>
                </a:cxn>
                <a:cxn ang="0">
                  <a:pos x="12" y="33"/>
                </a:cxn>
                <a:cxn ang="0">
                  <a:pos x="6" y="3"/>
                </a:cxn>
                <a:cxn ang="0">
                  <a:pos x="9" y="3"/>
                </a:cxn>
                <a:cxn ang="0">
                  <a:pos x="4" y="2"/>
                </a:cxn>
                <a:cxn ang="0">
                  <a:pos x="3" y="3"/>
                </a:cxn>
                <a:cxn ang="0">
                  <a:pos x="3" y="5"/>
                </a:cxn>
                <a:cxn ang="0">
                  <a:pos x="6" y="3"/>
                </a:cxn>
                <a:cxn ang="0">
                  <a:pos x="17" y="8"/>
                </a:cxn>
                <a:cxn ang="0">
                  <a:pos x="15" y="5"/>
                </a:cxn>
                <a:cxn ang="0">
                  <a:pos x="11" y="0"/>
                </a:cxn>
                <a:cxn ang="0">
                  <a:pos x="12" y="2"/>
                </a:cxn>
                <a:cxn ang="0">
                  <a:pos x="15" y="5"/>
                </a:cxn>
                <a:cxn ang="0">
                  <a:pos x="15" y="8"/>
                </a:cxn>
                <a:cxn ang="0">
                  <a:pos x="15" y="11"/>
                </a:cxn>
                <a:cxn ang="0">
                  <a:pos x="17" y="8"/>
                </a:cxn>
                <a:cxn ang="0">
                  <a:pos x="48" y="49"/>
                </a:cxn>
                <a:cxn ang="0">
                  <a:pos x="50" y="49"/>
                </a:cxn>
                <a:cxn ang="0">
                  <a:pos x="47" y="47"/>
                </a:cxn>
                <a:cxn ang="0">
                  <a:pos x="48" y="49"/>
                </a:cxn>
                <a:cxn ang="0">
                  <a:pos x="23" y="19"/>
                </a:cxn>
                <a:cxn ang="0">
                  <a:pos x="21" y="23"/>
                </a:cxn>
                <a:cxn ang="0">
                  <a:pos x="23" y="25"/>
                </a:cxn>
                <a:cxn ang="0">
                  <a:pos x="23" y="23"/>
                </a:cxn>
                <a:cxn ang="0">
                  <a:pos x="23" y="17"/>
                </a:cxn>
                <a:cxn ang="0">
                  <a:pos x="18" y="16"/>
                </a:cxn>
                <a:cxn ang="0">
                  <a:pos x="23" y="19"/>
                </a:cxn>
                <a:cxn ang="0">
                  <a:pos x="39" y="47"/>
                </a:cxn>
                <a:cxn ang="0">
                  <a:pos x="39" y="49"/>
                </a:cxn>
                <a:cxn ang="0">
                  <a:pos x="41" y="44"/>
                </a:cxn>
                <a:cxn ang="0">
                  <a:pos x="38" y="42"/>
                </a:cxn>
                <a:cxn ang="0">
                  <a:pos x="39" y="45"/>
                </a:cxn>
                <a:cxn ang="0">
                  <a:pos x="39" y="47"/>
                </a:cxn>
                <a:cxn ang="0">
                  <a:pos x="26" y="36"/>
                </a:cxn>
                <a:cxn ang="0">
                  <a:pos x="26" y="36"/>
                </a:cxn>
                <a:cxn ang="0">
                  <a:pos x="24" y="34"/>
                </a:cxn>
                <a:cxn ang="0">
                  <a:pos x="26" y="36"/>
                </a:cxn>
                <a:cxn ang="0">
                  <a:pos x="29" y="28"/>
                </a:cxn>
                <a:cxn ang="0">
                  <a:pos x="27" y="23"/>
                </a:cxn>
                <a:cxn ang="0">
                  <a:pos x="27" y="25"/>
                </a:cxn>
                <a:cxn ang="0">
                  <a:pos x="29" y="28"/>
                </a:cxn>
                <a:cxn ang="0">
                  <a:pos x="29" y="30"/>
                </a:cxn>
                <a:cxn ang="0">
                  <a:pos x="29" y="28"/>
                </a:cxn>
                <a:cxn ang="0">
                  <a:pos x="33" y="42"/>
                </a:cxn>
                <a:cxn ang="0">
                  <a:pos x="33" y="41"/>
                </a:cxn>
                <a:cxn ang="0">
                  <a:pos x="32" y="39"/>
                </a:cxn>
                <a:cxn ang="0">
                  <a:pos x="30" y="34"/>
                </a:cxn>
                <a:cxn ang="0">
                  <a:pos x="32" y="38"/>
                </a:cxn>
                <a:cxn ang="0">
                  <a:pos x="32" y="41"/>
                </a:cxn>
                <a:cxn ang="0">
                  <a:pos x="33" y="42"/>
                </a:cxn>
              </a:cxnLst>
              <a:rect l="0" t="0" r="r" b="b"/>
              <a:pathLst>
                <a:path w="50" h="63">
                  <a:moveTo>
                    <a:pt x="42" y="61"/>
                  </a:moveTo>
                  <a:cubicBezTo>
                    <a:pt x="45" y="58"/>
                    <a:pt x="47" y="61"/>
                    <a:pt x="47" y="59"/>
                  </a:cubicBezTo>
                  <a:cubicBezTo>
                    <a:pt x="48" y="56"/>
                    <a:pt x="50" y="61"/>
                    <a:pt x="45" y="63"/>
                  </a:cubicBezTo>
                  <a:cubicBezTo>
                    <a:pt x="42" y="63"/>
                    <a:pt x="42" y="63"/>
                    <a:pt x="42" y="61"/>
                  </a:cubicBezTo>
                  <a:close/>
                  <a:moveTo>
                    <a:pt x="11" y="27"/>
                  </a:moveTo>
                  <a:cubicBezTo>
                    <a:pt x="12" y="25"/>
                    <a:pt x="12" y="23"/>
                    <a:pt x="11" y="22"/>
                  </a:cubicBezTo>
                  <a:cubicBezTo>
                    <a:pt x="9" y="20"/>
                    <a:pt x="9" y="19"/>
                    <a:pt x="9" y="19"/>
                  </a:cubicBezTo>
                  <a:cubicBezTo>
                    <a:pt x="7" y="19"/>
                    <a:pt x="7" y="20"/>
                    <a:pt x="7" y="23"/>
                  </a:cubicBezTo>
                  <a:cubicBezTo>
                    <a:pt x="6" y="25"/>
                    <a:pt x="6" y="25"/>
                    <a:pt x="9" y="27"/>
                  </a:cubicBezTo>
                  <a:cubicBezTo>
                    <a:pt x="11" y="28"/>
                    <a:pt x="11" y="27"/>
                    <a:pt x="11" y="27"/>
                  </a:cubicBezTo>
                  <a:close/>
                  <a:moveTo>
                    <a:pt x="12" y="33"/>
                  </a:moveTo>
                  <a:cubicBezTo>
                    <a:pt x="13" y="33"/>
                    <a:pt x="13" y="33"/>
                    <a:pt x="12" y="30"/>
                  </a:cubicBezTo>
                  <a:cubicBezTo>
                    <a:pt x="12" y="27"/>
                    <a:pt x="12" y="30"/>
                    <a:pt x="11" y="28"/>
                  </a:cubicBezTo>
                  <a:cubicBezTo>
                    <a:pt x="9" y="27"/>
                    <a:pt x="9" y="30"/>
                    <a:pt x="11" y="31"/>
                  </a:cubicBezTo>
                  <a:cubicBezTo>
                    <a:pt x="12" y="33"/>
                    <a:pt x="11" y="33"/>
                    <a:pt x="12" y="33"/>
                  </a:cubicBezTo>
                  <a:close/>
                  <a:moveTo>
                    <a:pt x="6" y="3"/>
                  </a:moveTo>
                  <a:cubicBezTo>
                    <a:pt x="9" y="3"/>
                    <a:pt x="9" y="5"/>
                    <a:pt x="9" y="3"/>
                  </a:cubicBezTo>
                  <a:cubicBezTo>
                    <a:pt x="11" y="2"/>
                    <a:pt x="7" y="3"/>
                    <a:pt x="4" y="2"/>
                  </a:cubicBezTo>
                  <a:cubicBezTo>
                    <a:pt x="1" y="2"/>
                    <a:pt x="6" y="5"/>
                    <a:pt x="3" y="3"/>
                  </a:cubicBezTo>
                  <a:cubicBezTo>
                    <a:pt x="1" y="3"/>
                    <a:pt x="0" y="3"/>
                    <a:pt x="3" y="5"/>
                  </a:cubicBezTo>
                  <a:cubicBezTo>
                    <a:pt x="3" y="5"/>
                    <a:pt x="3" y="5"/>
                    <a:pt x="6" y="3"/>
                  </a:cubicBezTo>
                  <a:close/>
                  <a:moveTo>
                    <a:pt x="17" y="8"/>
                  </a:moveTo>
                  <a:cubicBezTo>
                    <a:pt x="17" y="8"/>
                    <a:pt x="17" y="5"/>
                    <a:pt x="15" y="5"/>
                  </a:cubicBezTo>
                  <a:cubicBezTo>
                    <a:pt x="13" y="3"/>
                    <a:pt x="13" y="0"/>
                    <a:pt x="11" y="0"/>
                  </a:cubicBezTo>
                  <a:cubicBezTo>
                    <a:pt x="7" y="0"/>
                    <a:pt x="11" y="0"/>
                    <a:pt x="12" y="2"/>
                  </a:cubicBezTo>
                  <a:cubicBezTo>
                    <a:pt x="13" y="2"/>
                    <a:pt x="13" y="3"/>
                    <a:pt x="15" y="5"/>
                  </a:cubicBezTo>
                  <a:cubicBezTo>
                    <a:pt x="17" y="6"/>
                    <a:pt x="15" y="5"/>
                    <a:pt x="15" y="8"/>
                  </a:cubicBezTo>
                  <a:cubicBezTo>
                    <a:pt x="15" y="11"/>
                    <a:pt x="12" y="8"/>
                    <a:pt x="15" y="11"/>
                  </a:cubicBezTo>
                  <a:cubicBezTo>
                    <a:pt x="15" y="13"/>
                    <a:pt x="15" y="8"/>
                    <a:pt x="17" y="8"/>
                  </a:cubicBezTo>
                  <a:close/>
                  <a:moveTo>
                    <a:pt x="48" y="49"/>
                  </a:moveTo>
                  <a:cubicBezTo>
                    <a:pt x="50" y="49"/>
                    <a:pt x="50" y="49"/>
                    <a:pt x="50" y="49"/>
                  </a:cubicBezTo>
                  <a:cubicBezTo>
                    <a:pt x="50" y="47"/>
                    <a:pt x="47" y="47"/>
                    <a:pt x="47" y="47"/>
                  </a:cubicBezTo>
                  <a:cubicBezTo>
                    <a:pt x="47" y="47"/>
                    <a:pt x="47" y="49"/>
                    <a:pt x="48" y="49"/>
                  </a:cubicBezTo>
                  <a:close/>
                  <a:moveTo>
                    <a:pt x="23" y="19"/>
                  </a:moveTo>
                  <a:cubicBezTo>
                    <a:pt x="24" y="22"/>
                    <a:pt x="21" y="22"/>
                    <a:pt x="21" y="23"/>
                  </a:cubicBezTo>
                  <a:cubicBezTo>
                    <a:pt x="23" y="23"/>
                    <a:pt x="23" y="27"/>
                    <a:pt x="23" y="25"/>
                  </a:cubicBezTo>
                  <a:cubicBezTo>
                    <a:pt x="24" y="25"/>
                    <a:pt x="23" y="25"/>
                    <a:pt x="23" y="23"/>
                  </a:cubicBezTo>
                  <a:cubicBezTo>
                    <a:pt x="23" y="20"/>
                    <a:pt x="24" y="20"/>
                    <a:pt x="23" y="17"/>
                  </a:cubicBezTo>
                  <a:cubicBezTo>
                    <a:pt x="21" y="16"/>
                    <a:pt x="18" y="14"/>
                    <a:pt x="18" y="16"/>
                  </a:cubicBezTo>
                  <a:cubicBezTo>
                    <a:pt x="18" y="16"/>
                    <a:pt x="21" y="17"/>
                    <a:pt x="23" y="19"/>
                  </a:cubicBezTo>
                  <a:close/>
                  <a:moveTo>
                    <a:pt x="39" y="47"/>
                  </a:moveTo>
                  <a:cubicBezTo>
                    <a:pt x="38" y="49"/>
                    <a:pt x="38" y="50"/>
                    <a:pt x="39" y="49"/>
                  </a:cubicBezTo>
                  <a:cubicBezTo>
                    <a:pt x="42" y="47"/>
                    <a:pt x="42" y="45"/>
                    <a:pt x="41" y="44"/>
                  </a:cubicBezTo>
                  <a:cubicBezTo>
                    <a:pt x="41" y="42"/>
                    <a:pt x="41" y="44"/>
                    <a:pt x="38" y="42"/>
                  </a:cubicBezTo>
                  <a:cubicBezTo>
                    <a:pt x="36" y="42"/>
                    <a:pt x="38" y="45"/>
                    <a:pt x="39" y="45"/>
                  </a:cubicBezTo>
                  <a:cubicBezTo>
                    <a:pt x="41" y="44"/>
                    <a:pt x="41" y="45"/>
                    <a:pt x="39" y="47"/>
                  </a:cubicBezTo>
                  <a:close/>
                  <a:moveTo>
                    <a:pt x="26" y="36"/>
                  </a:moveTo>
                  <a:cubicBezTo>
                    <a:pt x="27" y="38"/>
                    <a:pt x="27" y="36"/>
                    <a:pt x="26" y="36"/>
                  </a:cubicBezTo>
                  <a:cubicBezTo>
                    <a:pt x="26" y="34"/>
                    <a:pt x="24" y="33"/>
                    <a:pt x="24" y="34"/>
                  </a:cubicBezTo>
                  <a:cubicBezTo>
                    <a:pt x="24" y="36"/>
                    <a:pt x="24" y="34"/>
                    <a:pt x="26" y="36"/>
                  </a:cubicBezTo>
                  <a:close/>
                  <a:moveTo>
                    <a:pt x="29" y="28"/>
                  </a:moveTo>
                  <a:cubicBezTo>
                    <a:pt x="29" y="27"/>
                    <a:pt x="29" y="25"/>
                    <a:pt x="27" y="23"/>
                  </a:cubicBezTo>
                  <a:cubicBezTo>
                    <a:pt x="26" y="23"/>
                    <a:pt x="26" y="23"/>
                    <a:pt x="27" y="25"/>
                  </a:cubicBezTo>
                  <a:cubicBezTo>
                    <a:pt x="27" y="25"/>
                    <a:pt x="27" y="27"/>
                    <a:pt x="29" y="28"/>
                  </a:cubicBezTo>
                  <a:cubicBezTo>
                    <a:pt x="30" y="30"/>
                    <a:pt x="27" y="31"/>
                    <a:pt x="29" y="30"/>
                  </a:cubicBezTo>
                  <a:cubicBezTo>
                    <a:pt x="30" y="30"/>
                    <a:pt x="30" y="28"/>
                    <a:pt x="29" y="28"/>
                  </a:cubicBezTo>
                  <a:close/>
                  <a:moveTo>
                    <a:pt x="33" y="42"/>
                  </a:moveTo>
                  <a:cubicBezTo>
                    <a:pt x="33" y="42"/>
                    <a:pt x="35" y="42"/>
                    <a:pt x="33" y="41"/>
                  </a:cubicBezTo>
                  <a:cubicBezTo>
                    <a:pt x="33" y="39"/>
                    <a:pt x="32" y="39"/>
                    <a:pt x="32" y="39"/>
                  </a:cubicBezTo>
                  <a:cubicBezTo>
                    <a:pt x="32" y="38"/>
                    <a:pt x="30" y="34"/>
                    <a:pt x="30" y="34"/>
                  </a:cubicBezTo>
                  <a:cubicBezTo>
                    <a:pt x="29" y="33"/>
                    <a:pt x="30" y="36"/>
                    <a:pt x="32" y="38"/>
                  </a:cubicBezTo>
                  <a:cubicBezTo>
                    <a:pt x="32" y="41"/>
                    <a:pt x="30" y="38"/>
                    <a:pt x="32" y="41"/>
                  </a:cubicBezTo>
                  <a:cubicBezTo>
                    <a:pt x="32" y="41"/>
                    <a:pt x="33" y="41"/>
                    <a:pt x="33" y="42"/>
                  </a:cubicBezTo>
                  <a:close/>
                </a:path>
              </a:pathLst>
            </a:custGeom>
            <a:grpFill/>
            <a:ln w="6350" cmpd="sng">
              <a:solidFill>
                <a:schemeClr val="bg1"/>
              </a:solidFill>
              <a:round/>
              <a:headEnd/>
              <a:tailEnd/>
            </a:ln>
          </p:spPr>
          <p:txBody>
            <a:bodyPr lIns="45720" tIns="27432" rIns="45720" bIns="27432"/>
            <a:lstStyle/>
            <a:p>
              <a:endParaRPr lang="en-GB" sz="900" dirty="0"/>
            </a:p>
          </p:txBody>
        </p:sp>
        <p:sp>
          <p:nvSpPr>
            <p:cNvPr id="309" name="Freeform 240"/>
            <p:cNvSpPr>
              <a:spLocks noEditPoints="1"/>
            </p:cNvSpPr>
            <p:nvPr/>
          </p:nvSpPr>
          <p:spPr bwMode="auto">
            <a:xfrm>
              <a:off x="1395" y="2625"/>
              <a:ext cx="167" cy="72"/>
            </a:xfrm>
            <a:custGeom>
              <a:avLst/>
              <a:gdLst/>
              <a:ahLst/>
              <a:cxnLst>
                <a:cxn ang="0">
                  <a:pos x="8" y="13"/>
                </a:cxn>
                <a:cxn ang="0">
                  <a:pos x="3" y="15"/>
                </a:cxn>
                <a:cxn ang="0">
                  <a:pos x="0" y="13"/>
                </a:cxn>
                <a:cxn ang="0">
                  <a:pos x="4" y="10"/>
                </a:cxn>
                <a:cxn ang="0">
                  <a:pos x="17" y="3"/>
                </a:cxn>
                <a:cxn ang="0">
                  <a:pos x="24" y="1"/>
                </a:cxn>
                <a:cxn ang="0">
                  <a:pos x="30" y="1"/>
                </a:cxn>
                <a:cxn ang="0">
                  <a:pos x="35" y="3"/>
                </a:cxn>
                <a:cxn ang="0">
                  <a:pos x="42" y="6"/>
                </a:cxn>
                <a:cxn ang="0">
                  <a:pos x="50" y="10"/>
                </a:cxn>
                <a:cxn ang="0">
                  <a:pos x="58" y="13"/>
                </a:cxn>
                <a:cxn ang="0">
                  <a:pos x="59" y="15"/>
                </a:cxn>
                <a:cxn ang="0">
                  <a:pos x="62" y="18"/>
                </a:cxn>
                <a:cxn ang="0">
                  <a:pos x="65" y="20"/>
                </a:cxn>
                <a:cxn ang="0">
                  <a:pos x="70" y="21"/>
                </a:cxn>
                <a:cxn ang="0">
                  <a:pos x="74" y="23"/>
                </a:cxn>
                <a:cxn ang="0">
                  <a:pos x="76" y="26"/>
                </a:cxn>
                <a:cxn ang="0">
                  <a:pos x="82" y="29"/>
                </a:cxn>
                <a:cxn ang="0">
                  <a:pos x="85" y="32"/>
                </a:cxn>
                <a:cxn ang="0">
                  <a:pos x="79" y="34"/>
                </a:cxn>
                <a:cxn ang="0">
                  <a:pos x="64" y="34"/>
                </a:cxn>
                <a:cxn ang="0">
                  <a:pos x="61" y="30"/>
                </a:cxn>
                <a:cxn ang="0">
                  <a:pos x="56" y="26"/>
                </a:cxn>
                <a:cxn ang="0">
                  <a:pos x="50" y="20"/>
                </a:cxn>
                <a:cxn ang="0">
                  <a:pos x="42" y="17"/>
                </a:cxn>
                <a:cxn ang="0">
                  <a:pos x="32" y="12"/>
                </a:cxn>
                <a:cxn ang="0">
                  <a:pos x="23" y="10"/>
                </a:cxn>
                <a:cxn ang="0">
                  <a:pos x="26" y="7"/>
                </a:cxn>
                <a:cxn ang="0">
                  <a:pos x="15" y="9"/>
                </a:cxn>
                <a:cxn ang="0">
                  <a:pos x="8" y="13"/>
                </a:cxn>
                <a:cxn ang="0">
                  <a:pos x="18" y="18"/>
                </a:cxn>
                <a:cxn ang="0">
                  <a:pos x="15" y="13"/>
                </a:cxn>
                <a:cxn ang="0">
                  <a:pos x="18" y="18"/>
                </a:cxn>
                <a:cxn ang="0">
                  <a:pos x="50" y="9"/>
                </a:cxn>
                <a:cxn ang="0">
                  <a:pos x="51" y="7"/>
                </a:cxn>
                <a:cxn ang="0">
                  <a:pos x="50" y="9"/>
                </a:cxn>
                <a:cxn ang="0">
                  <a:pos x="53" y="9"/>
                </a:cxn>
                <a:cxn ang="0">
                  <a:pos x="55" y="10"/>
                </a:cxn>
                <a:cxn ang="0">
                  <a:pos x="53" y="9"/>
                </a:cxn>
              </a:cxnLst>
              <a:rect l="0" t="0" r="r" b="b"/>
              <a:pathLst>
                <a:path w="86" h="37">
                  <a:moveTo>
                    <a:pt x="8" y="13"/>
                  </a:moveTo>
                  <a:cubicBezTo>
                    <a:pt x="4" y="13"/>
                    <a:pt x="3" y="17"/>
                    <a:pt x="3" y="15"/>
                  </a:cubicBezTo>
                  <a:cubicBezTo>
                    <a:pt x="3" y="13"/>
                    <a:pt x="0" y="15"/>
                    <a:pt x="0" y="13"/>
                  </a:cubicBezTo>
                  <a:cubicBezTo>
                    <a:pt x="0" y="12"/>
                    <a:pt x="4" y="13"/>
                    <a:pt x="4" y="10"/>
                  </a:cubicBezTo>
                  <a:cubicBezTo>
                    <a:pt x="3" y="9"/>
                    <a:pt x="8" y="4"/>
                    <a:pt x="17" y="3"/>
                  </a:cubicBezTo>
                  <a:cubicBezTo>
                    <a:pt x="21" y="3"/>
                    <a:pt x="20" y="0"/>
                    <a:pt x="24" y="1"/>
                  </a:cubicBezTo>
                  <a:cubicBezTo>
                    <a:pt x="30" y="3"/>
                    <a:pt x="29" y="0"/>
                    <a:pt x="30" y="1"/>
                  </a:cubicBezTo>
                  <a:cubicBezTo>
                    <a:pt x="32" y="3"/>
                    <a:pt x="33" y="0"/>
                    <a:pt x="35" y="3"/>
                  </a:cubicBezTo>
                  <a:cubicBezTo>
                    <a:pt x="36" y="4"/>
                    <a:pt x="39" y="1"/>
                    <a:pt x="42" y="6"/>
                  </a:cubicBezTo>
                  <a:cubicBezTo>
                    <a:pt x="45" y="10"/>
                    <a:pt x="45" y="6"/>
                    <a:pt x="50" y="10"/>
                  </a:cubicBezTo>
                  <a:cubicBezTo>
                    <a:pt x="56" y="13"/>
                    <a:pt x="58" y="12"/>
                    <a:pt x="58" y="13"/>
                  </a:cubicBezTo>
                  <a:cubicBezTo>
                    <a:pt x="56" y="15"/>
                    <a:pt x="59" y="17"/>
                    <a:pt x="59" y="15"/>
                  </a:cubicBezTo>
                  <a:cubicBezTo>
                    <a:pt x="58" y="13"/>
                    <a:pt x="61" y="15"/>
                    <a:pt x="62" y="18"/>
                  </a:cubicBezTo>
                  <a:cubicBezTo>
                    <a:pt x="65" y="20"/>
                    <a:pt x="65" y="18"/>
                    <a:pt x="65" y="20"/>
                  </a:cubicBezTo>
                  <a:cubicBezTo>
                    <a:pt x="67" y="23"/>
                    <a:pt x="68" y="20"/>
                    <a:pt x="70" y="21"/>
                  </a:cubicBezTo>
                  <a:cubicBezTo>
                    <a:pt x="71" y="23"/>
                    <a:pt x="73" y="20"/>
                    <a:pt x="74" y="23"/>
                  </a:cubicBezTo>
                  <a:cubicBezTo>
                    <a:pt x="74" y="26"/>
                    <a:pt x="70" y="24"/>
                    <a:pt x="76" y="26"/>
                  </a:cubicBezTo>
                  <a:cubicBezTo>
                    <a:pt x="80" y="26"/>
                    <a:pt x="80" y="27"/>
                    <a:pt x="82" y="29"/>
                  </a:cubicBezTo>
                  <a:cubicBezTo>
                    <a:pt x="83" y="30"/>
                    <a:pt x="86" y="29"/>
                    <a:pt x="85" y="32"/>
                  </a:cubicBezTo>
                  <a:cubicBezTo>
                    <a:pt x="83" y="34"/>
                    <a:pt x="83" y="30"/>
                    <a:pt x="79" y="34"/>
                  </a:cubicBezTo>
                  <a:cubicBezTo>
                    <a:pt x="73" y="37"/>
                    <a:pt x="76" y="32"/>
                    <a:pt x="64" y="34"/>
                  </a:cubicBezTo>
                  <a:cubicBezTo>
                    <a:pt x="51" y="35"/>
                    <a:pt x="58" y="34"/>
                    <a:pt x="61" y="30"/>
                  </a:cubicBezTo>
                  <a:cubicBezTo>
                    <a:pt x="64" y="27"/>
                    <a:pt x="61" y="26"/>
                    <a:pt x="56" y="26"/>
                  </a:cubicBezTo>
                  <a:cubicBezTo>
                    <a:pt x="51" y="26"/>
                    <a:pt x="51" y="23"/>
                    <a:pt x="50" y="20"/>
                  </a:cubicBezTo>
                  <a:cubicBezTo>
                    <a:pt x="48" y="15"/>
                    <a:pt x="47" y="18"/>
                    <a:pt x="42" y="17"/>
                  </a:cubicBezTo>
                  <a:cubicBezTo>
                    <a:pt x="36" y="15"/>
                    <a:pt x="38" y="12"/>
                    <a:pt x="32" y="12"/>
                  </a:cubicBezTo>
                  <a:cubicBezTo>
                    <a:pt x="26" y="12"/>
                    <a:pt x="26" y="12"/>
                    <a:pt x="23" y="10"/>
                  </a:cubicBezTo>
                  <a:cubicBezTo>
                    <a:pt x="21" y="9"/>
                    <a:pt x="27" y="7"/>
                    <a:pt x="26" y="7"/>
                  </a:cubicBezTo>
                  <a:cubicBezTo>
                    <a:pt x="24" y="6"/>
                    <a:pt x="18" y="4"/>
                    <a:pt x="15" y="9"/>
                  </a:cubicBezTo>
                  <a:cubicBezTo>
                    <a:pt x="11" y="12"/>
                    <a:pt x="8" y="10"/>
                    <a:pt x="8" y="13"/>
                  </a:cubicBezTo>
                  <a:close/>
                  <a:moveTo>
                    <a:pt x="18" y="18"/>
                  </a:moveTo>
                  <a:cubicBezTo>
                    <a:pt x="14" y="20"/>
                    <a:pt x="14" y="13"/>
                    <a:pt x="15" y="13"/>
                  </a:cubicBezTo>
                  <a:cubicBezTo>
                    <a:pt x="18" y="13"/>
                    <a:pt x="20" y="18"/>
                    <a:pt x="18" y="18"/>
                  </a:cubicBezTo>
                  <a:close/>
                  <a:moveTo>
                    <a:pt x="50" y="9"/>
                  </a:moveTo>
                  <a:cubicBezTo>
                    <a:pt x="48" y="7"/>
                    <a:pt x="50" y="7"/>
                    <a:pt x="51" y="7"/>
                  </a:cubicBezTo>
                  <a:cubicBezTo>
                    <a:pt x="51" y="9"/>
                    <a:pt x="51" y="9"/>
                    <a:pt x="50" y="9"/>
                  </a:cubicBezTo>
                  <a:close/>
                  <a:moveTo>
                    <a:pt x="53" y="9"/>
                  </a:moveTo>
                  <a:cubicBezTo>
                    <a:pt x="53" y="9"/>
                    <a:pt x="56" y="10"/>
                    <a:pt x="55" y="10"/>
                  </a:cubicBezTo>
                  <a:cubicBezTo>
                    <a:pt x="53" y="10"/>
                    <a:pt x="51" y="10"/>
                    <a:pt x="53" y="9"/>
                  </a:cubicBezTo>
                  <a:close/>
                </a:path>
              </a:pathLst>
            </a:custGeom>
            <a:grpFill/>
            <a:ln w="6350" cmpd="sng">
              <a:solidFill>
                <a:schemeClr val="bg1"/>
              </a:solidFill>
              <a:round/>
              <a:headEnd/>
              <a:tailEnd/>
            </a:ln>
          </p:spPr>
          <p:txBody>
            <a:bodyPr lIns="45720" tIns="27432" rIns="45720" bIns="27432"/>
            <a:lstStyle/>
            <a:p>
              <a:endParaRPr lang="en-GB" sz="900" dirty="0"/>
            </a:p>
          </p:txBody>
        </p:sp>
        <p:sp>
          <p:nvSpPr>
            <p:cNvPr id="310" name="Freeform 241"/>
            <p:cNvSpPr>
              <a:spLocks/>
            </p:cNvSpPr>
            <p:nvPr/>
          </p:nvSpPr>
          <p:spPr bwMode="auto">
            <a:xfrm>
              <a:off x="1572" y="2709"/>
              <a:ext cx="9" cy="6"/>
            </a:xfrm>
            <a:custGeom>
              <a:avLst/>
              <a:gdLst/>
              <a:ahLst/>
              <a:cxnLst>
                <a:cxn ang="0">
                  <a:pos x="0" y="2"/>
                </a:cxn>
                <a:cxn ang="0">
                  <a:pos x="5" y="3"/>
                </a:cxn>
                <a:cxn ang="0">
                  <a:pos x="0" y="2"/>
                </a:cxn>
              </a:cxnLst>
              <a:rect l="0" t="0" r="r" b="b"/>
              <a:pathLst>
                <a:path w="5" h="3">
                  <a:moveTo>
                    <a:pt x="0" y="2"/>
                  </a:moveTo>
                  <a:cubicBezTo>
                    <a:pt x="0" y="0"/>
                    <a:pt x="5" y="2"/>
                    <a:pt x="5" y="3"/>
                  </a:cubicBezTo>
                  <a:cubicBezTo>
                    <a:pt x="0" y="2"/>
                    <a:pt x="0" y="2"/>
                    <a:pt x="0" y="2"/>
                  </a:cubicBezTo>
                </a:path>
              </a:pathLst>
            </a:custGeom>
            <a:grpFill/>
            <a:ln w="6350" cmpd="sng">
              <a:solidFill>
                <a:schemeClr val="bg1"/>
              </a:solidFill>
              <a:round/>
              <a:headEnd/>
              <a:tailEnd/>
            </a:ln>
          </p:spPr>
          <p:txBody>
            <a:bodyPr lIns="45720" tIns="27432" rIns="45720" bIns="27432"/>
            <a:lstStyle/>
            <a:p>
              <a:endParaRPr lang="en-GB" sz="900" dirty="0"/>
            </a:p>
          </p:txBody>
        </p:sp>
        <p:sp>
          <p:nvSpPr>
            <p:cNvPr id="311" name="Freeform 242"/>
            <p:cNvSpPr>
              <a:spLocks/>
            </p:cNvSpPr>
            <p:nvPr/>
          </p:nvSpPr>
          <p:spPr bwMode="auto">
            <a:xfrm>
              <a:off x="1634" y="2835"/>
              <a:ext cx="11" cy="11"/>
            </a:xfrm>
            <a:custGeom>
              <a:avLst/>
              <a:gdLst/>
              <a:ahLst/>
              <a:cxnLst>
                <a:cxn ang="0">
                  <a:pos x="3" y="3"/>
                </a:cxn>
                <a:cxn ang="0">
                  <a:pos x="2" y="2"/>
                </a:cxn>
                <a:cxn ang="0">
                  <a:pos x="3" y="3"/>
                </a:cxn>
                <a:cxn ang="0">
                  <a:pos x="3" y="3"/>
                </a:cxn>
              </a:cxnLst>
              <a:rect l="0" t="0" r="r" b="b"/>
              <a:pathLst>
                <a:path w="6" h="6">
                  <a:moveTo>
                    <a:pt x="3" y="3"/>
                  </a:moveTo>
                  <a:cubicBezTo>
                    <a:pt x="2" y="2"/>
                    <a:pt x="0" y="0"/>
                    <a:pt x="2" y="2"/>
                  </a:cubicBezTo>
                  <a:cubicBezTo>
                    <a:pt x="3" y="2"/>
                    <a:pt x="2" y="3"/>
                    <a:pt x="3" y="3"/>
                  </a:cubicBezTo>
                  <a:cubicBezTo>
                    <a:pt x="5" y="3"/>
                    <a:pt x="6" y="6"/>
                    <a:pt x="3" y="3"/>
                  </a:cubicBezTo>
                </a:path>
              </a:pathLst>
            </a:custGeom>
            <a:grpFill/>
            <a:ln w="6350" cmpd="sng">
              <a:solidFill>
                <a:schemeClr val="bg1"/>
              </a:solidFill>
              <a:round/>
              <a:headEnd/>
              <a:tailEnd/>
            </a:ln>
          </p:spPr>
          <p:txBody>
            <a:bodyPr lIns="45720" tIns="27432" rIns="45720" bIns="27432"/>
            <a:lstStyle/>
            <a:p>
              <a:endParaRPr lang="en-GB" sz="900" dirty="0"/>
            </a:p>
          </p:txBody>
        </p:sp>
        <p:sp>
          <p:nvSpPr>
            <p:cNvPr id="312" name="Freeform 243"/>
            <p:cNvSpPr>
              <a:spLocks/>
            </p:cNvSpPr>
            <p:nvPr/>
          </p:nvSpPr>
          <p:spPr bwMode="auto">
            <a:xfrm>
              <a:off x="1645" y="2839"/>
              <a:ext cx="6" cy="7"/>
            </a:xfrm>
            <a:custGeom>
              <a:avLst/>
              <a:gdLst/>
              <a:ahLst/>
              <a:cxnLst>
                <a:cxn ang="0">
                  <a:pos x="2" y="1"/>
                </a:cxn>
                <a:cxn ang="0">
                  <a:pos x="2" y="0"/>
                </a:cxn>
                <a:cxn ang="0">
                  <a:pos x="2" y="3"/>
                </a:cxn>
                <a:cxn ang="0">
                  <a:pos x="2" y="1"/>
                </a:cxn>
              </a:cxnLst>
              <a:rect l="0" t="0" r="r" b="b"/>
              <a:pathLst>
                <a:path w="3" h="4">
                  <a:moveTo>
                    <a:pt x="2" y="1"/>
                  </a:moveTo>
                  <a:cubicBezTo>
                    <a:pt x="0" y="1"/>
                    <a:pt x="2" y="0"/>
                    <a:pt x="2" y="0"/>
                  </a:cubicBezTo>
                  <a:cubicBezTo>
                    <a:pt x="3" y="1"/>
                    <a:pt x="3" y="4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</a:path>
              </a:pathLst>
            </a:custGeom>
            <a:grpFill/>
            <a:ln w="6350" cmpd="sng">
              <a:solidFill>
                <a:schemeClr val="bg1"/>
              </a:solidFill>
              <a:round/>
              <a:headEnd/>
              <a:tailEnd/>
            </a:ln>
          </p:spPr>
          <p:txBody>
            <a:bodyPr lIns="45720" tIns="27432" rIns="45720" bIns="27432"/>
            <a:lstStyle/>
            <a:p>
              <a:endParaRPr lang="en-GB" sz="900" dirty="0"/>
            </a:p>
          </p:txBody>
        </p:sp>
        <p:sp>
          <p:nvSpPr>
            <p:cNvPr id="313" name="Freeform 244"/>
            <p:cNvSpPr>
              <a:spLocks/>
            </p:cNvSpPr>
            <p:nvPr/>
          </p:nvSpPr>
          <p:spPr bwMode="auto">
            <a:xfrm>
              <a:off x="1711" y="2860"/>
              <a:ext cx="12" cy="6"/>
            </a:xfrm>
            <a:custGeom>
              <a:avLst/>
              <a:gdLst/>
              <a:ahLst/>
              <a:cxnLst>
                <a:cxn ang="0">
                  <a:pos x="0" y="2"/>
                </a:cxn>
                <a:cxn ang="0">
                  <a:pos x="3" y="2"/>
                </a:cxn>
                <a:cxn ang="0">
                  <a:pos x="5" y="3"/>
                </a:cxn>
                <a:cxn ang="0">
                  <a:pos x="2" y="3"/>
                </a:cxn>
                <a:cxn ang="0">
                  <a:pos x="0" y="2"/>
                </a:cxn>
              </a:cxnLst>
              <a:rect l="0" t="0" r="r" b="b"/>
              <a:pathLst>
                <a:path w="6" h="3">
                  <a:moveTo>
                    <a:pt x="0" y="2"/>
                  </a:moveTo>
                  <a:cubicBezTo>
                    <a:pt x="0" y="0"/>
                    <a:pt x="2" y="3"/>
                    <a:pt x="3" y="2"/>
                  </a:cubicBezTo>
                  <a:cubicBezTo>
                    <a:pt x="5" y="0"/>
                    <a:pt x="6" y="2"/>
                    <a:pt x="5" y="3"/>
                  </a:cubicBezTo>
                  <a:cubicBezTo>
                    <a:pt x="3" y="3"/>
                    <a:pt x="2" y="3"/>
                    <a:pt x="2" y="3"/>
                  </a:cubicBezTo>
                  <a:cubicBezTo>
                    <a:pt x="2" y="3"/>
                    <a:pt x="0" y="3"/>
                    <a:pt x="0" y="2"/>
                  </a:cubicBezTo>
                </a:path>
              </a:pathLst>
            </a:custGeom>
            <a:grpFill/>
            <a:ln w="6350" cmpd="sng">
              <a:solidFill>
                <a:schemeClr val="bg1"/>
              </a:solidFill>
              <a:round/>
              <a:headEnd/>
              <a:tailEnd/>
            </a:ln>
          </p:spPr>
          <p:txBody>
            <a:bodyPr lIns="45720" tIns="27432" rIns="45720" bIns="27432"/>
            <a:lstStyle/>
            <a:p>
              <a:endParaRPr lang="en-GB" sz="900" dirty="0"/>
            </a:p>
          </p:txBody>
        </p:sp>
        <p:sp>
          <p:nvSpPr>
            <p:cNvPr id="314" name="Freeform 245"/>
            <p:cNvSpPr>
              <a:spLocks/>
            </p:cNvSpPr>
            <p:nvPr/>
          </p:nvSpPr>
          <p:spPr bwMode="auto">
            <a:xfrm>
              <a:off x="1762" y="2903"/>
              <a:ext cx="2" cy="2"/>
            </a:xfrm>
            <a:custGeom>
              <a:avLst/>
              <a:gdLst/>
              <a:ahLst/>
              <a:cxnLst>
                <a:cxn ang="0">
                  <a:pos x="1" y="0"/>
                </a:cxn>
                <a:cxn ang="0">
                  <a:pos x="0" y="1"/>
                </a:cxn>
                <a:cxn ang="0">
                  <a:pos x="1" y="0"/>
                </a:cxn>
              </a:cxnLst>
              <a:rect l="0" t="0" r="r" b="b"/>
              <a:pathLst>
                <a:path w="1" h="1">
                  <a:moveTo>
                    <a:pt x="1" y="0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1" y="0"/>
                  </a:cubicBezTo>
                </a:path>
              </a:pathLst>
            </a:custGeom>
            <a:grpFill/>
            <a:ln w="6350" cmpd="sng">
              <a:solidFill>
                <a:schemeClr val="bg1"/>
              </a:solidFill>
              <a:round/>
              <a:headEnd/>
              <a:tailEnd/>
            </a:ln>
          </p:spPr>
          <p:txBody>
            <a:bodyPr lIns="45720" tIns="27432" rIns="45720" bIns="27432"/>
            <a:lstStyle/>
            <a:p>
              <a:endParaRPr lang="en-GB" sz="900" dirty="0"/>
            </a:p>
          </p:txBody>
        </p:sp>
        <p:sp>
          <p:nvSpPr>
            <p:cNvPr id="315" name="Freeform 246"/>
            <p:cNvSpPr>
              <a:spLocks/>
            </p:cNvSpPr>
            <p:nvPr/>
          </p:nvSpPr>
          <p:spPr bwMode="auto">
            <a:xfrm>
              <a:off x="1758" y="2905"/>
              <a:ext cx="6" cy="3"/>
            </a:xfrm>
            <a:custGeom>
              <a:avLst/>
              <a:gdLst/>
              <a:ahLst/>
              <a:cxnLst>
                <a:cxn ang="0">
                  <a:pos x="2" y="2"/>
                </a:cxn>
                <a:cxn ang="0">
                  <a:pos x="3" y="0"/>
                </a:cxn>
                <a:cxn ang="0">
                  <a:pos x="2" y="2"/>
                </a:cxn>
                <a:cxn ang="0">
                  <a:pos x="2" y="2"/>
                </a:cxn>
              </a:cxnLst>
              <a:rect l="0" t="0" r="r" b="b"/>
              <a:pathLst>
                <a:path w="3" h="2">
                  <a:moveTo>
                    <a:pt x="2" y="2"/>
                  </a:moveTo>
                  <a:cubicBezTo>
                    <a:pt x="2" y="0"/>
                    <a:pt x="2" y="0"/>
                    <a:pt x="3" y="0"/>
                  </a:cubicBezTo>
                  <a:cubicBezTo>
                    <a:pt x="3" y="0"/>
                    <a:pt x="3" y="2"/>
                    <a:pt x="2" y="2"/>
                  </a:cubicBezTo>
                  <a:cubicBezTo>
                    <a:pt x="2" y="2"/>
                    <a:pt x="0" y="2"/>
                    <a:pt x="2" y="2"/>
                  </a:cubicBezTo>
                </a:path>
              </a:pathLst>
            </a:custGeom>
            <a:grpFill/>
            <a:ln w="6350" cmpd="sng">
              <a:solidFill>
                <a:schemeClr val="bg1"/>
              </a:solidFill>
              <a:round/>
              <a:headEnd/>
              <a:tailEnd/>
            </a:ln>
          </p:spPr>
          <p:txBody>
            <a:bodyPr lIns="45720" tIns="27432" rIns="45720" bIns="27432"/>
            <a:lstStyle/>
            <a:p>
              <a:endParaRPr lang="en-GB" sz="900" dirty="0"/>
            </a:p>
          </p:txBody>
        </p:sp>
        <p:sp>
          <p:nvSpPr>
            <p:cNvPr id="316" name="Freeform 247"/>
            <p:cNvSpPr>
              <a:spLocks/>
            </p:cNvSpPr>
            <p:nvPr/>
          </p:nvSpPr>
          <p:spPr bwMode="auto">
            <a:xfrm>
              <a:off x="1764" y="2908"/>
              <a:ext cx="3" cy="2"/>
            </a:xfrm>
            <a:custGeom>
              <a:avLst/>
              <a:gdLst/>
              <a:ahLst/>
              <a:cxnLst>
                <a:cxn ang="0">
                  <a:pos x="0" y="1"/>
                </a:cxn>
                <a:cxn ang="0">
                  <a:pos x="0" y="0"/>
                </a:cxn>
                <a:cxn ang="0">
                  <a:pos x="0" y="1"/>
                </a:cxn>
              </a:cxnLst>
              <a:rect l="0" t="0" r="r" b="b"/>
              <a:pathLst>
                <a:path w="2" h="1">
                  <a:moveTo>
                    <a:pt x="0" y="1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0" y="0"/>
                    <a:pt x="0" y="1"/>
                  </a:cubicBezTo>
                </a:path>
              </a:pathLst>
            </a:custGeom>
            <a:grpFill/>
            <a:ln w="6350" cmpd="sng">
              <a:solidFill>
                <a:schemeClr val="bg1"/>
              </a:solidFill>
              <a:round/>
              <a:headEnd/>
              <a:tailEnd/>
            </a:ln>
          </p:spPr>
          <p:txBody>
            <a:bodyPr lIns="45720" tIns="27432" rIns="45720" bIns="27432"/>
            <a:lstStyle/>
            <a:p>
              <a:endParaRPr lang="en-GB" sz="900" dirty="0"/>
            </a:p>
          </p:txBody>
        </p:sp>
        <p:sp>
          <p:nvSpPr>
            <p:cNvPr id="317" name="Freeform 248"/>
            <p:cNvSpPr>
              <a:spLocks/>
            </p:cNvSpPr>
            <p:nvPr/>
          </p:nvSpPr>
          <p:spPr bwMode="auto">
            <a:xfrm>
              <a:off x="1762" y="2903"/>
              <a:ext cx="2" cy="2"/>
            </a:xfrm>
            <a:custGeom>
              <a:avLst/>
              <a:gdLst/>
              <a:ahLst/>
              <a:cxnLst>
                <a:cxn ang="0">
                  <a:pos x="1" y="1"/>
                </a:cxn>
                <a:cxn ang="0">
                  <a:pos x="1" y="0"/>
                </a:cxn>
                <a:cxn ang="0">
                  <a:pos x="1" y="1"/>
                </a:cxn>
              </a:cxnLst>
              <a:rect l="0" t="0" r="r" b="b"/>
              <a:pathLst>
                <a:path w="1" h="1">
                  <a:moveTo>
                    <a:pt x="1" y="1"/>
                  </a:moveTo>
                  <a:cubicBezTo>
                    <a:pt x="0" y="1"/>
                    <a:pt x="1" y="0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</a:path>
              </a:pathLst>
            </a:custGeom>
            <a:grpFill/>
            <a:ln w="6350" cmpd="sng">
              <a:solidFill>
                <a:schemeClr val="bg1"/>
              </a:solidFill>
              <a:round/>
              <a:headEnd/>
              <a:tailEnd/>
            </a:ln>
          </p:spPr>
          <p:txBody>
            <a:bodyPr lIns="45720" tIns="27432" rIns="45720" bIns="27432"/>
            <a:lstStyle/>
            <a:p>
              <a:endParaRPr lang="en-GB" sz="900" dirty="0"/>
            </a:p>
          </p:txBody>
        </p:sp>
        <p:sp>
          <p:nvSpPr>
            <p:cNvPr id="318" name="Freeform 249"/>
            <p:cNvSpPr>
              <a:spLocks/>
            </p:cNvSpPr>
            <p:nvPr/>
          </p:nvSpPr>
          <p:spPr bwMode="auto">
            <a:xfrm>
              <a:off x="1764" y="2854"/>
              <a:ext cx="5" cy="10"/>
            </a:xfrm>
            <a:custGeom>
              <a:avLst/>
              <a:gdLst/>
              <a:ahLst/>
              <a:cxnLst>
                <a:cxn ang="0">
                  <a:pos x="0" y="3"/>
                </a:cxn>
                <a:cxn ang="0">
                  <a:pos x="3" y="2"/>
                </a:cxn>
                <a:cxn ang="0">
                  <a:pos x="0" y="3"/>
                </a:cxn>
              </a:cxnLst>
              <a:rect l="0" t="0" r="r" b="b"/>
              <a:pathLst>
                <a:path w="3" h="5">
                  <a:moveTo>
                    <a:pt x="0" y="3"/>
                  </a:moveTo>
                  <a:cubicBezTo>
                    <a:pt x="0" y="2"/>
                    <a:pt x="3" y="0"/>
                    <a:pt x="3" y="2"/>
                  </a:cubicBezTo>
                  <a:cubicBezTo>
                    <a:pt x="3" y="3"/>
                    <a:pt x="0" y="5"/>
                    <a:pt x="0" y="3"/>
                  </a:cubicBezTo>
                </a:path>
              </a:pathLst>
            </a:custGeom>
            <a:grpFill/>
            <a:ln w="6350" cmpd="sng">
              <a:solidFill>
                <a:schemeClr val="bg1"/>
              </a:solidFill>
              <a:round/>
              <a:headEnd/>
              <a:tailEnd/>
            </a:ln>
          </p:spPr>
          <p:txBody>
            <a:bodyPr lIns="45720" tIns="27432" rIns="45720" bIns="27432"/>
            <a:lstStyle/>
            <a:p>
              <a:endParaRPr lang="en-GB" sz="900" dirty="0"/>
            </a:p>
          </p:txBody>
        </p:sp>
        <p:sp>
          <p:nvSpPr>
            <p:cNvPr id="319" name="Freeform 250"/>
            <p:cNvSpPr>
              <a:spLocks/>
            </p:cNvSpPr>
            <p:nvPr/>
          </p:nvSpPr>
          <p:spPr bwMode="auto">
            <a:xfrm>
              <a:off x="1746" y="2866"/>
              <a:ext cx="21" cy="15"/>
            </a:xfrm>
            <a:custGeom>
              <a:avLst/>
              <a:gdLst/>
              <a:ahLst/>
              <a:cxnLst>
                <a:cxn ang="0">
                  <a:pos x="6" y="8"/>
                </a:cxn>
                <a:cxn ang="0">
                  <a:pos x="1" y="8"/>
                </a:cxn>
                <a:cxn ang="0">
                  <a:pos x="4" y="5"/>
                </a:cxn>
                <a:cxn ang="0">
                  <a:pos x="4" y="2"/>
                </a:cxn>
                <a:cxn ang="0">
                  <a:pos x="9" y="2"/>
                </a:cxn>
                <a:cxn ang="0">
                  <a:pos x="6" y="8"/>
                </a:cxn>
              </a:cxnLst>
              <a:rect l="0" t="0" r="r" b="b"/>
              <a:pathLst>
                <a:path w="11" h="8">
                  <a:moveTo>
                    <a:pt x="6" y="8"/>
                  </a:moveTo>
                  <a:cubicBezTo>
                    <a:pt x="1" y="8"/>
                    <a:pt x="0" y="8"/>
                    <a:pt x="1" y="8"/>
                  </a:cubicBezTo>
                  <a:cubicBezTo>
                    <a:pt x="4" y="6"/>
                    <a:pt x="4" y="6"/>
                    <a:pt x="4" y="5"/>
                  </a:cubicBezTo>
                  <a:cubicBezTo>
                    <a:pt x="4" y="2"/>
                    <a:pt x="1" y="2"/>
                    <a:pt x="4" y="2"/>
                  </a:cubicBezTo>
                  <a:cubicBezTo>
                    <a:pt x="9" y="0"/>
                    <a:pt x="11" y="0"/>
                    <a:pt x="9" y="2"/>
                  </a:cubicBezTo>
                  <a:cubicBezTo>
                    <a:pt x="8" y="3"/>
                    <a:pt x="11" y="8"/>
                    <a:pt x="6" y="8"/>
                  </a:cubicBezTo>
                </a:path>
              </a:pathLst>
            </a:custGeom>
            <a:grpFill/>
            <a:ln w="6350" cmpd="sng">
              <a:solidFill>
                <a:schemeClr val="bg1"/>
              </a:solidFill>
              <a:round/>
              <a:headEnd/>
              <a:tailEnd/>
            </a:ln>
          </p:spPr>
          <p:txBody>
            <a:bodyPr lIns="45720" tIns="27432" rIns="45720" bIns="27432"/>
            <a:lstStyle/>
            <a:p>
              <a:endParaRPr lang="en-GB" sz="900" dirty="0"/>
            </a:p>
          </p:txBody>
        </p:sp>
        <p:sp>
          <p:nvSpPr>
            <p:cNvPr id="320" name="Freeform 251"/>
            <p:cNvSpPr>
              <a:spLocks/>
            </p:cNvSpPr>
            <p:nvPr/>
          </p:nvSpPr>
          <p:spPr bwMode="auto">
            <a:xfrm>
              <a:off x="1748" y="2839"/>
              <a:ext cx="8" cy="5"/>
            </a:xfrm>
            <a:custGeom>
              <a:avLst/>
              <a:gdLst/>
              <a:ahLst/>
              <a:cxnLst>
                <a:cxn ang="0">
                  <a:pos x="2" y="3"/>
                </a:cxn>
                <a:cxn ang="0">
                  <a:pos x="2" y="0"/>
                </a:cxn>
                <a:cxn ang="0">
                  <a:pos x="2" y="3"/>
                </a:cxn>
              </a:cxnLst>
              <a:rect l="0" t="0" r="r" b="b"/>
              <a:pathLst>
                <a:path w="4" h="3">
                  <a:moveTo>
                    <a:pt x="2" y="3"/>
                  </a:moveTo>
                  <a:cubicBezTo>
                    <a:pt x="0" y="3"/>
                    <a:pt x="2" y="0"/>
                    <a:pt x="2" y="0"/>
                  </a:cubicBezTo>
                  <a:cubicBezTo>
                    <a:pt x="4" y="0"/>
                    <a:pt x="4" y="3"/>
                    <a:pt x="2" y="3"/>
                  </a:cubicBezTo>
                </a:path>
              </a:pathLst>
            </a:custGeom>
            <a:grpFill/>
            <a:ln w="6350" cmpd="sng">
              <a:solidFill>
                <a:schemeClr val="bg1"/>
              </a:solidFill>
              <a:round/>
              <a:headEnd/>
              <a:tailEnd/>
            </a:ln>
          </p:spPr>
          <p:txBody>
            <a:bodyPr lIns="45720" tIns="27432" rIns="45720" bIns="27432"/>
            <a:lstStyle/>
            <a:p>
              <a:endParaRPr lang="en-GB" sz="900" dirty="0"/>
            </a:p>
          </p:txBody>
        </p:sp>
        <p:sp>
          <p:nvSpPr>
            <p:cNvPr id="321" name="Freeform 252"/>
            <p:cNvSpPr>
              <a:spLocks/>
            </p:cNvSpPr>
            <p:nvPr/>
          </p:nvSpPr>
          <p:spPr bwMode="auto">
            <a:xfrm>
              <a:off x="1758" y="2817"/>
              <a:ext cx="4" cy="6"/>
            </a:xfrm>
            <a:custGeom>
              <a:avLst/>
              <a:gdLst/>
              <a:ahLst/>
              <a:cxnLst>
                <a:cxn ang="0">
                  <a:pos x="0" y="3"/>
                </a:cxn>
                <a:cxn ang="0">
                  <a:pos x="2" y="0"/>
                </a:cxn>
                <a:cxn ang="0">
                  <a:pos x="0" y="3"/>
                </a:cxn>
              </a:cxnLst>
              <a:rect l="0" t="0" r="r" b="b"/>
              <a:pathLst>
                <a:path w="2" h="3">
                  <a:moveTo>
                    <a:pt x="0" y="3"/>
                  </a:moveTo>
                  <a:cubicBezTo>
                    <a:pt x="0" y="2"/>
                    <a:pt x="0" y="0"/>
                    <a:pt x="2" y="0"/>
                  </a:cubicBezTo>
                  <a:cubicBezTo>
                    <a:pt x="2" y="0"/>
                    <a:pt x="2" y="3"/>
                    <a:pt x="0" y="3"/>
                  </a:cubicBezTo>
                </a:path>
              </a:pathLst>
            </a:custGeom>
            <a:grpFill/>
            <a:ln w="6350" cmpd="sng">
              <a:solidFill>
                <a:schemeClr val="bg1"/>
              </a:solidFill>
              <a:round/>
              <a:headEnd/>
              <a:tailEnd/>
            </a:ln>
          </p:spPr>
          <p:txBody>
            <a:bodyPr lIns="45720" tIns="27432" rIns="45720" bIns="27432"/>
            <a:lstStyle/>
            <a:p>
              <a:endParaRPr lang="en-GB" sz="900" dirty="0"/>
            </a:p>
          </p:txBody>
        </p:sp>
        <p:sp>
          <p:nvSpPr>
            <p:cNvPr id="322" name="Freeform 253"/>
            <p:cNvSpPr>
              <a:spLocks/>
            </p:cNvSpPr>
            <p:nvPr/>
          </p:nvSpPr>
          <p:spPr bwMode="auto">
            <a:xfrm>
              <a:off x="1762" y="2804"/>
              <a:ext cx="5" cy="8"/>
            </a:xfrm>
            <a:custGeom>
              <a:avLst/>
              <a:gdLst/>
              <a:ahLst/>
              <a:cxnLst>
                <a:cxn ang="0">
                  <a:pos x="0" y="4"/>
                </a:cxn>
                <a:cxn ang="0">
                  <a:pos x="1" y="1"/>
                </a:cxn>
                <a:cxn ang="0">
                  <a:pos x="1" y="3"/>
                </a:cxn>
                <a:cxn ang="0">
                  <a:pos x="0" y="4"/>
                </a:cxn>
              </a:cxnLst>
              <a:rect l="0" t="0" r="r" b="b"/>
              <a:pathLst>
                <a:path w="3" h="4">
                  <a:moveTo>
                    <a:pt x="0" y="4"/>
                  </a:moveTo>
                  <a:cubicBezTo>
                    <a:pt x="0" y="3"/>
                    <a:pt x="0" y="1"/>
                    <a:pt x="1" y="1"/>
                  </a:cubicBezTo>
                  <a:cubicBezTo>
                    <a:pt x="1" y="0"/>
                    <a:pt x="3" y="1"/>
                    <a:pt x="1" y="3"/>
                  </a:cubicBezTo>
                  <a:cubicBezTo>
                    <a:pt x="1" y="4"/>
                    <a:pt x="1" y="4"/>
                    <a:pt x="0" y="4"/>
                  </a:cubicBezTo>
                </a:path>
              </a:pathLst>
            </a:custGeom>
            <a:grpFill/>
            <a:ln w="6350" cmpd="sng">
              <a:solidFill>
                <a:schemeClr val="bg1"/>
              </a:solidFill>
              <a:round/>
              <a:headEnd/>
              <a:tailEnd/>
            </a:ln>
          </p:spPr>
          <p:txBody>
            <a:bodyPr lIns="45720" tIns="27432" rIns="45720" bIns="27432"/>
            <a:lstStyle/>
            <a:p>
              <a:endParaRPr lang="en-GB" sz="900" dirty="0"/>
            </a:p>
          </p:txBody>
        </p:sp>
        <p:sp>
          <p:nvSpPr>
            <p:cNvPr id="323" name="Freeform 254"/>
            <p:cNvSpPr>
              <a:spLocks/>
            </p:cNvSpPr>
            <p:nvPr/>
          </p:nvSpPr>
          <p:spPr bwMode="auto">
            <a:xfrm>
              <a:off x="1756" y="2775"/>
              <a:ext cx="2" cy="9"/>
            </a:xfrm>
            <a:custGeom>
              <a:avLst/>
              <a:gdLst/>
              <a:ahLst/>
              <a:cxnLst>
                <a:cxn ang="0">
                  <a:pos x="1" y="3"/>
                </a:cxn>
                <a:cxn ang="0">
                  <a:pos x="0" y="2"/>
                </a:cxn>
                <a:cxn ang="0">
                  <a:pos x="1" y="0"/>
                </a:cxn>
                <a:cxn ang="0">
                  <a:pos x="1" y="3"/>
                </a:cxn>
              </a:cxnLst>
              <a:rect l="0" t="0" r="r" b="b"/>
              <a:pathLst>
                <a:path w="1" h="5">
                  <a:moveTo>
                    <a:pt x="1" y="3"/>
                  </a:moveTo>
                  <a:cubicBezTo>
                    <a:pt x="0" y="5"/>
                    <a:pt x="1" y="3"/>
                    <a:pt x="0" y="2"/>
                  </a:cubicBezTo>
                  <a:cubicBezTo>
                    <a:pt x="0" y="0"/>
                    <a:pt x="0" y="0"/>
                    <a:pt x="1" y="0"/>
                  </a:cubicBezTo>
                  <a:cubicBezTo>
                    <a:pt x="1" y="3"/>
                    <a:pt x="1" y="3"/>
                    <a:pt x="1" y="3"/>
                  </a:cubicBezTo>
                </a:path>
              </a:pathLst>
            </a:custGeom>
            <a:grpFill/>
            <a:ln w="6350" cmpd="sng">
              <a:solidFill>
                <a:schemeClr val="bg1"/>
              </a:solidFill>
              <a:round/>
              <a:headEnd/>
              <a:tailEnd/>
            </a:ln>
          </p:spPr>
          <p:txBody>
            <a:bodyPr lIns="45720" tIns="27432" rIns="45720" bIns="27432"/>
            <a:lstStyle/>
            <a:p>
              <a:endParaRPr lang="en-GB" sz="900" dirty="0"/>
            </a:p>
          </p:txBody>
        </p:sp>
        <p:sp>
          <p:nvSpPr>
            <p:cNvPr id="324" name="Freeform 255"/>
            <p:cNvSpPr>
              <a:spLocks/>
            </p:cNvSpPr>
            <p:nvPr/>
          </p:nvSpPr>
          <p:spPr bwMode="auto">
            <a:xfrm>
              <a:off x="1781" y="2817"/>
              <a:ext cx="6" cy="10"/>
            </a:xfrm>
            <a:custGeom>
              <a:avLst/>
              <a:gdLst/>
              <a:ahLst/>
              <a:cxnLst>
                <a:cxn ang="0">
                  <a:pos x="3" y="3"/>
                </a:cxn>
                <a:cxn ang="0">
                  <a:pos x="2" y="2"/>
                </a:cxn>
                <a:cxn ang="0">
                  <a:pos x="2" y="2"/>
                </a:cxn>
                <a:cxn ang="0">
                  <a:pos x="3" y="3"/>
                </a:cxn>
              </a:cxnLst>
              <a:rect l="0" t="0" r="r" b="b"/>
              <a:pathLst>
                <a:path w="3" h="5">
                  <a:moveTo>
                    <a:pt x="3" y="3"/>
                  </a:moveTo>
                  <a:cubicBezTo>
                    <a:pt x="2" y="5"/>
                    <a:pt x="0" y="3"/>
                    <a:pt x="2" y="2"/>
                  </a:cubicBezTo>
                  <a:cubicBezTo>
                    <a:pt x="2" y="0"/>
                    <a:pt x="2" y="0"/>
                    <a:pt x="2" y="2"/>
                  </a:cubicBezTo>
                  <a:cubicBezTo>
                    <a:pt x="3" y="2"/>
                    <a:pt x="3" y="2"/>
                    <a:pt x="3" y="3"/>
                  </a:cubicBezTo>
                </a:path>
              </a:pathLst>
            </a:custGeom>
            <a:grpFill/>
            <a:ln w="6350" cmpd="sng">
              <a:solidFill>
                <a:schemeClr val="bg1"/>
              </a:solidFill>
              <a:round/>
              <a:headEnd/>
              <a:tailEnd/>
            </a:ln>
          </p:spPr>
          <p:txBody>
            <a:bodyPr lIns="45720" tIns="27432" rIns="45720" bIns="27432"/>
            <a:lstStyle/>
            <a:p>
              <a:endParaRPr lang="en-GB" sz="900" dirty="0"/>
            </a:p>
          </p:txBody>
        </p:sp>
        <p:sp>
          <p:nvSpPr>
            <p:cNvPr id="325" name="Freeform 256"/>
            <p:cNvSpPr>
              <a:spLocks/>
            </p:cNvSpPr>
            <p:nvPr/>
          </p:nvSpPr>
          <p:spPr bwMode="auto">
            <a:xfrm>
              <a:off x="1694" y="2724"/>
              <a:ext cx="2" cy="4"/>
            </a:xfrm>
            <a:custGeom>
              <a:avLst/>
              <a:gdLst/>
              <a:ahLst/>
              <a:cxnLst>
                <a:cxn ang="0">
                  <a:pos x="0" y="2"/>
                </a:cxn>
                <a:cxn ang="0">
                  <a:pos x="1" y="2"/>
                </a:cxn>
                <a:cxn ang="0">
                  <a:pos x="0" y="2"/>
                </a:cxn>
              </a:cxnLst>
              <a:rect l="0" t="0" r="r" b="b"/>
              <a:pathLst>
                <a:path w="1" h="2">
                  <a:moveTo>
                    <a:pt x="0" y="2"/>
                  </a:moveTo>
                  <a:cubicBezTo>
                    <a:pt x="0" y="2"/>
                    <a:pt x="1" y="0"/>
                    <a:pt x="1" y="2"/>
                  </a:cubicBezTo>
                  <a:cubicBezTo>
                    <a:pt x="0" y="2"/>
                    <a:pt x="0" y="2"/>
                    <a:pt x="0" y="2"/>
                  </a:cubicBezTo>
                </a:path>
              </a:pathLst>
            </a:custGeom>
            <a:grpFill/>
            <a:ln w="6350" cmpd="sng">
              <a:solidFill>
                <a:schemeClr val="bg1"/>
              </a:solidFill>
              <a:round/>
              <a:headEnd/>
              <a:tailEnd/>
            </a:ln>
          </p:spPr>
          <p:txBody>
            <a:bodyPr lIns="45720" tIns="27432" rIns="45720" bIns="27432"/>
            <a:lstStyle/>
            <a:p>
              <a:endParaRPr lang="en-GB" sz="900" dirty="0"/>
            </a:p>
          </p:txBody>
        </p:sp>
        <p:sp>
          <p:nvSpPr>
            <p:cNvPr id="326" name="Freeform 257"/>
            <p:cNvSpPr>
              <a:spLocks/>
            </p:cNvSpPr>
            <p:nvPr/>
          </p:nvSpPr>
          <p:spPr bwMode="auto">
            <a:xfrm>
              <a:off x="1701" y="2734"/>
              <a:ext cx="8" cy="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" y="0"/>
                </a:cxn>
                <a:cxn ang="0">
                  <a:pos x="0" y="0"/>
                </a:cxn>
              </a:cxnLst>
              <a:rect l="0" t="0" r="r" b="b"/>
              <a:pathLst>
                <a:path w="4" h="1">
                  <a:moveTo>
                    <a:pt x="0" y="0"/>
                  </a:moveTo>
                  <a:cubicBezTo>
                    <a:pt x="0" y="0"/>
                    <a:pt x="2" y="0"/>
                    <a:pt x="4" y="0"/>
                  </a:cubicBezTo>
                  <a:cubicBezTo>
                    <a:pt x="4" y="0"/>
                    <a:pt x="0" y="1"/>
                    <a:pt x="0" y="0"/>
                  </a:cubicBezTo>
                </a:path>
              </a:pathLst>
            </a:custGeom>
            <a:grpFill/>
            <a:ln w="6350" cmpd="sng">
              <a:solidFill>
                <a:schemeClr val="bg1"/>
              </a:solidFill>
              <a:round/>
              <a:headEnd/>
              <a:tailEnd/>
            </a:ln>
          </p:spPr>
          <p:txBody>
            <a:bodyPr lIns="45720" tIns="27432" rIns="45720" bIns="27432"/>
            <a:lstStyle/>
            <a:p>
              <a:endParaRPr lang="en-GB" sz="900" dirty="0"/>
            </a:p>
          </p:txBody>
        </p:sp>
        <p:sp>
          <p:nvSpPr>
            <p:cNvPr id="327" name="Freeform 258"/>
            <p:cNvSpPr>
              <a:spLocks/>
            </p:cNvSpPr>
            <p:nvPr/>
          </p:nvSpPr>
          <p:spPr bwMode="auto">
            <a:xfrm>
              <a:off x="1758" y="2786"/>
              <a:ext cx="9" cy="14"/>
            </a:xfrm>
            <a:custGeom>
              <a:avLst/>
              <a:gdLst/>
              <a:ahLst/>
              <a:cxnLst>
                <a:cxn ang="0">
                  <a:pos x="3" y="5"/>
                </a:cxn>
                <a:cxn ang="0">
                  <a:pos x="2" y="2"/>
                </a:cxn>
                <a:cxn ang="0">
                  <a:pos x="3" y="2"/>
                </a:cxn>
                <a:cxn ang="0">
                  <a:pos x="5" y="7"/>
                </a:cxn>
                <a:cxn ang="0">
                  <a:pos x="3" y="5"/>
                </a:cxn>
              </a:cxnLst>
              <a:rect l="0" t="0" r="r" b="b"/>
              <a:pathLst>
                <a:path w="5" h="7">
                  <a:moveTo>
                    <a:pt x="3" y="5"/>
                  </a:moveTo>
                  <a:cubicBezTo>
                    <a:pt x="0" y="5"/>
                    <a:pt x="2" y="3"/>
                    <a:pt x="2" y="2"/>
                  </a:cubicBezTo>
                  <a:cubicBezTo>
                    <a:pt x="0" y="2"/>
                    <a:pt x="2" y="0"/>
                    <a:pt x="3" y="2"/>
                  </a:cubicBezTo>
                  <a:cubicBezTo>
                    <a:pt x="5" y="3"/>
                    <a:pt x="5" y="7"/>
                    <a:pt x="5" y="7"/>
                  </a:cubicBezTo>
                  <a:cubicBezTo>
                    <a:pt x="3" y="7"/>
                    <a:pt x="5" y="5"/>
                    <a:pt x="3" y="5"/>
                  </a:cubicBezTo>
                </a:path>
              </a:pathLst>
            </a:custGeom>
            <a:grpFill/>
            <a:ln w="6350" cmpd="sng">
              <a:solidFill>
                <a:schemeClr val="bg1"/>
              </a:solidFill>
              <a:round/>
              <a:headEnd/>
              <a:tailEnd/>
            </a:ln>
          </p:spPr>
          <p:txBody>
            <a:bodyPr lIns="45720" tIns="27432" rIns="45720" bIns="27432"/>
            <a:lstStyle/>
            <a:p>
              <a:endParaRPr lang="en-GB" sz="900" dirty="0"/>
            </a:p>
          </p:txBody>
        </p:sp>
        <p:sp>
          <p:nvSpPr>
            <p:cNvPr id="328" name="Freeform 259"/>
            <p:cNvSpPr>
              <a:spLocks/>
            </p:cNvSpPr>
            <p:nvPr/>
          </p:nvSpPr>
          <p:spPr bwMode="auto">
            <a:xfrm>
              <a:off x="1748" y="2757"/>
              <a:ext cx="8" cy="12"/>
            </a:xfrm>
            <a:custGeom>
              <a:avLst/>
              <a:gdLst/>
              <a:ahLst/>
              <a:cxnLst>
                <a:cxn ang="0">
                  <a:pos x="2" y="5"/>
                </a:cxn>
                <a:cxn ang="0">
                  <a:pos x="0" y="2"/>
                </a:cxn>
                <a:cxn ang="0">
                  <a:pos x="2" y="3"/>
                </a:cxn>
                <a:cxn ang="0">
                  <a:pos x="2" y="5"/>
                </a:cxn>
              </a:cxnLst>
              <a:rect l="0" t="0" r="r" b="b"/>
              <a:pathLst>
                <a:path w="4" h="6">
                  <a:moveTo>
                    <a:pt x="2" y="5"/>
                  </a:moveTo>
                  <a:cubicBezTo>
                    <a:pt x="2" y="6"/>
                    <a:pt x="0" y="5"/>
                    <a:pt x="0" y="2"/>
                  </a:cubicBezTo>
                  <a:cubicBezTo>
                    <a:pt x="2" y="0"/>
                    <a:pt x="4" y="3"/>
                    <a:pt x="2" y="3"/>
                  </a:cubicBezTo>
                  <a:cubicBezTo>
                    <a:pt x="2" y="5"/>
                    <a:pt x="4" y="5"/>
                    <a:pt x="2" y="5"/>
                  </a:cubicBezTo>
                </a:path>
              </a:pathLst>
            </a:custGeom>
            <a:grpFill/>
            <a:ln w="6350" cmpd="sng">
              <a:solidFill>
                <a:schemeClr val="bg1"/>
              </a:solidFill>
              <a:round/>
              <a:headEnd/>
              <a:tailEnd/>
            </a:ln>
          </p:spPr>
          <p:txBody>
            <a:bodyPr lIns="45720" tIns="27432" rIns="45720" bIns="27432"/>
            <a:lstStyle/>
            <a:p>
              <a:endParaRPr lang="en-GB" sz="900" dirty="0"/>
            </a:p>
          </p:txBody>
        </p:sp>
        <p:sp>
          <p:nvSpPr>
            <p:cNvPr id="329" name="Freeform 260"/>
            <p:cNvSpPr>
              <a:spLocks/>
            </p:cNvSpPr>
            <p:nvPr/>
          </p:nvSpPr>
          <p:spPr bwMode="auto">
            <a:xfrm>
              <a:off x="1752" y="2757"/>
              <a:ext cx="10" cy="6"/>
            </a:xfrm>
            <a:custGeom>
              <a:avLst/>
              <a:gdLst/>
              <a:ahLst/>
              <a:cxnLst>
                <a:cxn ang="0">
                  <a:pos x="1" y="3"/>
                </a:cxn>
                <a:cxn ang="0">
                  <a:pos x="1" y="2"/>
                </a:cxn>
                <a:cxn ang="0">
                  <a:pos x="3" y="2"/>
                </a:cxn>
                <a:cxn ang="0">
                  <a:pos x="5" y="3"/>
                </a:cxn>
                <a:cxn ang="0">
                  <a:pos x="3" y="3"/>
                </a:cxn>
                <a:cxn ang="0">
                  <a:pos x="1" y="3"/>
                </a:cxn>
              </a:cxnLst>
              <a:rect l="0" t="0" r="r" b="b"/>
              <a:pathLst>
                <a:path w="5" h="3">
                  <a:moveTo>
                    <a:pt x="1" y="3"/>
                  </a:moveTo>
                  <a:cubicBezTo>
                    <a:pt x="0" y="2"/>
                    <a:pt x="1" y="2"/>
                    <a:pt x="1" y="2"/>
                  </a:cubicBezTo>
                  <a:cubicBezTo>
                    <a:pt x="1" y="0"/>
                    <a:pt x="1" y="0"/>
                    <a:pt x="3" y="2"/>
                  </a:cubicBezTo>
                  <a:cubicBezTo>
                    <a:pt x="3" y="2"/>
                    <a:pt x="3" y="2"/>
                    <a:pt x="5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1" y="3"/>
                    <a:pt x="1" y="3"/>
                    <a:pt x="1" y="3"/>
                  </a:cubicBezTo>
                </a:path>
              </a:pathLst>
            </a:custGeom>
            <a:grpFill/>
            <a:ln w="6350" cmpd="sng">
              <a:solidFill>
                <a:schemeClr val="bg1"/>
              </a:solidFill>
              <a:round/>
              <a:headEnd/>
              <a:tailEnd/>
            </a:ln>
          </p:spPr>
          <p:txBody>
            <a:bodyPr lIns="45720" tIns="27432" rIns="45720" bIns="27432"/>
            <a:lstStyle/>
            <a:p>
              <a:endParaRPr lang="en-GB" sz="900" dirty="0"/>
            </a:p>
          </p:txBody>
        </p:sp>
        <p:sp>
          <p:nvSpPr>
            <p:cNvPr id="330" name="Freeform 261"/>
            <p:cNvSpPr>
              <a:spLocks/>
            </p:cNvSpPr>
            <p:nvPr/>
          </p:nvSpPr>
          <p:spPr bwMode="auto">
            <a:xfrm>
              <a:off x="1758" y="2767"/>
              <a:ext cx="4" cy="2"/>
            </a:xfrm>
            <a:custGeom>
              <a:avLst/>
              <a:gdLst/>
              <a:ahLst/>
              <a:cxnLst>
                <a:cxn ang="0">
                  <a:pos x="0" y="1"/>
                </a:cxn>
                <a:cxn ang="0">
                  <a:pos x="0" y="0"/>
                </a:cxn>
                <a:cxn ang="0">
                  <a:pos x="0" y="1"/>
                </a:cxn>
              </a:cxnLst>
              <a:rect l="0" t="0" r="r" b="b"/>
              <a:pathLst>
                <a:path w="2" h="1">
                  <a:moveTo>
                    <a:pt x="0" y="1"/>
                  </a:moveTo>
                  <a:cubicBezTo>
                    <a:pt x="0" y="1"/>
                    <a:pt x="0" y="1"/>
                    <a:pt x="0" y="0"/>
                  </a:cubicBezTo>
                  <a:cubicBezTo>
                    <a:pt x="0" y="0"/>
                    <a:pt x="2" y="1"/>
                    <a:pt x="0" y="1"/>
                  </a:cubicBezTo>
                </a:path>
              </a:pathLst>
            </a:custGeom>
            <a:grpFill/>
            <a:ln w="6350" cmpd="sng">
              <a:solidFill>
                <a:schemeClr val="bg1"/>
              </a:solidFill>
              <a:round/>
              <a:headEnd/>
              <a:tailEnd/>
            </a:ln>
          </p:spPr>
          <p:txBody>
            <a:bodyPr lIns="45720" tIns="27432" rIns="45720" bIns="27432"/>
            <a:lstStyle/>
            <a:p>
              <a:endParaRPr lang="en-GB" sz="900" dirty="0"/>
            </a:p>
          </p:txBody>
        </p:sp>
        <p:sp>
          <p:nvSpPr>
            <p:cNvPr id="331" name="Freeform 262"/>
            <p:cNvSpPr>
              <a:spLocks/>
            </p:cNvSpPr>
            <p:nvPr/>
          </p:nvSpPr>
          <p:spPr bwMode="auto">
            <a:xfrm>
              <a:off x="1729" y="2728"/>
              <a:ext cx="4" cy="2"/>
            </a:xfrm>
            <a:custGeom>
              <a:avLst/>
              <a:gdLst/>
              <a:ahLst/>
              <a:cxnLst>
                <a:cxn ang="0">
                  <a:pos x="2" y="1"/>
                </a:cxn>
                <a:cxn ang="0">
                  <a:pos x="2" y="0"/>
                </a:cxn>
                <a:cxn ang="0">
                  <a:pos x="2" y="1"/>
                </a:cxn>
              </a:cxnLst>
              <a:rect l="0" t="0" r="r" b="b"/>
              <a:pathLst>
                <a:path w="2" h="1">
                  <a:moveTo>
                    <a:pt x="2" y="1"/>
                  </a:moveTo>
                  <a:cubicBezTo>
                    <a:pt x="0" y="0"/>
                    <a:pt x="2" y="0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</a:path>
              </a:pathLst>
            </a:custGeom>
            <a:grpFill/>
            <a:ln w="6350" cmpd="sng">
              <a:solidFill>
                <a:schemeClr val="bg1"/>
              </a:solidFill>
              <a:round/>
              <a:headEnd/>
              <a:tailEnd/>
            </a:ln>
          </p:spPr>
          <p:txBody>
            <a:bodyPr lIns="45720" tIns="27432" rIns="45720" bIns="27432"/>
            <a:lstStyle/>
            <a:p>
              <a:endParaRPr lang="en-GB" sz="900" dirty="0"/>
            </a:p>
          </p:txBody>
        </p:sp>
        <p:sp>
          <p:nvSpPr>
            <p:cNvPr id="332" name="Freeform 263"/>
            <p:cNvSpPr>
              <a:spLocks/>
            </p:cNvSpPr>
            <p:nvPr/>
          </p:nvSpPr>
          <p:spPr bwMode="auto">
            <a:xfrm>
              <a:off x="1729" y="2720"/>
              <a:ext cx="4" cy="8"/>
            </a:xfrm>
            <a:custGeom>
              <a:avLst/>
              <a:gdLst/>
              <a:ahLst/>
              <a:cxnLst>
                <a:cxn ang="0">
                  <a:pos x="0" y="2"/>
                </a:cxn>
                <a:cxn ang="0">
                  <a:pos x="2" y="2"/>
                </a:cxn>
                <a:cxn ang="0">
                  <a:pos x="0" y="2"/>
                </a:cxn>
              </a:cxnLst>
              <a:rect l="0" t="0" r="r" b="b"/>
              <a:pathLst>
                <a:path w="2" h="4">
                  <a:moveTo>
                    <a:pt x="0" y="2"/>
                  </a:moveTo>
                  <a:cubicBezTo>
                    <a:pt x="0" y="2"/>
                    <a:pt x="2" y="0"/>
                    <a:pt x="2" y="2"/>
                  </a:cubicBezTo>
                  <a:cubicBezTo>
                    <a:pt x="2" y="2"/>
                    <a:pt x="0" y="4"/>
                    <a:pt x="0" y="2"/>
                  </a:cubicBezTo>
                </a:path>
              </a:pathLst>
            </a:custGeom>
            <a:grpFill/>
            <a:ln w="6350" cmpd="sng">
              <a:solidFill>
                <a:schemeClr val="bg1"/>
              </a:solidFill>
              <a:round/>
              <a:headEnd/>
              <a:tailEnd/>
            </a:ln>
          </p:spPr>
          <p:txBody>
            <a:bodyPr lIns="45720" tIns="27432" rIns="45720" bIns="27432"/>
            <a:lstStyle/>
            <a:p>
              <a:endParaRPr lang="en-GB" sz="900" dirty="0"/>
            </a:p>
          </p:txBody>
        </p:sp>
        <p:sp>
          <p:nvSpPr>
            <p:cNvPr id="333" name="Freeform 264"/>
            <p:cNvSpPr>
              <a:spLocks/>
            </p:cNvSpPr>
            <p:nvPr/>
          </p:nvSpPr>
          <p:spPr bwMode="auto">
            <a:xfrm>
              <a:off x="1742" y="2751"/>
              <a:ext cx="4" cy="4"/>
            </a:xfrm>
            <a:custGeom>
              <a:avLst/>
              <a:gdLst/>
              <a:ahLst/>
              <a:cxnLst>
                <a:cxn ang="0">
                  <a:pos x="0" y="2"/>
                </a:cxn>
                <a:cxn ang="0">
                  <a:pos x="0" y="0"/>
                </a:cxn>
                <a:cxn ang="0">
                  <a:pos x="0" y="2"/>
                </a:cxn>
              </a:cxnLst>
              <a:rect l="0" t="0" r="r" b="b"/>
              <a:pathLst>
                <a:path w="2" h="2">
                  <a:moveTo>
                    <a:pt x="0" y="2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2"/>
                    <a:pt x="0" y="2"/>
                  </a:cubicBezTo>
                </a:path>
              </a:pathLst>
            </a:custGeom>
            <a:grpFill/>
            <a:ln w="6350" cmpd="sng">
              <a:solidFill>
                <a:schemeClr val="bg1"/>
              </a:solidFill>
              <a:round/>
              <a:headEnd/>
              <a:tailEnd/>
            </a:ln>
          </p:spPr>
          <p:txBody>
            <a:bodyPr lIns="45720" tIns="27432" rIns="45720" bIns="27432"/>
            <a:lstStyle/>
            <a:p>
              <a:endParaRPr lang="en-GB" sz="900" dirty="0"/>
            </a:p>
          </p:txBody>
        </p:sp>
        <p:sp>
          <p:nvSpPr>
            <p:cNvPr id="334" name="Freeform 265"/>
            <p:cNvSpPr>
              <a:spLocks/>
            </p:cNvSpPr>
            <p:nvPr/>
          </p:nvSpPr>
          <p:spPr bwMode="auto">
            <a:xfrm>
              <a:off x="1738" y="2742"/>
              <a:ext cx="2" cy="4"/>
            </a:xfrm>
            <a:custGeom>
              <a:avLst/>
              <a:gdLst/>
              <a:ahLst/>
              <a:cxnLst>
                <a:cxn ang="0">
                  <a:pos x="1" y="2"/>
                </a:cxn>
                <a:cxn ang="0">
                  <a:pos x="0" y="2"/>
                </a:cxn>
                <a:cxn ang="0">
                  <a:pos x="1" y="2"/>
                </a:cxn>
              </a:cxnLst>
              <a:rect l="0" t="0" r="r" b="b"/>
              <a:pathLst>
                <a:path w="1" h="2">
                  <a:moveTo>
                    <a:pt x="1" y="2"/>
                  </a:moveTo>
                  <a:cubicBezTo>
                    <a:pt x="0" y="2"/>
                    <a:pt x="0" y="2"/>
                    <a:pt x="0" y="2"/>
                  </a:cubicBezTo>
                  <a:cubicBezTo>
                    <a:pt x="0" y="0"/>
                    <a:pt x="1" y="2"/>
                    <a:pt x="1" y="2"/>
                  </a:cubicBezTo>
                </a:path>
              </a:pathLst>
            </a:custGeom>
            <a:grpFill/>
            <a:ln w="6350" cmpd="sng">
              <a:solidFill>
                <a:schemeClr val="bg1"/>
              </a:solidFill>
              <a:round/>
              <a:headEnd/>
              <a:tailEnd/>
            </a:ln>
          </p:spPr>
          <p:txBody>
            <a:bodyPr lIns="45720" tIns="27432" rIns="45720" bIns="27432"/>
            <a:lstStyle/>
            <a:p>
              <a:endParaRPr lang="en-GB" sz="900" dirty="0"/>
            </a:p>
          </p:txBody>
        </p:sp>
        <p:sp>
          <p:nvSpPr>
            <p:cNvPr id="335" name="Freeform 266"/>
            <p:cNvSpPr>
              <a:spLocks/>
            </p:cNvSpPr>
            <p:nvPr/>
          </p:nvSpPr>
          <p:spPr bwMode="auto">
            <a:xfrm>
              <a:off x="1734" y="2740"/>
              <a:ext cx="4" cy="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" y="1"/>
                </a:cxn>
                <a:cxn ang="0">
                  <a:pos x="0" y="0"/>
                </a:cxn>
              </a:cxnLst>
              <a:rect l="0" t="0" r="r" b="b"/>
              <a:pathLst>
                <a:path w="2" h="3">
                  <a:moveTo>
                    <a:pt x="0" y="0"/>
                  </a:move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0" y="1"/>
                    <a:pt x="0" y="0"/>
                  </a:cubicBezTo>
                </a:path>
              </a:pathLst>
            </a:custGeom>
            <a:grpFill/>
            <a:ln w="6350" cmpd="sng">
              <a:solidFill>
                <a:schemeClr val="bg1"/>
              </a:solidFill>
              <a:round/>
              <a:headEnd/>
              <a:tailEnd/>
            </a:ln>
          </p:spPr>
          <p:txBody>
            <a:bodyPr lIns="45720" tIns="27432" rIns="45720" bIns="27432"/>
            <a:lstStyle/>
            <a:p>
              <a:endParaRPr lang="en-GB" sz="900" dirty="0"/>
            </a:p>
          </p:txBody>
        </p:sp>
        <p:sp>
          <p:nvSpPr>
            <p:cNvPr id="336" name="Freeform 267"/>
            <p:cNvSpPr>
              <a:spLocks/>
            </p:cNvSpPr>
            <p:nvPr/>
          </p:nvSpPr>
          <p:spPr bwMode="auto">
            <a:xfrm>
              <a:off x="1748" y="2746"/>
              <a:ext cx="4" cy="2"/>
            </a:xfrm>
            <a:custGeom>
              <a:avLst/>
              <a:gdLst/>
              <a:ahLst/>
              <a:cxnLst>
                <a:cxn ang="0">
                  <a:pos x="0" y="1"/>
                </a:cxn>
                <a:cxn ang="0">
                  <a:pos x="2" y="0"/>
                </a:cxn>
                <a:cxn ang="0">
                  <a:pos x="0" y="1"/>
                </a:cxn>
              </a:cxnLst>
              <a:rect l="0" t="0" r="r" b="b"/>
              <a:pathLst>
                <a:path w="2" h="1">
                  <a:moveTo>
                    <a:pt x="0" y="1"/>
                  </a:moveTo>
                  <a:cubicBezTo>
                    <a:pt x="0" y="1"/>
                    <a:pt x="0" y="0"/>
                    <a:pt x="2" y="0"/>
                  </a:cubicBezTo>
                  <a:cubicBezTo>
                    <a:pt x="2" y="0"/>
                    <a:pt x="2" y="1"/>
                    <a:pt x="0" y="1"/>
                  </a:cubicBezTo>
                </a:path>
              </a:pathLst>
            </a:custGeom>
            <a:grpFill/>
            <a:ln w="6350" cmpd="sng">
              <a:solidFill>
                <a:schemeClr val="bg1"/>
              </a:solidFill>
              <a:round/>
              <a:headEnd/>
              <a:tailEnd/>
            </a:ln>
          </p:spPr>
          <p:txBody>
            <a:bodyPr lIns="45720" tIns="27432" rIns="45720" bIns="27432"/>
            <a:lstStyle/>
            <a:p>
              <a:endParaRPr lang="en-GB" sz="900" dirty="0"/>
            </a:p>
          </p:txBody>
        </p:sp>
        <p:sp>
          <p:nvSpPr>
            <p:cNvPr id="337" name="Freeform 268"/>
            <p:cNvSpPr>
              <a:spLocks/>
            </p:cNvSpPr>
            <p:nvPr/>
          </p:nvSpPr>
          <p:spPr bwMode="auto">
            <a:xfrm>
              <a:off x="1748" y="2734"/>
              <a:ext cx="4" cy="6"/>
            </a:xfrm>
            <a:custGeom>
              <a:avLst/>
              <a:gdLst/>
              <a:ahLst/>
              <a:cxnLst>
                <a:cxn ang="0">
                  <a:pos x="0" y="1"/>
                </a:cxn>
                <a:cxn ang="0">
                  <a:pos x="2" y="0"/>
                </a:cxn>
                <a:cxn ang="0">
                  <a:pos x="0" y="1"/>
                </a:cxn>
              </a:cxnLst>
              <a:rect l="0" t="0" r="r" b="b"/>
              <a:pathLst>
                <a:path w="2" h="3">
                  <a:moveTo>
                    <a:pt x="0" y="1"/>
                  </a:moveTo>
                  <a:cubicBezTo>
                    <a:pt x="0" y="1"/>
                    <a:pt x="0" y="0"/>
                    <a:pt x="2" y="0"/>
                  </a:cubicBezTo>
                  <a:cubicBezTo>
                    <a:pt x="2" y="1"/>
                    <a:pt x="2" y="3"/>
                    <a:pt x="0" y="1"/>
                  </a:cubicBezTo>
                </a:path>
              </a:pathLst>
            </a:custGeom>
            <a:grpFill/>
            <a:ln w="6350" cmpd="sng">
              <a:solidFill>
                <a:schemeClr val="bg1"/>
              </a:solidFill>
              <a:round/>
              <a:headEnd/>
              <a:tailEnd/>
            </a:ln>
          </p:spPr>
          <p:txBody>
            <a:bodyPr lIns="45720" tIns="27432" rIns="45720" bIns="27432"/>
            <a:lstStyle/>
            <a:p>
              <a:endParaRPr lang="en-GB" sz="900" dirty="0"/>
            </a:p>
          </p:txBody>
        </p:sp>
        <p:sp>
          <p:nvSpPr>
            <p:cNvPr id="338" name="Freeform 269"/>
            <p:cNvSpPr>
              <a:spLocks noEditPoints="1"/>
            </p:cNvSpPr>
            <p:nvPr/>
          </p:nvSpPr>
          <p:spPr bwMode="auto">
            <a:xfrm>
              <a:off x="532" y="1143"/>
              <a:ext cx="1362" cy="1098"/>
            </a:xfrm>
            <a:custGeom>
              <a:avLst/>
              <a:gdLst/>
              <a:ahLst/>
              <a:cxnLst>
                <a:cxn ang="0">
                  <a:pos x="116" y="479"/>
                </a:cxn>
                <a:cxn ang="0">
                  <a:pos x="70" y="434"/>
                </a:cxn>
                <a:cxn ang="0">
                  <a:pos x="70" y="438"/>
                </a:cxn>
                <a:cxn ang="0">
                  <a:pos x="66" y="435"/>
                </a:cxn>
                <a:cxn ang="0">
                  <a:pos x="86" y="426"/>
                </a:cxn>
                <a:cxn ang="0">
                  <a:pos x="93" y="432"/>
                </a:cxn>
                <a:cxn ang="0">
                  <a:pos x="177" y="170"/>
                </a:cxn>
                <a:cxn ang="0">
                  <a:pos x="121" y="179"/>
                </a:cxn>
                <a:cxn ang="0">
                  <a:pos x="306" y="213"/>
                </a:cxn>
                <a:cxn ang="0">
                  <a:pos x="264" y="187"/>
                </a:cxn>
                <a:cxn ang="0">
                  <a:pos x="182" y="177"/>
                </a:cxn>
                <a:cxn ang="0">
                  <a:pos x="215" y="221"/>
                </a:cxn>
                <a:cxn ang="0">
                  <a:pos x="284" y="168"/>
                </a:cxn>
                <a:cxn ang="0">
                  <a:pos x="501" y="281"/>
                </a:cxn>
                <a:cxn ang="0">
                  <a:pos x="606" y="303"/>
                </a:cxn>
                <a:cxn ang="0">
                  <a:pos x="612" y="249"/>
                </a:cxn>
                <a:cxn ang="0">
                  <a:pos x="510" y="171"/>
                </a:cxn>
                <a:cxn ang="0">
                  <a:pos x="404" y="184"/>
                </a:cxn>
                <a:cxn ang="0">
                  <a:pos x="463" y="297"/>
                </a:cxn>
                <a:cxn ang="0">
                  <a:pos x="500" y="168"/>
                </a:cxn>
                <a:cxn ang="0">
                  <a:pos x="483" y="140"/>
                </a:cxn>
                <a:cxn ang="0">
                  <a:pos x="352" y="109"/>
                </a:cxn>
                <a:cxn ang="0">
                  <a:pos x="370" y="180"/>
                </a:cxn>
                <a:cxn ang="0">
                  <a:pos x="316" y="160"/>
                </a:cxn>
                <a:cxn ang="0">
                  <a:pos x="287" y="73"/>
                </a:cxn>
                <a:cxn ang="0">
                  <a:pos x="498" y="96"/>
                </a:cxn>
                <a:cxn ang="0">
                  <a:pos x="602" y="5"/>
                </a:cxn>
                <a:cxn ang="0">
                  <a:pos x="405" y="22"/>
                </a:cxn>
                <a:cxn ang="0">
                  <a:pos x="431" y="53"/>
                </a:cxn>
                <a:cxn ang="0">
                  <a:pos x="418" y="114"/>
                </a:cxn>
                <a:cxn ang="0">
                  <a:pos x="431" y="72"/>
                </a:cxn>
                <a:cxn ang="0">
                  <a:pos x="338" y="76"/>
                </a:cxn>
                <a:cxn ang="0">
                  <a:pos x="244" y="112"/>
                </a:cxn>
                <a:cxn ang="0">
                  <a:pos x="215" y="143"/>
                </a:cxn>
                <a:cxn ang="0">
                  <a:pos x="157" y="120"/>
                </a:cxn>
                <a:cxn ang="0">
                  <a:pos x="249" y="87"/>
                </a:cxn>
                <a:cxn ang="0">
                  <a:pos x="303" y="126"/>
                </a:cxn>
                <a:cxn ang="0">
                  <a:pos x="640" y="522"/>
                </a:cxn>
                <a:cxn ang="0">
                  <a:pos x="687" y="501"/>
                </a:cxn>
                <a:cxn ang="0">
                  <a:pos x="678" y="456"/>
                </a:cxn>
                <a:cxn ang="0">
                  <a:pos x="401" y="494"/>
                </a:cxn>
                <a:cxn ang="0">
                  <a:pos x="448" y="508"/>
                </a:cxn>
                <a:cxn ang="0">
                  <a:pos x="472" y="529"/>
                </a:cxn>
                <a:cxn ang="0">
                  <a:pos x="492" y="554"/>
                </a:cxn>
                <a:cxn ang="0">
                  <a:pos x="561" y="521"/>
                </a:cxn>
                <a:cxn ang="0">
                  <a:pos x="602" y="530"/>
                </a:cxn>
                <a:cxn ang="0">
                  <a:pos x="649" y="463"/>
                </a:cxn>
                <a:cxn ang="0">
                  <a:pos x="609" y="350"/>
                </a:cxn>
                <a:cxn ang="0">
                  <a:pos x="501" y="356"/>
                </a:cxn>
                <a:cxn ang="0">
                  <a:pos x="379" y="367"/>
                </a:cxn>
                <a:cxn ang="0">
                  <a:pos x="462" y="258"/>
                </a:cxn>
                <a:cxn ang="0">
                  <a:pos x="408" y="222"/>
                </a:cxn>
                <a:cxn ang="0">
                  <a:pos x="361" y="240"/>
                </a:cxn>
                <a:cxn ang="0">
                  <a:pos x="204" y="238"/>
                </a:cxn>
                <a:cxn ang="0">
                  <a:pos x="52" y="227"/>
                </a:cxn>
                <a:cxn ang="0">
                  <a:pos x="48" y="356"/>
                </a:cxn>
                <a:cxn ang="0">
                  <a:pos x="96" y="432"/>
                </a:cxn>
                <a:cxn ang="0">
                  <a:pos x="119" y="466"/>
                </a:cxn>
                <a:cxn ang="0">
                  <a:pos x="484" y="317"/>
                </a:cxn>
                <a:cxn ang="0">
                  <a:pos x="183" y="120"/>
                </a:cxn>
                <a:cxn ang="0">
                  <a:pos x="305" y="115"/>
                </a:cxn>
                <a:cxn ang="0">
                  <a:pos x="471" y="437"/>
                </a:cxn>
                <a:cxn ang="0">
                  <a:pos x="494" y="398"/>
                </a:cxn>
              </a:cxnLst>
              <a:rect l="0" t="0" r="r" b="b"/>
              <a:pathLst>
                <a:path w="702" h="566">
                  <a:moveTo>
                    <a:pt x="99" y="463"/>
                  </a:moveTo>
                  <a:cubicBezTo>
                    <a:pt x="102" y="462"/>
                    <a:pt x="107" y="463"/>
                    <a:pt x="108" y="465"/>
                  </a:cubicBezTo>
                  <a:cubicBezTo>
                    <a:pt x="110" y="466"/>
                    <a:pt x="122" y="468"/>
                    <a:pt x="124" y="470"/>
                  </a:cubicBezTo>
                  <a:cubicBezTo>
                    <a:pt x="125" y="474"/>
                    <a:pt x="128" y="476"/>
                    <a:pt x="128" y="476"/>
                  </a:cubicBezTo>
                  <a:cubicBezTo>
                    <a:pt x="127" y="477"/>
                    <a:pt x="130" y="480"/>
                    <a:pt x="133" y="480"/>
                  </a:cubicBezTo>
                  <a:cubicBezTo>
                    <a:pt x="136" y="482"/>
                    <a:pt x="136" y="485"/>
                    <a:pt x="137" y="485"/>
                  </a:cubicBezTo>
                  <a:cubicBezTo>
                    <a:pt x="139" y="487"/>
                    <a:pt x="137" y="488"/>
                    <a:pt x="139" y="488"/>
                  </a:cubicBezTo>
                  <a:cubicBezTo>
                    <a:pt x="140" y="490"/>
                    <a:pt x="140" y="493"/>
                    <a:pt x="139" y="491"/>
                  </a:cubicBezTo>
                  <a:cubicBezTo>
                    <a:pt x="139" y="491"/>
                    <a:pt x="139" y="493"/>
                    <a:pt x="136" y="493"/>
                  </a:cubicBezTo>
                  <a:cubicBezTo>
                    <a:pt x="133" y="491"/>
                    <a:pt x="133" y="490"/>
                    <a:pt x="130" y="490"/>
                  </a:cubicBezTo>
                  <a:cubicBezTo>
                    <a:pt x="127" y="490"/>
                    <a:pt x="125" y="487"/>
                    <a:pt x="125" y="485"/>
                  </a:cubicBezTo>
                  <a:cubicBezTo>
                    <a:pt x="127" y="485"/>
                    <a:pt x="125" y="485"/>
                    <a:pt x="124" y="485"/>
                  </a:cubicBezTo>
                  <a:cubicBezTo>
                    <a:pt x="122" y="485"/>
                    <a:pt x="119" y="484"/>
                    <a:pt x="121" y="482"/>
                  </a:cubicBezTo>
                  <a:cubicBezTo>
                    <a:pt x="121" y="480"/>
                    <a:pt x="119" y="482"/>
                    <a:pt x="119" y="480"/>
                  </a:cubicBezTo>
                  <a:cubicBezTo>
                    <a:pt x="118" y="479"/>
                    <a:pt x="118" y="479"/>
                    <a:pt x="116" y="479"/>
                  </a:cubicBezTo>
                  <a:cubicBezTo>
                    <a:pt x="113" y="480"/>
                    <a:pt x="113" y="477"/>
                    <a:pt x="115" y="477"/>
                  </a:cubicBezTo>
                  <a:cubicBezTo>
                    <a:pt x="118" y="476"/>
                    <a:pt x="115" y="477"/>
                    <a:pt x="113" y="474"/>
                  </a:cubicBezTo>
                  <a:cubicBezTo>
                    <a:pt x="113" y="471"/>
                    <a:pt x="110" y="476"/>
                    <a:pt x="110" y="474"/>
                  </a:cubicBezTo>
                  <a:cubicBezTo>
                    <a:pt x="108" y="473"/>
                    <a:pt x="110" y="471"/>
                    <a:pt x="110" y="471"/>
                  </a:cubicBezTo>
                  <a:cubicBezTo>
                    <a:pt x="108" y="470"/>
                    <a:pt x="107" y="474"/>
                    <a:pt x="107" y="471"/>
                  </a:cubicBezTo>
                  <a:cubicBezTo>
                    <a:pt x="107" y="470"/>
                    <a:pt x="104" y="473"/>
                    <a:pt x="104" y="471"/>
                  </a:cubicBezTo>
                  <a:cubicBezTo>
                    <a:pt x="102" y="471"/>
                    <a:pt x="105" y="470"/>
                    <a:pt x="104" y="470"/>
                  </a:cubicBezTo>
                  <a:cubicBezTo>
                    <a:pt x="102" y="468"/>
                    <a:pt x="104" y="466"/>
                    <a:pt x="107" y="466"/>
                  </a:cubicBezTo>
                  <a:cubicBezTo>
                    <a:pt x="108" y="466"/>
                    <a:pt x="105" y="465"/>
                    <a:pt x="104" y="466"/>
                  </a:cubicBezTo>
                  <a:cubicBezTo>
                    <a:pt x="101" y="466"/>
                    <a:pt x="98" y="463"/>
                    <a:pt x="99" y="463"/>
                  </a:cubicBezTo>
                  <a:close/>
                  <a:moveTo>
                    <a:pt x="64" y="431"/>
                  </a:moveTo>
                  <a:cubicBezTo>
                    <a:pt x="66" y="431"/>
                    <a:pt x="67" y="432"/>
                    <a:pt x="66" y="432"/>
                  </a:cubicBezTo>
                  <a:cubicBezTo>
                    <a:pt x="64" y="431"/>
                    <a:pt x="64" y="432"/>
                    <a:pt x="66" y="432"/>
                  </a:cubicBezTo>
                  <a:cubicBezTo>
                    <a:pt x="67" y="434"/>
                    <a:pt x="64" y="434"/>
                    <a:pt x="67" y="434"/>
                  </a:cubicBezTo>
                  <a:cubicBezTo>
                    <a:pt x="70" y="434"/>
                    <a:pt x="67" y="434"/>
                    <a:pt x="70" y="434"/>
                  </a:cubicBezTo>
                  <a:cubicBezTo>
                    <a:pt x="72" y="432"/>
                    <a:pt x="70" y="428"/>
                    <a:pt x="72" y="426"/>
                  </a:cubicBezTo>
                  <a:cubicBezTo>
                    <a:pt x="73" y="425"/>
                    <a:pt x="73" y="421"/>
                    <a:pt x="72" y="423"/>
                  </a:cubicBezTo>
                  <a:cubicBezTo>
                    <a:pt x="70" y="425"/>
                    <a:pt x="69" y="423"/>
                    <a:pt x="69" y="425"/>
                  </a:cubicBezTo>
                  <a:cubicBezTo>
                    <a:pt x="70" y="426"/>
                    <a:pt x="70" y="428"/>
                    <a:pt x="67" y="428"/>
                  </a:cubicBezTo>
                  <a:cubicBezTo>
                    <a:pt x="66" y="429"/>
                    <a:pt x="64" y="428"/>
                    <a:pt x="66" y="428"/>
                  </a:cubicBezTo>
                  <a:cubicBezTo>
                    <a:pt x="69" y="426"/>
                    <a:pt x="70" y="426"/>
                    <a:pt x="69" y="423"/>
                  </a:cubicBezTo>
                  <a:cubicBezTo>
                    <a:pt x="67" y="421"/>
                    <a:pt x="67" y="423"/>
                    <a:pt x="66" y="423"/>
                  </a:cubicBezTo>
                  <a:cubicBezTo>
                    <a:pt x="64" y="421"/>
                    <a:pt x="64" y="423"/>
                    <a:pt x="64" y="421"/>
                  </a:cubicBezTo>
                  <a:cubicBezTo>
                    <a:pt x="63" y="421"/>
                    <a:pt x="61" y="421"/>
                    <a:pt x="61" y="423"/>
                  </a:cubicBezTo>
                  <a:cubicBezTo>
                    <a:pt x="63" y="425"/>
                    <a:pt x="61" y="425"/>
                    <a:pt x="63" y="428"/>
                  </a:cubicBezTo>
                  <a:cubicBezTo>
                    <a:pt x="64" y="429"/>
                    <a:pt x="61" y="428"/>
                    <a:pt x="63" y="431"/>
                  </a:cubicBezTo>
                  <a:cubicBezTo>
                    <a:pt x="64" y="431"/>
                    <a:pt x="63" y="431"/>
                    <a:pt x="64" y="431"/>
                  </a:cubicBezTo>
                  <a:close/>
                  <a:moveTo>
                    <a:pt x="69" y="435"/>
                  </a:moveTo>
                  <a:cubicBezTo>
                    <a:pt x="69" y="435"/>
                    <a:pt x="70" y="437"/>
                    <a:pt x="69" y="437"/>
                  </a:cubicBezTo>
                  <a:cubicBezTo>
                    <a:pt x="67" y="437"/>
                    <a:pt x="69" y="438"/>
                    <a:pt x="70" y="438"/>
                  </a:cubicBezTo>
                  <a:cubicBezTo>
                    <a:pt x="72" y="438"/>
                    <a:pt x="70" y="440"/>
                    <a:pt x="70" y="440"/>
                  </a:cubicBezTo>
                  <a:cubicBezTo>
                    <a:pt x="70" y="440"/>
                    <a:pt x="70" y="442"/>
                    <a:pt x="73" y="443"/>
                  </a:cubicBezTo>
                  <a:cubicBezTo>
                    <a:pt x="75" y="445"/>
                    <a:pt x="73" y="445"/>
                    <a:pt x="75" y="445"/>
                  </a:cubicBezTo>
                  <a:cubicBezTo>
                    <a:pt x="75" y="446"/>
                    <a:pt x="75" y="446"/>
                    <a:pt x="77" y="446"/>
                  </a:cubicBezTo>
                  <a:cubicBezTo>
                    <a:pt x="78" y="448"/>
                    <a:pt x="78" y="446"/>
                    <a:pt x="78" y="445"/>
                  </a:cubicBezTo>
                  <a:cubicBezTo>
                    <a:pt x="77" y="445"/>
                    <a:pt x="77" y="445"/>
                    <a:pt x="77" y="445"/>
                  </a:cubicBezTo>
                  <a:cubicBezTo>
                    <a:pt x="77" y="443"/>
                    <a:pt x="77" y="443"/>
                    <a:pt x="77" y="443"/>
                  </a:cubicBezTo>
                  <a:cubicBezTo>
                    <a:pt x="75" y="445"/>
                    <a:pt x="75" y="443"/>
                    <a:pt x="75" y="443"/>
                  </a:cubicBezTo>
                  <a:cubicBezTo>
                    <a:pt x="73" y="443"/>
                    <a:pt x="72" y="440"/>
                    <a:pt x="72" y="440"/>
                  </a:cubicBezTo>
                  <a:cubicBezTo>
                    <a:pt x="73" y="438"/>
                    <a:pt x="72" y="440"/>
                    <a:pt x="72" y="438"/>
                  </a:cubicBezTo>
                  <a:cubicBezTo>
                    <a:pt x="70" y="437"/>
                    <a:pt x="73" y="438"/>
                    <a:pt x="73" y="437"/>
                  </a:cubicBezTo>
                  <a:cubicBezTo>
                    <a:pt x="73" y="437"/>
                    <a:pt x="73" y="437"/>
                    <a:pt x="73" y="435"/>
                  </a:cubicBezTo>
                  <a:cubicBezTo>
                    <a:pt x="73" y="435"/>
                    <a:pt x="72" y="435"/>
                    <a:pt x="72" y="434"/>
                  </a:cubicBezTo>
                  <a:cubicBezTo>
                    <a:pt x="72" y="434"/>
                    <a:pt x="72" y="432"/>
                    <a:pt x="70" y="434"/>
                  </a:cubicBezTo>
                  <a:cubicBezTo>
                    <a:pt x="69" y="435"/>
                    <a:pt x="66" y="435"/>
                    <a:pt x="66" y="435"/>
                  </a:cubicBezTo>
                  <a:cubicBezTo>
                    <a:pt x="67" y="437"/>
                    <a:pt x="67" y="435"/>
                    <a:pt x="69" y="435"/>
                  </a:cubicBezTo>
                  <a:close/>
                  <a:moveTo>
                    <a:pt x="78" y="418"/>
                  </a:moveTo>
                  <a:cubicBezTo>
                    <a:pt x="78" y="417"/>
                    <a:pt x="80" y="415"/>
                    <a:pt x="81" y="417"/>
                  </a:cubicBezTo>
                  <a:cubicBezTo>
                    <a:pt x="81" y="417"/>
                    <a:pt x="80" y="420"/>
                    <a:pt x="78" y="418"/>
                  </a:cubicBezTo>
                  <a:close/>
                  <a:moveTo>
                    <a:pt x="112" y="474"/>
                  </a:moveTo>
                  <a:cubicBezTo>
                    <a:pt x="113" y="474"/>
                    <a:pt x="115" y="476"/>
                    <a:pt x="113" y="477"/>
                  </a:cubicBezTo>
                  <a:cubicBezTo>
                    <a:pt x="113" y="477"/>
                    <a:pt x="110" y="476"/>
                    <a:pt x="112" y="474"/>
                  </a:cubicBezTo>
                  <a:close/>
                  <a:moveTo>
                    <a:pt x="86" y="434"/>
                  </a:moveTo>
                  <a:cubicBezTo>
                    <a:pt x="87" y="435"/>
                    <a:pt x="89" y="434"/>
                    <a:pt x="87" y="432"/>
                  </a:cubicBezTo>
                  <a:cubicBezTo>
                    <a:pt x="87" y="431"/>
                    <a:pt x="86" y="431"/>
                    <a:pt x="84" y="429"/>
                  </a:cubicBezTo>
                  <a:cubicBezTo>
                    <a:pt x="81" y="428"/>
                    <a:pt x="83" y="429"/>
                    <a:pt x="83" y="431"/>
                  </a:cubicBezTo>
                  <a:cubicBezTo>
                    <a:pt x="84" y="432"/>
                    <a:pt x="86" y="432"/>
                    <a:pt x="86" y="434"/>
                  </a:cubicBezTo>
                  <a:close/>
                  <a:moveTo>
                    <a:pt x="90" y="434"/>
                  </a:moveTo>
                  <a:cubicBezTo>
                    <a:pt x="90" y="432"/>
                    <a:pt x="90" y="432"/>
                    <a:pt x="90" y="431"/>
                  </a:cubicBezTo>
                  <a:cubicBezTo>
                    <a:pt x="89" y="429"/>
                    <a:pt x="87" y="428"/>
                    <a:pt x="86" y="426"/>
                  </a:cubicBezTo>
                  <a:cubicBezTo>
                    <a:pt x="84" y="425"/>
                    <a:pt x="84" y="426"/>
                    <a:pt x="84" y="428"/>
                  </a:cubicBezTo>
                  <a:cubicBezTo>
                    <a:pt x="86" y="428"/>
                    <a:pt x="86" y="429"/>
                    <a:pt x="87" y="429"/>
                  </a:cubicBezTo>
                  <a:cubicBezTo>
                    <a:pt x="87" y="429"/>
                    <a:pt x="87" y="431"/>
                    <a:pt x="89" y="434"/>
                  </a:cubicBezTo>
                  <a:cubicBezTo>
                    <a:pt x="90" y="434"/>
                    <a:pt x="90" y="434"/>
                    <a:pt x="90" y="434"/>
                  </a:cubicBezTo>
                  <a:close/>
                  <a:moveTo>
                    <a:pt x="83" y="425"/>
                  </a:moveTo>
                  <a:cubicBezTo>
                    <a:pt x="83" y="426"/>
                    <a:pt x="83" y="426"/>
                    <a:pt x="84" y="426"/>
                  </a:cubicBezTo>
                  <a:cubicBezTo>
                    <a:pt x="86" y="425"/>
                    <a:pt x="84" y="423"/>
                    <a:pt x="83" y="423"/>
                  </a:cubicBezTo>
                  <a:cubicBezTo>
                    <a:pt x="81" y="423"/>
                    <a:pt x="81" y="425"/>
                    <a:pt x="81" y="426"/>
                  </a:cubicBezTo>
                  <a:cubicBezTo>
                    <a:pt x="81" y="428"/>
                    <a:pt x="81" y="425"/>
                    <a:pt x="83" y="425"/>
                  </a:cubicBezTo>
                  <a:close/>
                  <a:moveTo>
                    <a:pt x="95" y="437"/>
                  </a:moveTo>
                  <a:cubicBezTo>
                    <a:pt x="96" y="437"/>
                    <a:pt x="93" y="438"/>
                    <a:pt x="93" y="438"/>
                  </a:cubicBezTo>
                  <a:cubicBezTo>
                    <a:pt x="93" y="440"/>
                    <a:pt x="95" y="442"/>
                    <a:pt x="96" y="440"/>
                  </a:cubicBezTo>
                  <a:cubicBezTo>
                    <a:pt x="96" y="437"/>
                    <a:pt x="96" y="442"/>
                    <a:pt x="96" y="442"/>
                  </a:cubicBezTo>
                  <a:cubicBezTo>
                    <a:pt x="98" y="442"/>
                    <a:pt x="98" y="440"/>
                    <a:pt x="98" y="437"/>
                  </a:cubicBezTo>
                  <a:cubicBezTo>
                    <a:pt x="98" y="435"/>
                    <a:pt x="95" y="432"/>
                    <a:pt x="93" y="432"/>
                  </a:cubicBezTo>
                  <a:cubicBezTo>
                    <a:pt x="93" y="432"/>
                    <a:pt x="95" y="435"/>
                    <a:pt x="93" y="435"/>
                  </a:cubicBezTo>
                  <a:cubicBezTo>
                    <a:pt x="93" y="435"/>
                    <a:pt x="92" y="438"/>
                    <a:pt x="93" y="437"/>
                  </a:cubicBezTo>
                  <a:cubicBezTo>
                    <a:pt x="95" y="437"/>
                    <a:pt x="95" y="435"/>
                    <a:pt x="95" y="437"/>
                  </a:cubicBezTo>
                  <a:close/>
                  <a:moveTo>
                    <a:pt x="95" y="440"/>
                  </a:moveTo>
                  <a:cubicBezTo>
                    <a:pt x="93" y="440"/>
                    <a:pt x="92" y="438"/>
                    <a:pt x="92" y="440"/>
                  </a:cubicBezTo>
                  <a:cubicBezTo>
                    <a:pt x="92" y="440"/>
                    <a:pt x="93" y="442"/>
                    <a:pt x="95" y="443"/>
                  </a:cubicBezTo>
                  <a:cubicBezTo>
                    <a:pt x="95" y="445"/>
                    <a:pt x="95" y="442"/>
                    <a:pt x="95" y="440"/>
                  </a:cubicBezTo>
                  <a:close/>
                  <a:moveTo>
                    <a:pt x="98" y="445"/>
                  </a:moveTo>
                  <a:cubicBezTo>
                    <a:pt x="96" y="445"/>
                    <a:pt x="96" y="443"/>
                    <a:pt x="96" y="443"/>
                  </a:cubicBezTo>
                  <a:cubicBezTo>
                    <a:pt x="98" y="443"/>
                    <a:pt x="98" y="445"/>
                    <a:pt x="98" y="445"/>
                  </a:cubicBezTo>
                  <a:close/>
                  <a:moveTo>
                    <a:pt x="142" y="194"/>
                  </a:moveTo>
                  <a:cubicBezTo>
                    <a:pt x="143" y="196"/>
                    <a:pt x="148" y="193"/>
                    <a:pt x="151" y="190"/>
                  </a:cubicBezTo>
                  <a:cubicBezTo>
                    <a:pt x="156" y="188"/>
                    <a:pt x="154" y="191"/>
                    <a:pt x="160" y="190"/>
                  </a:cubicBezTo>
                  <a:cubicBezTo>
                    <a:pt x="166" y="187"/>
                    <a:pt x="160" y="179"/>
                    <a:pt x="168" y="177"/>
                  </a:cubicBezTo>
                  <a:cubicBezTo>
                    <a:pt x="174" y="177"/>
                    <a:pt x="169" y="173"/>
                    <a:pt x="177" y="170"/>
                  </a:cubicBezTo>
                  <a:cubicBezTo>
                    <a:pt x="186" y="166"/>
                    <a:pt x="191" y="162"/>
                    <a:pt x="197" y="162"/>
                  </a:cubicBezTo>
                  <a:cubicBezTo>
                    <a:pt x="207" y="159"/>
                    <a:pt x="203" y="156"/>
                    <a:pt x="200" y="156"/>
                  </a:cubicBezTo>
                  <a:cubicBezTo>
                    <a:pt x="195" y="154"/>
                    <a:pt x="192" y="146"/>
                    <a:pt x="182" y="146"/>
                  </a:cubicBezTo>
                  <a:cubicBezTo>
                    <a:pt x="172" y="146"/>
                    <a:pt x="177" y="149"/>
                    <a:pt x="174" y="151"/>
                  </a:cubicBezTo>
                  <a:cubicBezTo>
                    <a:pt x="172" y="151"/>
                    <a:pt x="174" y="149"/>
                    <a:pt x="172" y="148"/>
                  </a:cubicBezTo>
                  <a:cubicBezTo>
                    <a:pt x="171" y="146"/>
                    <a:pt x="171" y="148"/>
                    <a:pt x="166" y="146"/>
                  </a:cubicBezTo>
                  <a:cubicBezTo>
                    <a:pt x="157" y="145"/>
                    <a:pt x="159" y="140"/>
                    <a:pt x="150" y="143"/>
                  </a:cubicBezTo>
                  <a:cubicBezTo>
                    <a:pt x="142" y="145"/>
                    <a:pt x="127" y="145"/>
                    <a:pt x="130" y="146"/>
                  </a:cubicBezTo>
                  <a:cubicBezTo>
                    <a:pt x="131" y="148"/>
                    <a:pt x="130" y="151"/>
                    <a:pt x="134" y="152"/>
                  </a:cubicBezTo>
                  <a:cubicBezTo>
                    <a:pt x="139" y="154"/>
                    <a:pt x="134" y="156"/>
                    <a:pt x="134" y="157"/>
                  </a:cubicBezTo>
                  <a:cubicBezTo>
                    <a:pt x="134" y="160"/>
                    <a:pt x="131" y="157"/>
                    <a:pt x="131" y="160"/>
                  </a:cubicBezTo>
                  <a:cubicBezTo>
                    <a:pt x="131" y="163"/>
                    <a:pt x="127" y="165"/>
                    <a:pt x="128" y="165"/>
                  </a:cubicBezTo>
                  <a:cubicBezTo>
                    <a:pt x="131" y="166"/>
                    <a:pt x="133" y="168"/>
                    <a:pt x="128" y="168"/>
                  </a:cubicBezTo>
                  <a:cubicBezTo>
                    <a:pt x="125" y="168"/>
                    <a:pt x="125" y="168"/>
                    <a:pt x="127" y="171"/>
                  </a:cubicBezTo>
                  <a:cubicBezTo>
                    <a:pt x="127" y="173"/>
                    <a:pt x="121" y="176"/>
                    <a:pt x="121" y="179"/>
                  </a:cubicBezTo>
                  <a:cubicBezTo>
                    <a:pt x="121" y="180"/>
                    <a:pt x="119" y="180"/>
                    <a:pt x="121" y="182"/>
                  </a:cubicBezTo>
                  <a:cubicBezTo>
                    <a:pt x="122" y="182"/>
                    <a:pt x="124" y="182"/>
                    <a:pt x="133" y="185"/>
                  </a:cubicBezTo>
                  <a:cubicBezTo>
                    <a:pt x="139" y="188"/>
                    <a:pt x="139" y="193"/>
                    <a:pt x="142" y="194"/>
                  </a:cubicBezTo>
                  <a:close/>
                  <a:moveTo>
                    <a:pt x="274" y="221"/>
                  </a:moveTo>
                  <a:cubicBezTo>
                    <a:pt x="274" y="226"/>
                    <a:pt x="274" y="221"/>
                    <a:pt x="282" y="224"/>
                  </a:cubicBezTo>
                  <a:cubicBezTo>
                    <a:pt x="290" y="226"/>
                    <a:pt x="280" y="224"/>
                    <a:pt x="285" y="227"/>
                  </a:cubicBezTo>
                  <a:cubicBezTo>
                    <a:pt x="290" y="229"/>
                    <a:pt x="288" y="226"/>
                    <a:pt x="294" y="227"/>
                  </a:cubicBezTo>
                  <a:cubicBezTo>
                    <a:pt x="300" y="229"/>
                    <a:pt x="297" y="227"/>
                    <a:pt x="300" y="227"/>
                  </a:cubicBezTo>
                  <a:cubicBezTo>
                    <a:pt x="303" y="229"/>
                    <a:pt x="305" y="226"/>
                    <a:pt x="308" y="226"/>
                  </a:cubicBezTo>
                  <a:cubicBezTo>
                    <a:pt x="309" y="226"/>
                    <a:pt x="312" y="222"/>
                    <a:pt x="309" y="221"/>
                  </a:cubicBezTo>
                  <a:cubicBezTo>
                    <a:pt x="308" y="219"/>
                    <a:pt x="311" y="219"/>
                    <a:pt x="308" y="218"/>
                  </a:cubicBezTo>
                  <a:cubicBezTo>
                    <a:pt x="305" y="218"/>
                    <a:pt x="299" y="222"/>
                    <a:pt x="300" y="219"/>
                  </a:cubicBezTo>
                  <a:cubicBezTo>
                    <a:pt x="303" y="216"/>
                    <a:pt x="296" y="216"/>
                    <a:pt x="297" y="215"/>
                  </a:cubicBezTo>
                  <a:cubicBezTo>
                    <a:pt x="299" y="215"/>
                    <a:pt x="303" y="218"/>
                    <a:pt x="305" y="216"/>
                  </a:cubicBezTo>
                  <a:cubicBezTo>
                    <a:pt x="308" y="215"/>
                    <a:pt x="302" y="216"/>
                    <a:pt x="306" y="213"/>
                  </a:cubicBezTo>
                  <a:cubicBezTo>
                    <a:pt x="309" y="212"/>
                    <a:pt x="309" y="216"/>
                    <a:pt x="312" y="215"/>
                  </a:cubicBezTo>
                  <a:cubicBezTo>
                    <a:pt x="314" y="213"/>
                    <a:pt x="312" y="216"/>
                    <a:pt x="316" y="216"/>
                  </a:cubicBezTo>
                  <a:cubicBezTo>
                    <a:pt x="319" y="216"/>
                    <a:pt x="319" y="212"/>
                    <a:pt x="317" y="210"/>
                  </a:cubicBezTo>
                  <a:cubicBezTo>
                    <a:pt x="317" y="207"/>
                    <a:pt x="312" y="210"/>
                    <a:pt x="312" y="207"/>
                  </a:cubicBezTo>
                  <a:cubicBezTo>
                    <a:pt x="312" y="205"/>
                    <a:pt x="311" y="208"/>
                    <a:pt x="303" y="202"/>
                  </a:cubicBezTo>
                  <a:cubicBezTo>
                    <a:pt x="300" y="201"/>
                    <a:pt x="299" y="201"/>
                    <a:pt x="300" y="202"/>
                  </a:cubicBezTo>
                  <a:cubicBezTo>
                    <a:pt x="300" y="204"/>
                    <a:pt x="294" y="202"/>
                    <a:pt x="293" y="199"/>
                  </a:cubicBezTo>
                  <a:cubicBezTo>
                    <a:pt x="291" y="194"/>
                    <a:pt x="287" y="196"/>
                    <a:pt x="290" y="193"/>
                  </a:cubicBezTo>
                  <a:cubicBezTo>
                    <a:pt x="291" y="190"/>
                    <a:pt x="291" y="187"/>
                    <a:pt x="288" y="184"/>
                  </a:cubicBezTo>
                  <a:cubicBezTo>
                    <a:pt x="285" y="182"/>
                    <a:pt x="285" y="173"/>
                    <a:pt x="280" y="168"/>
                  </a:cubicBezTo>
                  <a:cubicBezTo>
                    <a:pt x="277" y="163"/>
                    <a:pt x="279" y="166"/>
                    <a:pt x="273" y="162"/>
                  </a:cubicBezTo>
                  <a:cubicBezTo>
                    <a:pt x="267" y="159"/>
                    <a:pt x="271" y="165"/>
                    <a:pt x="264" y="162"/>
                  </a:cubicBezTo>
                  <a:cubicBezTo>
                    <a:pt x="261" y="160"/>
                    <a:pt x="258" y="162"/>
                    <a:pt x="259" y="166"/>
                  </a:cubicBezTo>
                  <a:cubicBezTo>
                    <a:pt x="262" y="171"/>
                    <a:pt x="261" y="177"/>
                    <a:pt x="267" y="182"/>
                  </a:cubicBezTo>
                  <a:cubicBezTo>
                    <a:pt x="270" y="184"/>
                    <a:pt x="265" y="185"/>
                    <a:pt x="264" y="187"/>
                  </a:cubicBezTo>
                  <a:cubicBezTo>
                    <a:pt x="264" y="187"/>
                    <a:pt x="262" y="187"/>
                    <a:pt x="259" y="180"/>
                  </a:cubicBezTo>
                  <a:cubicBezTo>
                    <a:pt x="256" y="176"/>
                    <a:pt x="258" y="171"/>
                    <a:pt x="252" y="170"/>
                  </a:cubicBezTo>
                  <a:cubicBezTo>
                    <a:pt x="245" y="168"/>
                    <a:pt x="252" y="168"/>
                    <a:pt x="247" y="166"/>
                  </a:cubicBezTo>
                  <a:cubicBezTo>
                    <a:pt x="241" y="165"/>
                    <a:pt x="236" y="165"/>
                    <a:pt x="241" y="168"/>
                  </a:cubicBezTo>
                  <a:cubicBezTo>
                    <a:pt x="245" y="170"/>
                    <a:pt x="241" y="171"/>
                    <a:pt x="244" y="171"/>
                  </a:cubicBezTo>
                  <a:cubicBezTo>
                    <a:pt x="247" y="171"/>
                    <a:pt x="250" y="174"/>
                    <a:pt x="242" y="173"/>
                  </a:cubicBezTo>
                  <a:cubicBezTo>
                    <a:pt x="236" y="171"/>
                    <a:pt x="239" y="179"/>
                    <a:pt x="236" y="176"/>
                  </a:cubicBezTo>
                  <a:cubicBezTo>
                    <a:pt x="232" y="173"/>
                    <a:pt x="241" y="171"/>
                    <a:pt x="232" y="168"/>
                  </a:cubicBezTo>
                  <a:cubicBezTo>
                    <a:pt x="223" y="166"/>
                    <a:pt x="221" y="166"/>
                    <a:pt x="218" y="168"/>
                  </a:cubicBezTo>
                  <a:cubicBezTo>
                    <a:pt x="215" y="170"/>
                    <a:pt x="223" y="170"/>
                    <a:pt x="212" y="173"/>
                  </a:cubicBezTo>
                  <a:cubicBezTo>
                    <a:pt x="206" y="174"/>
                    <a:pt x="215" y="170"/>
                    <a:pt x="213" y="168"/>
                  </a:cubicBezTo>
                  <a:cubicBezTo>
                    <a:pt x="213" y="165"/>
                    <a:pt x="217" y="163"/>
                    <a:pt x="212" y="160"/>
                  </a:cubicBezTo>
                  <a:cubicBezTo>
                    <a:pt x="207" y="159"/>
                    <a:pt x="198" y="165"/>
                    <a:pt x="192" y="166"/>
                  </a:cubicBezTo>
                  <a:cubicBezTo>
                    <a:pt x="188" y="166"/>
                    <a:pt x="185" y="170"/>
                    <a:pt x="180" y="173"/>
                  </a:cubicBezTo>
                  <a:cubicBezTo>
                    <a:pt x="174" y="176"/>
                    <a:pt x="182" y="176"/>
                    <a:pt x="182" y="177"/>
                  </a:cubicBezTo>
                  <a:cubicBezTo>
                    <a:pt x="182" y="179"/>
                    <a:pt x="178" y="177"/>
                    <a:pt x="175" y="180"/>
                  </a:cubicBezTo>
                  <a:cubicBezTo>
                    <a:pt x="172" y="185"/>
                    <a:pt x="172" y="188"/>
                    <a:pt x="175" y="187"/>
                  </a:cubicBezTo>
                  <a:cubicBezTo>
                    <a:pt x="178" y="185"/>
                    <a:pt x="178" y="188"/>
                    <a:pt x="180" y="190"/>
                  </a:cubicBezTo>
                  <a:cubicBezTo>
                    <a:pt x="182" y="191"/>
                    <a:pt x="191" y="190"/>
                    <a:pt x="194" y="188"/>
                  </a:cubicBezTo>
                  <a:cubicBezTo>
                    <a:pt x="195" y="188"/>
                    <a:pt x="203" y="190"/>
                    <a:pt x="188" y="193"/>
                  </a:cubicBezTo>
                  <a:cubicBezTo>
                    <a:pt x="178" y="194"/>
                    <a:pt x="177" y="196"/>
                    <a:pt x="182" y="199"/>
                  </a:cubicBezTo>
                  <a:cubicBezTo>
                    <a:pt x="186" y="202"/>
                    <a:pt x="186" y="202"/>
                    <a:pt x="192" y="201"/>
                  </a:cubicBezTo>
                  <a:cubicBezTo>
                    <a:pt x="198" y="201"/>
                    <a:pt x="195" y="202"/>
                    <a:pt x="203" y="202"/>
                  </a:cubicBezTo>
                  <a:cubicBezTo>
                    <a:pt x="210" y="202"/>
                    <a:pt x="212" y="199"/>
                    <a:pt x="218" y="202"/>
                  </a:cubicBezTo>
                  <a:cubicBezTo>
                    <a:pt x="226" y="204"/>
                    <a:pt x="224" y="201"/>
                    <a:pt x="227" y="204"/>
                  </a:cubicBezTo>
                  <a:cubicBezTo>
                    <a:pt x="230" y="205"/>
                    <a:pt x="236" y="207"/>
                    <a:pt x="232" y="207"/>
                  </a:cubicBezTo>
                  <a:cubicBezTo>
                    <a:pt x="226" y="207"/>
                    <a:pt x="230" y="208"/>
                    <a:pt x="221" y="207"/>
                  </a:cubicBezTo>
                  <a:cubicBezTo>
                    <a:pt x="213" y="205"/>
                    <a:pt x="200" y="207"/>
                    <a:pt x="191" y="208"/>
                  </a:cubicBezTo>
                  <a:cubicBezTo>
                    <a:pt x="183" y="210"/>
                    <a:pt x="189" y="215"/>
                    <a:pt x="194" y="218"/>
                  </a:cubicBezTo>
                  <a:cubicBezTo>
                    <a:pt x="197" y="222"/>
                    <a:pt x="212" y="221"/>
                    <a:pt x="215" y="221"/>
                  </a:cubicBezTo>
                  <a:cubicBezTo>
                    <a:pt x="220" y="221"/>
                    <a:pt x="215" y="227"/>
                    <a:pt x="218" y="229"/>
                  </a:cubicBezTo>
                  <a:cubicBezTo>
                    <a:pt x="220" y="232"/>
                    <a:pt x="220" y="233"/>
                    <a:pt x="224" y="232"/>
                  </a:cubicBezTo>
                  <a:cubicBezTo>
                    <a:pt x="232" y="232"/>
                    <a:pt x="235" y="233"/>
                    <a:pt x="236" y="232"/>
                  </a:cubicBezTo>
                  <a:cubicBezTo>
                    <a:pt x="239" y="230"/>
                    <a:pt x="252" y="230"/>
                    <a:pt x="256" y="227"/>
                  </a:cubicBezTo>
                  <a:cubicBezTo>
                    <a:pt x="261" y="224"/>
                    <a:pt x="262" y="227"/>
                    <a:pt x="267" y="224"/>
                  </a:cubicBezTo>
                  <a:cubicBezTo>
                    <a:pt x="271" y="221"/>
                    <a:pt x="267" y="221"/>
                    <a:pt x="271" y="219"/>
                  </a:cubicBezTo>
                  <a:cubicBezTo>
                    <a:pt x="273" y="218"/>
                    <a:pt x="274" y="218"/>
                    <a:pt x="274" y="221"/>
                  </a:cubicBezTo>
                  <a:close/>
                  <a:moveTo>
                    <a:pt x="284" y="168"/>
                  </a:moveTo>
                  <a:cubicBezTo>
                    <a:pt x="284" y="166"/>
                    <a:pt x="285" y="166"/>
                    <a:pt x="287" y="163"/>
                  </a:cubicBezTo>
                  <a:cubicBezTo>
                    <a:pt x="288" y="160"/>
                    <a:pt x="291" y="157"/>
                    <a:pt x="288" y="157"/>
                  </a:cubicBezTo>
                  <a:cubicBezTo>
                    <a:pt x="285" y="156"/>
                    <a:pt x="287" y="154"/>
                    <a:pt x="279" y="154"/>
                  </a:cubicBezTo>
                  <a:cubicBezTo>
                    <a:pt x="270" y="156"/>
                    <a:pt x="267" y="159"/>
                    <a:pt x="271" y="159"/>
                  </a:cubicBezTo>
                  <a:cubicBezTo>
                    <a:pt x="276" y="160"/>
                    <a:pt x="276" y="162"/>
                    <a:pt x="276" y="162"/>
                  </a:cubicBezTo>
                  <a:cubicBezTo>
                    <a:pt x="276" y="163"/>
                    <a:pt x="279" y="165"/>
                    <a:pt x="282" y="168"/>
                  </a:cubicBezTo>
                  <a:cubicBezTo>
                    <a:pt x="284" y="168"/>
                    <a:pt x="284" y="168"/>
                    <a:pt x="284" y="168"/>
                  </a:cubicBezTo>
                  <a:close/>
                  <a:moveTo>
                    <a:pt x="474" y="213"/>
                  </a:moveTo>
                  <a:cubicBezTo>
                    <a:pt x="480" y="218"/>
                    <a:pt x="480" y="216"/>
                    <a:pt x="475" y="212"/>
                  </a:cubicBezTo>
                  <a:cubicBezTo>
                    <a:pt x="471" y="207"/>
                    <a:pt x="483" y="212"/>
                    <a:pt x="491" y="212"/>
                  </a:cubicBezTo>
                  <a:cubicBezTo>
                    <a:pt x="498" y="213"/>
                    <a:pt x="491" y="202"/>
                    <a:pt x="495" y="205"/>
                  </a:cubicBezTo>
                  <a:cubicBezTo>
                    <a:pt x="498" y="210"/>
                    <a:pt x="501" y="204"/>
                    <a:pt x="503" y="210"/>
                  </a:cubicBezTo>
                  <a:cubicBezTo>
                    <a:pt x="503" y="216"/>
                    <a:pt x="504" y="215"/>
                    <a:pt x="513" y="218"/>
                  </a:cubicBezTo>
                  <a:cubicBezTo>
                    <a:pt x="521" y="221"/>
                    <a:pt x="518" y="224"/>
                    <a:pt x="513" y="224"/>
                  </a:cubicBezTo>
                  <a:cubicBezTo>
                    <a:pt x="509" y="224"/>
                    <a:pt x="507" y="230"/>
                    <a:pt x="513" y="229"/>
                  </a:cubicBezTo>
                  <a:cubicBezTo>
                    <a:pt x="521" y="227"/>
                    <a:pt x="530" y="230"/>
                    <a:pt x="532" y="233"/>
                  </a:cubicBezTo>
                  <a:cubicBezTo>
                    <a:pt x="533" y="236"/>
                    <a:pt x="539" y="235"/>
                    <a:pt x="541" y="241"/>
                  </a:cubicBezTo>
                  <a:cubicBezTo>
                    <a:pt x="541" y="247"/>
                    <a:pt x="547" y="250"/>
                    <a:pt x="542" y="252"/>
                  </a:cubicBezTo>
                  <a:cubicBezTo>
                    <a:pt x="539" y="255"/>
                    <a:pt x="538" y="258"/>
                    <a:pt x="530" y="263"/>
                  </a:cubicBezTo>
                  <a:cubicBezTo>
                    <a:pt x="524" y="268"/>
                    <a:pt x="539" y="277"/>
                    <a:pt x="533" y="274"/>
                  </a:cubicBezTo>
                  <a:cubicBezTo>
                    <a:pt x="526" y="272"/>
                    <a:pt x="527" y="280"/>
                    <a:pt x="512" y="277"/>
                  </a:cubicBezTo>
                  <a:cubicBezTo>
                    <a:pt x="497" y="272"/>
                    <a:pt x="509" y="277"/>
                    <a:pt x="501" y="281"/>
                  </a:cubicBezTo>
                  <a:cubicBezTo>
                    <a:pt x="494" y="285"/>
                    <a:pt x="503" y="295"/>
                    <a:pt x="513" y="289"/>
                  </a:cubicBezTo>
                  <a:cubicBezTo>
                    <a:pt x="524" y="285"/>
                    <a:pt x="523" y="294"/>
                    <a:pt x="527" y="289"/>
                  </a:cubicBezTo>
                  <a:cubicBezTo>
                    <a:pt x="532" y="285"/>
                    <a:pt x="530" y="294"/>
                    <a:pt x="532" y="291"/>
                  </a:cubicBezTo>
                  <a:cubicBezTo>
                    <a:pt x="533" y="288"/>
                    <a:pt x="532" y="285"/>
                    <a:pt x="541" y="294"/>
                  </a:cubicBezTo>
                  <a:cubicBezTo>
                    <a:pt x="548" y="305"/>
                    <a:pt x="545" y="295"/>
                    <a:pt x="551" y="300"/>
                  </a:cubicBezTo>
                  <a:cubicBezTo>
                    <a:pt x="556" y="305"/>
                    <a:pt x="541" y="299"/>
                    <a:pt x="550" y="306"/>
                  </a:cubicBezTo>
                  <a:cubicBezTo>
                    <a:pt x="555" y="313"/>
                    <a:pt x="564" y="309"/>
                    <a:pt x="567" y="314"/>
                  </a:cubicBezTo>
                  <a:cubicBezTo>
                    <a:pt x="571" y="319"/>
                    <a:pt x="582" y="320"/>
                    <a:pt x="590" y="323"/>
                  </a:cubicBezTo>
                  <a:cubicBezTo>
                    <a:pt x="597" y="327"/>
                    <a:pt x="596" y="319"/>
                    <a:pt x="590" y="314"/>
                  </a:cubicBezTo>
                  <a:cubicBezTo>
                    <a:pt x="583" y="308"/>
                    <a:pt x="570" y="302"/>
                    <a:pt x="571" y="299"/>
                  </a:cubicBezTo>
                  <a:cubicBezTo>
                    <a:pt x="573" y="295"/>
                    <a:pt x="580" y="306"/>
                    <a:pt x="580" y="302"/>
                  </a:cubicBezTo>
                  <a:cubicBezTo>
                    <a:pt x="582" y="299"/>
                    <a:pt x="586" y="308"/>
                    <a:pt x="594" y="309"/>
                  </a:cubicBezTo>
                  <a:cubicBezTo>
                    <a:pt x="600" y="309"/>
                    <a:pt x="603" y="322"/>
                    <a:pt x="603" y="314"/>
                  </a:cubicBezTo>
                  <a:cubicBezTo>
                    <a:pt x="602" y="306"/>
                    <a:pt x="605" y="316"/>
                    <a:pt x="603" y="306"/>
                  </a:cubicBezTo>
                  <a:cubicBezTo>
                    <a:pt x="603" y="299"/>
                    <a:pt x="605" y="311"/>
                    <a:pt x="606" y="303"/>
                  </a:cubicBezTo>
                  <a:cubicBezTo>
                    <a:pt x="608" y="295"/>
                    <a:pt x="600" y="300"/>
                    <a:pt x="603" y="295"/>
                  </a:cubicBezTo>
                  <a:cubicBezTo>
                    <a:pt x="606" y="292"/>
                    <a:pt x="597" y="295"/>
                    <a:pt x="600" y="291"/>
                  </a:cubicBezTo>
                  <a:cubicBezTo>
                    <a:pt x="603" y="288"/>
                    <a:pt x="602" y="286"/>
                    <a:pt x="593" y="283"/>
                  </a:cubicBezTo>
                  <a:cubicBezTo>
                    <a:pt x="585" y="280"/>
                    <a:pt x="588" y="271"/>
                    <a:pt x="583" y="272"/>
                  </a:cubicBezTo>
                  <a:cubicBezTo>
                    <a:pt x="577" y="274"/>
                    <a:pt x="576" y="269"/>
                    <a:pt x="582" y="269"/>
                  </a:cubicBezTo>
                  <a:cubicBezTo>
                    <a:pt x="588" y="268"/>
                    <a:pt x="577" y="261"/>
                    <a:pt x="582" y="263"/>
                  </a:cubicBezTo>
                  <a:cubicBezTo>
                    <a:pt x="588" y="264"/>
                    <a:pt x="585" y="257"/>
                    <a:pt x="590" y="263"/>
                  </a:cubicBezTo>
                  <a:cubicBezTo>
                    <a:pt x="593" y="268"/>
                    <a:pt x="594" y="263"/>
                    <a:pt x="596" y="268"/>
                  </a:cubicBezTo>
                  <a:cubicBezTo>
                    <a:pt x="596" y="271"/>
                    <a:pt x="599" y="268"/>
                    <a:pt x="599" y="272"/>
                  </a:cubicBezTo>
                  <a:cubicBezTo>
                    <a:pt x="599" y="275"/>
                    <a:pt x="618" y="289"/>
                    <a:pt x="615" y="278"/>
                  </a:cubicBezTo>
                  <a:cubicBezTo>
                    <a:pt x="614" y="268"/>
                    <a:pt x="626" y="275"/>
                    <a:pt x="625" y="271"/>
                  </a:cubicBezTo>
                  <a:cubicBezTo>
                    <a:pt x="622" y="266"/>
                    <a:pt x="628" y="269"/>
                    <a:pt x="625" y="266"/>
                  </a:cubicBezTo>
                  <a:cubicBezTo>
                    <a:pt x="623" y="263"/>
                    <a:pt x="634" y="264"/>
                    <a:pt x="629" y="257"/>
                  </a:cubicBezTo>
                  <a:cubicBezTo>
                    <a:pt x="625" y="247"/>
                    <a:pt x="615" y="260"/>
                    <a:pt x="618" y="252"/>
                  </a:cubicBezTo>
                  <a:cubicBezTo>
                    <a:pt x="620" y="244"/>
                    <a:pt x="609" y="254"/>
                    <a:pt x="612" y="249"/>
                  </a:cubicBezTo>
                  <a:cubicBezTo>
                    <a:pt x="614" y="244"/>
                    <a:pt x="611" y="246"/>
                    <a:pt x="605" y="241"/>
                  </a:cubicBezTo>
                  <a:cubicBezTo>
                    <a:pt x="599" y="236"/>
                    <a:pt x="590" y="241"/>
                    <a:pt x="588" y="235"/>
                  </a:cubicBezTo>
                  <a:cubicBezTo>
                    <a:pt x="588" y="229"/>
                    <a:pt x="571" y="235"/>
                    <a:pt x="579" y="230"/>
                  </a:cubicBezTo>
                  <a:cubicBezTo>
                    <a:pt x="586" y="226"/>
                    <a:pt x="573" y="221"/>
                    <a:pt x="580" y="222"/>
                  </a:cubicBezTo>
                  <a:cubicBezTo>
                    <a:pt x="588" y="224"/>
                    <a:pt x="594" y="219"/>
                    <a:pt x="582" y="218"/>
                  </a:cubicBezTo>
                  <a:cubicBezTo>
                    <a:pt x="568" y="216"/>
                    <a:pt x="580" y="216"/>
                    <a:pt x="585" y="213"/>
                  </a:cubicBezTo>
                  <a:cubicBezTo>
                    <a:pt x="590" y="210"/>
                    <a:pt x="579" y="205"/>
                    <a:pt x="576" y="207"/>
                  </a:cubicBezTo>
                  <a:cubicBezTo>
                    <a:pt x="574" y="208"/>
                    <a:pt x="564" y="208"/>
                    <a:pt x="571" y="205"/>
                  </a:cubicBezTo>
                  <a:cubicBezTo>
                    <a:pt x="579" y="204"/>
                    <a:pt x="579" y="204"/>
                    <a:pt x="570" y="199"/>
                  </a:cubicBezTo>
                  <a:cubicBezTo>
                    <a:pt x="559" y="194"/>
                    <a:pt x="558" y="204"/>
                    <a:pt x="558" y="198"/>
                  </a:cubicBezTo>
                  <a:cubicBezTo>
                    <a:pt x="559" y="190"/>
                    <a:pt x="553" y="196"/>
                    <a:pt x="553" y="193"/>
                  </a:cubicBezTo>
                  <a:cubicBezTo>
                    <a:pt x="553" y="188"/>
                    <a:pt x="545" y="184"/>
                    <a:pt x="541" y="190"/>
                  </a:cubicBezTo>
                  <a:cubicBezTo>
                    <a:pt x="535" y="194"/>
                    <a:pt x="535" y="188"/>
                    <a:pt x="532" y="182"/>
                  </a:cubicBezTo>
                  <a:cubicBezTo>
                    <a:pt x="529" y="176"/>
                    <a:pt x="527" y="184"/>
                    <a:pt x="524" y="177"/>
                  </a:cubicBezTo>
                  <a:cubicBezTo>
                    <a:pt x="519" y="171"/>
                    <a:pt x="513" y="174"/>
                    <a:pt x="510" y="171"/>
                  </a:cubicBezTo>
                  <a:cubicBezTo>
                    <a:pt x="507" y="170"/>
                    <a:pt x="498" y="166"/>
                    <a:pt x="495" y="174"/>
                  </a:cubicBezTo>
                  <a:cubicBezTo>
                    <a:pt x="492" y="182"/>
                    <a:pt x="488" y="170"/>
                    <a:pt x="483" y="174"/>
                  </a:cubicBezTo>
                  <a:cubicBezTo>
                    <a:pt x="478" y="180"/>
                    <a:pt x="474" y="180"/>
                    <a:pt x="477" y="177"/>
                  </a:cubicBezTo>
                  <a:cubicBezTo>
                    <a:pt x="481" y="173"/>
                    <a:pt x="480" y="165"/>
                    <a:pt x="475" y="163"/>
                  </a:cubicBezTo>
                  <a:cubicBezTo>
                    <a:pt x="471" y="162"/>
                    <a:pt x="475" y="156"/>
                    <a:pt x="471" y="156"/>
                  </a:cubicBezTo>
                  <a:cubicBezTo>
                    <a:pt x="465" y="154"/>
                    <a:pt x="443" y="157"/>
                    <a:pt x="442" y="163"/>
                  </a:cubicBezTo>
                  <a:cubicBezTo>
                    <a:pt x="442" y="171"/>
                    <a:pt x="433" y="162"/>
                    <a:pt x="439" y="173"/>
                  </a:cubicBezTo>
                  <a:cubicBezTo>
                    <a:pt x="445" y="184"/>
                    <a:pt x="433" y="176"/>
                    <a:pt x="437" y="182"/>
                  </a:cubicBezTo>
                  <a:cubicBezTo>
                    <a:pt x="443" y="190"/>
                    <a:pt x="446" y="182"/>
                    <a:pt x="446" y="188"/>
                  </a:cubicBezTo>
                  <a:cubicBezTo>
                    <a:pt x="448" y="193"/>
                    <a:pt x="428" y="185"/>
                    <a:pt x="433" y="177"/>
                  </a:cubicBezTo>
                  <a:cubicBezTo>
                    <a:pt x="437" y="170"/>
                    <a:pt x="427" y="174"/>
                    <a:pt x="434" y="165"/>
                  </a:cubicBezTo>
                  <a:cubicBezTo>
                    <a:pt x="442" y="156"/>
                    <a:pt x="445" y="157"/>
                    <a:pt x="445" y="154"/>
                  </a:cubicBezTo>
                  <a:cubicBezTo>
                    <a:pt x="445" y="152"/>
                    <a:pt x="428" y="151"/>
                    <a:pt x="418" y="159"/>
                  </a:cubicBezTo>
                  <a:cubicBezTo>
                    <a:pt x="405" y="165"/>
                    <a:pt x="411" y="166"/>
                    <a:pt x="408" y="170"/>
                  </a:cubicBezTo>
                  <a:cubicBezTo>
                    <a:pt x="404" y="173"/>
                    <a:pt x="405" y="176"/>
                    <a:pt x="404" y="184"/>
                  </a:cubicBezTo>
                  <a:cubicBezTo>
                    <a:pt x="402" y="191"/>
                    <a:pt x="404" y="191"/>
                    <a:pt x="414" y="193"/>
                  </a:cubicBezTo>
                  <a:cubicBezTo>
                    <a:pt x="425" y="193"/>
                    <a:pt x="428" y="198"/>
                    <a:pt x="419" y="196"/>
                  </a:cubicBezTo>
                  <a:cubicBezTo>
                    <a:pt x="410" y="196"/>
                    <a:pt x="405" y="196"/>
                    <a:pt x="414" y="204"/>
                  </a:cubicBezTo>
                  <a:cubicBezTo>
                    <a:pt x="422" y="212"/>
                    <a:pt x="428" y="204"/>
                    <a:pt x="433" y="208"/>
                  </a:cubicBezTo>
                  <a:cubicBezTo>
                    <a:pt x="439" y="213"/>
                    <a:pt x="445" y="210"/>
                    <a:pt x="446" y="210"/>
                  </a:cubicBezTo>
                  <a:cubicBezTo>
                    <a:pt x="456" y="213"/>
                    <a:pt x="454" y="208"/>
                    <a:pt x="463" y="213"/>
                  </a:cubicBezTo>
                  <a:cubicBezTo>
                    <a:pt x="471" y="215"/>
                    <a:pt x="468" y="207"/>
                    <a:pt x="474" y="213"/>
                  </a:cubicBezTo>
                  <a:close/>
                  <a:moveTo>
                    <a:pt x="515" y="250"/>
                  </a:moveTo>
                  <a:cubicBezTo>
                    <a:pt x="527" y="249"/>
                    <a:pt x="521" y="244"/>
                    <a:pt x="523" y="238"/>
                  </a:cubicBezTo>
                  <a:cubicBezTo>
                    <a:pt x="524" y="233"/>
                    <a:pt x="510" y="232"/>
                    <a:pt x="507" y="240"/>
                  </a:cubicBezTo>
                  <a:cubicBezTo>
                    <a:pt x="504" y="246"/>
                    <a:pt x="503" y="250"/>
                    <a:pt x="515" y="250"/>
                  </a:cubicBezTo>
                  <a:close/>
                  <a:moveTo>
                    <a:pt x="439" y="302"/>
                  </a:moveTo>
                  <a:cubicBezTo>
                    <a:pt x="439" y="308"/>
                    <a:pt x="445" y="309"/>
                    <a:pt x="448" y="303"/>
                  </a:cubicBezTo>
                  <a:cubicBezTo>
                    <a:pt x="449" y="299"/>
                    <a:pt x="453" y="303"/>
                    <a:pt x="454" y="297"/>
                  </a:cubicBezTo>
                  <a:cubicBezTo>
                    <a:pt x="456" y="292"/>
                    <a:pt x="463" y="294"/>
                    <a:pt x="463" y="297"/>
                  </a:cubicBezTo>
                  <a:cubicBezTo>
                    <a:pt x="465" y="302"/>
                    <a:pt x="466" y="299"/>
                    <a:pt x="472" y="300"/>
                  </a:cubicBezTo>
                  <a:cubicBezTo>
                    <a:pt x="477" y="303"/>
                    <a:pt x="483" y="300"/>
                    <a:pt x="480" y="295"/>
                  </a:cubicBezTo>
                  <a:cubicBezTo>
                    <a:pt x="475" y="291"/>
                    <a:pt x="477" y="295"/>
                    <a:pt x="472" y="294"/>
                  </a:cubicBezTo>
                  <a:cubicBezTo>
                    <a:pt x="468" y="292"/>
                    <a:pt x="471" y="286"/>
                    <a:pt x="463" y="285"/>
                  </a:cubicBezTo>
                  <a:cubicBezTo>
                    <a:pt x="456" y="281"/>
                    <a:pt x="451" y="272"/>
                    <a:pt x="446" y="277"/>
                  </a:cubicBezTo>
                  <a:cubicBezTo>
                    <a:pt x="443" y="280"/>
                    <a:pt x="442" y="268"/>
                    <a:pt x="437" y="269"/>
                  </a:cubicBezTo>
                  <a:cubicBezTo>
                    <a:pt x="434" y="271"/>
                    <a:pt x="431" y="283"/>
                    <a:pt x="433" y="291"/>
                  </a:cubicBezTo>
                  <a:cubicBezTo>
                    <a:pt x="434" y="297"/>
                    <a:pt x="424" y="295"/>
                    <a:pt x="427" y="300"/>
                  </a:cubicBezTo>
                  <a:cubicBezTo>
                    <a:pt x="428" y="303"/>
                    <a:pt x="440" y="297"/>
                    <a:pt x="439" y="302"/>
                  </a:cubicBezTo>
                  <a:close/>
                  <a:moveTo>
                    <a:pt x="453" y="319"/>
                  </a:moveTo>
                  <a:cubicBezTo>
                    <a:pt x="448" y="314"/>
                    <a:pt x="463" y="306"/>
                    <a:pt x="468" y="309"/>
                  </a:cubicBezTo>
                  <a:cubicBezTo>
                    <a:pt x="472" y="311"/>
                    <a:pt x="457" y="323"/>
                    <a:pt x="453" y="319"/>
                  </a:cubicBezTo>
                  <a:close/>
                  <a:moveTo>
                    <a:pt x="480" y="162"/>
                  </a:moveTo>
                  <a:cubicBezTo>
                    <a:pt x="483" y="163"/>
                    <a:pt x="478" y="166"/>
                    <a:pt x="486" y="170"/>
                  </a:cubicBezTo>
                  <a:cubicBezTo>
                    <a:pt x="492" y="171"/>
                    <a:pt x="492" y="166"/>
                    <a:pt x="500" y="168"/>
                  </a:cubicBezTo>
                  <a:cubicBezTo>
                    <a:pt x="507" y="170"/>
                    <a:pt x="516" y="170"/>
                    <a:pt x="513" y="166"/>
                  </a:cubicBezTo>
                  <a:cubicBezTo>
                    <a:pt x="509" y="162"/>
                    <a:pt x="506" y="156"/>
                    <a:pt x="495" y="156"/>
                  </a:cubicBezTo>
                  <a:cubicBezTo>
                    <a:pt x="484" y="157"/>
                    <a:pt x="477" y="151"/>
                    <a:pt x="477" y="157"/>
                  </a:cubicBezTo>
                  <a:cubicBezTo>
                    <a:pt x="477" y="160"/>
                    <a:pt x="475" y="160"/>
                    <a:pt x="480" y="162"/>
                  </a:cubicBezTo>
                  <a:close/>
                  <a:moveTo>
                    <a:pt x="352" y="109"/>
                  </a:moveTo>
                  <a:cubicBezTo>
                    <a:pt x="357" y="114"/>
                    <a:pt x="360" y="112"/>
                    <a:pt x="361" y="115"/>
                  </a:cubicBezTo>
                  <a:cubicBezTo>
                    <a:pt x="361" y="118"/>
                    <a:pt x="369" y="117"/>
                    <a:pt x="375" y="115"/>
                  </a:cubicBezTo>
                  <a:cubicBezTo>
                    <a:pt x="383" y="114"/>
                    <a:pt x="381" y="118"/>
                    <a:pt x="387" y="121"/>
                  </a:cubicBezTo>
                  <a:cubicBezTo>
                    <a:pt x="392" y="125"/>
                    <a:pt x="381" y="129"/>
                    <a:pt x="386" y="132"/>
                  </a:cubicBezTo>
                  <a:cubicBezTo>
                    <a:pt x="390" y="134"/>
                    <a:pt x="386" y="137"/>
                    <a:pt x="390" y="140"/>
                  </a:cubicBezTo>
                  <a:cubicBezTo>
                    <a:pt x="396" y="143"/>
                    <a:pt x="393" y="138"/>
                    <a:pt x="402" y="142"/>
                  </a:cubicBezTo>
                  <a:cubicBezTo>
                    <a:pt x="411" y="146"/>
                    <a:pt x="416" y="135"/>
                    <a:pt x="416" y="140"/>
                  </a:cubicBezTo>
                  <a:cubicBezTo>
                    <a:pt x="414" y="146"/>
                    <a:pt x="421" y="143"/>
                    <a:pt x="440" y="143"/>
                  </a:cubicBezTo>
                  <a:cubicBezTo>
                    <a:pt x="462" y="145"/>
                    <a:pt x="457" y="135"/>
                    <a:pt x="459" y="140"/>
                  </a:cubicBezTo>
                  <a:cubicBezTo>
                    <a:pt x="460" y="145"/>
                    <a:pt x="483" y="145"/>
                    <a:pt x="483" y="140"/>
                  </a:cubicBezTo>
                  <a:cubicBezTo>
                    <a:pt x="483" y="135"/>
                    <a:pt x="492" y="138"/>
                    <a:pt x="486" y="135"/>
                  </a:cubicBezTo>
                  <a:cubicBezTo>
                    <a:pt x="481" y="132"/>
                    <a:pt x="489" y="132"/>
                    <a:pt x="486" y="128"/>
                  </a:cubicBezTo>
                  <a:cubicBezTo>
                    <a:pt x="483" y="123"/>
                    <a:pt x="477" y="126"/>
                    <a:pt x="475" y="123"/>
                  </a:cubicBezTo>
                  <a:cubicBezTo>
                    <a:pt x="472" y="120"/>
                    <a:pt x="463" y="123"/>
                    <a:pt x="448" y="125"/>
                  </a:cubicBezTo>
                  <a:cubicBezTo>
                    <a:pt x="431" y="126"/>
                    <a:pt x="439" y="131"/>
                    <a:pt x="430" y="128"/>
                  </a:cubicBezTo>
                  <a:cubicBezTo>
                    <a:pt x="422" y="125"/>
                    <a:pt x="422" y="131"/>
                    <a:pt x="416" y="126"/>
                  </a:cubicBezTo>
                  <a:cubicBezTo>
                    <a:pt x="411" y="121"/>
                    <a:pt x="414" y="129"/>
                    <a:pt x="411" y="128"/>
                  </a:cubicBezTo>
                  <a:cubicBezTo>
                    <a:pt x="407" y="126"/>
                    <a:pt x="411" y="125"/>
                    <a:pt x="407" y="121"/>
                  </a:cubicBezTo>
                  <a:cubicBezTo>
                    <a:pt x="404" y="117"/>
                    <a:pt x="401" y="121"/>
                    <a:pt x="401" y="118"/>
                  </a:cubicBezTo>
                  <a:cubicBezTo>
                    <a:pt x="399" y="115"/>
                    <a:pt x="411" y="120"/>
                    <a:pt x="410" y="117"/>
                  </a:cubicBezTo>
                  <a:cubicBezTo>
                    <a:pt x="410" y="114"/>
                    <a:pt x="404" y="115"/>
                    <a:pt x="399" y="112"/>
                  </a:cubicBezTo>
                  <a:cubicBezTo>
                    <a:pt x="393" y="109"/>
                    <a:pt x="392" y="109"/>
                    <a:pt x="384" y="111"/>
                  </a:cubicBezTo>
                  <a:cubicBezTo>
                    <a:pt x="378" y="112"/>
                    <a:pt x="376" y="104"/>
                    <a:pt x="372" y="104"/>
                  </a:cubicBezTo>
                  <a:cubicBezTo>
                    <a:pt x="369" y="106"/>
                    <a:pt x="360" y="103"/>
                    <a:pt x="351" y="103"/>
                  </a:cubicBezTo>
                  <a:cubicBezTo>
                    <a:pt x="347" y="103"/>
                    <a:pt x="347" y="106"/>
                    <a:pt x="352" y="109"/>
                  </a:cubicBezTo>
                  <a:close/>
                  <a:moveTo>
                    <a:pt x="357" y="137"/>
                  </a:moveTo>
                  <a:cubicBezTo>
                    <a:pt x="364" y="138"/>
                    <a:pt x="361" y="142"/>
                    <a:pt x="372" y="142"/>
                  </a:cubicBezTo>
                  <a:cubicBezTo>
                    <a:pt x="381" y="142"/>
                    <a:pt x="378" y="134"/>
                    <a:pt x="373" y="129"/>
                  </a:cubicBezTo>
                  <a:cubicBezTo>
                    <a:pt x="367" y="123"/>
                    <a:pt x="360" y="125"/>
                    <a:pt x="355" y="131"/>
                  </a:cubicBezTo>
                  <a:cubicBezTo>
                    <a:pt x="354" y="134"/>
                    <a:pt x="351" y="137"/>
                    <a:pt x="357" y="137"/>
                  </a:cubicBezTo>
                  <a:close/>
                  <a:moveTo>
                    <a:pt x="373" y="177"/>
                  </a:moveTo>
                  <a:cubicBezTo>
                    <a:pt x="373" y="174"/>
                    <a:pt x="378" y="176"/>
                    <a:pt x="375" y="171"/>
                  </a:cubicBezTo>
                  <a:cubicBezTo>
                    <a:pt x="372" y="165"/>
                    <a:pt x="387" y="174"/>
                    <a:pt x="390" y="166"/>
                  </a:cubicBezTo>
                  <a:cubicBezTo>
                    <a:pt x="395" y="159"/>
                    <a:pt x="407" y="154"/>
                    <a:pt x="398" y="151"/>
                  </a:cubicBezTo>
                  <a:cubicBezTo>
                    <a:pt x="390" y="148"/>
                    <a:pt x="390" y="152"/>
                    <a:pt x="386" y="151"/>
                  </a:cubicBezTo>
                  <a:cubicBezTo>
                    <a:pt x="381" y="148"/>
                    <a:pt x="379" y="146"/>
                    <a:pt x="367" y="149"/>
                  </a:cubicBezTo>
                  <a:cubicBezTo>
                    <a:pt x="357" y="151"/>
                    <a:pt x="364" y="154"/>
                    <a:pt x="361" y="154"/>
                  </a:cubicBezTo>
                  <a:cubicBezTo>
                    <a:pt x="358" y="154"/>
                    <a:pt x="358" y="154"/>
                    <a:pt x="358" y="163"/>
                  </a:cubicBezTo>
                  <a:cubicBezTo>
                    <a:pt x="358" y="171"/>
                    <a:pt x="363" y="171"/>
                    <a:pt x="363" y="176"/>
                  </a:cubicBezTo>
                  <a:cubicBezTo>
                    <a:pt x="361" y="182"/>
                    <a:pt x="366" y="177"/>
                    <a:pt x="370" y="180"/>
                  </a:cubicBezTo>
                  <a:cubicBezTo>
                    <a:pt x="372" y="180"/>
                    <a:pt x="372" y="180"/>
                    <a:pt x="373" y="177"/>
                  </a:cubicBezTo>
                  <a:close/>
                  <a:moveTo>
                    <a:pt x="317" y="162"/>
                  </a:moveTo>
                  <a:cubicBezTo>
                    <a:pt x="323" y="163"/>
                    <a:pt x="323" y="168"/>
                    <a:pt x="319" y="170"/>
                  </a:cubicBezTo>
                  <a:cubicBezTo>
                    <a:pt x="312" y="173"/>
                    <a:pt x="308" y="160"/>
                    <a:pt x="303" y="166"/>
                  </a:cubicBezTo>
                  <a:cubicBezTo>
                    <a:pt x="300" y="170"/>
                    <a:pt x="308" y="176"/>
                    <a:pt x="317" y="179"/>
                  </a:cubicBezTo>
                  <a:cubicBezTo>
                    <a:pt x="328" y="182"/>
                    <a:pt x="329" y="191"/>
                    <a:pt x="335" y="191"/>
                  </a:cubicBezTo>
                  <a:cubicBezTo>
                    <a:pt x="341" y="193"/>
                    <a:pt x="337" y="185"/>
                    <a:pt x="341" y="187"/>
                  </a:cubicBezTo>
                  <a:cubicBezTo>
                    <a:pt x="344" y="188"/>
                    <a:pt x="352" y="185"/>
                    <a:pt x="352" y="179"/>
                  </a:cubicBezTo>
                  <a:cubicBezTo>
                    <a:pt x="352" y="174"/>
                    <a:pt x="355" y="177"/>
                    <a:pt x="354" y="171"/>
                  </a:cubicBezTo>
                  <a:cubicBezTo>
                    <a:pt x="352" y="166"/>
                    <a:pt x="351" y="174"/>
                    <a:pt x="347" y="168"/>
                  </a:cubicBezTo>
                  <a:cubicBezTo>
                    <a:pt x="343" y="163"/>
                    <a:pt x="335" y="163"/>
                    <a:pt x="344" y="162"/>
                  </a:cubicBezTo>
                  <a:cubicBezTo>
                    <a:pt x="352" y="160"/>
                    <a:pt x="341" y="159"/>
                    <a:pt x="347" y="157"/>
                  </a:cubicBezTo>
                  <a:cubicBezTo>
                    <a:pt x="352" y="154"/>
                    <a:pt x="346" y="151"/>
                    <a:pt x="338" y="154"/>
                  </a:cubicBezTo>
                  <a:cubicBezTo>
                    <a:pt x="331" y="157"/>
                    <a:pt x="326" y="149"/>
                    <a:pt x="320" y="152"/>
                  </a:cubicBezTo>
                  <a:cubicBezTo>
                    <a:pt x="314" y="156"/>
                    <a:pt x="308" y="157"/>
                    <a:pt x="316" y="160"/>
                  </a:cubicBezTo>
                  <a:cubicBezTo>
                    <a:pt x="317" y="162"/>
                    <a:pt x="317" y="162"/>
                    <a:pt x="317" y="162"/>
                  </a:cubicBezTo>
                  <a:close/>
                  <a:moveTo>
                    <a:pt x="341" y="230"/>
                  </a:moveTo>
                  <a:cubicBezTo>
                    <a:pt x="347" y="230"/>
                    <a:pt x="351" y="235"/>
                    <a:pt x="355" y="232"/>
                  </a:cubicBezTo>
                  <a:cubicBezTo>
                    <a:pt x="360" y="227"/>
                    <a:pt x="360" y="232"/>
                    <a:pt x="363" y="229"/>
                  </a:cubicBezTo>
                  <a:cubicBezTo>
                    <a:pt x="364" y="224"/>
                    <a:pt x="360" y="229"/>
                    <a:pt x="357" y="224"/>
                  </a:cubicBezTo>
                  <a:cubicBezTo>
                    <a:pt x="354" y="218"/>
                    <a:pt x="354" y="222"/>
                    <a:pt x="347" y="216"/>
                  </a:cubicBezTo>
                  <a:cubicBezTo>
                    <a:pt x="341" y="210"/>
                    <a:pt x="340" y="212"/>
                    <a:pt x="335" y="219"/>
                  </a:cubicBezTo>
                  <a:cubicBezTo>
                    <a:pt x="331" y="226"/>
                    <a:pt x="325" y="221"/>
                    <a:pt x="329" y="226"/>
                  </a:cubicBezTo>
                  <a:cubicBezTo>
                    <a:pt x="331" y="229"/>
                    <a:pt x="335" y="229"/>
                    <a:pt x="341" y="230"/>
                  </a:cubicBezTo>
                  <a:close/>
                  <a:moveTo>
                    <a:pt x="326" y="81"/>
                  </a:moveTo>
                  <a:cubicBezTo>
                    <a:pt x="331" y="79"/>
                    <a:pt x="331" y="75"/>
                    <a:pt x="322" y="75"/>
                  </a:cubicBezTo>
                  <a:cubicBezTo>
                    <a:pt x="312" y="73"/>
                    <a:pt x="320" y="73"/>
                    <a:pt x="312" y="70"/>
                  </a:cubicBezTo>
                  <a:cubicBezTo>
                    <a:pt x="305" y="67"/>
                    <a:pt x="306" y="75"/>
                    <a:pt x="303" y="70"/>
                  </a:cubicBezTo>
                  <a:cubicBezTo>
                    <a:pt x="302" y="65"/>
                    <a:pt x="282" y="61"/>
                    <a:pt x="280" y="68"/>
                  </a:cubicBezTo>
                  <a:cubicBezTo>
                    <a:pt x="279" y="75"/>
                    <a:pt x="287" y="67"/>
                    <a:pt x="287" y="73"/>
                  </a:cubicBezTo>
                  <a:cubicBezTo>
                    <a:pt x="285" y="78"/>
                    <a:pt x="290" y="70"/>
                    <a:pt x="293" y="75"/>
                  </a:cubicBezTo>
                  <a:cubicBezTo>
                    <a:pt x="297" y="81"/>
                    <a:pt x="290" y="78"/>
                    <a:pt x="285" y="79"/>
                  </a:cubicBezTo>
                  <a:cubicBezTo>
                    <a:pt x="284" y="79"/>
                    <a:pt x="285" y="86"/>
                    <a:pt x="296" y="82"/>
                  </a:cubicBezTo>
                  <a:cubicBezTo>
                    <a:pt x="308" y="79"/>
                    <a:pt x="297" y="84"/>
                    <a:pt x="309" y="82"/>
                  </a:cubicBezTo>
                  <a:cubicBezTo>
                    <a:pt x="320" y="81"/>
                    <a:pt x="312" y="93"/>
                    <a:pt x="328" y="90"/>
                  </a:cubicBezTo>
                  <a:cubicBezTo>
                    <a:pt x="340" y="89"/>
                    <a:pt x="323" y="81"/>
                    <a:pt x="326" y="81"/>
                  </a:cubicBezTo>
                  <a:close/>
                  <a:moveTo>
                    <a:pt x="418" y="114"/>
                  </a:moveTo>
                  <a:cubicBezTo>
                    <a:pt x="421" y="117"/>
                    <a:pt x="427" y="114"/>
                    <a:pt x="430" y="112"/>
                  </a:cubicBezTo>
                  <a:cubicBezTo>
                    <a:pt x="433" y="111"/>
                    <a:pt x="434" y="115"/>
                    <a:pt x="443" y="115"/>
                  </a:cubicBezTo>
                  <a:cubicBezTo>
                    <a:pt x="453" y="115"/>
                    <a:pt x="446" y="111"/>
                    <a:pt x="456" y="114"/>
                  </a:cubicBezTo>
                  <a:cubicBezTo>
                    <a:pt x="466" y="117"/>
                    <a:pt x="478" y="107"/>
                    <a:pt x="477" y="114"/>
                  </a:cubicBezTo>
                  <a:cubicBezTo>
                    <a:pt x="474" y="120"/>
                    <a:pt x="484" y="117"/>
                    <a:pt x="491" y="114"/>
                  </a:cubicBezTo>
                  <a:cubicBezTo>
                    <a:pt x="495" y="111"/>
                    <a:pt x="500" y="115"/>
                    <a:pt x="501" y="107"/>
                  </a:cubicBezTo>
                  <a:cubicBezTo>
                    <a:pt x="501" y="101"/>
                    <a:pt x="491" y="107"/>
                    <a:pt x="491" y="103"/>
                  </a:cubicBezTo>
                  <a:cubicBezTo>
                    <a:pt x="491" y="98"/>
                    <a:pt x="494" y="100"/>
                    <a:pt x="498" y="96"/>
                  </a:cubicBezTo>
                  <a:cubicBezTo>
                    <a:pt x="504" y="93"/>
                    <a:pt x="491" y="86"/>
                    <a:pt x="504" y="89"/>
                  </a:cubicBezTo>
                  <a:cubicBezTo>
                    <a:pt x="515" y="90"/>
                    <a:pt x="524" y="84"/>
                    <a:pt x="521" y="81"/>
                  </a:cubicBezTo>
                  <a:cubicBezTo>
                    <a:pt x="518" y="78"/>
                    <a:pt x="532" y="78"/>
                    <a:pt x="519" y="73"/>
                  </a:cubicBezTo>
                  <a:cubicBezTo>
                    <a:pt x="509" y="67"/>
                    <a:pt x="529" y="75"/>
                    <a:pt x="527" y="70"/>
                  </a:cubicBezTo>
                  <a:cubicBezTo>
                    <a:pt x="524" y="65"/>
                    <a:pt x="521" y="67"/>
                    <a:pt x="516" y="67"/>
                  </a:cubicBezTo>
                  <a:cubicBezTo>
                    <a:pt x="510" y="67"/>
                    <a:pt x="501" y="68"/>
                    <a:pt x="504" y="65"/>
                  </a:cubicBezTo>
                  <a:cubicBezTo>
                    <a:pt x="507" y="64"/>
                    <a:pt x="526" y="64"/>
                    <a:pt x="533" y="62"/>
                  </a:cubicBezTo>
                  <a:cubicBezTo>
                    <a:pt x="542" y="62"/>
                    <a:pt x="535" y="56"/>
                    <a:pt x="539" y="59"/>
                  </a:cubicBezTo>
                  <a:cubicBezTo>
                    <a:pt x="544" y="61"/>
                    <a:pt x="551" y="61"/>
                    <a:pt x="556" y="56"/>
                  </a:cubicBezTo>
                  <a:cubicBezTo>
                    <a:pt x="561" y="50"/>
                    <a:pt x="571" y="45"/>
                    <a:pt x="591" y="37"/>
                  </a:cubicBezTo>
                  <a:cubicBezTo>
                    <a:pt x="611" y="30"/>
                    <a:pt x="611" y="28"/>
                    <a:pt x="594" y="30"/>
                  </a:cubicBezTo>
                  <a:cubicBezTo>
                    <a:pt x="579" y="31"/>
                    <a:pt x="591" y="28"/>
                    <a:pt x="600" y="25"/>
                  </a:cubicBezTo>
                  <a:cubicBezTo>
                    <a:pt x="611" y="23"/>
                    <a:pt x="634" y="19"/>
                    <a:pt x="634" y="16"/>
                  </a:cubicBezTo>
                  <a:cubicBezTo>
                    <a:pt x="634" y="11"/>
                    <a:pt x="617" y="14"/>
                    <a:pt x="617" y="9"/>
                  </a:cubicBezTo>
                  <a:cubicBezTo>
                    <a:pt x="618" y="6"/>
                    <a:pt x="605" y="5"/>
                    <a:pt x="602" y="5"/>
                  </a:cubicBezTo>
                  <a:cubicBezTo>
                    <a:pt x="597" y="6"/>
                    <a:pt x="597" y="5"/>
                    <a:pt x="591" y="8"/>
                  </a:cubicBezTo>
                  <a:cubicBezTo>
                    <a:pt x="583" y="11"/>
                    <a:pt x="571" y="9"/>
                    <a:pt x="579" y="8"/>
                  </a:cubicBezTo>
                  <a:cubicBezTo>
                    <a:pt x="585" y="8"/>
                    <a:pt x="594" y="5"/>
                    <a:pt x="583" y="5"/>
                  </a:cubicBezTo>
                  <a:cubicBezTo>
                    <a:pt x="571" y="5"/>
                    <a:pt x="568" y="0"/>
                    <a:pt x="559" y="2"/>
                  </a:cubicBezTo>
                  <a:cubicBezTo>
                    <a:pt x="550" y="3"/>
                    <a:pt x="548" y="0"/>
                    <a:pt x="539" y="3"/>
                  </a:cubicBezTo>
                  <a:cubicBezTo>
                    <a:pt x="532" y="6"/>
                    <a:pt x="523" y="0"/>
                    <a:pt x="503" y="5"/>
                  </a:cubicBezTo>
                  <a:cubicBezTo>
                    <a:pt x="494" y="8"/>
                    <a:pt x="488" y="2"/>
                    <a:pt x="481" y="5"/>
                  </a:cubicBezTo>
                  <a:cubicBezTo>
                    <a:pt x="475" y="8"/>
                    <a:pt x="468" y="3"/>
                    <a:pt x="474" y="8"/>
                  </a:cubicBezTo>
                  <a:cubicBezTo>
                    <a:pt x="480" y="14"/>
                    <a:pt x="466" y="6"/>
                    <a:pt x="465" y="11"/>
                  </a:cubicBezTo>
                  <a:cubicBezTo>
                    <a:pt x="463" y="16"/>
                    <a:pt x="460" y="16"/>
                    <a:pt x="451" y="14"/>
                  </a:cubicBezTo>
                  <a:cubicBezTo>
                    <a:pt x="442" y="14"/>
                    <a:pt x="453" y="13"/>
                    <a:pt x="442" y="11"/>
                  </a:cubicBezTo>
                  <a:cubicBezTo>
                    <a:pt x="431" y="11"/>
                    <a:pt x="446" y="16"/>
                    <a:pt x="434" y="16"/>
                  </a:cubicBezTo>
                  <a:cubicBezTo>
                    <a:pt x="422" y="17"/>
                    <a:pt x="445" y="19"/>
                    <a:pt x="439" y="20"/>
                  </a:cubicBezTo>
                  <a:cubicBezTo>
                    <a:pt x="433" y="22"/>
                    <a:pt x="430" y="17"/>
                    <a:pt x="419" y="19"/>
                  </a:cubicBezTo>
                  <a:cubicBezTo>
                    <a:pt x="408" y="20"/>
                    <a:pt x="413" y="23"/>
                    <a:pt x="405" y="22"/>
                  </a:cubicBezTo>
                  <a:cubicBezTo>
                    <a:pt x="398" y="20"/>
                    <a:pt x="389" y="25"/>
                    <a:pt x="390" y="28"/>
                  </a:cubicBezTo>
                  <a:cubicBezTo>
                    <a:pt x="393" y="33"/>
                    <a:pt x="395" y="28"/>
                    <a:pt x="399" y="31"/>
                  </a:cubicBezTo>
                  <a:cubicBezTo>
                    <a:pt x="402" y="33"/>
                    <a:pt x="408" y="30"/>
                    <a:pt x="405" y="33"/>
                  </a:cubicBezTo>
                  <a:cubicBezTo>
                    <a:pt x="401" y="36"/>
                    <a:pt x="401" y="39"/>
                    <a:pt x="408" y="41"/>
                  </a:cubicBezTo>
                  <a:cubicBezTo>
                    <a:pt x="416" y="42"/>
                    <a:pt x="421" y="47"/>
                    <a:pt x="428" y="42"/>
                  </a:cubicBezTo>
                  <a:cubicBezTo>
                    <a:pt x="436" y="37"/>
                    <a:pt x="445" y="37"/>
                    <a:pt x="439" y="39"/>
                  </a:cubicBezTo>
                  <a:cubicBezTo>
                    <a:pt x="433" y="41"/>
                    <a:pt x="421" y="45"/>
                    <a:pt x="440" y="47"/>
                  </a:cubicBezTo>
                  <a:cubicBezTo>
                    <a:pt x="459" y="48"/>
                    <a:pt x="453" y="41"/>
                    <a:pt x="459" y="44"/>
                  </a:cubicBezTo>
                  <a:cubicBezTo>
                    <a:pt x="463" y="47"/>
                    <a:pt x="480" y="44"/>
                    <a:pt x="492" y="36"/>
                  </a:cubicBezTo>
                  <a:cubicBezTo>
                    <a:pt x="506" y="30"/>
                    <a:pt x="488" y="39"/>
                    <a:pt x="500" y="41"/>
                  </a:cubicBezTo>
                  <a:cubicBezTo>
                    <a:pt x="512" y="41"/>
                    <a:pt x="501" y="42"/>
                    <a:pt x="478" y="47"/>
                  </a:cubicBezTo>
                  <a:cubicBezTo>
                    <a:pt x="457" y="51"/>
                    <a:pt x="457" y="48"/>
                    <a:pt x="466" y="54"/>
                  </a:cubicBezTo>
                  <a:cubicBezTo>
                    <a:pt x="474" y="61"/>
                    <a:pt x="484" y="61"/>
                    <a:pt x="475" y="62"/>
                  </a:cubicBezTo>
                  <a:cubicBezTo>
                    <a:pt x="468" y="64"/>
                    <a:pt x="468" y="58"/>
                    <a:pt x="460" y="53"/>
                  </a:cubicBezTo>
                  <a:cubicBezTo>
                    <a:pt x="453" y="50"/>
                    <a:pt x="431" y="47"/>
                    <a:pt x="431" y="53"/>
                  </a:cubicBezTo>
                  <a:cubicBezTo>
                    <a:pt x="431" y="58"/>
                    <a:pt x="431" y="58"/>
                    <a:pt x="439" y="59"/>
                  </a:cubicBezTo>
                  <a:cubicBezTo>
                    <a:pt x="446" y="62"/>
                    <a:pt x="453" y="68"/>
                    <a:pt x="448" y="68"/>
                  </a:cubicBezTo>
                  <a:cubicBezTo>
                    <a:pt x="445" y="70"/>
                    <a:pt x="445" y="72"/>
                    <a:pt x="453" y="73"/>
                  </a:cubicBezTo>
                  <a:cubicBezTo>
                    <a:pt x="462" y="73"/>
                    <a:pt x="465" y="76"/>
                    <a:pt x="457" y="75"/>
                  </a:cubicBezTo>
                  <a:cubicBezTo>
                    <a:pt x="448" y="73"/>
                    <a:pt x="430" y="75"/>
                    <a:pt x="427" y="78"/>
                  </a:cubicBezTo>
                  <a:cubicBezTo>
                    <a:pt x="422" y="81"/>
                    <a:pt x="421" y="87"/>
                    <a:pt x="428" y="86"/>
                  </a:cubicBezTo>
                  <a:cubicBezTo>
                    <a:pt x="436" y="84"/>
                    <a:pt x="431" y="87"/>
                    <a:pt x="439" y="86"/>
                  </a:cubicBezTo>
                  <a:cubicBezTo>
                    <a:pt x="445" y="84"/>
                    <a:pt x="437" y="87"/>
                    <a:pt x="442" y="93"/>
                  </a:cubicBezTo>
                  <a:cubicBezTo>
                    <a:pt x="446" y="100"/>
                    <a:pt x="457" y="93"/>
                    <a:pt x="462" y="87"/>
                  </a:cubicBezTo>
                  <a:cubicBezTo>
                    <a:pt x="466" y="82"/>
                    <a:pt x="457" y="100"/>
                    <a:pt x="446" y="100"/>
                  </a:cubicBezTo>
                  <a:cubicBezTo>
                    <a:pt x="437" y="98"/>
                    <a:pt x="437" y="89"/>
                    <a:pt x="427" y="89"/>
                  </a:cubicBezTo>
                  <a:cubicBezTo>
                    <a:pt x="418" y="89"/>
                    <a:pt x="416" y="90"/>
                    <a:pt x="419" y="95"/>
                  </a:cubicBezTo>
                  <a:cubicBezTo>
                    <a:pt x="424" y="98"/>
                    <a:pt x="431" y="103"/>
                    <a:pt x="422" y="103"/>
                  </a:cubicBezTo>
                  <a:cubicBezTo>
                    <a:pt x="411" y="103"/>
                    <a:pt x="404" y="107"/>
                    <a:pt x="408" y="112"/>
                  </a:cubicBezTo>
                  <a:cubicBezTo>
                    <a:pt x="411" y="114"/>
                    <a:pt x="413" y="111"/>
                    <a:pt x="418" y="114"/>
                  </a:cubicBezTo>
                  <a:close/>
                  <a:moveTo>
                    <a:pt x="369" y="37"/>
                  </a:moveTo>
                  <a:cubicBezTo>
                    <a:pt x="364" y="37"/>
                    <a:pt x="363" y="37"/>
                    <a:pt x="361" y="42"/>
                  </a:cubicBezTo>
                  <a:cubicBezTo>
                    <a:pt x="360" y="45"/>
                    <a:pt x="357" y="44"/>
                    <a:pt x="354" y="48"/>
                  </a:cubicBezTo>
                  <a:cubicBezTo>
                    <a:pt x="351" y="53"/>
                    <a:pt x="369" y="51"/>
                    <a:pt x="367" y="53"/>
                  </a:cubicBezTo>
                  <a:cubicBezTo>
                    <a:pt x="366" y="58"/>
                    <a:pt x="351" y="50"/>
                    <a:pt x="351" y="54"/>
                  </a:cubicBezTo>
                  <a:cubicBezTo>
                    <a:pt x="349" y="58"/>
                    <a:pt x="354" y="59"/>
                    <a:pt x="361" y="65"/>
                  </a:cubicBezTo>
                  <a:cubicBezTo>
                    <a:pt x="367" y="70"/>
                    <a:pt x="373" y="62"/>
                    <a:pt x="372" y="65"/>
                  </a:cubicBezTo>
                  <a:cubicBezTo>
                    <a:pt x="369" y="70"/>
                    <a:pt x="387" y="62"/>
                    <a:pt x="384" y="65"/>
                  </a:cubicBezTo>
                  <a:cubicBezTo>
                    <a:pt x="383" y="70"/>
                    <a:pt x="367" y="70"/>
                    <a:pt x="372" y="73"/>
                  </a:cubicBezTo>
                  <a:cubicBezTo>
                    <a:pt x="375" y="75"/>
                    <a:pt x="378" y="79"/>
                    <a:pt x="383" y="82"/>
                  </a:cubicBezTo>
                  <a:cubicBezTo>
                    <a:pt x="389" y="84"/>
                    <a:pt x="401" y="89"/>
                    <a:pt x="401" y="84"/>
                  </a:cubicBezTo>
                  <a:cubicBezTo>
                    <a:pt x="401" y="79"/>
                    <a:pt x="408" y="87"/>
                    <a:pt x="407" y="82"/>
                  </a:cubicBezTo>
                  <a:cubicBezTo>
                    <a:pt x="404" y="76"/>
                    <a:pt x="407" y="79"/>
                    <a:pt x="411" y="84"/>
                  </a:cubicBezTo>
                  <a:cubicBezTo>
                    <a:pt x="416" y="89"/>
                    <a:pt x="413" y="78"/>
                    <a:pt x="416" y="79"/>
                  </a:cubicBezTo>
                  <a:cubicBezTo>
                    <a:pt x="421" y="79"/>
                    <a:pt x="425" y="75"/>
                    <a:pt x="431" y="72"/>
                  </a:cubicBezTo>
                  <a:cubicBezTo>
                    <a:pt x="437" y="68"/>
                    <a:pt x="448" y="67"/>
                    <a:pt x="443" y="65"/>
                  </a:cubicBezTo>
                  <a:cubicBezTo>
                    <a:pt x="437" y="62"/>
                    <a:pt x="439" y="59"/>
                    <a:pt x="428" y="61"/>
                  </a:cubicBezTo>
                  <a:cubicBezTo>
                    <a:pt x="419" y="64"/>
                    <a:pt x="434" y="59"/>
                    <a:pt x="427" y="54"/>
                  </a:cubicBezTo>
                  <a:cubicBezTo>
                    <a:pt x="421" y="51"/>
                    <a:pt x="428" y="48"/>
                    <a:pt x="419" y="47"/>
                  </a:cubicBezTo>
                  <a:cubicBezTo>
                    <a:pt x="410" y="47"/>
                    <a:pt x="418" y="54"/>
                    <a:pt x="413" y="51"/>
                  </a:cubicBezTo>
                  <a:cubicBezTo>
                    <a:pt x="407" y="50"/>
                    <a:pt x="414" y="47"/>
                    <a:pt x="405" y="45"/>
                  </a:cubicBezTo>
                  <a:cubicBezTo>
                    <a:pt x="396" y="45"/>
                    <a:pt x="389" y="31"/>
                    <a:pt x="373" y="31"/>
                  </a:cubicBezTo>
                  <a:cubicBezTo>
                    <a:pt x="363" y="33"/>
                    <a:pt x="379" y="37"/>
                    <a:pt x="369" y="37"/>
                  </a:cubicBezTo>
                  <a:close/>
                  <a:moveTo>
                    <a:pt x="344" y="84"/>
                  </a:moveTo>
                  <a:cubicBezTo>
                    <a:pt x="351" y="86"/>
                    <a:pt x="338" y="87"/>
                    <a:pt x="344" y="87"/>
                  </a:cubicBezTo>
                  <a:cubicBezTo>
                    <a:pt x="351" y="89"/>
                    <a:pt x="344" y="93"/>
                    <a:pt x="351" y="90"/>
                  </a:cubicBezTo>
                  <a:cubicBezTo>
                    <a:pt x="357" y="89"/>
                    <a:pt x="366" y="89"/>
                    <a:pt x="364" y="86"/>
                  </a:cubicBezTo>
                  <a:cubicBezTo>
                    <a:pt x="361" y="82"/>
                    <a:pt x="370" y="82"/>
                    <a:pt x="364" y="81"/>
                  </a:cubicBezTo>
                  <a:cubicBezTo>
                    <a:pt x="357" y="78"/>
                    <a:pt x="358" y="81"/>
                    <a:pt x="352" y="76"/>
                  </a:cubicBezTo>
                  <a:cubicBezTo>
                    <a:pt x="346" y="73"/>
                    <a:pt x="335" y="73"/>
                    <a:pt x="338" y="76"/>
                  </a:cubicBezTo>
                  <a:cubicBezTo>
                    <a:pt x="340" y="81"/>
                    <a:pt x="332" y="79"/>
                    <a:pt x="338" y="82"/>
                  </a:cubicBezTo>
                  <a:cubicBezTo>
                    <a:pt x="341" y="82"/>
                    <a:pt x="338" y="82"/>
                    <a:pt x="344" y="84"/>
                  </a:cubicBezTo>
                  <a:close/>
                  <a:moveTo>
                    <a:pt x="329" y="58"/>
                  </a:moveTo>
                  <a:cubicBezTo>
                    <a:pt x="332" y="61"/>
                    <a:pt x="335" y="61"/>
                    <a:pt x="335" y="56"/>
                  </a:cubicBezTo>
                  <a:cubicBezTo>
                    <a:pt x="334" y="51"/>
                    <a:pt x="323" y="50"/>
                    <a:pt x="323" y="54"/>
                  </a:cubicBezTo>
                  <a:cubicBezTo>
                    <a:pt x="325" y="58"/>
                    <a:pt x="326" y="56"/>
                    <a:pt x="329" y="58"/>
                  </a:cubicBezTo>
                  <a:close/>
                  <a:moveTo>
                    <a:pt x="238" y="142"/>
                  </a:moveTo>
                  <a:cubicBezTo>
                    <a:pt x="245" y="138"/>
                    <a:pt x="250" y="134"/>
                    <a:pt x="256" y="135"/>
                  </a:cubicBezTo>
                  <a:cubicBezTo>
                    <a:pt x="262" y="138"/>
                    <a:pt x="259" y="134"/>
                    <a:pt x="265" y="135"/>
                  </a:cubicBezTo>
                  <a:cubicBezTo>
                    <a:pt x="271" y="137"/>
                    <a:pt x="276" y="135"/>
                    <a:pt x="282" y="128"/>
                  </a:cubicBezTo>
                  <a:cubicBezTo>
                    <a:pt x="288" y="120"/>
                    <a:pt x="274" y="118"/>
                    <a:pt x="270" y="120"/>
                  </a:cubicBezTo>
                  <a:cubicBezTo>
                    <a:pt x="267" y="121"/>
                    <a:pt x="262" y="125"/>
                    <a:pt x="264" y="121"/>
                  </a:cubicBezTo>
                  <a:cubicBezTo>
                    <a:pt x="265" y="117"/>
                    <a:pt x="258" y="120"/>
                    <a:pt x="261" y="117"/>
                  </a:cubicBezTo>
                  <a:cubicBezTo>
                    <a:pt x="264" y="114"/>
                    <a:pt x="258" y="117"/>
                    <a:pt x="258" y="109"/>
                  </a:cubicBezTo>
                  <a:cubicBezTo>
                    <a:pt x="258" y="103"/>
                    <a:pt x="252" y="107"/>
                    <a:pt x="244" y="112"/>
                  </a:cubicBezTo>
                  <a:cubicBezTo>
                    <a:pt x="236" y="117"/>
                    <a:pt x="255" y="117"/>
                    <a:pt x="249" y="120"/>
                  </a:cubicBezTo>
                  <a:cubicBezTo>
                    <a:pt x="242" y="125"/>
                    <a:pt x="256" y="123"/>
                    <a:pt x="255" y="126"/>
                  </a:cubicBezTo>
                  <a:cubicBezTo>
                    <a:pt x="253" y="131"/>
                    <a:pt x="249" y="125"/>
                    <a:pt x="241" y="126"/>
                  </a:cubicBezTo>
                  <a:cubicBezTo>
                    <a:pt x="232" y="128"/>
                    <a:pt x="239" y="126"/>
                    <a:pt x="229" y="118"/>
                  </a:cubicBezTo>
                  <a:cubicBezTo>
                    <a:pt x="217" y="111"/>
                    <a:pt x="217" y="121"/>
                    <a:pt x="213" y="115"/>
                  </a:cubicBezTo>
                  <a:cubicBezTo>
                    <a:pt x="210" y="109"/>
                    <a:pt x="206" y="112"/>
                    <a:pt x="197" y="117"/>
                  </a:cubicBezTo>
                  <a:cubicBezTo>
                    <a:pt x="188" y="120"/>
                    <a:pt x="198" y="117"/>
                    <a:pt x="191" y="123"/>
                  </a:cubicBezTo>
                  <a:cubicBezTo>
                    <a:pt x="185" y="128"/>
                    <a:pt x="194" y="125"/>
                    <a:pt x="188" y="128"/>
                  </a:cubicBezTo>
                  <a:cubicBezTo>
                    <a:pt x="182" y="132"/>
                    <a:pt x="188" y="132"/>
                    <a:pt x="195" y="135"/>
                  </a:cubicBezTo>
                  <a:cubicBezTo>
                    <a:pt x="203" y="137"/>
                    <a:pt x="203" y="132"/>
                    <a:pt x="204" y="134"/>
                  </a:cubicBezTo>
                  <a:cubicBezTo>
                    <a:pt x="206" y="137"/>
                    <a:pt x="209" y="138"/>
                    <a:pt x="212" y="134"/>
                  </a:cubicBezTo>
                  <a:cubicBezTo>
                    <a:pt x="215" y="129"/>
                    <a:pt x="217" y="129"/>
                    <a:pt x="215" y="132"/>
                  </a:cubicBezTo>
                  <a:cubicBezTo>
                    <a:pt x="213" y="135"/>
                    <a:pt x="218" y="135"/>
                    <a:pt x="230" y="132"/>
                  </a:cubicBezTo>
                  <a:cubicBezTo>
                    <a:pt x="242" y="131"/>
                    <a:pt x="236" y="135"/>
                    <a:pt x="227" y="135"/>
                  </a:cubicBezTo>
                  <a:cubicBezTo>
                    <a:pt x="218" y="137"/>
                    <a:pt x="204" y="140"/>
                    <a:pt x="215" y="143"/>
                  </a:cubicBezTo>
                  <a:cubicBezTo>
                    <a:pt x="221" y="146"/>
                    <a:pt x="229" y="143"/>
                    <a:pt x="238" y="142"/>
                  </a:cubicBezTo>
                  <a:close/>
                  <a:moveTo>
                    <a:pt x="288" y="96"/>
                  </a:moveTo>
                  <a:cubicBezTo>
                    <a:pt x="284" y="92"/>
                    <a:pt x="276" y="90"/>
                    <a:pt x="277" y="93"/>
                  </a:cubicBezTo>
                  <a:cubicBezTo>
                    <a:pt x="279" y="96"/>
                    <a:pt x="280" y="103"/>
                    <a:pt x="288" y="103"/>
                  </a:cubicBezTo>
                  <a:cubicBezTo>
                    <a:pt x="291" y="101"/>
                    <a:pt x="293" y="101"/>
                    <a:pt x="288" y="96"/>
                  </a:cubicBezTo>
                  <a:close/>
                  <a:moveTo>
                    <a:pt x="192" y="111"/>
                  </a:moveTo>
                  <a:cubicBezTo>
                    <a:pt x="198" y="111"/>
                    <a:pt x="204" y="107"/>
                    <a:pt x="197" y="104"/>
                  </a:cubicBezTo>
                  <a:cubicBezTo>
                    <a:pt x="191" y="100"/>
                    <a:pt x="207" y="100"/>
                    <a:pt x="198" y="96"/>
                  </a:cubicBezTo>
                  <a:cubicBezTo>
                    <a:pt x="192" y="93"/>
                    <a:pt x="191" y="95"/>
                    <a:pt x="189" y="98"/>
                  </a:cubicBezTo>
                  <a:cubicBezTo>
                    <a:pt x="188" y="101"/>
                    <a:pt x="180" y="92"/>
                    <a:pt x="168" y="103"/>
                  </a:cubicBezTo>
                  <a:cubicBezTo>
                    <a:pt x="157" y="111"/>
                    <a:pt x="162" y="106"/>
                    <a:pt x="156" y="111"/>
                  </a:cubicBezTo>
                  <a:cubicBezTo>
                    <a:pt x="150" y="117"/>
                    <a:pt x="150" y="109"/>
                    <a:pt x="145" y="115"/>
                  </a:cubicBezTo>
                  <a:cubicBezTo>
                    <a:pt x="139" y="120"/>
                    <a:pt x="147" y="117"/>
                    <a:pt x="145" y="120"/>
                  </a:cubicBezTo>
                  <a:cubicBezTo>
                    <a:pt x="143" y="121"/>
                    <a:pt x="147" y="121"/>
                    <a:pt x="150" y="120"/>
                  </a:cubicBezTo>
                  <a:cubicBezTo>
                    <a:pt x="153" y="117"/>
                    <a:pt x="153" y="121"/>
                    <a:pt x="157" y="120"/>
                  </a:cubicBezTo>
                  <a:cubicBezTo>
                    <a:pt x="160" y="120"/>
                    <a:pt x="159" y="115"/>
                    <a:pt x="162" y="120"/>
                  </a:cubicBezTo>
                  <a:cubicBezTo>
                    <a:pt x="163" y="125"/>
                    <a:pt x="169" y="125"/>
                    <a:pt x="169" y="118"/>
                  </a:cubicBezTo>
                  <a:cubicBezTo>
                    <a:pt x="169" y="112"/>
                    <a:pt x="171" y="125"/>
                    <a:pt x="177" y="114"/>
                  </a:cubicBezTo>
                  <a:cubicBezTo>
                    <a:pt x="180" y="107"/>
                    <a:pt x="175" y="111"/>
                    <a:pt x="182" y="107"/>
                  </a:cubicBezTo>
                  <a:cubicBezTo>
                    <a:pt x="188" y="104"/>
                    <a:pt x="178" y="114"/>
                    <a:pt x="186" y="115"/>
                  </a:cubicBezTo>
                  <a:cubicBezTo>
                    <a:pt x="195" y="117"/>
                    <a:pt x="188" y="111"/>
                    <a:pt x="192" y="111"/>
                  </a:cubicBezTo>
                  <a:close/>
                  <a:moveTo>
                    <a:pt x="232" y="82"/>
                  </a:moveTo>
                  <a:cubicBezTo>
                    <a:pt x="236" y="84"/>
                    <a:pt x="232" y="82"/>
                    <a:pt x="241" y="82"/>
                  </a:cubicBezTo>
                  <a:cubicBezTo>
                    <a:pt x="250" y="84"/>
                    <a:pt x="256" y="81"/>
                    <a:pt x="247" y="78"/>
                  </a:cubicBezTo>
                  <a:cubicBezTo>
                    <a:pt x="236" y="73"/>
                    <a:pt x="236" y="78"/>
                    <a:pt x="227" y="79"/>
                  </a:cubicBezTo>
                  <a:cubicBezTo>
                    <a:pt x="218" y="81"/>
                    <a:pt x="218" y="84"/>
                    <a:pt x="224" y="82"/>
                  </a:cubicBezTo>
                  <a:cubicBezTo>
                    <a:pt x="226" y="82"/>
                    <a:pt x="226" y="82"/>
                    <a:pt x="232" y="82"/>
                  </a:cubicBezTo>
                  <a:close/>
                  <a:moveTo>
                    <a:pt x="239" y="96"/>
                  </a:moveTo>
                  <a:cubicBezTo>
                    <a:pt x="247" y="95"/>
                    <a:pt x="249" y="92"/>
                    <a:pt x="241" y="90"/>
                  </a:cubicBezTo>
                  <a:cubicBezTo>
                    <a:pt x="235" y="90"/>
                    <a:pt x="247" y="90"/>
                    <a:pt x="249" y="87"/>
                  </a:cubicBezTo>
                  <a:cubicBezTo>
                    <a:pt x="250" y="84"/>
                    <a:pt x="239" y="86"/>
                    <a:pt x="229" y="87"/>
                  </a:cubicBezTo>
                  <a:cubicBezTo>
                    <a:pt x="218" y="89"/>
                    <a:pt x="218" y="90"/>
                    <a:pt x="220" y="95"/>
                  </a:cubicBezTo>
                  <a:cubicBezTo>
                    <a:pt x="223" y="100"/>
                    <a:pt x="232" y="98"/>
                    <a:pt x="239" y="96"/>
                  </a:cubicBezTo>
                  <a:close/>
                  <a:moveTo>
                    <a:pt x="335" y="135"/>
                  </a:moveTo>
                  <a:cubicBezTo>
                    <a:pt x="340" y="135"/>
                    <a:pt x="344" y="135"/>
                    <a:pt x="343" y="131"/>
                  </a:cubicBezTo>
                  <a:cubicBezTo>
                    <a:pt x="341" y="128"/>
                    <a:pt x="341" y="125"/>
                    <a:pt x="344" y="128"/>
                  </a:cubicBezTo>
                  <a:cubicBezTo>
                    <a:pt x="347" y="131"/>
                    <a:pt x="347" y="128"/>
                    <a:pt x="344" y="125"/>
                  </a:cubicBezTo>
                  <a:cubicBezTo>
                    <a:pt x="341" y="120"/>
                    <a:pt x="346" y="114"/>
                    <a:pt x="338" y="109"/>
                  </a:cubicBezTo>
                  <a:cubicBezTo>
                    <a:pt x="331" y="106"/>
                    <a:pt x="334" y="114"/>
                    <a:pt x="331" y="111"/>
                  </a:cubicBezTo>
                  <a:cubicBezTo>
                    <a:pt x="326" y="109"/>
                    <a:pt x="323" y="109"/>
                    <a:pt x="319" y="111"/>
                  </a:cubicBezTo>
                  <a:cubicBezTo>
                    <a:pt x="314" y="112"/>
                    <a:pt x="320" y="114"/>
                    <a:pt x="326" y="121"/>
                  </a:cubicBezTo>
                  <a:cubicBezTo>
                    <a:pt x="312" y="115"/>
                    <a:pt x="320" y="114"/>
                    <a:pt x="312" y="112"/>
                  </a:cubicBezTo>
                  <a:cubicBezTo>
                    <a:pt x="305" y="112"/>
                    <a:pt x="306" y="114"/>
                    <a:pt x="311" y="120"/>
                  </a:cubicBezTo>
                  <a:cubicBezTo>
                    <a:pt x="316" y="125"/>
                    <a:pt x="311" y="120"/>
                    <a:pt x="308" y="121"/>
                  </a:cubicBezTo>
                  <a:cubicBezTo>
                    <a:pt x="306" y="125"/>
                    <a:pt x="300" y="123"/>
                    <a:pt x="303" y="126"/>
                  </a:cubicBezTo>
                  <a:cubicBezTo>
                    <a:pt x="305" y="129"/>
                    <a:pt x="323" y="125"/>
                    <a:pt x="329" y="125"/>
                  </a:cubicBezTo>
                  <a:cubicBezTo>
                    <a:pt x="334" y="125"/>
                    <a:pt x="317" y="126"/>
                    <a:pt x="320" y="131"/>
                  </a:cubicBezTo>
                  <a:cubicBezTo>
                    <a:pt x="323" y="134"/>
                    <a:pt x="320" y="138"/>
                    <a:pt x="326" y="135"/>
                  </a:cubicBezTo>
                  <a:cubicBezTo>
                    <a:pt x="329" y="134"/>
                    <a:pt x="329" y="135"/>
                    <a:pt x="335" y="135"/>
                  </a:cubicBezTo>
                  <a:close/>
                  <a:moveTo>
                    <a:pt x="623" y="518"/>
                  </a:moveTo>
                  <a:cubicBezTo>
                    <a:pt x="623" y="515"/>
                    <a:pt x="626" y="515"/>
                    <a:pt x="625" y="515"/>
                  </a:cubicBezTo>
                  <a:cubicBezTo>
                    <a:pt x="625" y="513"/>
                    <a:pt x="618" y="515"/>
                    <a:pt x="612" y="513"/>
                  </a:cubicBezTo>
                  <a:cubicBezTo>
                    <a:pt x="608" y="512"/>
                    <a:pt x="611" y="505"/>
                    <a:pt x="608" y="510"/>
                  </a:cubicBezTo>
                  <a:cubicBezTo>
                    <a:pt x="605" y="515"/>
                    <a:pt x="609" y="512"/>
                    <a:pt x="608" y="515"/>
                  </a:cubicBezTo>
                  <a:cubicBezTo>
                    <a:pt x="608" y="516"/>
                    <a:pt x="611" y="515"/>
                    <a:pt x="612" y="516"/>
                  </a:cubicBezTo>
                  <a:cubicBezTo>
                    <a:pt x="614" y="518"/>
                    <a:pt x="614" y="516"/>
                    <a:pt x="622" y="519"/>
                  </a:cubicBezTo>
                  <a:cubicBezTo>
                    <a:pt x="623" y="521"/>
                    <a:pt x="623" y="521"/>
                    <a:pt x="623" y="518"/>
                  </a:cubicBezTo>
                  <a:close/>
                  <a:moveTo>
                    <a:pt x="635" y="521"/>
                  </a:moveTo>
                  <a:cubicBezTo>
                    <a:pt x="635" y="518"/>
                    <a:pt x="637" y="518"/>
                    <a:pt x="637" y="522"/>
                  </a:cubicBezTo>
                  <a:cubicBezTo>
                    <a:pt x="635" y="527"/>
                    <a:pt x="637" y="526"/>
                    <a:pt x="640" y="522"/>
                  </a:cubicBezTo>
                  <a:cubicBezTo>
                    <a:pt x="643" y="521"/>
                    <a:pt x="646" y="518"/>
                    <a:pt x="643" y="518"/>
                  </a:cubicBezTo>
                  <a:cubicBezTo>
                    <a:pt x="640" y="516"/>
                    <a:pt x="638" y="516"/>
                    <a:pt x="640" y="512"/>
                  </a:cubicBezTo>
                  <a:cubicBezTo>
                    <a:pt x="640" y="507"/>
                    <a:pt x="638" y="507"/>
                    <a:pt x="635" y="512"/>
                  </a:cubicBezTo>
                  <a:cubicBezTo>
                    <a:pt x="632" y="516"/>
                    <a:pt x="629" y="519"/>
                    <a:pt x="631" y="524"/>
                  </a:cubicBezTo>
                  <a:cubicBezTo>
                    <a:pt x="632" y="527"/>
                    <a:pt x="634" y="526"/>
                    <a:pt x="635" y="521"/>
                  </a:cubicBezTo>
                  <a:close/>
                  <a:moveTo>
                    <a:pt x="611" y="474"/>
                  </a:moveTo>
                  <a:cubicBezTo>
                    <a:pt x="600" y="473"/>
                    <a:pt x="609" y="476"/>
                    <a:pt x="612" y="479"/>
                  </a:cubicBezTo>
                  <a:cubicBezTo>
                    <a:pt x="615" y="482"/>
                    <a:pt x="626" y="487"/>
                    <a:pt x="629" y="484"/>
                  </a:cubicBezTo>
                  <a:cubicBezTo>
                    <a:pt x="629" y="480"/>
                    <a:pt x="620" y="476"/>
                    <a:pt x="611" y="474"/>
                  </a:cubicBezTo>
                  <a:close/>
                  <a:moveTo>
                    <a:pt x="655" y="501"/>
                  </a:moveTo>
                  <a:cubicBezTo>
                    <a:pt x="660" y="498"/>
                    <a:pt x="660" y="502"/>
                    <a:pt x="669" y="501"/>
                  </a:cubicBezTo>
                  <a:cubicBezTo>
                    <a:pt x="679" y="499"/>
                    <a:pt x="669" y="504"/>
                    <a:pt x="678" y="502"/>
                  </a:cubicBezTo>
                  <a:cubicBezTo>
                    <a:pt x="687" y="501"/>
                    <a:pt x="673" y="507"/>
                    <a:pt x="673" y="508"/>
                  </a:cubicBezTo>
                  <a:cubicBezTo>
                    <a:pt x="673" y="512"/>
                    <a:pt x="678" y="512"/>
                    <a:pt x="681" y="507"/>
                  </a:cubicBezTo>
                  <a:cubicBezTo>
                    <a:pt x="684" y="501"/>
                    <a:pt x="685" y="505"/>
                    <a:pt x="687" y="501"/>
                  </a:cubicBezTo>
                  <a:cubicBezTo>
                    <a:pt x="690" y="496"/>
                    <a:pt x="692" y="499"/>
                    <a:pt x="690" y="504"/>
                  </a:cubicBezTo>
                  <a:cubicBezTo>
                    <a:pt x="689" y="508"/>
                    <a:pt x="687" y="512"/>
                    <a:pt x="690" y="508"/>
                  </a:cubicBezTo>
                  <a:cubicBezTo>
                    <a:pt x="695" y="505"/>
                    <a:pt x="692" y="512"/>
                    <a:pt x="696" y="512"/>
                  </a:cubicBezTo>
                  <a:cubicBezTo>
                    <a:pt x="702" y="512"/>
                    <a:pt x="698" y="510"/>
                    <a:pt x="701" y="502"/>
                  </a:cubicBezTo>
                  <a:cubicBezTo>
                    <a:pt x="702" y="494"/>
                    <a:pt x="695" y="502"/>
                    <a:pt x="699" y="496"/>
                  </a:cubicBezTo>
                  <a:cubicBezTo>
                    <a:pt x="702" y="491"/>
                    <a:pt x="696" y="494"/>
                    <a:pt x="693" y="499"/>
                  </a:cubicBezTo>
                  <a:cubicBezTo>
                    <a:pt x="692" y="504"/>
                    <a:pt x="692" y="496"/>
                    <a:pt x="695" y="493"/>
                  </a:cubicBezTo>
                  <a:cubicBezTo>
                    <a:pt x="699" y="491"/>
                    <a:pt x="699" y="488"/>
                    <a:pt x="696" y="490"/>
                  </a:cubicBezTo>
                  <a:cubicBezTo>
                    <a:pt x="693" y="491"/>
                    <a:pt x="689" y="488"/>
                    <a:pt x="693" y="485"/>
                  </a:cubicBezTo>
                  <a:cubicBezTo>
                    <a:pt x="696" y="480"/>
                    <a:pt x="692" y="477"/>
                    <a:pt x="684" y="480"/>
                  </a:cubicBezTo>
                  <a:cubicBezTo>
                    <a:pt x="676" y="482"/>
                    <a:pt x="682" y="477"/>
                    <a:pt x="678" y="479"/>
                  </a:cubicBezTo>
                  <a:cubicBezTo>
                    <a:pt x="673" y="480"/>
                    <a:pt x="673" y="474"/>
                    <a:pt x="676" y="474"/>
                  </a:cubicBezTo>
                  <a:cubicBezTo>
                    <a:pt x="679" y="474"/>
                    <a:pt x="675" y="468"/>
                    <a:pt x="670" y="474"/>
                  </a:cubicBezTo>
                  <a:cubicBezTo>
                    <a:pt x="666" y="479"/>
                    <a:pt x="669" y="471"/>
                    <a:pt x="672" y="465"/>
                  </a:cubicBezTo>
                  <a:cubicBezTo>
                    <a:pt x="672" y="465"/>
                    <a:pt x="676" y="459"/>
                    <a:pt x="678" y="456"/>
                  </a:cubicBezTo>
                  <a:cubicBezTo>
                    <a:pt x="679" y="454"/>
                    <a:pt x="678" y="451"/>
                    <a:pt x="672" y="454"/>
                  </a:cubicBezTo>
                  <a:cubicBezTo>
                    <a:pt x="666" y="457"/>
                    <a:pt x="669" y="460"/>
                    <a:pt x="666" y="462"/>
                  </a:cubicBezTo>
                  <a:cubicBezTo>
                    <a:pt x="663" y="463"/>
                    <a:pt x="660" y="474"/>
                    <a:pt x="655" y="484"/>
                  </a:cubicBezTo>
                  <a:cubicBezTo>
                    <a:pt x="650" y="491"/>
                    <a:pt x="653" y="485"/>
                    <a:pt x="650" y="488"/>
                  </a:cubicBezTo>
                  <a:cubicBezTo>
                    <a:pt x="647" y="491"/>
                    <a:pt x="647" y="491"/>
                    <a:pt x="652" y="491"/>
                  </a:cubicBezTo>
                  <a:cubicBezTo>
                    <a:pt x="657" y="493"/>
                    <a:pt x="644" y="496"/>
                    <a:pt x="647" y="499"/>
                  </a:cubicBezTo>
                  <a:cubicBezTo>
                    <a:pt x="649" y="501"/>
                    <a:pt x="649" y="502"/>
                    <a:pt x="655" y="501"/>
                  </a:cubicBezTo>
                  <a:close/>
                  <a:moveTo>
                    <a:pt x="363" y="485"/>
                  </a:moveTo>
                  <a:cubicBezTo>
                    <a:pt x="364" y="485"/>
                    <a:pt x="363" y="479"/>
                    <a:pt x="364" y="480"/>
                  </a:cubicBezTo>
                  <a:cubicBezTo>
                    <a:pt x="366" y="480"/>
                    <a:pt x="366" y="482"/>
                    <a:pt x="367" y="485"/>
                  </a:cubicBezTo>
                  <a:cubicBezTo>
                    <a:pt x="367" y="490"/>
                    <a:pt x="372" y="487"/>
                    <a:pt x="373" y="490"/>
                  </a:cubicBezTo>
                  <a:cubicBezTo>
                    <a:pt x="375" y="491"/>
                    <a:pt x="375" y="487"/>
                    <a:pt x="381" y="490"/>
                  </a:cubicBezTo>
                  <a:cubicBezTo>
                    <a:pt x="387" y="491"/>
                    <a:pt x="384" y="494"/>
                    <a:pt x="386" y="493"/>
                  </a:cubicBezTo>
                  <a:cubicBezTo>
                    <a:pt x="389" y="491"/>
                    <a:pt x="390" y="498"/>
                    <a:pt x="393" y="494"/>
                  </a:cubicBezTo>
                  <a:cubicBezTo>
                    <a:pt x="399" y="493"/>
                    <a:pt x="396" y="496"/>
                    <a:pt x="401" y="494"/>
                  </a:cubicBezTo>
                  <a:cubicBezTo>
                    <a:pt x="405" y="494"/>
                    <a:pt x="402" y="496"/>
                    <a:pt x="407" y="496"/>
                  </a:cubicBezTo>
                  <a:cubicBezTo>
                    <a:pt x="408" y="496"/>
                    <a:pt x="408" y="496"/>
                    <a:pt x="408" y="496"/>
                  </a:cubicBezTo>
                  <a:cubicBezTo>
                    <a:pt x="410" y="494"/>
                    <a:pt x="410" y="493"/>
                    <a:pt x="410" y="491"/>
                  </a:cubicBezTo>
                  <a:cubicBezTo>
                    <a:pt x="411" y="490"/>
                    <a:pt x="414" y="488"/>
                    <a:pt x="413" y="491"/>
                  </a:cubicBezTo>
                  <a:cubicBezTo>
                    <a:pt x="411" y="493"/>
                    <a:pt x="414" y="491"/>
                    <a:pt x="416" y="488"/>
                  </a:cubicBezTo>
                  <a:cubicBezTo>
                    <a:pt x="416" y="484"/>
                    <a:pt x="418" y="487"/>
                    <a:pt x="416" y="488"/>
                  </a:cubicBezTo>
                  <a:cubicBezTo>
                    <a:pt x="414" y="491"/>
                    <a:pt x="416" y="491"/>
                    <a:pt x="418" y="490"/>
                  </a:cubicBezTo>
                  <a:cubicBezTo>
                    <a:pt x="421" y="488"/>
                    <a:pt x="418" y="485"/>
                    <a:pt x="419" y="485"/>
                  </a:cubicBezTo>
                  <a:cubicBezTo>
                    <a:pt x="421" y="484"/>
                    <a:pt x="424" y="487"/>
                    <a:pt x="427" y="487"/>
                  </a:cubicBezTo>
                  <a:cubicBezTo>
                    <a:pt x="430" y="487"/>
                    <a:pt x="428" y="488"/>
                    <a:pt x="431" y="487"/>
                  </a:cubicBezTo>
                  <a:cubicBezTo>
                    <a:pt x="434" y="487"/>
                    <a:pt x="433" y="494"/>
                    <a:pt x="437" y="496"/>
                  </a:cubicBezTo>
                  <a:cubicBezTo>
                    <a:pt x="440" y="498"/>
                    <a:pt x="446" y="494"/>
                    <a:pt x="443" y="499"/>
                  </a:cubicBezTo>
                  <a:cubicBezTo>
                    <a:pt x="443" y="501"/>
                    <a:pt x="445" y="502"/>
                    <a:pt x="446" y="504"/>
                  </a:cubicBezTo>
                  <a:cubicBezTo>
                    <a:pt x="448" y="505"/>
                    <a:pt x="445" y="507"/>
                    <a:pt x="446" y="508"/>
                  </a:cubicBezTo>
                  <a:cubicBezTo>
                    <a:pt x="448" y="510"/>
                    <a:pt x="446" y="508"/>
                    <a:pt x="448" y="508"/>
                  </a:cubicBezTo>
                  <a:cubicBezTo>
                    <a:pt x="449" y="510"/>
                    <a:pt x="446" y="508"/>
                    <a:pt x="446" y="512"/>
                  </a:cubicBezTo>
                  <a:cubicBezTo>
                    <a:pt x="446" y="515"/>
                    <a:pt x="451" y="512"/>
                    <a:pt x="451" y="515"/>
                  </a:cubicBezTo>
                  <a:cubicBezTo>
                    <a:pt x="451" y="516"/>
                    <a:pt x="453" y="515"/>
                    <a:pt x="456" y="516"/>
                  </a:cubicBezTo>
                  <a:cubicBezTo>
                    <a:pt x="459" y="518"/>
                    <a:pt x="463" y="518"/>
                    <a:pt x="466" y="518"/>
                  </a:cubicBezTo>
                  <a:cubicBezTo>
                    <a:pt x="469" y="518"/>
                    <a:pt x="471" y="518"/>
                    <a:pt x="471" y="519"/>
                  </a:cubicBezTo>
                  <a:cubicBezTo>
                    <a:pt x="471" y="521"/>
                    <a:pt x="472" y="519"/>
                    <a:pt x="475" y="519"/>
                  </a:cubicBezTo>
                  <a:cubicBezTo>
                    <a:pt x="478" y="519"/>
                    <a:pt x="480" y="527"/>
                    <a:pt x="481" y="527"/>
                  </a:cubicBezTo>
                  <a:cubicBezTo>
                    <a:pt x="483" y="526"/>
                    <a:pt x="483" y="526"/>
                    <a:pt x="483" y="529"/>
                  </a:cubicBezTo>
                  <a:cubicBezTo>
                    <a:pt x="483" y="530"/>
                    <a:pt x="486" y="532"/>
                    <a:pt x="486" y="533"/>
                  </a:cubicBezTo>
                  <a:cubicBezTo>
                    <a:pt x="486" y="535"/>
                    <a:pt x="483" y="532"/>
                    <a:pt x="483" y="533"/>
                  </a:cubicBezTo>
                  <a:cubicBezTo>
                    <a:pt x="481" y="533"/>
                    <a:pt x="484" y="536"/>
                    <a:pt x="483" y="536"/>
                  </a:cubicBezTo>
                  <a:cubicBezTo>
                    <a:pt x="481" y="538"/>
                    <a:pt x="478" y="533"/>
                    <a:pt x="477" y="535"/>
                  </a:cubicBezTo>
                  <a:cubicBezTo>
                    <a:pt x="475" y="536"/>
                    <a:pt x="477" y="533"/>
                    <a:pt x="475" y="533"/>
                  </a:cubicBezTo>
                  <a:cubicBezTo>
                    <a:pt x="474" y="533"/>
                    <a:pt x="477" y="532"/>
                    <a:pt x="474" y="532"/>
                  </a:cubicBezTo>
                  <a:cubicBezTo>
                    <a:pt x="472" y="532"/>
                    <a:pt x="474" y="529"/>
                    <a:pt x="472" y="529"/>
                  </a:cubicBezTo>
                  <a:cubicBezTo>
                    <a:pt x="471" y="529"/>
                    <a:pt x="471" y="527"/>
                    <a:pt x="469" y="527"/>
                  </a:cubicBezTo>
                  <a:cubicBezTo>
                    <a:pt x="469" y="529"/>
                    <a:pt x="472" y="530"/>
                    <a:pt x="474" y="533"/>
                  </a:cubicBezTo>
                  <a:cubicBezTo>
                    <a:pt x="474" y="538"/>
                    <a:pt x="469" y="538"/>
                    <a:pt x="469" y="544"/>
                  </a:cubicBezTo>
                  <a:cubicBezTo>
                    <a:pt x="471" y="550"/>
                    <a:pt x="469" y="550"/>
                    <a:pt x="465" y="554"/>
                  </a:cubicBezTo>
                  <a:cubicBezTo>
                    <a:pt x="465" y="555"/>
                    <a:pt x="463" y="555"/>
                    <a:pt x="463" y="557"/>
                  </a:cubicBezTo>
                  <a:cubicBezTo>
                    <a:pt x="463" y="558"/>
                    <a:pt x="463" y="558"/>
                    <a:pt x="463" y="558"/>
                  </a:cubicBezTo>
                  <a:cubicBezTo>
                    <a:pt x="466" y="560"/>
                    <a:pt x="463" y="561"/>
                    <a:pt x="460" y="561"/>
                  </a:cubicBezTo>
                  <a:cubicBezTo>
                    <a:pt x="457" y="561"/>
                    <a:pt x="459" y="564"/>
                    <a:pt x="460" y="564"/>
                  </a:cubicBezTo>
                  <a:cubicBezTo>
                    <a:pt x="463" y="564"/>
                    <a:pt x="463" y="566"/>
                    <a:pt x="463" y="564"/>
                  </a:cubicBezTo>
                  <a:cubicBezTo>
                    <a:pt x="465" y="563"/>
                    <a:pt x="466" y="563"/>
                    <a:pt x="468" y="563"/>
                  </a:cubicBezTo>
                  <a:cubicBezTo>
                    <a:pt x="469" y="561"/>
                    <a:pt x="471" y="557"/>
                    <a:pt x="477" y="558"/>
                  </a:cubicBezTo>
                  <a:cubicBezTo>
                    <a:pt x="484" y="560"/>
                    <a:pt x="480" y="558"/>
                    <a:pt x="480" y="557"/>
                  </a:cubicBezTo>
                  <a:cubicBezTo>
                    <a:pt x="481" y="557"/>
                    <a:pt x="483" y="555"/>
                    <a:pt x="486" y="555"/>
                  </a:cubicBezTo>
                  <a:cubicBezTo>
                    <a:pt x="489" y="555"/>
                    <a:pt x="491" y="555"/>
                    <a:pt x="491" y="555"/>
                  </a:cubicBezTo>
                  <a:cubicBezTo>
                    <a:pt x="491" y="554"/>
                    <a:pt x="492" y="554"/>
                    <a:pt x="492" y="554"/>
                  </a:cubicBezTo>
                  <a:cubicBezTo>
                    <a:pt x="489" y="552"/>
                    <a:pt x="489" y="552"/>
                    <a:pt x="489" y="552"/>
                  </a:cubicBezTo>
                  <a:cubicBezTo>
                    <a:pt x="488" y="552"/>
                    <a:pt x="484" y="552"/>
                    <a:pt x="486" y="549"/>
                  </a:cubicBezTo>
                  <a:cubicBezTo>
                    <a:pt x="488" y="546"/>
                    <a:pt x="489" y="547"/>
                    <a:pt x="489" y="546"/>
                  </a:cubicBezTo>
                  <a:cubicBezTo>
                    <a:pt x="491" y="544"/>
                    <a:pt x="494" y="544"/>
                    <a:pt x="498" y="543"/>
                  </a:cubicBezTo>
                  <a:cubicBezTo>
                    <a:pt x="503" y="541"/>
                    <a:pt x="501" y="541"/>
                    <a:pt x="504" y="543"/>
                  </a:cubicBezTo>
                  <a:cubicBezTo>
                    <a:pt x="509" y="546"/>
                    <a:pt x="507" y="543"/>
                    <a:pt x="509" y="541"/>
                  </a:cubicBezTo>
                  <a:cubicBezTo>
                    <a:pt x="512" y="540"/>
                    <a:pt x="513" y="538"/>
                    <a:pt x="516" y="536"/>
                  </a:cubicBezTo>
                  <a:cubicBezTo>
                    <a:pt x="519" y="533"/>
                    <a:pt x="524" y="530"/>
                    <a:pt x="526" y="530"/>
                  </a:cubicBezTo>
                  <a:cubicBezTo>
                    <a:pt x="526" y="532"/>
                    <a:pt x="527" y="530"/>
                    <a:pt x="529" y="530"/>
                  </a:cubicBezTo>
                  <a:cubicBezTo>
                    <a:pt x="551" y="530"/>
                    <a:pt x="551" y="530"/>
                    <a:pt x="551" y="530"/>
                  </a:cubicBezTo>
                  <a:cubicBezTo>
                    <a:pt x="551" y="527"/>
                    <a:pt x="551" y="527"/>
                    <a:pt x="553" y="527"/>
                  </a:cubicBezTo>
                  <a:cubicBezTo>
                    <a:pt x="555" y="529"/>
                    <a:pt x="555" y="527"/>
                    <a:pt x="555" y="527"/>
                  </a:cubicBezTo>
                  <a:cubicBezTo>
                    <a:pt x="556" y="529"/>
                    <a:pt x="556" y="526"/>
                    <a:pt x="558" y="526"/>
                  </a:cubicBezTo>
                  <a:cubicBezTo>
                    <a:pt x="559" y="526"/>
                    <a:pt x="555" y="526"/>
                    <a:pt x="558" y="524"/>
                  </a:cubicBezTo>
                  <a:cubicBezTo>
                    <a:pt x="561" y="521"/>
                    <a:pt x="558" y="522"/>
                    <a:pt x="561" y="521"/>
                  </a:cubicBezTo>
                  <a:cubicBezTo>
                    <a:pt x="562" y="519"/>
                    <a:pt x="559" y="518"/>
                    <a:pt x="562" y="515"/>
                  </a:cubicBezTo>
                  <a:cubicBezTo>
                    <a:pt x="564" y="513"/>
                    <a:pt x="561" y="513"/>
                    <a:pt x="564" y="510"/>
                  </a:cubicBezTo>
                  <a:cubicBezTo>
                    <a:pt x="565" y="507"/>
                    <a:pt x="568" y="502"/>
                    <a:pt x="568" y="502"/>
                  </a:cubicBezTo>
                  <a:cubicBezTo>
                    <a:pt x="568" y="502"/>
                    <a:pt x="570" y="502"/>
                    <a:pt x="570" y="504"/>
                  </a:cubicBezTo>
                  <a:cubicBezTo>
                    <a:pt x="570" y="505"/>
                    <a:pt x="571" y="505"/>
                    <a:pt x="573" y="505"/>
                  </a:cubicBezTo>
                  <a:cubicBezTo>
                    <a:pt x="574" y="504"/>
                    <a:pt x="576" y="502"/>
                    <a:pt x="577" y="505"/>
                  </a:cubicBezTo>
                  <a:cubicBezTo>
                    <a:pt x="580" y="507"/>
                    <a:pt x="580" y="507"/>
                    <a:pt x="580" y="510"/>
                  </a:cubicBezTo>
                  <a:cubicBezTo>
                    <a:pt x="580" y="512"/>
                    <a:pt x="580" y="519"/>
                    <a:pt x="580" y="521"/>
                  </a:cubicBezTo>
                  <a:cubicBezTo>
                    <a:pt x="580" y="522"/>
                    <a:pt x="579" y="522"/>
                    <a:pt x="580" y="522"/>
                  </a:cubicBezTo>
                  <a:cubicBezTo>
                    <a:pt x="582" y="524"/>
                    <a:pt x="582" y="524"/>
                    <a:pt x="582" y="524"/>
                  </a:cubicBezTo>
                  <a:cubicBezTo>
                    <a:pt x="583" y="524"/>
                    <a:pt x="583" y="524"/>
                    <a:pt x="583" y="526"/>
                  </a:cubicBezTo>
                  <a:cubicBezTo>
                    <a:pt x="583" y="527"/>
                    <a:pt x="583" y="529"/>
                    <a:pt x="585" y="529"/>
                  </a:cubicBezTo>
                  <a:cubicBezTo>
                    <a:pt x="591" y="532"/>
                    <a:pt x="594" y="529"/>
                    <a:pt x="600" y="526"/>
                  </a:cubicBezTo>
                  <a:cubicBezTo>
                    <a:pt x="606" y="522"/>
                    <a:pt x="599" y="527"/>
                    <a:pt x="609" y="526"/>
                  </a:cubicBezTo>
                  <a:cubicBezTo>
                    <a:pt x="617" y="526"/>
                    <a:pt x="608" y="527"/>
                    <a:pt x="602" y="530"/>
                  </a:cubicBezTo>
                  <a:cubicBezTo>
                    <a:pt x="596" y="533"/>
                    <a:pt x="591" y="540"/>
                    <a:pt x="594" y="546"/>
                  </a:cubicBezTo>
                  <a:cubicBezTo>
                    <a:pt x="597" y="552"/>
                    <a:pt x="602" y="547"/>
                    <a:pt x="606" y="540"/>
                  </a:cubicBezTo>
                  <a:cubicBezTo>
                    <a:pt x="612" y="533"/>
                    <a:pt x="612" y="540"/>
                    <a:pt x="620" y="533"/>
                  </a:cubicBezTo>
                  <a:cubicBezTo>
                    <a:pt x="626" y="529"/>
                    <a:pt x="635" y="530"/>
                    <a:pt x="632" y="527"/>
                  </a:cubicBezTo>
                  <a:cubicBezTo>
                    <a:pt x="629" y="524"/>
                    <a:pt x="628" y="521"/>
                    <a:pt x="625" y="522"/>
                  </a:cubicBezTo>
                  <a:cubicBezTo>
                    <a:pt x="622" y="524"/>
                    <a:pt x="611" y="521"/>
                    <a:pt x="611" y="519"/>
                  </a:cubicBezTo>
                  <a:cubicBezTo>
                    <a:pt x="612" y="516"/>
                    <a:pt x="606" y="519"/>
                    <a:pt x="605" y="512"/>
                  </a:cubicBezTo>
                  <a:cubicBezTo>
                    <a:pt x="602" y="502"/>
                    <a:pt x="608" y="496"/>
                    <a:pt x="602" y="498"/>
                  </a:cubicBezTo>
                  <a:cubicBezTo>
                    <a:pt x="593" y="501"/>
                    <a:pt x="599" y="498"/>
                    <a:pt x="605" y="493"/>
                  </a:cubicBezTo>
                  <a:cubicBezTo>
                    <a:pt x="609" y="490"/>
                    <a:pt x="611" y="487"/>
                    <a:pt x="605" y="484"/>
                  </a:cubicBezTo>
                  <a:cubicBezTo>
                    <a:pt x="600" y="479"/>
                    <a:pt x="574" y="487"/>
                    <a:pt x="568" y="494"/>
                  </a:cubicBezTo>
                  <a:cubicBezTo>
                    <a:pt x="561" y="508"/>
                    <a:pt x="551" y="513"/>
                    <a:pt x="556" y="508"/>
                  </a:cubicBezTo>
                  <a:cubicBezTo>
                    <a:pt x="561" y="504"/>
                    <a:pt x="568" y="487"/>
                    <a:pt x="579" y="482"/>
                  </a:cubicBezTo>
                  <a:cubicBezTo>
                    <a:pt x="593" y="477"/>
                    <a:pt x="577" y="473"/>
                    <a:pt x="599" y="470"/>
                  </a:cubicBezTo>
                  <a:cubicBezTo>
                    <a:pt x="626" y="465"/>
                    <a:pt x="631" y="480"/>
                    <a:pt x="649" y="463"/>
                  </a:cubicBezTo>
                  <a:cubicBezTo>
                    <a:pt x="666" y="448"/>
                    <a:pt x="663" y="460"/>
                    <a:pt x="667" y="454"/>
                  </a:cubicBezTo>
                  <a:cubicBezTo>
                    <a:pt x="673" y="448"/>
                    <a:pt x="679" y="449"/>
                    <a:pt x="675" y="442"/>
                  </a:cubicBezTo>
                  <a:cubicBezTo>
                    <a:pt x="672" y="434"/>
                    <a:pt x="678" y="438"/>
                    <a:pt x="675" y="432"/>
                  </a:cubicBezTo>
                  <a:cubicBezTo>
                    <a:pt x="672" y="426"/>
                    <a:pt x="669" y="431"/>
                    <a:pt x="664" y="425"/>
                  </a:cubicBezTo>
                  <a:cubicBezTo>
                    <a:pt x="660" y="418"/>
                    <a:pt x="655" y="423"/>
                    <a:pt x="647" y="429"/>
                  </a:cubicBezTo>
                  <a:cubicBezTo>
                    <a:pt x="638" y="435"/>
                    <a:pt x="637" y="428"/>
                    <a:pt x="644" y="426"/>
                  </a:cubicBezTo>
                  <a:cubicBezTo>
                    <a:pt x="652" y="425"/>
                    <a:pt x="650" y="421"/>
                    <a:pt x="658" y="420"/>
                  </a:cubicBezTo>
                  <a:cubicBezTo>
                    <a:pt x="666" y="418"/>
                    <a:pt x="663" y="415"/>
                    <a:pt x="655" y="414"/>
                  </a:cubicBezTo>
                  <a:cubicBezTo>
                    <a:pt x="647" y="414"/>
                    <a:pt x="653" y="411"/>
                    <a:pt x="644" y="409"/>
                  </a:cubicBezTo>
                  <a:cubicBezTo>
                    <a:pt x="635" y="407"/>
                    <a:pt x="643" y="404"/>
                    <a:pt x="637" y="401"/>
                  </a:cubicBezTo>
                  <a:cubicBezTo>
                    <a:pt x="631" y="398"/>
                    <a:pt x="626" y="395"/>
                    <a:pt x="631" y="389"/>
                  </a:cubicBezTo>
                  <a:cubicBezTo>
                    <a:pt x="634" y="381"/>
                    <a:pt x="622" y="384"/>
                    <a:pt x="626" y="379"/>
                  </a:cubicBezTo>
                  <a:cubicBezTo>
                    <a:pt x="629" y="375"/>
                    <a:pt x="622" y="375"/>
                    <a:pt x="620" y="367"/>
                  </a:cubicBezTo>
                  <a:cubicBezTo>
                    <a:pt x="620" y="361"/>
                    <a:pt x="618" y="365"/>
                    <a:pt x="617" y="361"/>
                  </a:cubicBezTo>
                  <a:cubicBezTo>
                    <a:pt x="615" y="355"/>
                    <a:pt x="614" y="359"/>
                    <a:pt x="609" y="350"/>
                  </a:cubicBezTo>
                  <a:cubicBezTo>
                    <a:pt x="605" y="341"/>
                    <a:pt x="605" y="344"/>
                    <a:pt x="600" y="350"/>
                  </a:cubicBezTo>
                  <a:cubicBezTo>
                    <a:pt x="596" y="355"/>
                    <a:pt x="599" y="365"/>
                    <a:pt x="593" y="364"/>
                  </a:cubicBezTo>
                  <a:cubicBezTo>
                    <a:pt x="585" y="362"/>
                    <a:pt x="593" y="365"/>
                    <a:pt x="585" y="369"/>
                  </a:cubicBezTo>
                  <a:cubicBezTo>
                    <a:pt x="576" y="372"/>
                    <a:pt x="579" y="362"/>
                    <a:pt x="570" y="362"/>
                  </a:cubicBezTo>
                  <a:cubicBezTo>
                    <a:pt x="562" y="362"/>
                    <a:pt x="571" y="359"/>
                    <a:pt x="567" y="358"/>
                  </a:cubicBezTo>
                  <a:cubicBezTo>
                    <a:pt x="562" y="355"/>
                    <a:pt x="568" y="355"/>
                    <a:pt x="565" y="348"/>
                  </a:cubicBezTo>
                  <a:cubicBezTo>
                    <a:pt x="562" y="344"/>
                    <a:pt x="570" y="337"/>
                    <a:pt x="567" y="334"/>
                  </a:cubicBezTo>
                  <a:cubicBezTo>
                    <a:pt x="564" y="331"/>
                    <a:pt x="564" y="339"/>
                    <a:pt x="562" y="336"/>
                  </a:cubicBezTo>
                  <a:cubicBezTo>
                    <a:pt x="561" y="333"/>
                    <a:pt x="550" y="333"/>
                    <a:pt x="550" y="330"/>
                  </a:cubicBezTo>
                  <a:cubicBezTo>
                    <a:pt x="551" y="325"/>
                    <a:pt x="545" y="323"/>
                    <a:pt x="538" y="317"/>
                  </a:cubicBezTo>
                  <a:cubicBezTo>
                    <a:pt x="526" y="309"/>
                    <a:pt x="536" y="327"/>
                    <a:pt x="509" y="314"/>
                  </a:cubicBezTo>
                  <a:cubicBezTo>
                    <a:pt x="497" y="309"/>
                    <a:pt x="497" y="323"/>
                    <a:pt x="500" y="325"/>
                  </a:cubicBezTo>
                  <a:cubicBezTo>
                    <a:pt x="503" y="328"/>
                    <a:pt x="501" y="333"/>
                    <a:pt x="500" y="336"/>
                  </a:cubicBezTo>
                  <a:cubicBezTo>
                    <a:pt x="497" y="339"/>
                    <a:pt x="500" y="337"/>
                    <a:pt x="503" y="345"/>
                  </a:cubicBezTo>
                  <a:cubicBezTo>
                    <a:pt x="506" y="351"/>
                    <a:pt x="503" y="351"/>
                    <a:pt x="501" y="356"/>
                  </a:cubicBezTo>
                  <a:cubicBezTo>
                    <a:pt x="500" y="361"/>
                    <a:pt x="497" y="358"/>
                    <a:pt x="495" y="364"/>
                  </a:cubicBezTo>
                  <a:cubicBezTo>
                    <a:pt x="494" y="370"/>
                    <a:pt x="506" y="367"/>
                    <a:pt x="510" y="384"/>
                  </a:cubicBezTo>
                  <a:cubicBezTo>
                    <a:pt x="515" y="401"/>
                    <a:pt x="500" y="411"/>
                    <a:pt x="491" y="414"/>
                  </a:cubicBezTo>
                  <a:cubicBezTo>
                    <a:pt x="480" y="418"/>
                    <a:pt x="491" y="418"/>
                    <a:pt x="491" y="428"/>
                  </a:cubicBezTo>
                  <a:cubicBezTo>
                    <a:pt x="491" y="435"/>
                    <a:pt x="498" y="446"/>
                    <a:pt x="494" y="448"/>
                  </a:cubicBezTo>
                  <a:cubicBezTo>
                    <a:pt x="489" y="451"/>
                    <a:pt x="497" y="459"/>
                    <a:pt x="491" y="454"/>
                  </a:cubicBezTo>
                  <a:cubicBezTo>
                    <a:pt x="483" y="449"/>
                    <a:pt x="489" y="463"/>
                    <a:pt x="483" y="459"/>
                  </a:cubicBezTo>
                  <a:cubicBezTo>
                    <a:pt x="477" y="454"/>
                    <a:pt x="481" y="452"/>
                    <a:pt x="469" y="442"/>
                  </a:cubicBezTo>
                  <a:cubicBezTo>
                    <a:pt x="462" y="435"/>
                    <a:pt x="468" y="431"/>
                    <a:pt x="465" y="425"/>
                  </a:cubicBezTo>
                  <a:cubicBezTo>
                    <a:pt x="462" y="415"/>
                    <a:pt x="471" y="412"/>
                    <a:pt x="462" y="411"/>
                  </a:cubicBezTo>
                  <a:cubicBezTo>
                    <a:pt x="446" y="406"/>
                    <a:pt x="446" y="411"/>
                    <a:pt x="443" y="409"/>
                  </a:cubicBezTo>
                  <a:cubicBezTo>
                    <a:pt x="439" y="407"/>
                    <a:pt x="442" y="404"/>
                    <a:pt x="428" y="401"/>
                  </a:cubicBezTo>
                  <a:cubicBezTo>
                    <a:pt x="414" y="397"/>
                    <a:pt x="430" y="395"/>
                    <a:pt x="408" y="387"/>
                  </a:cubicBezTo>
                  <a:cubicBezTo>
                    <a:pt x="387" y="378"/>
                    <a:pt x="384" y="395"/>
                    <a:pt x="384" y="384"/>
                  </a:cubicBezTo>
                  <a:cubicBezTo>
                    <a:pt x="384" y="373"/>
                    <a:pt x="381" y="375"/>
                    <a:pt x="379" y="367"/>
                  </a:cubicBezTo>
                  <a:cubicBezTo>
                    <a:pt x="379" y="361"/>
                    <a:pt x="367" y="370"/>
                    <a:pt x="366" y="356"/>
                  </a:cubicBezTo>
                  <a:cubicBezTo>
                    <a:pt x="364" y="341"/>
                    <a:pt x="379" y="319"/>
                    <a:pt x="383" y="320"/>
                  </a:cubicBezTo>
                  <a:cubicBezTo>
                    <a:pt x="386" y="320"/>
                    <a:pt x="383" y="311"/>
                    <a:pt x="390" y="311"/>
                  </a:cubicBezTo>
                  <a:cubicBezTo>
                    <a:pt x="396" y="311"/>
                    <a:pt x="404" y="309"/>
                    <a:pt x="396" y="303"/>
                  </a:cubicBezTo>
                  <a:cubicBezTo>
                    <a:pt x="390" y="297"/>
                    <a:pt x="404" y="303"/>
                    <a:pt x="405" y="295"/>
                  </a:cubicBezTo>
                  <a:cubicBezTo>
                    <a:pt x="407" y="288"/>
                    <a:pt x="413" y="305"/>
                    <a:pt x="421" y="291"/>
                  </a:cubicBezTo>
                  <a:cubicBezTo>
                    <a:pt x="428" y="277"/>
                    <a:pt x="431" y="281"/>
                    <a:pt x="416" y="277"/>
                  </a:cubicBezTo>
                  <a:cubicBezTo>
                    <a:pt x="405" y="275"/>
                    <a:pt x="410" y="272"/>
                    <a:pt x="402" y="269"/>
                  </a:cubicBezTo>
                  <a:cubicBezTo>
                    <a:pt x="411" y="268"/>
                    <a:pt x="421" y="283"/>
                    <a:pt x="430" y="274"/>
                  </a:cubicBezTo>
                  <a:cubicBezTo>
                    <a:pt x="437" y="264"/>
                    <a:pt x="437" y="266"/>
                    <a:pt x="431" y="261"/>
                  </a:cubicBezTo>
                  <a:cubicBezTo>
                    <a:pt x="424" y="258"/>
                    <a:pt x="439" y="258"/>
                    <a:pt x="442" y="261"/>
                  </a:cubicBezTo>
                  <a:cubicBezTo>
                    <a:pt x="445" y="264"/>
                    <a:pt x="448" y="266"/>
                    <a:pt x="449" y="269"/>
                  </a:cubicBezTo>
                  <a:cubicBezTo>
                    <a:pt x="451" y="272"/>
                    <a:pt x="453" y="274"/>
                    <a:pt x="457" y="272"/>
                  </a:cubicBezTo>
                  <a:cubicBezTo>
                    <a:pt x="460" y="271"/>
                    <a:pt x="448" y="268"/>
                    <a:pt x="453" y="264"/>
                  </a:cubicBezTo>
                  <a:cubicBezTo>
                    <a:pt x="457" y="263"/>
                    <a:pt x="459" y="258"/>
                    <a:pt x="462" y="258"/>
                  </a:cubicBezTo>
                  <a:cubicBezTo>
                    <a:pt x="466" y="260"/>
                    <a:pt x="466" y="254"/>
                    <a:pt x="471" y="254"/>
                  </a:cubicBezTo>
                  <a:cubicBezTo>
                    <a:pt x="474" y="254"/>
                    <a:pt x="475" y="247"/>
                    <a:pt x="469" y="243"/>
                  </a:cubicBezTo>
                  <a:cubicBezTo>
                    <a:pt x="463" y="238"/>
                    <a:pt x="471" y="240"/>
                    <a:pt x="466" y="235"/>
                  </a:cubicBezTo>
                  <a:cubicBezTo>
                    <a:pt x="462" y="230"/>
                    <a:pt x="472" y="235"/>
                    <a:pt x="474" y="230"/>
                  </a:cubicBezTo>
                  <a:cubicBezTo>
                    <a:pt x="475" y="224"/>
                    <a:pt x="469" y="229"/>
                    <a:pt x="472" y="224"/>
                  </a:cubicBezTo>
                  <a:cubicBezTo>
                    <a:pt x="475" y="219"/>
                    <a:pt x="466" y="224"/>
                    <a:pt x="465" y="218"/>
                  </a:cubicBezTo>
                  <a:cubicBezTo>
                    <a:pt x="465" y="213"/>
                    <a:pt x="457" y="216"/>
                    <a:pt x="451" y="213"/>
                  </a:cubicBezTo>
                  <a:cubicBezTo>
                    <a:pt x="443" y="210"/>
                    <a:pt x="448" y="213"/>
                    <a:pt x="442" y="213"/>
                  </a:cubicBezTo>
                  <a:cubicBezTo>
                    <a:pt x="436" y="213"/>
                    <a:pt x="439" y="222"/>
                    <a:pt x="442" y="224"/>
                  </a:cubicBezTo>
                  <a:cubicBezTo>
                    <a:pt x="446" y="226"/>
                    <a:pt x="443" y="229"/>
                    <a:pt x="440" y="229"/>
                  </a:cubicBezTo>
                  <a:cubicBezTo>
                    <a:pt x="437" y="227"/>
                    <a:pt x="440" y="236"/>
                    <a:pt x="434" y="241"/>
                  </a:cubicBezTo>
                  <a:cubicBezTo>
                    <a:pt x="430" y="244"/>
                    <a:pt x="434" y="247"/>
                    <a:pt x="428" y="250"/>
                  </a:cubicBezTo>
                  <a:cubicBezTo>
                    <a:pt x="422" y="252"/>
                    <a:pt x="425" y="249"/>
                    <a:pt x="419" y="244"/>
                  </a:cubicBezTo>
                  <a:cubicBezTo>
                    <a:pt x="413" y="238"/>
                    <a:pt x="422" y="240"/>
                    <a:pt x="422" y="235"/>
                  </a:cubicBezTo>
                  <a:cubicBezTo>
                    <a:pt x="422" y="232"/>
                    <a:pt x="414" y="218"/>
                    <a:pt x="408" y="222"/>
                  </a:cubicBezTo>
                  <a:cubicBezTo>
                    <a:pt x="404" y="227"/>
                    <a:pt x="407" y="240"/>
                    <a:pt x="401" y="233"/>
                  </a:cubicBezTo>
                  <a:cubicBezTo>
                    <a:pt x="396" y="229"/>
                    <a:pt x="404" y="230"/>
                    <a:pt x="399" y="224"/>
                  </a:cubicBezTo>
                  <a:cubicBezTo>
                    <a:pt x="393" y="219"/>
                    <a:pt x="405" y="221"/>
                    <a:pt x="399" y="218"/>
                  </a:cubicBezTo>
                  <a:cubicBezTo>
                    <a:pt x="392" y="213"/>
                    <a:pt x="392" y="219"/>
                    <a:pt x="387" y="216"/>
                  </a:cubicBezTo>
                  <a:cubicBezTo>
                    <a:pt x="381" y="213"/>
                    <a:pt x="395" y="208"/>
                    <a:pt x="392" y="207"/>
                  </a:cubicBezTo>
                  <a:cubicBezTo>
                    <a:pt x="389" y="204"/>
                    <a:pt x="381" y="201"/>
                    <a:pt x="381" y="194"/>
                  </a:cubicBezTo>
                  <a:cubicBezTo>
                    <a:pt x="381" y="188"/>
                    <a:pt x="370" y="182"/>
                    <a:pt x="366" y="182"/>
                  </a:cubicBezTo>
                  <a:cubicBezTo>
                    <a:pt x="360" y="180"/>
                    <a:pt x="364" y="185"/>
                    <a:pt x="360" y="185"/>
                  </a:cubicBezTo>
                  <a:cubicBezTo>
                    <a:pt x="354" y="187"/>
                    <a:pt x="360" y="188"/>
                    <a:pt x="354" y="191"/>
                  </a:cubicBezTo>
                  <a:cubicBezTo>
                    <a:pt x="347" y="194"/>
                    <a:pt x="355" y="201"/>
                    <a:pt x="354" y="204"/>
                  </a:cubicBezTo>
                  <a:cubicBezTo>
                    <a:pt x="352" y="208"/>
                    <a:pt x="352" y="212"/>
                    <a:pt x="361" y="215"/>
                  </a:cubicBezTo>
                  <a:cubicBezTo>
                    <a:pt x="370" y="218"/>
                    <a:pt x="373" y="222"/>
                    <a:pt x="369" y="226"/>
                  </a:cubicBezTo>
                  <a:cubicBezTo>
                    <a:pt x="364" y="227"/>
                    <a:pt x="367" y="230"/>
                    <a:pt x="372" y="229"/>
                  </a:cubicBezTo>
                  <a:cubicBezTo>
                    <a:pt x="376" y="226"/>
                    <a:pt x="376" y="230"/>
                    <a:pt x="370" y="236"/>
                  </a:cubicBezTo>
                  <a:cubicBezTo>
                    <a:pt x="363" y="241"/>
                    <a:pt x="363" y="235"/>
                    <a:pt x="361" y="240"/>
                  </a:cubicBezTo>
                  <a:cubicBezTo>
                    <a:pt x="358" y="244"/>
                    <a:pt x="367" y="255"/>
                    <a:pt x="360" y="250"/>
                  </a:cubicBezTo>
                  <a:cubicBezTo>
                    <a:pt x="354" y="246"/>
                    <a:pt x="354" y="246"/>
                    <a:pt x="355" y="241"/>
                  </a:cubicBezTo>
                  <a:cubicBezTo>
                    <a:pt x="357" y="238"/>
                    <a:pt x="357" y="235"/>
                    <a:pt x="352" y="235"/>
                  </a:cubicBezTo>
                  <a:cubicBezTo>
                    <a:pt x="346" y="236"/>
                    <a:pt x="344" y="230"/>
                    <a:pt x="338" y="233"/>
                  </a:cubicBezTo>
                  <a:cubicBezTo>
                    <a:pt x="332" y="236"/>
                    <a:pt x="340" y="241"/>
                    <a:pt x="334" y="243"/>
                  </a:cubicBezTo>
                  <a:cubicBezTo>
                    <a:pt x="329" y="244"/>
                    <a:pt x="331" y="240"/>
                    <a:pt x="319" y="243"/>
                  </a:cubicBezTo>
                  <a:cubicBezTo>
                    <a:pt x="302" y="246"/>
                    <a:pt x="300" y="236"/>
                    <a:pt x="296" y="238"/>
                  </a:cubicBezTo>
                  <a:cubicBezTo>
                    <a:pt x="285" y="243"/>
                    <a:pt x="282" y="226"/>
                    <a:pt x="274" y="227"/>
                  </a:cubicBezTo>
                  <a:cubicBezTo>
                    <a:pt x="268" y="227"/>
                    <a:pt x="253" y="230"/>
                    <a:pt x="256" y="236"/>
                  </a:cubicBezTo>
                  <a:cubicBezTo>
                    <a:pt x="259" y="241"/>
                    <a:pt x="268" y="232"/>
                    <a:pt x="271" y="235"/>
                  </a:cubicBezTo>
                  <a:cubicBezTo>
                    <a:pt x="276" y="236"/>
                    <a:pt x="264" y="236"/>
                    <a:pt x="262" y="241"/>
                  </a:cubicBezTo>
                  <a:cubicBezTo>
                    <a:pt x="261" y="246"/>
                    <a:pt x="273" y="258"/>
                    <a:pt x="261" y="249"/>
                  </a:cubicBezTo>
                  <a:cubicBezTo>
                    <a:pt x="249" y="241"/>
                    <a:pt x="250" y="246"/>
                    <a:pt x="245" y="241"/>
                  </a:cubicBezTo>
                  <a:cubicBezTo>
                    <a:pt x="241" y="235"/>
                    <a:pt x="245" y="243"/>
                    <a:pt x="230" y="243"/>
                  </a:cubicBezTo>
                  <a:cubicBezTo>
                    <a:pt x="217" y="244"/>
                    <a:pt x="198" y="243"/>
                    <a:pt x="204" y="238"/>
                  </a:cubicBezTo>
                  <a:cubicBezTo>
                    <a:pt x="210" y="233"/>
                    <a:pt x="218" y="238"/>
                    <a:pt x="212" y="233"/>
                  </a:cubicBezTo>
                  <a:cubicBezTo>
                    <a:pt x="207" y="229"/>
                    <a:pt x="204" y="224"/>
                    <a:pt x="195" y="226"/>
                  </a:cubicBezTo>
                  <a:cubicBezTo>
                    <a:pt x="186" y="227"/>
                    <a:pt x="177" y="222"/>
                    <a:pt x="169" y="221"/>
                  </a:cubicBezTo>
                  <a:cubicBezTo>
                    <a:pt x="160" y="218"/>
                    <a:pt x="154" y="212"/>
                    <a:pt x="147" y="213"/>
                  </a:cubicBezTo>
                  <a:cubicBezTo>
                    <a:pt x="137" y="213"/>
                    <a:pt x="143" y="221"/>
                    <a:pt x="136" y="219"/>
                  </a:cubicBezTo>
                  <a:cubicBezTo>
                    <a:pt x="128" y="218"/>
                    <a:pt x="137" y="207"/>
                    <a:pt x="127" y="208"/>
                  </a:cubicBezTo>
                  <a:cubicBezTo>
                    <a:pt x="122" y="210"/>
                    <a:pt x="128" y="224"/>
                    <a:pt x="118" y="218"/>
                  </a:cubicBezTo>
                  <a:cubicBezTo>
                    <a:pt x="112" y="215"/>
                    <a:pt x="108" y="198"/>
                    <a:pt x="102" y="202"/>
                  </a:cubicBezTo>
                  <a:cubicBezTo>
                    <a:pt x="95" y="208"/>
                    <a:pt x="112" y="204"/>
                    <a:pt x="99" y="212"/>
                  </a:cubicBezTo>
                  <a:cubicBezTo>
                    <a:pt x="90" y="216"/>
                    <a:pt x="101" y="208"/>
                    <a:pt x="86" y="215"/>
                  </a:cubicBezTo>
                  <a:cubicBezTo>
                    <a:pt x="69" y="221"/>
                    <a:pt x="77" y="216"/>
                    <a:pt x="86" y="212"/>
                  </a:cubicBezTo>
                  <a:cubicBezTo>
                    <a:pt x="95" y="207"/>
                    <a:pt x="93" y="207"/>
                    <a:pt x="89" y="208"/>
                  </a:cubicBezTo>
                  <a:cubicBezTo>
                    <a:pt x="83" y="210"/>
                    <a:pt x="84" y="205"/>
                    <a:pt x="75" y="212"/>
                  </a:cubicBezTo>
                  <a:cubicBezTo>
                    <a:pt x="67" y="216"/>
                    <a:pt x="72" y="210"/>
                    <a:pt x="63" y="218"/>
                  </a:cubicBezTo>
                  <a:cubicBezTo>
                    <a:pt x="54" y="224"/>
                    <a:pt x="49" y="224"/>
                    <a:pt x="52" y="227"/>
                  </a:cubicBezTo>
                  <a:cubicBezTo>
                    <a:pt x="54" y="230"/>
                    <a:pt x="48" y="226"/>
                    <a:pt x="43" y="229"/>
                  </a:cubicBezTo>
                  <a:cubicBezTo>
                    <a:pt x="38" y="230"/>
                    <a:pt x="42" y="226"/>
                    <a:pt x="32" y="226"/>
                  </a:cubicBezTo>
                  <a:cubicBezTo>
                    <a:pt x="22" y="226"/>
                    <a:pt x="14" y="215"/>
                    <a:pt x="0" y="216"/>
                  </a:cubicBezTo>
                  <a:cubicBezTo>
                    <a:pt x="0" y="344"/>
                    <a:pt x="0" y="344"/>
                    <a:pt x="0" y="344"/>
                  </a:cubicBezTo>
                  <a:cubicBezTo>
                    <a:pt x="6" y="347"/>
                    <a:pt x="3" y="342"/>
                    <a:pt x="5" y="344"/>
                  </a:cubicBezTo>
                  <a:cubicBezTo>
                    <a:pt x="8" y="345"/>
                    <a:pt x="8" y="345"/>
                    <a:pt x="10" y="345"/>
                  </a:cubicBezTo>
                  <a:cubicBezTo>
                    <a:pt x="11" y="344"/>
                    <a:pt x="16" y="342"/>
                    <a:pt x="16" y="345"/>
                  </a:cubicBezTo>
                  <a:cubicBezTo>
                    <a:pt x="14" y="347"/>
                    <a:pt x="13" y="347"/>
                    <a:pt x="16" y="348"/>
                  </a:cubicBezTo>
                  <a:cubicBezTo>
                    <a:pt x="20" y="350"/>
                    <a:pt x="16" y="351"/>
                    <a:pt x="23" y="355"/>
                  </a:cubicBezTo>
                  <a:cubicBezTo>
                    <a:pt x="29" y="359"/>
                    <a:pt x="26" y="361"/>
                    <a:pt x="28" y="361"/>
                  </a:cubicBezTo>
                  <a:cubicBezTo>
                    <a:pt x="29" y="362"/>
                    <a:pt x="29" y="359"/>
                    <a:pt x="34" y="359"/>
                  </a:cubicBezTo>
                  <a:cubicBezTo>
                    <a:pt x="38" y="358"/>
                    <a:pt x="34" y="356"/>
                    <a:pt x="37" y="355"/>
                  </a:cubicBezTo>
                  <a:cubicBezTo>
                    <a:pt x="40" y="355"/>
                    <a:pt x="35" y="353"/>
                    <a:pt x="38" y="353"/>
                  </a:cubicBezTo>
                  <a:cubicBezTo>
                    <a:pt x="45" y="350"/>
                    <a:pt x="45" y="350"/>
                    <a:pt x="46" y="353"/>
                  </a:cubicBezTo>
                  <a:cubicBezTo>
                    <a:pt x="49" y="356"/>
                    <a:pt x="46" y="355"/>
                    <a:pt x="48" y="356"/>
                  </a:cubicBezTo>
                  <a:cubicBezTo>
                    <a:pt x="49" y="359"/>
                    <a:pt x="51" y="358"/>
                    <a:pt x="52" y="361"/>
                  </a:cubicBezTo>
                  <a:cubicBezTo>
                    <a:pt x="54" y="365"/>
                    <a:pt x="57" y="362"/>
                    <a:pt x="58" y="367"/>
                  </a:cubicBezTo>
                  <a:cubicBezTo>
                    <a:pt x="61" y="370"/>
                    <a:pt x="67" y="381"/>
                    <a:pt x="69" y="383"/>
                  </a:cubicBezTo>
                  <a:cubicBezTo>
                    <a:pt x="70" y="386"/>
                    <a:pt x="67" y="386"/>
                    <a:pt x="70" y="386"/>
                  </a:cubicBezTo>
                  <a:cubicBezTo>
                    <a:pt x="72" y="386"/>
                    <a:pt x="69" y="389"/>
                    <a:pt x="72" y="389"/>
                  </a:cubicBezTo>
                  <a:cubicBezTo>
                    <a:pt x="73" y="389"/>
                    <a:pt x="70" y="392"/>
                    <a:pt x="73" y="392"/>
                  </a:cubicBezTo>
                  <a:cubicBezTo>
                    <a:pt x="77" y="390"/>
                    <a:pt x="75" y="393"/>
                    <a:pt x="81" y="395"/>
                  </a:cubicBezTo>
                  <a:cubicBezTo>
                    <a:pt x="86" y="397"/>
                    <a:pt x="83" y="398"/>
                    <a:pt x="86" y="398"/>
                  </a:cubicBezTo>
                  <a:cubicBezTo>
                    <a:pt x="87" y="398"/>
                    <a:pt x="87" y="400"/>
                    <a:pt x="87" y="400"/>
                  </a:cubicBezTo>
                  <a:cubicBezTo>
                    <a:pt x="86" y="404"/>
                    <a:pt x="89" y="407"/>
                    <a:pt x="87" y="411"/>
                  </a:cubicBezTo>
                  <a:cubicBezTo>
                    <a:pt x="84" y="412"/>
                    <a:pt x="87" y="414"/>
                    <a:pt x="86" y="415"/>
                  </a:cubicBezTo>
                  <a:cubicBezTo>
                    <a:pt x="81" y="420"/>
                    <a:pt x="84" y="420"/>
                    <a:pt x="86" y="421"/>
                  </a:cubicBezTo>
                  <a:cubicBezTo>
                    <a:pt x="86" y="425"/>
                    <a:pt x="89" y="428"/>
                    <a:pt x="92" y="431"/>
                  </a:cubicBezTo>
                  <a:cubicBezTo>
                    <a:pt x="93" y="434"/>
                    <a:pt x="90" y="426"/>
                    <a:pt x="98" y="426"/>
                  </a:cubicBezTo>
                  <a:cubicBezTo>
                    <a:pt x="102" y="425"/>
                    <a:pt x="93" y="428"/>
                    <a:pt x="96" y="432"/>
                  </a:cubicBezTo>
                  <a:cubicBezTo>
                    <a:pt x="98" y="435"/>
                    <a:pt x="98" y="432"/>
                    <a:pt x="98" y="437"/>
                  </a:cubicBezTo>
                  <a:cubicBezTo>
                    <a:pt x="99" y="442"/>
                    <a:pt x="104" y="434"/>
                    <a:pt x="101" y="440"/>
                  </a:cubicBezTo>
                  <a:cubicBezTo>
                    <a:pt x="99" y="446"/>
                    <a:pt x="99" y="448"/>
                    <a:pt x="101" y="446"/>
                  </a:cubicBezTo>
                  <a:cubicBezTo>
                    <a:pt x="101" y="446"/>
                    <a:pt x="99" y="449"/>
                    <a:pt x="102" y="451"/>
                  </a:cubicBezTo>
                  <a:cubicBezTo>
                    <a:pt x="104" y="451"/>
                    <a:pt x="102" y="446"/>
                    <a:pt x="105" y="445"/>
                  </a:cubicBezTo>
                  <a:cubicBezTo>
                    <a:pt x="107" y="445"/>
                    <a:pt x="108" y="442"/>
                    <a:pt x="108" y="443"/>
                  </a:cubicBezTo>
                  <a:cubicBezTo>
                    <a:pt x="110" y="445"/>
                    <a:pt x="113" y="443"/>
                    <a:pt x="113" y="445"/>
                  </a:cubicBezTo>
                  <a:cubicBezTo>
                    <a:pt x="112" y="448"/>
                    <a:pt x="112" y="443"/>
                    <a:pt x="107" y="446"/>
                  </a:cubicBezTo>
                  <a:cubicBezTo>
                    <a:pt x="102" y="449"/>
                    <a:pt x="104" y="449"/>
                    <a:pt x="104" y="452"/>
                  </a:cubicBezTo>
                  <a:cubicBezTo>
                    <a:pt x="104" y="456"/>
                    <a:pt x="107" y="454"/>
                    <a:pt x="105" y="456"/>
                  </a:cubicBezTo>
                  <a:cubicBezTo>
                    <a:pt x="104" y="457"/>
                    <a:pt x="107" y="457"/>
                    <a:pt x="105" y="457"/>
                  </a:cubicBezTo>
                  <a:cubicBezTo>
                    <a:pt x="102" y="459"/>
                    <a:pt x="105" y="460"/>
                    <a:pt x="108" y="462"/>
                  </a:cubicBezTo>
                  <a:cubicBezTo>
                    <a:pt x="112" y="463"/>
                    <a:pt x="112" y="460"/>
                    <a:pt x="115" y="462"/>
                  </a:cubicBezTo>
                  <a:cubicBezTo>
                    <a:pt x="118" y="462"/>
                    <a:pt x="113" y="463"/>
                    <a:pt x="116" y="463"/>
                  </a:cubicBezTo>
                  <a:cubicBezTo>
                    <a:pt x="121" y="462"/>
                    <a:pt x="115" y="468"/>
                    <a:pt x="119" y="466"/>
                  </a:cubicBezTo>
                  <a:cubicBezTo>
                    <a:pt x="121" y="466"/>
                    <a:pt x="119" y="468"/>
                    <a:pt x="122" y="466"/>
                  </a:cubicBezTo>
                  <a:cubicBezTo>
                    <a:pt x="125" y="466"/>
                    <a:pt x="127" y="470"/>
                    <a:pt x="128" y="468"/>
                  </a:cubicBezTo>
                  <a:cubicBezTo>
                    <a:pt x="130" y="466"/>
                    <a:pt x="131" y="471"/>
                    <a:pt x="128" y="471"/>
                  </a:cubicBezTo>
                  <a:cubicBezTo>
                    <a:pt x="127" y="473"/>
                    <a:pt x="131" y="476"/>
                    <a:pt x="133" y="476"/>
                  </a:cubicBezTo>
                  <a:cubicBezTo>
                    <a:pt x="136" y="474"/>
                    <a:pt x="136" y="471"/>
                    <a:pt x="136" y="474"/>
                  </a:cubicBezTo>
                  <a:cubicBezTo>
                    <a:pt x="136" y="477"/>
                    <a:pt x="137" y="476"/>
                    <a:pt x="137" y="477"/>
                  </a:cubicBezTo>
                  <a:cubicBezTo>
                    <a:pt x="136" y="479"/>
                    <a:pt x="136" y="474"/>
                    <a:pt x="134" y="476"/>
                  </a:cubicBezTo>
                  <a:cubicBezTo>
                    <a:pt x="133" y="477"/>
                    <a:pt x="139" y="480"/>
                    <a:pt x="139" y="479"/>
                  </a:cubicBezTo>
                  <a:cubicBezTo>
                    <a:pt x="139" y="477"/>
                    <a:pt x="140" y="476"/>
                    <a:pt x="140" y="479"/>
                  </a:cubicBezTo>
                  <a:cubicBezTo>
                    <a:pt x="140" y="480"/>
                    <a:pt x="142" y="482"/>
                    <a:pt x="142" y="484"/>
                  </a:cubicBezTo>
                  <a:cubicBezTo>
                    <a:pt x="140" y="485"/>
                    <a:pt x="142" y="485"/>
                    <a:pt x="143" y="484"/>
                  </a:cubicBezTo>
                  <a:cubicBezTo>
                    <a:pt x="143" y="482"/>
                    <a:pt x="143" y="484"/>
                    <a:pt x="143" y="485"/>
                  </a:cubicBezTo>
                  <a:cubicBezTo>
                    <a:pt x="363" y="485"/>
                    <a:pt x="363" y="485"/>
                    <a:pt x="363" y="485"/>
                  </a:cubicBezTo>
                  <a:close/>
                  <a:moveTo>
                    <a:pt x="484" y="328"/>
                  </a:moveTo>
                  <a:cubicBezTo>
                    <a:pt x="488" y="327"/>
                    <a:pt x="491" y="316"/>
                    <a:pt x="484" y="317"/>
                  </a:cubicBezTo>
                  <a:cubicBezTo>
                    <a:pt x="478" y="319"/>
                    <a:pt x="483" y="328"/>
                    <a:pt x="484" y="328"/>
                  </a:cubicBezTo>
                  <a:close/>
                  <a:moveTo>
                    <a:pt x="600" y="325"/>
                  </a:moveTo>
                  <a:cubicBezTo>
                    <a:pt x="603" y="325"/>
                    <a:pt x="606" y="327"/>
                    <a:pt x="605" y="330"/>
                  </a:cubicBezTo>
                  <a:cubicBezTo>
                    <a:pt x="603" y="333"/>
                    <a:pt x="596" y="327"/>
                    <a:pt x="600" y="325"/>
                  </a:cubicBezTo>
                  <a:close/>
                  <a:moveTo>
                    <a:pt x="431" y="235"/>
                  </a:moveTo>
                  <a:cubicBezTo>
                    <a:pt x="431" y="233"/>
                    <a:pt x="425" y="236"/>
                    <a:pt x="428" y="241"/>
                  </a:cubicBezTo>
                  <a:cubicBezTo>
                    <a:pt x="433" y="247"/>
                    <a:pt x="433" y="236"/>
                    <a:pt x="431" y="235"/>
                  </a:cubicBezTo>
                  <a:close/>
                  <a:moveTo>
                    <a:pt x="372" y="96"/>
                  </a:moveTo>
                  <a:cubicBezTo>
                    <a:pt x="383" y="96"/>
                    <a:pt x="379" y="92"/>
                    <a:pt x="370" y="92"/>
                  </a:cubicBezTo>
                  <a:cubicBezTo>
                    <a:pt x="360" y="90"/>
                    <a:pt x="354" y="92"/>
                    <a:pt x="354" y="95"/>
                  </a:cubicBezTo>
                  <a:cubicBezTo>
                    <a:pt x="354" y="98"/>
                    <a:pt x="361" y="96"/>
                    <a:pt x="372" y="96"/>
                  </a:cubicBezTo>
                  <a:close/>
                  <a:moveTo>
                    <a:pt x="296" y="132"/>
                  </a:moveTo>
                  <a:cubicBezTo>
                    <a:pt x="294" y="129"/>
                    <a:pt x="287" y="126"/>
                    <a:pt x="287" y="132"/>
                  </a:cubicBezTo>
                  <a:cubicBezTo>
                    <a:pt x="287" y="137"/>
                    <a:pt x="297" y="135"/>
                    <a:pt x="296" y="132"/>
                  </a:cubicBezTo>
                  <a:close/>
                  <a:moveTo>
                    <a:pt x="183" y="120"/>
                  </a:moveTo>
                  <a:cubicBezTo>
                    <a:pt x="177" y="121"/>
                    <a:pt x="166" y="126"/>
                    <a:pt x="175" y="128"/>
                  </a:cubicBezTo>
                  <a:cubicBezTo>
                    <a:pt x="182" y="128"/>
                    <a:pt x="188" y="117"/>
                    <a:pt x="183" y="120"/>
                  </a:cubicBezTo>
                  <a:close/>
                  <a:moveTo>
                    <a:pt x="207" y="107"/>
                  </a:moveTo>
                  <a:cubicBezTo>
                    <a:pt x="209" y="104"/>
                    <a:pt x="221" y="106"/>
                    <a:pt x="218" y="107"/>
                  </a:cubicBezTo>
                  <a:cubicBezTo>
                    <a:pt x="215" y="109"/>
                    <a:pt x="206" y="109"/>
                    <a:pt x="207" y="107"/>
                  </a:cubicBezTo>
                  <a:close/>
                  <a:moveTo>
                    <a:pt x="213" y="89"/>
                  </a:moveTo>
                  <a:cubicBezTo>
                    <a:pt x="210" y="86"/>
                    <a:pt x="207" y="87"/>
                    <a:pt x="206" y="89"/>
                  </a:cubicBezTo>
                  <a:cubicBezTo>
                    <a:pt x="204" y="89"/>
                    <a:pt x="209" y="92"/>
                    <a:pt x="215" y="92"/>
                  </a:cubicBezTo>
                  <a:cubicBezTo>
                    <a:pt x="218" y="92"/>
                    <a:pt x="218" y="92"/>
                    <a:pt x="213" y="89"/>
                  </a:cubicBezTo>
                  <a:close/>
                  <a:moveTo>
                    <a:pt x="290" y="114"/>
                  </a:moveTo>
                  <a:cubicBezTo>
                    <a:pt x="293" y="117"/>
                    <a:pt x="306" y="112"/>
                    <a:pt x="300" y="112"/>
                  </a:cubicBezTo>
                  <a:cubicBezTo>
                    <a:pt x="294" y="111"/>
                    <a:pt x="296" y="106"/>
                    <a:pt x="290" y="109"/>
                  </a:cubicBezTo>
                  <a:cubicBezTo>
                    <a:pt x="288" y="111"/>
                    <a:pt x="287" y="111"/>
                    <a:pt x="290" y="114"/>
                  </a:cubicBezTo>
                  <a:close/>
                  <a:moveTo>
                    <a:pt x="290" y="118"/>
                  </a:moveTo>
                  <a:cubicBezTo>
                    <a:pt x="288" y="117"/>
                    <a:pt x="302" y="114"/>
                    <a:pt x="305" y="115"/>
                  </a:cubicBezTo>
                  <a:cubicBezTo>
                    <a:pt x="306" y="117"/>
                    <a:pt x="293" y="120"/>
                    <a:pt x="290" y="118"/>
                  </a:cubicBezTo>
                  <a:close/>
                  <a:moveTo>
                    <a:pt x="296" y="121"/>
                  </a:moveTo>
                  <a:cubicBezTo>
                    <a:pt x="293" y="120"/>
                    <a:pt x="303" y="118"/>
                    <a:pt x="305" y="118"/>
                  </a:cubicBezTo>
                  <a:cubicBezTo>
                    <a:pt x="308" y="120"/>
                    <a:pt x="297" y="123"/>
                    <a:pt x="296" y="121"/>
                  </a:cubicBezTo>
                  <a:close/>
                  <a:moveTo>
                    <a:pt x="299" y="125"/>
                  </a:moveTo>
                  <a:cubicBezTo>
                    <a:pt x="297" y="123"/>
                    <a:pt x="306" y="120"/>
                    <a:pt x="308" y="120"/>
                  </a:cubicBezTo>
                  <a:cubicBezTo>
                    <a:pt x="309" y="120"/>
                    <a:pt x="302" y="125"/>
                    <a:pt x="299" y="125"/>
                  </a:cubicBezTo>
                  <a:close/>
                  <a:moveTo>
                    <a:pt x="433" y="73"/>
                  </a:moveTo>
                  <a:cubicBezTo>
                    <a:pt x="436" y="70"/>
                    <a:pt x="443" y="68"/>
                    <a:pt x="443" y="72"/>
                  </a:cubicBezTo>
                  <a:cubicBezTo>
                    <a:pt x="442" y="73"/>
                    <a:pt x="430" y="75"/>
                    <a:pt x="433" y="73"/>
                  </a:cubicBezTo>
                  <a:close/>
                  <a:moveTo>
                    <a:pt x="471" y="437"/>
                  </a:moveTo>
                  <a:cubicBezTo>
                    <a:pt x="474" y="438"/>
                    <a:pt x="477" y="440"/>
                    <a:pt x="478" y="440"/>
                  </a:cubicBezTo>
                  <a:cubicBezTo>
                    <a:pt x="480" y="438"/>
                    <a:pt x="475" y="435"/>
                    <a:pt x="475" y="434"/>
                  </a:cubicBezTo>
                  <a:cubicBezTo>
                    <a:pt x="474" y="432"/>
                    <a:pt x="469" y="432"/>
                    <a:pt x="468" y="435"/>
                  </a:cubicBezTo>
                  <a:cubicBezTo>
                    <a:pt x="466" y="435"/>
                    <a:pt x="468" y="435"/>
                    <a:pt x="471" y="437"/>
                  </a:cubicBezTo>
                  <a:close/>
                  <a:moveTo>
                    <a:pt x="486" y="400"/>
                  </a:moveTo>
                  <a:cubicBezTo>
                    <a:pt x="486" y="398"/>
                    <a:pt x="488" y="397"/>
                    <a:pt x="486" y="400"/>
                  </a:cubicBezTo>
                  <a:cubicBezTo>
                    <a:pt x="484" y="403"/>
                    <a:pt x="484" y="401"/>
                    <a:pt x="486" y="401"/>
                  </a:cubicBezTo>
                  <a:cubicBezTo>
                    <a:pt x="488" y="401"/>
                    <a:pt x="489" y="397"/>
                    <a:pt x="489" y="397"/>
                  </a:cubicBezTo>
                  <a:cubicBezTo>
                    <a:pt x="491" y="397"/>
                    <a:pt x="488" y="401"/>
                    <a:pt x="489" y="401"/>
                  </a:cubicBezTo>
                  <a:cubicBezTo>
                    <a:pt x="491" y="401"/>
                    <a:pt x="491" y="400"/>
                    <a:pt x="491" y="397"/>
                  </a:cubicBezTo>
                  <a:cubicBezTo>
                    <a:pt x="492" y="393"/>
                    <a:pt x="492" y="395"/>
                    <a:pt x="491" y="393"/>
                  </a:cubicBezTo>
                  <a:cubicBezTo>
                    <a:pt x="489" y="392"/>
                    <a:pt x="489" y="392"/>
                    <a:pt x="489" y="393"/>
                  </a:cubicBezTo>
                  <a:cubicBezTo>
                    <a:pt x="488" y="395"/>
                    <a:pt x="488" y="397"/>
                    <a:pt x="488" y="395"/>
                  </a:cubicBezTo>
                  <a:cubicBezTo>
                    <a:pt x="488" y="393"/>
                    <a:pt x="488" y="392"/>
                    <a:pt x="488" y="393"/>
                  </a:cubicBezTo>
                  <a:cubicBezTo>
                    <a:pt x="486" y="393"/>
                    <a:pt x="488" y="393"/>
                    <a:pt x="488" y="395"/>
                  </a:cubicBezTo>
                  <a:cubicBezTo>
                    <a:pt x="486" y="397"/>
                    <a:pt x="486" y="397"/>
                    <a:pt x="484" y="398"/>
                  </a:cubicBezTo>
                  <a:cubicBezTo>
                    <a:pt x="483" y="400"/>
                    <a:pt x="483" y="400"/>
                    <a:pt x="483" y="401"/>
                  </a:cubicBezTo>
                  <a:cubicBezTo>
                    <a:pt x="484" y="403"/>
                    <a:pt x="484" y="401"/>
                    <a:pt x="486" y="400"/>
                  </a:cubicBezTo>
                  <a:close/>
                  <a:moveTo>
                    <a:pt x="494" y="398"/>
                  </a:moveTo>
                  <a:cubicBezTo>
                    <a:pt x="494" y="397"/>
                    <a:pt x="494" y="393"/>
                    <a:pt x="494" y="393"/>
                  </a:cubicBezTo>
                  <a:cubicBezTo>
                    <a:pt x="492" y="393"/>
                    <a:pt x="492" y="395"/>
                    <a:pt x="492" y="398"/>
                  </a:cubicBezTo>
                  <a:cubicBezTo>
                    <a:pt x="491" y="398"/>
                    <a:pt x="492" y="398"/>
                    <a:pt x="494" y="398"/>
                  </a:cubicBezTo>
                  <a:close/>
                  <a:moveTo>
                    <a:pt x="484" y="397"/>
                  </a:moveTo>
                  <a:cubicBezTo>
                    <a:pt x="486" y="395"/>
                    <a:pt x="486" y="393"/>
                    <a:pt x="486" y="393"/>
                  </a:cubicBezTo>
                  <a:cubicBezTo>
                    <a:pt x="484" y="395"/>
                    <a:pt x="483" y="395"/>
                    <a:pt x="483" y="397"/>
                  </a:cubicBezTo>
                  <a:cubicBezTo>
                    <a:pt x="481" y="398"/>
                    <a:pt x="483" y="398"/>
                    <a:pt x="484" y="397"/>
                  </a:cubicBezTo>
                  <a:close/>
                  <a:moveTo>
                    <a:pt x="577" y="345"/>
                  </a:moveTo>
                  <a:cubicBezTo>
                    <a:pt x="574" y="345"/>
                    <a:pt x="577" y="339"/>
                    <a:pt x="579" y="341"/>
                  </a:cubicBezTo>
                  <a:cubicBezTo>
                    <a:pt x="582" y="342"/>
                    <a:pt x="579" y="345"/>
                    <a:pt x="577" y="345"/>
                  </a:cubicBezTo>
                  <a:close/>
                </a:path>
              </a:pathLst>
            </a:custGeom>
            <a:grpFill/>
            <a:ln w="6350" cmpd="sng">
              <a:solidFill>
                <a:schemeClr val="bg1"/>
              </a:solidFill>
              <a:round/>
              <a:headEnd/>
              <a:tailEnd/>
            </a:ln>
          </p:spPr>
          <p:txBody>
            <a:bodyPr lIns="45720" tIns="27432" rIns="45720" bIns="27432"/>
            <a:lstStyle/>
            <a:p>
              <a:endParaRPr lang="en-GB" sz="900" dirty="0"/>
            </a:p>
          </p:txBody>
        </p:sp>
        <p:sp>
          <p:nvSpPr>
            <p:cNvPr id="339" name="Freeform 270"/>
            <p:cNvSpPr>
              <a:spLocks/>
            </p:cNvSpPr>
            <p:nvPr/>
          </p:nvSpPr>
          <p:spPr bwMode="auto">
            <a:xfrm>
              <a:off x="2301" y="2325"/>
              <a:ext cx="15" cy="7"/>
            </a:xfrm>
            <a:custGeom>
              <a:avLst/>
              <a:gdLst/>
              <a:ahLst/>
              <a:cxnLst>
                <a:cxn ang="0">
                  <a:pos x="0" y="2"/>
                </a:cxn>
                <a:cxn ang="0">
                  <a:pos x="6" y="2"/>
                </a:cxn>
                <a:cxn ang="0">
                  <a:pos x="0" y="2"/>
                </a:cxn>
              </a:cxnLst>
              <a:rect l="0" t="0" r="r" b="b"/>
              <a:pathLst>
                <a:path w="8" h="4">
                  <a:moveTo>
                    <a:pt x="0" y="2"/>
                  </a:moveTo>
                  <a:cubicBezTo>
                    <a:pt x="2" y="0"/>
                    <a:pt x="8" y="2"/>
                    <a:pt x="6" y="2"/>
                  </a:cubicBezTo>
                  <a:cubicBezTo>
                    <a:pt x="5" y="4"/>
                    <a:pt x="0" y="4"/>
                    <a:pt x="0" y="2"/>
                  </a:cubicBezTo>
                </a:path>
              </a:pathLst>
            </a:custGeom>
            <a:grpFill/>
            <a:ln w="6350" cmpd="sng">
              <a:solidFill>
                <a:schemeClr val="bg1"/>
              </a:solidFill>
              <a:round/>
              <a:headEnd/>
              <a:tailEnd/>
            </a:ln>
          </p:spPr>
          <p:txBody>
            <a:bodyPr lIns="45720" tIns="27432" rIns="45720" bIns="27432"/>
            <a:lstStyle/>
            <a:p>
              <a:endParaRPr lang="en-GB" sz="900" dirty="0"/>
            </a:p>
          </p:txBody>
        </p:sp>
        <p:sp>
          <p:nvSpPr>
            <p:cNvPr id="340" name="Freeform 271"/>
            <p:cNvSpPr>
              <a:spLocks/>
            </p:cNvSpPr>
            <p:nvPr/>
          </p:nvSpPr>
          <p:spPr bwMode="auto">
            <a:xfrm>
              <a:off x="2278" y="2307"/>
              <a:ext cx="9" cy="6"/>
            </a:xfrm>
            <a:custGeom>
              <a:avLst/>
              <a:gdLst/>
              <a:ahLst/>
              <a:cxnLst>
                <a:cxn ang="0">
                  <a:pos x="0" y="2"/>
                </a:cxn>
                <a:cxn ang="0">
                  <a:pos x="3" y="2"/>
                </a:cxn>
                <a:cxn ang="0">
                  <a:pos x="0" y="2"/>
                </a:cxn>
              </a:cxnLst>
              <a:rect l="0" t="0" r="r" b="b"/>
              <a:pathLst>
                <a:path w="5" h="3">
                  <a:moveTo>
                    <a:pt x="0" y="2"/>
                  </a:moveTo>
                  <a:cubicBezTo>
                    <a:pt x="0" y="0"/>
                    <a:pt x="5" y="0"/>
                    <a:pt x="3" y="2"/>
                  </a:cubicBezTo>
                  <a:cubicBezTo>
                    <a:pt x="3" y="3"/>
                    <a:pt x="0" y="2"/>
                    <a:pt x="0" y="2"/>
                  </a:cubicBezTo>
                </a:path>
              </a:pathLst>
            </a:custGeom>
            <a:grpFill/>
            <a:ln w="6350" cmpd="sng">
              <a:solidFill>
                <a:schemeClr val="bg1"/>
              </a:solidFill>
              <a:round/>
              <a:headEnd/>
              <a:tailEnd/>
            </a:ln>
          </p:spPr>
          <p:txBody>
            <a:bodyPr lIns="45720" tIns="27432" rIns="45720" bIns="27432"/>
            <a:lstStyle/>
            <a:p>
              <a:endParaRPr lang="en-GB" sz="900" dirty="0"/>
            </a:p>
          </p:txBody>
        </p:sp>
        <p:sp>
          <p:nvSpPr>
            <p:cNvPr id="341" name="Freeform 272"/>
            <p:cNvSpPr>
              <a:spLocks/>
            </p:cNvSpPr>
            <p:nvPr/>
          </p:nvSpPr>
          <p:spPr bwMode="auto">
            <a:xfrm>
              <a:off x="2260" y="2309"/>
              <a:ext cx="12" cy="8"/>
            </a:xfrm>
            <a:custGeom>
              <a:avLst/>
              <a:gdLst/>
              <a:ahLst/>
              <a:cxnLst>
                <a:cxn ang="0">
                  <a:pos x="0" y="2"/>
                </a:cxn>
                <a:cxn ang="0">
                  <a:pos x="4" y="4"/>
                </a:cxn>
                <a:cxn ang="0">
                  <a:pos x="0" y="2"/>
                </a:cxn>
              </a:cxnLst>
              <a:rect l="0" t="0" r="r" b="b"/>
              <a:pathLst>
                <a:path w="6" h="4">
                  <a:moveTo>
                    <a:pt x="0" y="2"/>
                  </a:moveTo>
                  <a:cubicBezTo>
                    <a:pt x="1" y="0"/>
                    <a:pt x="6" y="4"/>
                    <a:pt x="4" y="4"/>
                  </a:cubicBezTo>
                  <a:cubicBezTo>
                    <a:pt x="1" y="4"/>
                    <a:pt x="0" y="4"/>
                    <a:pt x="0" y="2"/>
                  </a:cubicBezTo>
                </a:path>
              </a:pathLst>
            </a:custGeom>
            <a:grpFill/>
            <a:ln w="6350" cmpd="sng">
              <a:solidFill>
                <a:schemeClr val="bg1"/>
              </a:solidFill>
              <a:round/>
              <a:headEnd/>
              <a:tailEnd/>
            </a:ln>
          </p:spPr>
          <p:txBody>
            <a:bodyPr lIns="45720" tIns="27432" rIns="45720" bIns="27432"/>
            <a:lstStyle/>
            <a:p>
              <a:endParaRPr lang="en-GB" sz="900" dirty="0"/>
            </a:p>
          </p:txBody>
        </p:sp>
        <p:sp>
          <p:nvSpPr>
            <p:cNvPr id="342" name="Freeform 273"/>
            <p:cNvSpPr>
              <a:spLocks/>
            </p:cNvSpPr>
            <p:nvPr/>
          </p:nvSpPr>
          <p:spPr bwMode="auto">
            <a:xfrm>
              <a:off x="2435" y="2431"/>
              <a:ext cx="11" cy="6"/>
            </a:xfrm>
            <a:custGeom>
              <a:avLst/>
              <a:gdLst/>
              <a:ahLst/>
              <a:cxnLst>
                <a:cxn ang="0">
                  <a:pos x="3" y="3"/>
                </a:cxn>
                <a:cxn ang="0">
                  <a:pos x="0" y="0"/>
                </a:cxn>
                <a:cxn ang="0">
                  <a:pos x="3" y="1"/>
                </a:cxn>
                <a:cxn ang="0">
                  <a:pos x="4" y="1"/>
                </a:cxn>
                <a:cxn ang="0">
                  <a:pos x="3" y="3"/>
                </a:cxn>
              </a:cxnLst>
              <a:rect l="0" t="0" r="r" b="b"/>
              <a:pathLst>
                <a:path w="6" h="3">
                  <a:moveTo>
                    <a:pt x="3" y="3"/>
                  </a:moveTo>
                  <a:cubicBezTo>
                    <a:pt x="0" y="1"/>
                    <a:pt x="0" y="1"/>
                    <a:pt x="0" y="0"/>
                  </a:cubicBezTo>
                  <a:cubicBezTo>
                    <a:pt x="1" y="0"/>
                    <a:pt x="1" y="1"/>
                    <a:pt x="3" y="1"/>
                  </a:cubicBezTo>
                  <a:cubicBezTo>
                    <a:pt x="3" y="1"/>
                    <a:pt x="6" y="1"/>
                    <a:pt x="4" y="1"/>
                  </a:cubicBezTo>
                  <a:cubicBezTo>
                    <a:pt x="3" y="3"/>
                    <a:pt x="3" y="3"/>
                    <a:pt x="3" y="3"/>
                  </a:cubicBezTo>
                </a:path>
              </a:pathLst>
            </a:custGeom>
            <a:grpFill/>
            <a:ln w="6350" cmpd="sng">
              <a:solidFill>
                <a:schemeClr val="bg1"/>
              </a:solidFill>
              <a:round/>
              <a:headEnd/>
              <a:tailEnd/>
            </a:ln>
          </p:spPr>
          <p:txBody>
            <a:bodyPr lIns="45720" tIns="27432" rIns="45720" bIns="27432"/>
            <a:lstStyle/>
            <a:p>
              <a:endParaRPr lang="en-GB" sz="900" dirty="0"/>
            </a:p>
          </p:txBody>
        </p:sp>
        <p:sp>
          <p:nvSpPr>
            <p:cNvPr id="343" name="Freeform 274"/>
            <p:cNvSpPr>
              <a:spLocks/>
            </p:cNvSpPr>
            <p:nvPr/>
          </p:nvSpPr>
          <p:spPr bwMode="auto">
            <a:xfrm>
              <a:off x="3364" y="3287"/>
              <a:ext cx="8" cy="13"/>
            </a:xfrm>
            <a:custGeom>
              <a:avLst/>
              <a:gdLst/>
              <a:ahLst/>
              <a:cxnLst>
                <a:cxn ang="0">
                  <a:pos x="2" y="2"/>
                </a:cxn>
                <a:cxn ang="0">
                  <a:pos x="2" y="7"/>
                </a:cxn>
                <a:cxn ang="0">
                  <a:pos x="2" y="2"/>
                </a:cxn>
              </a:cxnLst>
              <a:rect l="0" t="0" r="r" b="b"/>
              <a:pathLst>
                <a:path w="4" h="7">
                  <a:moveTo>
                    <a:pt x="2" y="2"/>
                  </a:moveTo>
                  <a:cubicBezTo>
                    <a:pt x="2" y="0"/>
                    <a:pt x="4" y="7"/>
                    <a:pt x="2" y="7"/>
                  </a:cubicBezTo>
                  <a:cubicBezTo>
                    <a:pt x="0" y="7"/>
                    <a:pt x="0" y="2"/>
                    <a:pt x="2" y="2"/>
                  </a:cubicBezTo>
                </a:path>
              </a:pathLst>
            </a:custGeom>
            <a:grpFill/>
            <a:ln w="6350" cmpd="sng">
              <a:solidFill>
                <a:schemeClr val="bg1"/>
              </a:solidFill>
              <a:round/>
              <a:headEnd/>
              <a:tailEnd/>
            </a:ln>
          </p:spPr>
          <p:txBody>
            <a:bodyPr lIns="45720" tIns="27432" rIns="45720" bIns="27432"/>
            <a:lstStyle/>
            <a:p>
              <a:endParaRPr lang="en-GB" sz="900" dirty="0"/>
            </a:p>
          </p:txBody>
        </p:sp>
        <p:sp>
          <p:nvSpPr>
            <p:cNvPr id="344" name="Freeform 275"/>
            <p:cNvSpPr>
              <a:spLocks/>
            </p:cNvSpPr>
            <p:nvPr/>
          </p:nvSpPr>
          <p:spPr bwMode="auto">
            <a:xfrm>
              <a:off x="3391" y="3312"/>
              <a:ext cx="6" cy="10"/>
            </a:xfrm>
            <a:custGeom>
              <a:avLst/>
              <a:gdLst/>
              <a:ahLst/>
              <a:cxnLst>
                <a:cxn ang="0">
                  <a:pos x="2" y="3"/>
                </a:cxn>
                <a:cxn ang="0">
                  <a:pos x="2" y="2"/>
                </a:cxn>
                <a:cxn ang="0">
                  <a:pos x="2" y="3"/>
                </a:cxn>
              </a:cxnLst>
              <a:rect l="0" t="0" r="r" b="b"/>
              <a:pathLst>
                <a:path w="3" h="5">
                  <a:moveTo>
                    <a:pt x="2" y="3"/>
                  </a:moveTo>
                  <a:cubicBezTo>
                    <a:pt x="0" y="2"/>
                    <a:pt x="0" y="0"/>
                    <a:pt x="2" y="2"/>
                  </a:cubicBezTo>
                  <a:cubicBezTo>
                    <a:pt x="3" y="2"/>
                    <a:pt x="3" y="5"/>
                    <a:pt x="2" y="3"/>
                  </a:cubicBezTo>
                </a:path>
              </a:pathLst>
            </a:custGeom>
            <a:grpFill/>
            <a:ln w="6350" cmpd="sng">
              <a:solidFill>
                <a:schemeClr val="bg1"/>
              </a:solidFill>
              <a:round/>
              <a:headEnd/>
              <a:tailEnd/>
            </a:ln>
          </p:spPr>
          <p:txBody>
            <a:bodyPr lIns="45720" tIns="27432" rIns="45720" bIns="27432"/>
            <a:lstStyle/>
            <a:p>
              <a:endParaRPr lang="en-GB" sz="900" dirty="0"/>
            </a:p>
          </p:txBody>
        </p:sp>
        <p:sp>
          <p:nvSpPr>
            <p:cNvPr id="345" name="Freeform 276"/>
            <p:cNvSpPr>
              <a:spLocks/>
            </p:cNvSpPr>
            <p:nvPr/>
          </p:nvSpPr>
          <p:spPr bwMode="auto">
            <a:xfrm>
              <a:off x="3379" y="3302"/>
              <a:ext cx="6" cy="6"/>
            </a:xfrm>
            <a:custGeom>
              <a:avLst/>
              <a:gdLst/>
              <a:ahLst/>
              <a:cxnLst>
                <a:cxn ang="0">
                  <a:pos x="2" y="0"/>
                </a:cxn>
                <a:cxn ang="0">
                  <a:pos x="3" y="3"/>
                </a:cxn>
                <a:cxn ang="0">
                  <a:pos x="2" y="0"/>
                </a:cxn>
              </a:cxnLst>
              <a:rect l="0" t="0" r="r" b="b"/>
              <a:pathLst>
                <a:path w="3" h="3">
                  <a:moveTo>
                    <a:pt x="2" y="0"/>
                  </a:moveTo>
                  <a:cubicBezTo>
                    <a:pt x="0" y="2"/>
                    <a:pt x="3" y="3"/>
                    <a:pt x="3" y="3"/>
                  </a:cubicBezTo>
                  <a:cubicBezTo>
                    <a:pt x="3" y="2"/>
                    <a:pt x="3" y="0"/>
                    <a:pt x="2" y="0"/>
                  </a:cubicBezTo>
                </a:path>
              </a:pathLst>
            </a:custGeom>
            <a:grpFill/>
            <a:ln w="6350" cmpd="sng">
              <a:solidFill>
                <a:schemeClr val="bg1"/>
              </a:solidFill>
              <a:round/>
              <a:headEnd/>
              <a:tailEnd/>
            </a:ln>
          </p:spPr>
          <p:txBody>
            <a:bodyPr lIns="45720" tIns="27432" rIns="45720" bIns="27432"/>
            <a:lstStyle/>
            <a:p>
              <a:endParaRPr lang="en-GB" sz="900" dirty="0"/>
            </a:p>
          </p:txBody>
        </p:sp>
        <p:sp>
          <p:nvSpPr>
            <p:cNvPr id="346" name="Freeform 277"/>
            <p:cNvSpPr>
              <a:spLocks/>
            </p:cNvSpPr>
            <p:nvPr/>
          </p:nvSpPr>
          <p:spPr bwMode="auto">
            <a:xfrm>
              <a:off x="3152" y="3091"/>
              <a:ext cx="171" cy="209"/>
            </a:xfrm>
            <a:custGeom>
              <a:avLst/>
              <a:gdLst/>
              <a:ahLst/>
              <a:cxnLst>
                <a:cxn ang="0">
                  <a:pos x="2" y="35"/>
                </a:cxn>
                <a:cxn ang="0">
                  <a:pos x="11" y="24"/>
                </a:cxn>
                <a:cxn ang="0">
                  <a:pos x="9" y="17"/>
                </a:cxn>
                <a:cxn ang="0">
                  <a:pos x="11" y="14"/>
                </a:cxn>
                <a:cxn ang="0">
                  <a:pos x="12" y="8"/>
                </a:cxn>
                <a:cxn ang="0">
                  <a:pos x="9" y="0"/>
                </a:cxn>
                <a:cxn ang="0">
                  <a:pos x="37" y="0"/>
                </a:cxn>
                <a:cxn ang="0">
                  <a:pos x="64" y="19"/>
                </a:cxn>
                <a:cxn ang="0">
                  <a:pos x="67" y="27"/>
                </a:cxn>
                <a:cxn ang="0">
                  <a:pos x="79" y="36"/>
                </a:cxn>
                <a:cxn ang="0">
                  <a:pos x="76" y="44"/>
                </a:cxn>
                <a:cxn ang="0">
                  <a:pos x="81" y="58"/>
                </a:cxn>
                <a:cxn ang="0">
                  <a:pos x="81" y="66"/>
                </a:cxn>
                <a:cxn ang="0">
                  <a:pos x="81" y="77"/>
                </a:cxn>
                <a:cxn ang="0">
                  <a:pos x="82" y="89"/>
                </a:cxn>
                <a:cxn ang="0">
                  <a:pos x="88" y="94"/>
                </a:cxn>
                <a:cxn ang="0">
                  <a:pos x="76" y="102"/>
                </a:cxn>
                <a:cxn ang="0">
                  <a:pos x="69" y="102"/>
                </a:cxn>
                <a:cxn ang="0">
                  <a:pos x="61" y="105"/>
                </a:cxn>
                <a:cxn ang="0">
                  <a:pos x="53" y="105"/>
                </a:cxn>
                <a:cxn ang="0">
                  <a:pos x="43" y="103"/>
                </a:cxn>
                <a:cxn ang="0">
                  <a:pos x="41" y="94"/>
                </a:cxn>
                <a:cxn ang="0">
                  <a:pos x="37" y="84"/>
                </a:cxn>
                <a:cxn ang="0">
                  <a:pos x="29" y="83"/>
                </a:cxn>
                <a:cxn ang="0">
                  <a:pos x="21" y="78"/>
                </a:cxn>
                <a:cxn ang="0">
                  <a:pos x="18" y="77"/>
                </a:cxn>
                <a:cxn ang="0">
                  <a:pos x="12" y="70"/>
                </a:cxn>
                <a:cxn ang="0">
                  <a:pos x="9" y="63"/>
                </a:cxn>
                <a:cxn ang="0">
                  <a:pos x="2" y="49"/>
                </a:cxn>
                <a:cxn ang="0">
                  <a:pos x="2" y="35"/>
                </a:cxn>
              </a:cxnLst>
              <a:rect l="0" t="0" r="r" b="b"/>
              <a:pathLst>
                <a:path w="88" h="108">
                  <a:moveTo>
                    <a:pt x="2" y="35"/>
                  </a:moveTo>
                  <a:cubicBezTo>
                    <a:pt x="8" y="33"/>
                    <a:pt x="6" y="28"/>
                    <a:pt x="11" y="24"/>
                  </a:cubicBezTo>
                  <a:cubicBezTo>
                    <a:pt x="15" y="19"/>
                    <a:pt x="9" y="19"/>
                    <a:pt x="9" y="17"/>
                  </a:cubicBezTo>
                  <a:cubicBezTo>
                    <a:pt x="9" y="16"/>
                    <a:pt x="11" y="16"/>
                    <a:pt x="11" y="14"/>
                  </a:cubicBezTo>
                  <a:cubicBezTo>
                    <a:pt x="12" y="14"/>
                    <a:pt x="12" y="13"/>
                    <a:pt x="12" y="8"/>
                  </a:cubicBezTo>
                  <a:cubicBezTo>
                    <a:pt x="11" y="2"/>
                    <a:pt x="9" y="3"/>
                    <a:pt x="9" y="0"/>
                  </a:cubicBezTo>
                  <a:cubicBezTo>
                    <a:pt x="12" y="0"/>
                    <a:pt x="32" y="0"/>
                    <a:pt x="37" y="0"/>
                  </a:cubicBezTo>
                  <a:cubicBezTo>
                    <a:pt x="53" y="11"/>
                    <a:pt x="60" y="16"/>
                    <a:pt x="64" y="19"/>
                  </a:cubicBezTo>
                  <a:cubicBezTo>
                    <a:pt x="70" y="22"/>
                    <a:pt x="64" y="22"/>
                    <a:pt x="67" y="27"/>
                  </a:cubicBezTo>
                  <a:cubicBezTo>
                    <a:pt x="72" y="30"/>
                    <a:pt x="78" y="36"/>
                    <a:pt x="79" y="36"/>
                  </a:cubicBezTo>
                  <a:cubicBezTo>
                    <a:pt x="76" y="41"/>
                    <a:pt x="78" y="41"/>
                    <a:pt x="76" y="44"/>
                  </a:cubicBezTo>
                  <a:cubicBezTo>
                    <a:pt x="73" y="52"/>
                    <a:pt x="78" y="55"/>
                    <a:pt x="81" y="58"/>
                  </a:cubicBezTo>
                  <a:cubicBezTo>
                    <a:pt x="82" y="63"/>
                    <a:pt x="78" y="59"/>
                    <a:pt x="81" y="66"/>
                  </a:cubicBezTo>
                  <a:cubicBezTo>
                    <a:pt x="82" y="72"/>
                    <a:pt x="78" y="69"/>
                    <a:pt x="81" y="77"/>
                  </a:cubicBezTo>
                  <a:cubicBezTo>
                    <a:pt x="84" y="84"/>
                    <a:pt x="81" y="84"/>
                    <a:pt x="82" y="89"/>
                  </a:cubicBezTo>
                  <a:cubicBezTo>
                    <a:pt x="85" y="92"/>
                    <a:pt x="85" y="89"/>
                    <a:pt x="88" y="94"/>
                  </a:cubicBezTo>
                  <a:cubicBezTo>
                    <a:pt x="85" y="97"/>
                    <a:pt x="82" y="98"/>
                    <a:pt x="76" y="102"/>
                  </a:cubicBezTo>
                  <a:cubicBezTo>
                    <a:pt x="70" y="105"/>
                    <a:pt x="69" y="97"/>
                    <a:pt x="69" y="102"/>
                  </a:cubicBezTo>
                  <a:cubicBezTo>
                    <a:pt x="67" y="106"/>
                    <a:pt x="63" y="106"/>
                    <a:pt x="61" y="105"/>
                  </a:cubicBezTo>
                  <a:cubicBezTo>
                    <a:pt x="60" y="103"/>
                    <a:pt x="56" y="108"/>
                    <a:pt x="53" y="105"/>
                  </a:cubicBezTo>
                  <a:cubicBezTo>
                    <a:pt x="50" y="100"/>
                    <a:pt x="50" y="106"/>
                    <a:pt x="43" y="103"/>
                  </a:cubicBezTo>
                  <a:cubicBezTo>
                    <a:pt x="40" y="98"/>
                    <a:pt x="43" y="98"/>
                    <a:pt x="41" y="94"/>
                  </a:cubicBezTo>
                  <a:cubicBezTo>
                    <a:pt x="40" y="89"/>
                    <a:pt x="38" y="86"/>
                    <a:pt x="37" y="84"/>
                  </a:cubicBezTo>
                  <a:cubicBezTo>
                    <a:pt x="34" y="84"/>
                    <a:pt x="31" y="84"/>
                    <a:pt x="29" y="83"/>
                  </a:cubicBezTo>
                  <a:cubicBezTo>
                    <a:pt x="21" y="78"/>
                    <a:pt x="23" y="81"/>
                    <a:pt x="21" y="78"/>
                  </a:cubicBezTo>
                  <a:cubicBezTo>
                    <a:pt x="20" y="75"/>
                    <a:pt x="20" y="80"/>
                    <a:pt x="18" y="77"/>
                  </a:cubicBezTo>
                  <a:cubicBezTo>
                    <a:pt x="17" y="74"/>
                    <a:pt x="14" y="75"/>
                    <a:pt x="12" y="70"/>
                  </a:cubicBezTo>
                  <a:cubicBezTo>
                    <a:pt x="11" y="69"/>
                    <a:pt x="9" y="67"/>
                    <a:pt x="9" y="63"/>
                  </a:cubicBezTo>
                  <a:cubicBezTo>
                    <a:pt x="8" y="59"/>
                    <a:pt x="0" y="53"/>
                    <a:pt x="2" y="49"/>
                  </a:cubicBezTo>
                  <a:cubicBezTo>
                    <a:pt x="3" y="44"/>
                    <a:pt x="0" y="41"/>
                    <a:pt x="2" y="35"/>
                  </a:cubicBezTo>
                </a:path>
              </a:pathLst>
            </a:custGeom>
            <a:grpFill/>
            <a:ln w="6350" cmpd="sng">
              <a:solidFill>
                <a:schemeClr val="bg1"/>
              </a:solidFill>
              <a:round/>
              <a:headEnd/>
              <a:tailEnd/>
            </a:ln>
          </p:spPr>
          <p:txBody>
            <a:bodyPr lIns="45720" tIns="27432" rIns="45720" bIns="27432"/>
            <a:lstStyle/>
            <a:p>
              <a:endParaRPr lang="en-GB" sz="900" dirty="0"/>
            </a:p>
          </p:txBody>
        </p:sp>
        <p:sp>
          <p:nvSpPr>
            <p:cNvPr id="347" name="Freeform 278"/>
            <p:cNvSpPr>
              <a:spLocks/>
            </p:cNvSpPr>
            <p:nvPr/>
          </p:nvSpPr>
          <p:spPr bwMode="auto">
            <a:xfrm>
              <a:off x="3302" y="3178"/>
              <a:ext cx="9" cy="19"/>
            </a:xfrm>
            <a:custGeom>
              <a:avLst/>
              <a:gdLst/>
              <a:ahLst/>
              <a:cxnLst>
                <a:cxn ang="0">
                  <a:pos x="2" y="9"/>
                </a:cxn>
                <a:cxn ang="0">
                  <a:pos x="2" y="4"/>
                </a:cxn>
                <a:cxn ang="0">
                  <a:pos x="3" y="4"/>
                </a:cxn>
                <a:cxn ang="0">
                  <a:pos x="3" y="7"/>
                </a:cxn>
                <a:cxn ang="0">
                  <a:pos x="2" y="9"/>
                </a:cxn>
              </a:cxnLst>
              <a:rect l="0" t="0" r="r" b="b"/>
              <a:pathLst>
                <a:path w="5" h="10">
                  <a:moveTo>
                    <a:pt x="2" y="9"/>
                  </a:moveTo>
                  <a:cubicBezTo>
                    <a:pt x="2" y="7"/>
                    <a:pt x="0" y="4"/>
                    <a:pt x="2" y="4"/>
                  </a:cubicBezTo>
                  <a:cubicBezTo>
                    <a:pt x="2" y="2"/>
                    <a:pt x="2" y="0"/>
                    <a:pt x="3" y="4"/>
                  </a:cubicBezTo>
                  <a:cubicBezTo>
                    <a:pt x="3" y="7"/>
                    <a:pt x="3" y="5"/>
                    <a:pt x="3" y="7"/>
                  </a:cubicBezTo>
                  <a:cubicBezTo>
                    <a:pt x="5" y="9"/>
                    <a:pt x="5" y="10"/>
                    <a:pt x="2" y="9"/>
                  </a:cubicBezTo>
                </a:path>
              </a:pathLst>
            </a:custGeom>
            <a:grpFill/>
            <a:ln w="6350" cmpd="sng">
              <a:solidFill>
                <a:schemeClr val="bg1"/>
              </a:solidFill>
              <a:round/>
              <a:headEnd/>
              <a:tailEnd/>
            </a:ln>
          </p:spPr>
          <p:txBody>
            <a:bodyPr lIns="45720" tIns="27432" rIns="45720" bIns="27432"/>
            <a:lstStyle/>
            <a:p>
              <a:endParaRPr lang="en-GB" sz="900" dirty="0"/>
            </a:p>
          </p:txBody>
        </p:sp>
        <p:sp>
          <p:nvSpPr>
            <p:cNvPr id="348" name="Freeform 279"/>
            <p:cNvSpPr>
              <a:spLocks/>
            </p:cNvSpPr>
            <p:nvPr/>
          </p:nvSpPr>
          <p:spPr bwMode="auto">
            <a:xfrm>
              <a:off x="3308" y="3165"/>
              <a:ext cx="5" cy="11"/>
            </a:xfrm>
            <a:custGeom>
              <a:avLst/>
              <a:gdLst/>
              <a:ahLst/>
              <a:cxnLst>
                <a:cxn ang="0">
                  <a:pos x="2" y="6"/>
                </a:cxn>
                <a:cxn ang="0">
                  <a:pos x="2" y="3"/>
                </a:cxn>
                <a:cxn ang="0">
                  <a:pos x="3" y="1"/>
                </a:cxn>
                <a:cxn ang="0">
                  <a:pos x="3" y="4"/>
                </a:cxn>
                <a:cxn ang="0">
                  <a:pos x="2" y="6"/>
                </a:cxn>
              </a:cxnLst>
              <a:rect l="0" t="0" r="r" b="b"/>
              <a:pathLst>
                <a:path w="3" h="6">
                  <a:moveTo>
                    <a:pt x="2" y="6"/>
                  </a:moveTo>
                  <a:cubicBezTo>
                    <a:pt x="0" y="4"/>
                    <a:pt x="2" y="4"/>
                    <a:pt x="2" y="3"/>
                  </a:cubicBezTo>
                  <a:cubicBezTo>
                    <a:pt x="2" y="1"/>
                    <a:pt x="2" y="0"/>
                    <a:pt x="3" y="1"/>
                  </a:cubicBezTo>
                  <a:cubicBezTo>
                    <a:pt x="3" y="1"/>
                    <a:pt x="3" y="1"/>
                    <a:pt x="3" y="4"/>
                  </a:cubicBezTo>
                  <a:cubicBezTo>
                    <a:pt x="3" y="6"/>
                    <a:pt x="3" y="6"/>
                    <a:pt x="2" y="6"/>
                  </a:cubicBezTo>
                </a:path>
              </a:pathLst>
            </a:custGeom>
            <a:grpFill/>
            <a:ln w="6350" cmpd="sng">
              <a:solidFill>
                <a:schemeClr val="bg1"/>
              </a:solidFill>
              <a:round/>
              <a:headEnd/>
              <a:tailEnd/>
            </a:ln>
          </p:spPr>
          <p:txBody>
            <a:bodyPr lIns="45720" tIns="27432" rIns="45720" bIns="27432"/>
            <a:lstStyle/>
            <a:p>
              <a:endParaRPr lang="en-GB" sz="900" dirty="0"/>
            </a:p>
          </p:txBody>
        </p:sp>
        <p:sp>
          <p:nvSpPr>
            <p:cNvPr id="349" name="Freeform 280"/>
            <p:cNvSpPr>
              <a:spLocks/>
            </p:cNvSpPr>
            <p:nvPr/>
          </p:nvSpPr>
          <p:spPr bwMode="auto">
            <a:xfrm>
              <a:off x="3308" y="3215"/>
              <a:ext cx="9" cy="10"/>
            </a:xfrm>
            <a:custGeom>
              <a:avLst/>
              <a:gdLst/>
              <a:ahLst/>
              <a:cxnLst>
                <a:cxn ang="0">
                  <a:pos x="2" y="5"/>
                </a:cxn>
                <a:cxn ang="0">
                  <a:pos x="3" y="2"/>
                </a:cxn>
                <a:cxn ang="0">
                  <a:pos x="2" y="5"/>
                </a:cxn>
              </a:cxnLst>
              <a:rect l="0" t="0" r="r" b="b"/>
              <a:pathLst>
                <a:path w="5" h="5">
                  <a:moveTo>
                    <a:pt x="2" y="5"/>
                  </a:moveTo>
                  <a:cubicBezTo>
                    <a:pt x="0" y="5"/>
                    <a:pt x="5" y="0"/>
                    <a:pt x="3" y="2"/>
                  </a:cubicBezTo>
                  <a:cubicBezTo>
                    <a:pt x="3" y="3"/>
                    <a:pt x="3" y="5"/>
                    <a:pt x="2" y="5"/>
                  </a:cubicBezTo>
                </a:path>
              </a:pathLst>
            </a:custGeom>
            <a:grpFill/>
            <a:ln w="6350" cmpd="sng">
              <a:solidFill>
                <a:schemeClr val="bg1"/>
              </a:solidFill>
              <a:round/>
              <a:headEnd/>
              <a:tailEnd/>
            </a:ln>
          </p:spPr>
          <p:txBody>
            <a:bodyPr lIns="45720" tIns="27432" rIns="45720" bIns="27432"/>
            <a:lstStyle/>
            <a:p>
              <a:endParaRPr lang="en-GB" sz="900" dirty="0"/>
            </a:p>
          </p:txBody>
        </p:sp>
        <p:sp>
          <p:nvSpPr>
            <p:cNvPr id="350" name="Freeform 281"/>
            <p:cNvSpPr>
              <a:spLocks/>
            </p:cNvSpPr>
            <p:nvPr/>
          </p:nvSpPr>
          <p:spPr bwMode="auto">
            <a:xfrm>
              <a:off x="3548" y="3471"/>
              <a:ext cx="16" cy="15"/>
            </a:xfrm>
            <a:custGeom>
              <a:avLst/>
              <a:gdLst/>
              <a:ahLst/>
              <a:cxnLst>
                <a:cxn ang="0">
                  <a:pos x="1" y="2"/>
                </a:cxn>
                <a:cxn ang="0">
                  <a:pos x="6" y="5"/>
                </a:cxn>
                <a:cxn ang="0">
                  <a:pos x="1" y="2"/>
                </a:cxn>
              </a:cxnLst>
              <a:rect l="0" t="0" r="r" b="b"/>
              <a:pathLst>
                <a:path w="8" h="8">
                  <a:moveTo>
                    <a:pt x="1" y="2"/>
                  </a:moveTo>
                  <a:cubicBezTo>
                    <a:pt x="3" y="0"/>
                    <a:pt x="8" y="4"/>
                    <a:pt x="6" y="5"/>
                  </a:cubicBezTo>
                  <a:cubicBezTo>
                    <a:pt x="5" y="8"/>
                    <a:pt x="0" y="5"/>
                    <a:pt x="1" y="2"/>
                  </a:cubicBezTo>
                </a:path>
              </a:pathLst>
            </a:custGeom>
            <a:grpFill/>
            <a:ln w="6350" cmpd="sng">
              <a:solidFill>
                <a:schemeClr val="bg1"/>
              </a:solidFill>
              <a:round/>
              <a:headEnd/>
              <a:tailEnd/>
            </a:ln>
          </p:spPr>
          <p:txBody>
            <a:bodyPr lIns="45720" tIns="27432" rIns="45720" bIns="27432"/>
            <a:lstStyle/>
            <a:p>
              <a:endParaRPr lang="en-GB" sz="900" dirty="0"/>
            </a:p>
          </p:txBody>
        </p:sp>
        <p:sp>
          <p:nvSpPr>
            <p:cNvPr id="351" name="Freeform 282"/>
            <p:cNvSpPr>
              <a:spLocks/>
            </p:cNvSpPr>
            <p:nvPr/>
          </p:nvSpPr>
          <p:spPr bwMode="auto">
            <a:xfrm>
              <a:off x="3577" y="3452"/>
              <a:ext cx="16" cy="17"/>
            </a:xfrm>
            <a:custGeom>
              <a:avLst/>
              <a:gdLst/>
              <a:ahLst/>
              <a:cxnLst>
                <a:cxn ang="0">
                  <a:pos x="5" y="7"/>
                </a:cxn>
                <a:cxn ang="0">
                  <a:pos x="6" y="3"/>
                </a:cxn>
                <a:cxn ang="0">
                  <a:pos x="5" y="7"/>
                </a:cxn>
              </a:cxnLst>
              <a:rect l="0" t="0" r="r" b="b"/>
              <a:pathLst>
                <a:path w="8" h="9">
                  <a:moveTo>
                    <a:pt x="5" y="7"/>
                  </a:moveTo>
                  <a:cubicBezTo>
                    <a:pt x="0" y="9"/>
                    <a:pt x="5" y="0"/>
                    <a:pt x="6" y="3"/>
                  </a:cubicBezTo>
                  <a:cubicBezTo>
                    <a:pt x="6" y="6"/>
                    <a:pt x="8" y="7"/>
                    <a:pt x="5" y="7"/>
                  </a:cubicBezTo>
                </a:path>
              </a:pathLst>
            </a:custGeom>
            <a:grpFill/>
            <a:ln w="6350" cmpd="sng">
              <a:solidFill>
                <a:schemeClr val="bg1"/>
              </a:solidFill>
              <a:round/>
              <a:headEnd/>
              <a:tailEnd/>
            </a:ln>
          </p:spPr>
          <p:txBody>
            <a:bodyPr lIns="45720" tIns="27432" rIns="45720" bIns="27432"/>
            <a:lstStyle/>
            <a:p>
              <a:endParaRPr lang="en-GB" sz="900" dirty="0"/>
            </a:p>
          </p:txBody>
        </p:sp>
        <p:sp>
          <p:nvSpPr>
            <p:cNvPr id="352" name="Freeform 283"/>
            <p:cNvSpPr>
              <a:spLocks/>
            </p:cNvSpPr>
            <p:nvPr/>
          </p:nvSpPr>
          <p:spPr bwMode="auto">
            <a:xfrm>
              <a:off x="2953" y="2210"/>
              <a:ext cx="13" cy="4"/>
            </a:xfrm>
            <a:custGeom>
              <a:avLst/>
              <a:gdLst/>
              <a:ahLst/>
              <a:cxnLst>
                <a:cxn ang="0">
                  <a:pos x="6" y="2"/>
                </a:cxn>
                <a:cxn ang="0">
                  <a:pos x="3" y="2"/>
                </a:cxn>
                <a:cxn ang="0">
                  <a:pos x="1" y="2"/>
                </a:cxn>
                <a:cxn ang="0">
                  <a:pos x="6" y="2"/>
                </a:cxn>
              </a:cxnLst>
              <a:rect l="0" t="0" r="r" b="b"/>
              <a:pathLst>
                <a:path w="7" h="2">
                  <a:moveTo>
                    <a:pt x="6" y="2"/>
                  </a:moveTo>
                  <a:cubicBezTo>
                    <a:pt x="7" y="2"/>
                    <a:pt x="4" y="2"/>
                    <a:pt x="3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3" y="0"/>
                    <a:pt x="4" y="2"/>
                    <a:pt x="6" y="2"/>
                  </a:cubicBezTo>
                </a:path>
              </a:pathLst>
            </a:custGeom>
            <a:grpFill/>
            <a:ln w="6350" cmpd="sng">
              <a:solidFill>
                <a:schemeClr val="bg1"/>
              </a:solidFill>
              <a:round/>
              <a:headEnd/>
              <a:tailEnd/>
            </a:ln>
          </p:spPr>
          <p:txBody>
            <a:bodyPr lIns="45720" tIns="27432" rIns="45720" bIns="27432"/>
            <a:lstStyle/>
            <a:p>
              <a:endParaRPr lang="en-GB" sz="900" dirty="0"/>
            </a:p>
          </p:txBody>
        </p:sp>
        <p:sp>
          <p:nvSpPr>
            <p:cNvPr id="353" name="Freeform 284"/>
            <p:cNvSpPr>
              <a:spLocks/>
            </p:cNvSpPr>
            <p:nvPr/>
          </p:nvSpPr>
          <p:spPr bwMode="auto">
            <a:xfrm>
              <a:off x="2953" y="2208"/>
              <a:ext cx="11" cy="2"/>
            </a:xfrm>
            <a:custGeom>
              <a:avLst/>
              <a:gdLst/>
              <a:ahLst/>
              <a:cxnLst>
                <a:cxn ang="0">
                  <a:pos x="1" y="1"/>
                </a:cxn>
                <a:cxn ang="0">
                  <a:pos x="4" y="1"/>
                </a:cxn>
                <a:cxn ang="0">
                  <a:pos x="1" y="1"/>
                </a:cxn>
              </a:cxnLst>
              <a:rect l="0" t="0" r="r" b="b"/>
              <a:pathLst>
                <a:path w="6" h="1">
                  <a:moveTo>
                    <a:pt x="1" y="1"/>
                  </a:moveTo>
                  <a:cubicBezTo>
                    <a:pt x="0" y="0"/>
                    <a:pt x="6" y="1"/>
                    <a:pt x="4" y="1"/>
                  </a:cubicBezTo>
                  <a:cubicBezTo>
                    <a:pt x="3" y="1"/>
                    <a:pt x="1" y="1"/>
                    <a:pt x="1" y="1"/>
                  </a:cubicBezTo>
                </a:path>
              </a:pathLst>
            </a:custGeom>
            <a:grpFill/>
            <a:ln w="6350" cmpd="sng">
              <a:solidFill>
                <a:schemeClr val="bg1"/>
              </a:solidFill>
              <a:round/>
              <a:headEnd/>
              <a:tailEnd/>
            </a:ln>
          </p:spPr>
          <p:txBody>
            <a:bodyPr lIns="45720" tIns="27432" rIns="45720" bIns="27432"/>
            <a:lstStyle/>
            <a:p>
              <a:endParaRPr lang="en-GB" sz="900" dirty="0"/>
            </a:p>
          </p:txBody>
        </p:sp>
        <p:sp>
          <p:nvSpPr>
            <p:cNvPr id="354" name="Freeform 285"/>
            <p:cNvSpPr>
              <a:spLocks/>
            </p:cNvSpPr>
            <p:nvPr/>
          </p:nvSpPr>
          <p:spPr bwMode="auto">
            <a:xfrm>
              <a:off x="2955" y="2218"/>
              <a:ext cx="9" cy="2"/>
            </a:xfrm>
            <a:custGeom>
              <a:avLst/>
              <a:gdLst/>
              <a:ahLst/>
              <a:cxnLst>
                <a:cxn ang="0">
                  <a:pos x="2" y="1"/>
                </a:cxn>
                <a:cxn ang="0">
                  <a:pos x="5" y="1"/>
                </a:cxn>
                <a:cxn ang="0">
                  <a:pos x="3" y="1"/>
                </a:cxn>
                <a:cxn ang="0">
                  <a:pos x="2" y="1"/>
                </a:cxn>
              </a:cxnLst>
              <a:rect l="0" t="0" r="r" b="b"/>
              <a:pathLst>
                <a:path w="5" h="1">
                  <a:moveTo>
                    <a:pt x="2" y="1"/>
                  </a:moveTo>
                  <a:cubicBezTo>
                    <a:pt x="0" y="0"/>
                    <a:pt x="5" y="0"/>
                    <a:pt x="5" y="1"/>
                  </a:cubicBezTo>
                  <a:cubicBezTo>
                    <a:pt x="5" y="1"/>
                    <a:pt x="5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</a:path>
              </a:pathLst>
            </a:custGeom>
            <a:grpFill/>
            <a:ln w="6350" cmpd="sng">
              <a:solidFill>
                <a:schemeClr val="bg1"/>
              </a:solidFill>
              <a:round/>
              <a:headEnd/>
              <a:tailEnd/>
            </a:ln>
          </p:spPr>
          <p:txBody>
            <a:bodyPr lIns="45720" tIns="27432" rIns="45720" bIns="27432"/>
            <a:lstStyle/>
            <a:p>
              <a:endParaRPr lang="en-GB" sz="900" dirty="0"/>
            </a:p>
          </p:txBody>
        </p:sp>
        <p:sp>
          <p:nvSpPr>
            <p:cNvPr id="355" name="Freeform 286"/>
            <p:cNvSpPr>
              <a:spLocks/>
            </p:cNvSpPr>
            <p:nvPr/>
          </p:nvSpPr>
          <p:spPr bwMode="auto">
            <a:xfrm>
              <a:off x="2922" y="2169"/>
              <a:ext cx="5" cy="6"/>
            </a:xfrm>
            <a:custGeom>
              <a:avLst/>
              <a:gdLst/>
              <a:ahLst/>
              <a:cxnLst>
                <a:cxn ang="0">
                  <a:pos x="3" y="3"/>
                </a:cxn>
                <a:cxn ang="0">
                  <a:pos x="0" y="1"/>
                </a:cxn>
                <a:cxn ang="0">
                  <a:pos x="2" y="0"/>
                </a:cxn>
                <a:cxn ang="0">
                  <a:pos x="3" y="1"/>
                </a:cxn>
                <a:cxn ang="0">
                  <a:pos x="3" y="3"/>
                </a:cxn>
              </a:cxnLst>
              <a:rect l="0" t="0" r="r" b="b"/>
              <a:pathLst>
                <a:path w="3" h="3">
                  <a:moveTo>
                    <a:pt x="3" y="3"/>
                  </a:moveTo>
                  <a:cubicBezTo>
                    <a:pt x="2" y="3"/>
                    <a:pt x="0" y="1"/>
                    <a:pt x="0" y="1"/>
                  </a:cubicBezTo>
                  <a:cubicBezTo>
                    <a:pt x="2" y="0"/>
                    <a:pt x="0" y="0"/>
                    <a:pt x="2" y="0"/>
                  </a:cubicBezTo>
                  <a:cubicBezTo>
                    <a:pt x="2" y="0"/>
                    <a:pt x="2" y="0"/>
                    <a:pt x="3" y="1"/>
                  </a:cubicBezTo>
                  <a:cubicBezTo>
                    <a:pt x="3" y="3"/>
                    <a:pt x="3" y="3"/>
                    <a:pt x="3" y="3"/>
                  </a:cubicBezTo>
                </a:path>
              </a:pathLst>
            </a:custGeom>
            <a:grpFill/>
            <a:ln w="6350" cmpd="sng">
              <a:solidFill>
                <a:schemeClr val="bg1"/>
              </a:solidFill>
              <a:round/>
              <a:headEnd/>
              <a:tailEnd/>
            </a:ln>
          </p:spPr>
          <p:txBody>
            <a:bodyPr lIns="45720" tIns="27432" rIns="45720" bIns="27432"/>
            <a:lstStyle/>
            <a:p>
              <a:endParaRPr lang="en-GB" sz="900" dirty="0"/>
            </a:p>
          </p:txBody>
        </p:sp>
        <p:sp>
          <p:nvSpPr>
            <p:cNvPr id="356" name="Freeform 287"/>
            <p:cNvSpPr>
              <a:spLocks/>
            </p:cNvSpPr>
            <p:nvPr/>
          </p:nvSpPr>
          <p:spPr bwMode="auto">
            <a:xfrm>
              <a:off x="2920" y="2169"/>
              <a:ext cx="5" cy="14"/>
            </a:xfrm>
            <a:custGeom>
              <a:avLst/>
              <a:gdLst/>
              <a:ahLst/>
              <a:cxnLst>
                <a:cxn ang="0">
                  <a:pos x="3" y="6"/>
                </a:cxn>
                <a:cxn ang="0">
                  <a:pos x="1" y="3"/>
                </a:cxn>
                <a:cxn ang="0">
                  <a:pos x="1" y="1"/>
                </a:cxn>
                <a:cxn ang="0">
                  <a:pos x="1" y="0"/>
                </a:cxn>
                <a:cxn ang="0">
                  <a:pos x="3" y="6"/>
                </a:cxn>
              </a:cxnLst>
              <a:rect l="0" t="0" r="r" b="b"/>
              <a:pathLst>
                <a:path w="3" h="7">
                  <a:moveTo>
                    <a:pt x="3" y="6"/>
                  </a:moveTo>
                  <a:cubicBezTo>
                    <a:pt x="1" y="4"/>
                    <a:pt x="0" y="3"/>
                    <a:pt x="1" y="3"/>
                  </a:cubicBezTo>
                  <a:cubicBezTo>
                    <a:pt x="1" y="3"/>
                    <a:pt x="1" y="4"/>
                    <a:pt x="1" y="1"/>
                  </a:cubicBezTo>
                  <a:cubicBezTo>
                    <a:pt x="0" y="0"/>
                    <a:pt x="1" y="0"/>
                    <a:pt x="1" y="0"/>
                  </a:cubicBezTo>
                  <a:cubicBezTo>
                    <a:pt x="1" y="1"/>
                    <a:pt x="3" y="7"/>
                    <a:pt x="3" y="6"/>
                  </a:cubicBezTo>
                </a:path>
              </a:pathLst>
            </a:custGeom>
            <a:grpFill/>
            <a:ln w="6350" cmpd="sng">
              <a:solidFill>
                <a:schemeClr val="bg1"/>
              </a:solidFill>
              <a:round/>
              <a:headEnd/>
              <a:tailEnd/>
            </a:ln>
          </p:spPr>
          <p:txBody>
            <a:bodyPr lIns="45720" tIns="27432" rIns="45720" bIns="27432"/>
            <a:lstStyle/>
            <a:p>
              <a:endParaRPr lang="en-GB" sz="900" dirty="0"/>
            </a:p>
          </p:txBody>
        </p:sp>
        <p:sp>
          <p:nvSpPr>
            <p:cNvPr id="357" name="Freeform 288"/>
            <p:cNvSpPr>
              <a:spLocks/>
            </p:cNvSpPr>
            <p:nvPr/>
          </p:nvSpPr>
          <p:spPr bwMode="auto">
            <a:xfrm>
              <a:off x="2925" y="2177"/>
              <a:ext cx="8" cy="12"/>
            </a:xfrm>
            <a:custGeom>
              <a:avLst/>
              <a:gdLst/>
              <a:ahLst/>
              <a:cxnLst>
                <a:cxn ang="0">
                  <a:pos x="4" y="5"/>
                </a:cxn>
                <a:cxn ang="0">
                  <a:pos x="1" y="2"/>
                </a:cxn>
                <a:cxn ang="0">
                  <a:pos x="1" y="3"/>
                </a:cxn>
                <a:cxn ang="0">
                  <a:pos x="4" y="5"/>
                </a:cxn>
              </a:cxnLst>
              <a:rect l="0" t="0" r="r" b="b"/>
              <a:pathLst>
                <a:path w="4" h="6">
                  <a:moveTo>
                    <a:pt x="4" y="5"/>
                  </a:moveTo>
                  <a:cubicBezTo>
                    <a:pt x="1" y="3"/>
                    <a:pt x="1" y="3"/>
                    <a:pt x="1" y="2"/>
                  </a:cubicBezTo>
                  <a:cubicBezTo>
                    <a:pt x="0" y="0"/>
                    <a:pt x="1" y="2"/>
                    <a:pt x="1" y="3"/>
                  </a:cubicBezTo>
                  <a:cubicBezTo>
                    <a:pt x="3" y="3"/>
                    <a:pt x="4" y="6"/>
                    <a:pt x="4" y="5"/>
                  </a:cubicBezTo>
                </a:path>
              </a:pathLst>
            </a:custGeom>
            <a:grpFill/>
            <a:ln w="6350" cmpd="sng">
              <a:solidFill>
                <a:schemeClr val="bg1"/>
              </a:solidFill>
              <a:round/>
              <a:headEnd/>
              <a:tailEnd/>
            </a:ln>
          </p:spPr>
          <p:txBody>
            <a:bodyPr lIns="45720" tIns="27432" rIns="45720" bIns="27432"/>
            <a:lstStyle/>
            <a:p>
              <a:endParaRPr lang="en-GB" sz="900" dirty="0"/>
            </a:p>
          </p:txBody>
        </p:sp>
        <p:sp>
          <p:nvSpPr>
            <p:cNvPr id="358" name="Freeform 289"/>
            <p:cNvSpPr>
              <a:spLocks noEditPoints="1"/>
            </p:cNvSpPr>
            <p:nvPr/>
          </p:nvSpPr>
          <p:spPr bwMode="auto">
            <a:xfrm>
              <a:off x="111" y="1508"/>
              <a:ext cx="1585" cy="1222"/>
            </a:xfrm>
            <a:custGeom>
              <a:avLst/>
              <a:gdLst/>
              <a:ahLst/>
              <a:cxnLst>
                <a:cxn ang="0">
                  <a:pos x="124" y="195"/>
                </a:cxn>
                <a:cxn ang="0">
                  <a:pos x="127" y="181"/>
                </a:cxn>
                <a:cxn ang="0">
                  <a:pos x="161" y="164"/>
                </a:cxn>
                <a:cxn ang="0">
                  <a:pos x="271" y="185"/>
                </a:cxn>
                <a:cxn ang="0">
                  <a:pos x="262" y="193"/>
                </a:cxn>
                <a:cxn ang="0">
                  <a:pos x="257" y="198"/>
                </a:cxn>
                <a:cxn ang="0">
                  <a:pos x="255" y="193"/>
                </a:cxn>
                <a:cxn ang="0">
                  <a:pos x="271" y="209"/>
                </a:cxn>
                <a:cxn ang="0">
                  <a:pos x="300" y="227"/>
                </a:cxn>
                <a:cxn ang="0">
                  <a:pos x="277" y="212"/>
                </a:cxn>
                <a:cxn ang="0">
                  <a:pos x="278" y="216"/>
                </a:cxn>
                <a:cxn ang="0">
                  <a:pos x="287" y="224"/>
                </a:cxn>
                <a:cxn ang="0">
                  <a:pos x="278" y="207"/>
                </a:cxn>
                <a:cxn ang="0">
                  <a:pos x="278" y="221"/>
                </a:cxn>
                <a:cxn ang="0">
                  <a:pos x="100" y="6"/>
                </a:cxn>
                <a:cxn ang="0">
                  <a:pos x="56" y="76"/>
                </a:cxn>
                <a:cxn ang="0">
                  <a:pos x="59" y="97"/>
                </a:cxn>
                <a:cxn ang="0">
                  <a:pos x="50" y="168"/>
                </a:cxn>
                <a:cxn ang="0">
                  <a:pos x="53" y="212"/>
                </a:cxn>
                <a:cxn ang="0">
                  <a:pos x="100" y="192"/>
                </a:cxn>
                <a:cxn ang="0">
                  <a:pos x="143" y="167"/>
                </a:cxn>
                <a:cxn ang="0">
                  <a:pos x="227" y="165"/>
                </a:cxn>
                <a:cxn ang="0">
                  <a:pos x="278" y="198"/>
                </a:cxn>
                <a:cxn ang="0">
                  <a:pos x="304" y="212"/>
                </a:cxn>
                <a:cxn ang="0">
                  <a:pos x="265" y="168"/>
                </a:cxn>
                <a:cxn ang="0">
                  <a:pos x="227" y="157"/>
                </a:cxn>
                <a:cxn ang="0">
                  <a:pos x="727" y="361"/>
                </a:cxn>
                <a:cxn ang="0">
                  <a:pos x="679" y="381"/>
                </a:cxn>
                <a:cxn ang="0">
                  <a:pos x="671" y="355"/>
                </a:cxn>
                <a:cxn ang="0">
                  <a:pos x="651" y="349"/>
                </a:cxn>
                <a:cxn ang="0">
                  <a:pos x="638" y="349"/>
                </a:cxn>
                <a:cxn ang="0">
                  <a:pos x="667" y="327"/>
                </a:cxn>
                <a:cxn ang="0">
                  <a:pos x="615" y="325"/>
                </a:cxn>
                <a:cxn ang="0">
                  <a:pos x="590" y="302"/>
                </a:cxn>
                <a:cxn ang="0">
                  <a:pos x="348" y="305"/>
                </a:cxn>
                <a:cxn ang="0">
                  <a:pos x="374" y="448"/>
                </a:cxn>
                <a:cxn ang="0">
                  <a:pos x="478" y="489"/>
                </a:cxn>
                <a:cxn ang="0">
                  <a:pos x="563" y="535"/>
                </a:cxn>
                <a:cxn ang="0">
                  <a:pos x="607" y="512"/>
                </a:cxn>
                <a:cxn ang="0">
                  <a:pos x="625" y="512"/>
                </a:cxn>
                <a:cxn ang="0">
                  <a:pos x="639" y="504"/>
                </a:cxn>
                <a:cxn ang="0">
                  <a:pos x="680" y="532"/>
                </a:cxn>
                <a:cxn ang="0">
                  <a:pos x="700" y="543"/>
                </a:cxn>
                <a:cxn ang="0">
                  <a:pos x="730" y="453"/>
                </a:cxn>
                <a:cxn ang="0">
                  <a:pos x="730" y="442"/>
                </a:cxn>
                <a:cxn ang="0">
                  <a:pos x="729" y="411"/>
                </a:cxn>
                <a:cxn ang="0">
                  <a:pos x="738" y="420"/>
                </a:cxn>
                <a:cxn ang="0">
                  <a:pos x="758" y="386"/>
                </a:cxn>
                <a:cxn ang="0">
                  <a:pos x="773" y="374"/>
                </a:cxn>
                <a:cxn ang="0">
                  <a:pos x="802" y="347"/>
                </a:cxn>
                <a:cxn ang="0">
                  <a:pos x="787" y="316"/>
                </a:cxn>
                <a:cxn ang="0">
                  <a:pos x="769" y="342"/>
                </a:cxn>
                <a:cxn ang="0">
                  <a:pos x="100" y="619"/>
                </a:cxn>
                <a:cxn ang="0">
                  <a:pos x="99" y="610"/>
                </a:cxn>
                <a:cxn ang="0">
                  <a:pos x="92" y="599"/>
                </a:cxn>
                <a:cxn ang="0">
                  <a:pos x="82" y="596"/>
                </a:cxn>
                <a:cxn ang="0">
                  <a:pos x="67" y="590"/>
                </a:cxn>
                <a:cxn ang="0">
                  <a:pos x="89" y="597"/>
                </a:cxn>
                <a:cxn ang="0">
                  <a:pos x="64" y="591"/>
                </a:cxn>
              </a:cxnLst>
              <a:rect l="0" t="0" r="r" b="b"/>
              <a:pathLst>
                <a:path w="817" h="630">
                  <a:moveTo>
                    <a:pt x="108" y="199"/>
                  </a:moveTo>
                  <a:cubicBezTo>
                    <a:pt x="108" y="196"/>
                    <a:pt x="105" y="195"/>
                    <a:pt x="108" y="192"/>
                  </a:cubicBezTo>
                  <a:cubicBezTo>
                    <a:pt x="112" y="190"/>
                    <a:pt x="114" y="193"/>
                    <a:pt x="114" y="190"/>
                  </a:cubicBezTo>
                  <a:cubicBezTo>
                    <a:pt x="114" y="188"/>
                    <a:pt x="114" y="187"/>
                    <a:pt x="115" y="188"/>
                  </a:cubicBezTo>
                  <a:cubicBezTo>
                    <a:pt x="117" y="190"/>
                    <a:pt x="120" y="188"/>
                    <a:pt x="118" y="187"/>
                  </a:cubicBezTo>
                  <a:cubicBezTo>
                    <a:pt x="118" y="185"/>
                    <a:pt x="120" y="187"/>
                    <a:pt x="121" y="187"/>
                  </a:cubicBezTo>
                  <a:cubicBezTo>
                    <a:pt x="123" y="188"/>
                    <a:pt x="124" y="187"/>
                    <a:pt x="124" y="188"/>
                  </a:cubicBezTo>
                  <a:cubicBezTo>
                    <a:pt x="126" y="190"/>
                    <a:pt x="124" y="190"/>
                    <a:pt x="126" y="190"/>
                  </a:cubicBezTo>
                  <a:cubicBezTo>
                    <a:pt x="127" y="192"/>
                    <a:pt x="126" y="193"/>
                    <a:pt x="124" y="195"/>
                  </a:cubicBezTo>
                  <a:cubicBezTo>
                    <a:pt x="123" y="196"/>
                    <a:pt x="123" y="196"/>
                    <a:pt x="120" y="196"/>
                  </a:cubicBezTo>
                  <a:cubicBezTo>
                    <a:pt x="117" y="196"/>
                    <a:pt x="115" y="198"/>
                    <a:pt x="115" y="199"/>
                  </a:cubicBezTo>
                  <a:cubicBezTo>
                    <a:pt x="115" y="201"/>
                    <a:pt x="115" y="199"/>
                    <a:pt x="114" y="201"/>
                  </a:cubicBezTo>
                  <a:cubicBezTo>
                    <a:pt x="112" y="202"/>
                    <a:pt x="111" y="202"/>
                    <a:pt x="112" y="201"/>
                  </a:cubicBezTo>
                  <a:cubicBezTo>
                    <a:pt x="115" y="198"/>
                    <a:pt x="111" y="199"/>
                    <a:pt x="111" y="199"/>
                  </a:cubicBezTo>
                  <a:cubicBezTo>
                    <a:pt x="111" y="201"/>
                    <a:pt x="109" y="201"/>
                    <a:pt x="108" y="199"/>
                  </a:cubicBezTo>
                  <a:close/>
                  <a:moveTo>
                    <a:pt x="123" y="185"/>
                  </a:moveTo>
                  <a:cubicBezTo>
                    <a:pt x="124" y="184"/>
                    <a:pt x="124" y="184"/>
                    <a:pt x="126" y="184"/>
                  </a:cubicBezTo>
                  <a:cubicBezTo>
                    <a:pt x="127" y="184"/>
                    <a:pt x="129" y="184"/>
                    <a:pt x="127" y="181"/>
                  </a:cubicBezTo>
                  <a:cubicBezTo>
                    <a:pt x="126" y="179"/>
                    <a:pt x="126" y="182"/>
                    <a:pt x="124" y="181"/>
                  </a:cubicBezTo>
                  <a:cubicBezTo>
                    <a:pt x="124" y="181"/>
                    <a:pt x="121" y="179"/>
                    <a:pt x="121" y="182"/>
                  </a:cubicBezTo>
                  <a:cubicBezTo>
                    <a:pt x="123" y="184"/>
                    <a:pt x="121" y="182"/>
                    <a:pt x="120" y="182"/>
                  </a:cubicBezTo>
                  <a:cubicBezTo>
                    <a:pt x="118" y="184"/>
                    <a:pt x="118" y="185"/>
                    <a:pt x="120" y="185"/>
                  </a:cubicBezTo>
                  <a:cubicBezTo>
                    <a:pt x="121" y="187"/>
                    <a:pt x="121" y="187"/>
                    <a:pt x="123" y="185"/>
                  </a:cubicBezTo>
                  <a:close/>
                  <a:moveTo>
                    <a:pt x="164" y="164"/>
                  </a:moveTo>
                  <a:cubicBezTo>
                    <a:pt x="166" y="162"/>
                    <a:pt x="164" y="162"/>
                    <a:pt x="167" y="159"/>
                  </a:cubicBezTo>
                  <a:cubicBezTo>
                    <a:pt x="169" y="156"/>
                    <a:pt x="167" y="156"/>
                    <a:pt x="166" y="157"/>
                  </a:cubicBezTo>
                  <a:cubicBezTo>
                    <a:pt x="166" y="159"/>
                    <a:pt x="163" y="160"/>
                    <a:pt x="161" y="164"/>
                  </a:cubicBezTo>
                  <a:cubicBezTo>
                    <a:pt x="159" y="164"/>
                    <a:pt x="163" y="164"/>
                    <a:pt x="164" y="164"/>
                  </a:cubicBezTo>
                  <a:close/>
                  <a:moveTo>
                    <a:pt x="173" y="156"/>
                  </a:moveTo>
                  <a:cubicBezTo>
                    <a:pt x="175" y="156"/>
                    <a:pt x="175" y="156"/>
                    <a:pt x="173" y="154"/>
                  </a:cubicBezTo>
                  <a:cubicBezTo>
                    <a:pt x="170" y="154"/>
                    <a:pt x="170" y="156"/>
                    <a:pt x="170" y="157"/>
                  </a:cubicBezTo>
                  <a:cubicBezTo>
                    <a:pt x="170" y="159"/>
                    <a:pt x="172" y="157"/>
                    <a:pt x="173" y="156"/>
                  </a:cubicBezTo>
                  <a:close/>
                  <a:moveTo>
                    <a:pt x="269" y="198"/>
                  </a:moveTo>
                  <a:cubicBezTo>
                    <a:pt x="272" y="196"/>
                    <a:pt x="269" y="195"/>
                    <a:pt x="272" y="195"/>
                  </a:cubicBezTo>
                  <a:cubicBezTo>
                    <a:pt x="274" y="195"/>
                    <a:pt x="271" y="192"/>
                    <a:pt x="272" y="192"/>
                  </a:cubicBezTo>
                  <a:cubicBezTo>
                    <a:pt x="274" y="192"/>
                    <a:pt x="272" y="187"/>
                    <a:pt x="271" y="185"/>
                  </a:cubicBezTo>
                  <a:cubicBezTo>
                    <a:pt x="269" y="182"/>
                    <a:pt x="268" y="185"/>
                    <a:pt x="266" y="182"/>
                  </a:cubicBezTo>
                  <a:cubicBezTo>
                    <a:pt x="263" y="181"/>
                    <a:pt x="265" y="182"/>
                    <a:pt x="265" y="185"/>
                  </a:cubicBezTo>
                  <a:cubicBezTo>
                    <a:pt x="266" y="188"/>
                    <a:pt x="266" y="190"/>
                    <a:pt x="268" y="193"/>
                  </a:cubicBezTo>
                  <a:cubicBezTo>
                    <a:pt x="269" y="196"/>
                    <a:pt x="266" y="193"/>
                    <a:pt x="266" y="198"/>
                  </a:cubicBezTo>
                  <a:cubicBezTo>
                    <a:pt x="266" y="199"/>
                    <a:pt x="268" y="198"/>
                    <a:pt x="269" y="198"/>
                  </a:cubicBezTo>
                  <a:close/>
                  <a:moveTo>
                    <a:pt x="265" y="207"/>
                  </a:moveTo>
                  <a:cubicBezTo>
                    <a:pt x="268" y="212"/>
                    <a:pt x="266" y="209"/>
                    <a:pt x="266" y="206"/>
                  </a:cubicBezTo>
                  <a:cubicBezTo>
                    <a:pt x="266" y="204"/>
                    <a:pt x="268" y="206"/>
                    <a:pt x="266" y="201"/>
                  </a:cubicBezTo>
                  <a:cubicBezTo>
                    <a:pt x="265" y="196"/>
                    <a:pt x="265" y="195"/>
                    <a:pt x="262" y="193"/>
                  </a:cubicBezTo>
                  <a:cubicBezTo>
                    <a:pt x="258" y="190"/>
                    <a:pt x="258" y="195"/>
                    <a:pt x="258" y="196"/>
                  </a:cubicBezTo>
                  <a:cubicBezTo>
                    <a:pt x="260" y="196"/>
                    <a:pt x="262" y="198"/>
                    <a:pt x="260" y="199"/>
                  </a:cubicBezTo>
                  <a:cubicBezTo>
                    <a:pt x="260" y="202"/>
                    <a:pt x="263" y="201"/>
                    <a:pt x="263" y="202"/>
                  </a:cubicBezTo>
                  <a:cubicBezTo>
                    <a:pt x="262" y="206"/>
                    <a:pt x="263" y="202"/>
                    <a:pt x="263" y="206"/>
                  </a:cubicBezTo>
                  <a:cubicBezTo>
                    <a:pt x="263" y="207"/>
                    <a:pt x="265" y="207"/>
                    <a:pt x="265" y="207"/>
                  </a:cubicBezTo>
                  <a:close/>
                  <a:moveTo>
                    <a:pt x="257" y="198"/>
                  </a:moveTo>
                  <a:cubicBezTo>
                    <a:pt x="257" y="198"/>
                    <a:pt x="257" y="199"/>
                    <a:pt x="258" y="199"/>
                  </a:cubicBezTo>
                  <a:cubicBezTo>
                    <a:pt x="258" y="198"/>
                    <a:pt x="257" y="193"/>
                    <a:pt x="257" y="195"/>
                  </a:cubicBezTo>
                  <a:cubicBezTo>
                    <a:pt x="257" y="195"/>
                    <a:pt x="257" y="196"/>
                    <a:pt x="257" y="198"/>
                  </a:cubicBezTo>
                  <a:close/>
                  <a:moveTo>
                    <a:pt x="258" y="190"/>
                  </a:moveTo>
                  <a:cubicBezTo>
                    <a:pt x="257" y="188"/>
                    <a:pt x="258" y="188"/>
                    <a:pt x="262" y="192"/>
                  </a:cubicBezTo>
                  <a:cubicBezTo>
                    <a:pt x="265" y="193"/>
                    <a:pt x="266" y="193"/>
                    <a:pt x="265" y="190"/>
                  </a:cubicBezTo>
                  <a:cubicBezTo>
                    <a:pt x="265" y="188"/>
                    <a:pt x="263" y="188"/>
                    <a:pt x="265" y="187"/>
                  </a:cubicBezTo>
                  <a:cubicBezTo>
                    <a:pt x="265" y="185"/>
                    <a:pt x="260" y="184"/>
                    <a:pt x="258" y="182"/>
                  </a:cubicBezTo>
                  <a:cubicBezTo>
                    <a:pt x="257" y="182"/>
                    <a:pt x="255" y="184"/>
                    <a:pt x="254" y="184"/>
                  </a:cubicBezTo>
                  <a:cubicBezTo>
                    <a:pt x="252" y="182"/>
                    <a:pt x="252" y="184"/>
                    <a:pt x="252" y="185"/>
                  </a:cubicBezTo>
                  <a:cubicBezTo>
                    <a:pt x="251" y="187"/>
                    <a:pt x="251" y="187"/>
                    <a:pt x="254" y="188"/>
                  </a:cubicBezTo>
                  <a:cubicBezTo>
                    <a:pt x="255" y="190"/>
                    <a:pt x="252" y="190"/>
                    <a:pt x="255" y="193"/>
                  </a:cubicBezTo>
                  <a:cubicBezTo>
                    <a:pt x="257" y="193"/>
                    <a:pt x="260" y="192"/>
                    <a:pt x="258" y="190"/>
                  </a:cubicBezTo>
                  <a:close/>
                  <a:moveTo>
                    <a:pt x="278" y="204"/>
                  </a:moveTo>
                  <a:cubicBezTo>
                    <a:pt x="280" y="202"/>
                    <a:pt x="280" y="201"/>
                    <a:pt x="280" y="199"/>
                  </a:cubicBezTo>
                  <a:cubicBezTo>
                    <a:pt x="278" y="198"/>
                    <a:pt x="278" y="199"/>
                    <a:pt x="275" y="198"/>
                  </a:cubicBezTo>
                  <a:cubicBezTo>
                    <a:pt x="274" y="198"/>
                    <a:pt x="272" y="198"/>
                    <a:pt x="272" y="199"/>
                  </a:cubicBezTo>
                  <a:cubicBezTo>
                    <a:pt x="272" y="202"/>
                    <a:pt x="275" y="199"/>
                    <a:pt x="275" y="202"/>
                  </a:cubicBezTo>
                  <a:cubicBezTo>
                    <a:pt x="274" y="207"/>
                    <a:pt x="275" y="206"/>
                    <a:pt x="278" y="206"/>
                  </a:cubicBezTo>
                  <a:cubicBezTo>
                    <a:pt x="280" y="207"/>
                    <a:pt x="278" y="204"/>
                    <a:pt x="278" y="204"/>
                  </a:cubicBezTo>
                  <a:close/>
                  <a:moveTo>
                    <a:pt x="271" y="209"/>
                  </a:moveTo>
                  <a:cubicBezTo>
                    <a:pt x="272" y="212"/>
                    <a:pt x="272" y="210"/>
                    <a:pt x="272" y="209"/>
                  </a:cubicBezTo>
                  <a:cubicBezTo>
                    <a:pt x="274" y="207"/>
                    <a:pt x="272" y="207"/>
                    <a:pt x="274" y="204"/>
                  </a:cubicBezTo>
                  <a:cubicBezTo>
                    <a:pt x="274" y="201"/>
                    <a:pt x="272" y="202"/>
                    <a:pt x="272" y="201"/>
                  </a:cubicBezTo>
                  <a:cubicBezTo>
                    <a:pt x="271" y="199"/>
                    <a:pt x="271" y="199"/>
                    <a:pt x="269" y="199"/>
                  </a:cubicBezTo>
                  <a:cubicBezTo>
                    <a:pt x="268" y="201"/>
                    <a:pt x="268" y="201"/>
                    <a:pt x="269" y="204"/>
                  </a:cubicBezTo>
                  <a:cubicBezTo>
                    <a:pt x="271" y="206"/>
                    <a:pt x="272" y="207"/>
                    <a:pt x="271" y="207"/>
                  </a:cubicBezTo>
                  <a:cubicBezTo>
                    <a:pt x="269" y="206"/>
                    <a:pt x="269" y="207"/>
                    <a:pt x="269" y="210"/>
                  </a:cubicBezTo>
                  <a:cubicBezTo>
                    <a:pt x="271" y="213"/>
                    <a:pt x="271" y="207"/>
                    <a:pt x="271" y="209"/>
                  </a:cubicBezTo>
                  <a:close/>
                  <a:moveTo>
                    <a:pt x="300" y="227"/>
                  </a:moveTo>
                  <a:cubicBezTo>
                    <a:pt x="301" y="226"/>
                    <a:pt x="301" y="226"/>
                    <a:pt x="303" y="224"/>
                  </a:cubicBezTo>
                  <a:cubicBezTo>
                    <a:pt x="303" y="224"/>
                    <a:pt x="301" y="224"/>
                    <a:pt x="301" y="226"/>
                  </a:cubicBezTo>
                  <a:cubicBezTo>
                    <a:pt x="300" y="226"/>
                    <a:pt x="298" y="227"/>
                    <a:pt x="300" y="227"/>
                  </a:cubicBezTo>
                  <a:cubicBezTo>
                    <a:pt x="300" y="227"/>
                    <a:pt x="300" y="227"/>
                    <a:pt x="300" y="227"/>
                  </a:cubicBezTo>
                  <a:close/>
                  <a:moveTo>
                    <a:pt x="293" y="224"/>
                  </a:moveTo>
                  <a:cubicBezTo>
                    <a:pt x="293" y="224"/>
                    <a:pt x="293" y="224"/>
                    <a:pt x="292" y="224"/>
                  </a:cubicBezTo>
                  <a:cubicBezTo>
                    <a:pt x="292" y="224"/>
                    <a:pt x="292" y="224"/>
                    <a:pt x="292" y="226"/>
                  </a:cubicBezTo>
                  <a:cubicBezTo>
                    <a:pt x="293" y="226"/>
                    <a:pt x="293" y="226"/>
                    <a:pt x="293" y="224"/>
                  </a:cubicBezTo>
                  <a:close/>
                  <a:moveTo>
                    <a:pt x="277" y="212"/>
                  </a:moveTo>
                  <a:cubicBezTo>
                    <a:pt x="278" y="212"/>
                    <a:pt x="278" y="210"/>
                    <a:pt x="277" y="210"/>
                  </a:cubicBezTo>
                  <a:cubicBezTo>
                    <a:pt x="275" y="209"/>
                    <a:pt x="274" y="210"/>
                    <a:pt x="275" y="210"/>
                  </a:cubicBezTo>
                  <a:cubicBezTo>
                    <a:pt x="275" y="210"/>
                    <a:pt x="274" y="210"/>
                    <a:pt x="274" y="212"/>
                  </a:cubicBezTo>
                  <a:cubicBezTo>
                    <a:pt x="274" y="212"/>
                    <a:pt x="272" y="213"/>
                    <a:pt x="275" y="212"/>
                  </a:cubicBezTo>
                  <a:cubicBezTo>
                    <a:pt x="275" y="212"/>
                    <a:pt x="275" y="212"/>
                    <a:pt x="277" y="212"/>
                  </a:cubicBezTo>
                  <a:close/>
                  <a:moveTo>
                    <a:pt x="278" y="212"/>
                  </a:moveTo>
                  <a:cubicBezTo>
                    <a:pt x="277" y="213"/>
                    <a:pt x="278" y="212"/>
                    <a:pt x="278" y="213"/>
                  </a:cubicBezTo>
                  <a:cubicBezTo>
                    <a:pt x="278" y="215"/>
                    <a:pt x="277" y="213"/>
                    <a:pt x="277" y="215"/>
                  </a:cubicBezTo>
                  <a:cubicBezTo>
                    <a:pt x="277" y="216"/>
                    <a:pt x="277" y="216"/>
                    <a:pt x="278" y="216"/>
                  </a:cubicBezTo>
                  <a:cubicBezTo>
                    <a:pt x="280" y="216"/>
                    <a:pt x="278" y="216"/>
                    <a:pt x="280" y="218"/>
                  </a:cubicBezTo>
                  <a:cubicBezTo>
                    <a:pt x="280" y="220"/>
                    <a:pt x="277" y="220"/>
                    <a:pt x="277" y="220"/>
                  </a:cubicBezTo>
                  <a:cubicBezTo>
                    <a:pt x="278" y="221"/>
                    <a:pt x="278" y="221"/>
                    <a:pt x="280" y="221"/>
                  </a:cubicBezTo>
                  <a:cubicBezTo>
                    <a:pt x="280" y="220"/>
                    <a:pt x="280" y="221"/>
                    <a:pt x="280" y="221"/>
                  </a:cubicBezTo>
                  <a:cubicBezTo>
                    <a:pt x="281" y="221"/>
                    <a:pt x="281" y="221"/>
                    <a:pt x="283" y="223"/>
                  </a:cubicBezTo>
                  <a:cubicBezTo>
                    <a:pt x="284" y="224"/>
                    <a:pt x="283" y="224"/>
                    <a:pt x="283" y="224"/>
                  </a:cubicBezTo>
                  <a:cubicBezTo>
                    <a:pt x="284" y="226"/>
                    <a:pt x="284" y="223"/>
                    <a:pt x="284" y="226"/>
                  </a:cubicBezTo>
                  <a:cubicBezTo>
                    <a:pt x="284" y="227"/>
                    <a:pt x="287" y="229"/>
                    <a:pt x="287" y="227"/>
                  </a:cubicBezTo>
                  <a:cubicBezTo>
                    <a:pt x="289" y="226"/>
                    <a:pt x="287" y="226"/>
                    <a:pt x="287" y="224"/>
                  </a:cubicBezTo>
                  <a:cubicBezTo>
                    <a:pt x="287" y="223"/>
                    <a:pt x="287" y="224"/>
                    <a:pt x="287" y="221"/>
                  </a:cubicBezTo>
                  <a:cubicBezTo>
                    <a:pt x="289" y="220"/>
                    <a:pt x="287" y="221"/>
                    <a:pt x="286" y="220"/>
                  </a:cubicBezTo>
                  <a:cubicBezTo>
                    <a:pt x="286" y="218"/>
                    <a:pt x="286" y="220"/>
                    <a:pt x="284" y="218"/>
                  </a:cubicBezTo>
                  <a:cubicBezTo>
                    <a:pt x="284" y="218"/>
                    <a:pt x="283" y="220"/>
                    <a:pt x="283" y="218"/>
                  </a:cubicBezTo>
                  <a:cubicBezTo>
                    <a:pt x="281" y="218"/>
                    <a:pt x="283" y="216"/>
                    <a:pt x="284" y="218"/>
                  </a:cubicBezTo>
                  <a:cubicBezTo>
                    <a:pt x="287" y="220"/>
                    <a:pt x="286" y="218"/>
                    <a:pt x="284" y="216"/>
                  </a:cubicBezTo>
                  <a:cubicBezTo>
                    <a:pt x="283" y="215"/>
                    <a:pt x="283" y="213"/>
                    <a:pt x="283" y="212"/>
                  </a:cubicBezTo>
                  <a:cubicBezTo>
                    <a:pt x="281" y="210"/>
                    <a:pt x="280" y="212"/>
                    <a:pt x="278" y="210"/>
                  </a:cubicBezTo>
                  <a:cubicBezTo>
                    <a:pt x="278" y="210"/>
                    <a:pt x="280" y="209"/>
                    <a:pt x="278" y="207"/>
                  </a:cubicBezTo>
                  <a:cubicBezTo>
                    <a:pt x="278" y="206"/>
                    <a:pt x="278" y="207"/>
                    <a:pt x="277" y="207"/>
                  </a:cubicBezTo>
                  <a:cubicBezTo>
                    <a:pt x="274" y="207"/>
                    <a:pt x="275" y="207"/>
                    <a:pt x="275" y="207"/>
                  </a:cubicBezTo>
                  <a:cubicBezTo>
                    <a:pt x="274" y="209"/>
                    <a:pt x="274" y="209"/>
                    <a:pt x="275" y="209"/>
                  </a:cubicBezTo>
                  <a:cubicBezTo>
                    <a:pt x="277" y="209"/>
                    <a:pt x="278" y="209"/>
                    <a:pt x="278" y="212"/>
                  </a:cubicBezTo>
                  <a:close/>
                  <a:moveTo>
                    <a:pt x="280" y="227"/>
                  </a:moveTo>
                  <a:cubicBezTo>
                    <a:pt x="281" y="229"/>
                    <a:pt x="283" y="229"/>
                    <a:pt x="281" y="227"/>
                  </a:cubicBezTo>
                  <a:cubicBezTo>
                    <a:pt x="281" y="226"/>
                    <a:pt x="281" y="226"/>
                    <a:pt x="280" y="224"/>
                  </a:cubicBezTo>
                  <a:cubicBezTo>
                    <a:pt x="278" y="223"/>
                    <a:pt x="280" y="223"/>
                    <a:pt x="280" y="223"/>
                  </a:cubicBezTo>
                  <a:cubicBezTo>
                    <a:pt x="278" y="221"/>
                    <a:pt x="278" y="221"/>
                    <a:pt x="278" y="221"/>
                  </a:cubicBezTo>
                  <a:cubicBezTo>
                    <a:pt x="277" y="223"/>
                    <a:pt x="278" y="223"/>
                    <a:pt x="278" y="224"/>
                  </a:cubicBezTo>
                  <a:cubicBezTo>
                    <a:pt x="278" y="224"/>
                    <a:pt x="278" y="224"/>
                    <a:pt x="280" y="227"/>
                  </a:cubicBezTo>
                  <a:close/>
                  <a:moveTo>
                    <a:pt x="199" y="22"/>
                  </a:moveTo>
                  <a:cubicBezTo>
                    <a:pt x="190" y="20"/>
                    <a:pt x="188" y="25"/>
                    <a:pt x="182" y="22"/>
                  </a:cubicBezTo>
                  <a:cubicBezTo>
                    <a:pt x="176" y="19"/>
                    <a:pt x="166" y="20"/>
                    <a:pt x="155" y="16"/>
                  </a:cubicBezTo>
                  <a:cubicBezTo>
                    <a:pt x="144" y="13"/>
                    <a:pt x="144" y="19"/>
                    <a:pt x="134" y="16"/>
                  </a:cubicBezTo>
                  <a:cubicBezTo>
                    <a:pt x="123" y="13"/>
                    <a:pt x="134" y="10"/>
                    <a:pt x="121" y="10"/>
                  </a:cubicBezTo>
                  <a:cubicBezTo>
                    <a:pt x="109" y="10"/>
                    <a:pt x="112" y="11"/>
                    <a:pt x="109" y="8"/>
                  </a:cubicBezTo>
                  <a:cubicBezTo>
                    <a:pt x="105" y="5"/>
                    <a:pt x="105" y="10"/>
                    <a:pt x="100" y="6"/>
                  </a:cubicBezTo>
                  <a:cubicBezTo>
                    <a:pt x="97" y="5"/>
                    <a:pt x="96" y="0"/>
                    <a:pt x="88" y="6"/>
                  </a:cubicBezTo>
                  <a:cubicBezTo>
                    <a:pt x="80" y="14"/>
                    <a:pt x="76" y="5"/>
                    <a:pt x="64" y="14"/>
                  </a:cubicBezTo>
                  <a:cubicBezTo>
                    <a:pt x="51" y="24"/>
                    <a:pt x="50" y="11"/>
                    <a:pt x="44" y="24"/>
                  </a:cubicBezTo>
                  <a:cubicBezTo>
                    <a:pt x="39" y="36"/>
                    <a:pt x="36" y="39"/>
                    <a:pt x="21" y="39"/>
                  </a:cubicBezTo>
                  <a:cubicBezTo>
                    <a:pt x="13" y="39"/>
                    <a:pt x="21" y="44"/>
                    <a:pt x="13" y="45"/>
                  </a:cubicBezTo>
                  <a:cubicBezTo>
                    <a:pt x="7" y="47"/>
                    <a:pt x="32" y="52"/>
                    <a:pt x="36" y="61"/>
                  </a:cubicBezTo>
                  <a:cubicBezTo>
                    <a:pt x="41" y="69"/>
                    <a:pt x="47" y="61"/>
                    <a:pt x="45" y="67"/>
                  </a:cubicBezTo>
                  <a:cubicBezTo>
                    <a:pt x="45" y="72"/>
                    <a:pt x="50" y="67"/>
                    <a:pt x="50" y="72"/>
                  </a:cubicBezTo>
                  <a:cubicBezTo>
                    <a:pt x="51" y="76"/>
                    <a:pt x="57" y="72"/>
                    <a:pt x="56" y="76"/>
                  </a:cubicBezTo>
                  <a:cubicBezTo>
                    <a:pt x="56" y="80"/>
                    <a:pt x="56" y="75"/>
                    <a:pt x="51" y="78"/>
                  </a:cubicBezTo>
                  <a:cubicBezTo>
                    <a:pt x="51" y="80"/>
                    <a:pt x="51" y="76"/>
                    <a:pt x="41" y="78"/>
                  </a:cubicBezTo>
                  <a:cubicBezTo>
                    <a:pt x="30" y="80"/>
                    <a:pt x="44" y="67"/>
                    <a:pt x="30" y="72"/>
                  </a:cubicBezTo>
                  <a:cubicBezTo>
                    <a:pt x="16" y="76"/>
                    <a:pt x="9" y="83"/>
                    <a:pt x="4" y="83"/>
                  </a:cubicBezTo>
                  <a:cubicBezTo>
                    <a:pt x="0" y="84"/>
                    <a:pt x="3" y="89"/>
                    <a:pt x="10" y="89"/>
                  </a:cubicBezTo>
                  <a:cubicBezTo>
                    <a:pt x="19" y="89"/>
                    <a:pt x="9" y="92"/>
                    <a:pt x="13" y="94"/>
                  </a:cubicBezTo>
                  <a:cubicBezTo>
                    <a:pt x="18" y="97"/>
                    <a:pt x="12" y="100"/>
                    <a:pt x="21" y="101"/>
                  </a:cubicBezTo>
                  <a:cubicBezTo>
                    <a:pt x="30" y="101"/>
                    <a:pt x="33" y="97"/>
                    <a:pt x="39" y="100"/>
                  </a:cubicBezTo>
                  <a:cubicBezTo>
                    <a:pt x="47" y="104"/>
                    <a:pt x="54" y="90"/>
                    <a:pt x="59" y="97"/>
                  </a:cubicBezTo>
                  <a:cubicBezTo>
                    <a:pt x="64" y="101"/>
                    <a:pt x="48" y="98"/>
                    <a:pt x="56" y="103"/>
                  </a:cubicBezTo>
                  <a:cubicBezTo>
                    <a:pt x="65" y="108"/>
                    <a:pt x="57" y="115"/>
                    <a:pt x="51" y="114"/>
                  </a:cubicBezTo>
                  <a:cubicBezTo>
                    <a:pt x="44" y="112"/>
                    <a:pt x="45" y="123"/>
                    <a:pt x="38" y="118"/>
                  </a:cubicBezTo>
                  <a:cubicBezTo>
                    <a:pt x="30" y="114"/>
                    <a:pt x="29" y="126"/>
                    <a:pt x="24" y="128"/>
                  </a:cubicBezTo>
                  <a:cubicBezTo>
                    <a:pt x="21" y="129"/>
                    <a:pt x="22" y="134"/>
                    <a:pt x="18" y="137"/>
                  </a:cubicBezTo>
                  <a:cubicBezTo>
                    <a:pt x="15" y="139"/>
                    <a:pt x="18" y="140"/>
                    <a:pt x="24" y="145"/>
                  </a:cubicBezTo>
                  <a:cubicBezTo>
                    <a:pt x="30" y="150"/>
                    <a:pt x="22" y="153"/>
                    <a:pt x="25" y="154"/>
                  </a:cubicBezTo>
                  <a:cubicBezTo>
                    <a:pt x="29" y="157"/>
                    <a:pt x="33" y="165"/>
                    <a:pt x="41" y="162"/>
                  </a:cubicBezTo>
                  <a:cubicBezTo>
                    <a:pt x="48" y="159"/>
                    <a:pt x="51" y="162"/>
                    <a:pt x="50" y="168"/>
                  </a:cubicBezTo>
                  <a:cubicBezTo>
                    <a:pt x="47" y="174"/>
                    <a:pt x="53" y="170"/>
                    <a:pt x="50" y="176"/>
                  </a:cubicBezTo>
                  <a:cubicBezTo>
                    <a:pt x="48" y="181"/>
                    <a:pt x="56" y="179"/>
                    <a:pt x="59" y="174"/>
                  </a:cubicBezTo>
                  <a:cubicBezTo>
                    <a:pt x="62" y="171"/>
                    <a:pt x="68" y="176"/>
                    <a:pt x="71" y="179"/>
                  </a:cubicBezTo>
                  <a:cubicBezTo>
                    <a:pt x="76" y="184"/>
                    <a:pt x="76" y="176"/>
                    <a:pt x="79" y="178"/>
                  </a:cubicBezTo>
                  <a:cubicBezTo>
                    <a:pt x="82" y="181"/>
                    <a:pt x="91" y="173"/>
                    <a:pt x="86" y="178"/>
                  </a:cubicBezTo>
                  <a:cubicBezTo>
                    <a:pt x="83" y="182"/>
                    <a:pt x="83" y="185"/>
                    <a:pt x="83" y="190"/>
                  </a:cubicBezTo>
                  <a:cubicBezTo>
                    <a:pt x="83" y="195"/>
                    <a:pt x="79" y="192"/>
                    <a:pt x="76" y="198"/>
                  </a:cubicBezTo>
                  <a:cubicBezTo>
                    <a:pt x="73" y="204"/>
                    <a:pt x="67" y="202"/>
                    <a:pt x="64" y="209"/>
                  </a:cubicBezTo>
                  <a:cubicBezTo>
                    <a:pt x="59" y="216"/>
                    <a:pt x="61" y="210"/>
                    <a:pt x="53" y="212"/>
                  </a:cubicBezTo>
                  <a:cubicBezTo>
                    <a:pt x="45" y="215"/>
                    <a:pt x="50" y="218"/>
                    <a:pt x="44" y="220"/>
                  </a:cubicBezTo>
                  <a:cubicBezTo>
                    <a:pt x="39" y="223"/>
                    <a:pt x="38" y="227"/>
                    <a:pt x="44" y="224"/>
                  </a:cubicBezTo>
                  <a:cubicBezTo>
                    <a:pt x="51" y="221"/>
                    <a:pt x="53" y="215"/>
                    <a:pt x="54" y="218"/>
                  </a:cubicBezTo>
                  <a:cubicBezTo>
                    <a:pt x="56" y="221"/>
                    <a:pt x="59" y="216"/>
                    <a:pt x="59" y="220"/>
                  </a:cubicBezTo>
                  <a:cubicBezTo>
                    <a:pt x="61" y="224"/>
                    <a:pt x="64" y="221"/>
                    <a:pt x="64" y="218"/>
                  </a:cubicBezTo>
                  <a:cubicBezTo>
                    <a:pt x="62" y="215"/>
                    <a:pt x="68" y="213"/>
                    <a:pt x="68" y="216"/>
                  </a:cubicBezTo>
                  <a:cubicBezTo>
                    <a:pt x="68" y="220"/>
                    <a:pt x="74" y="210"/>
                    <a:pt x="79" y="210"/>
                  </a:cubicBezTo>
                  <a:cubicBezTo>
                    <a:pt x="83" y="210"/>
                    <a:pt x="76" y="209"/>
                    <a:pt x="86" y="202"/>
                  </a:cubicBezTo>
                  <a:cubicBezTo>
                    <a:pt x="96" y="198"/>
                    <a:pt x="94" y="195"/>
                    <a:pt x="100" y="192"/>
                  </a:cubicBezTo>
                  <a:cubicBezTo>
                    <a:pt x="105" y="188"/>
                    <a:pt x="112" y="185"/>
                    <a:pt x="114" y="181"/>
                  </a:cubicBezTo>
                  <a:cubicBezTo>
                    <a:pt x="115" y="176"/>
                    <a:pt x="118" y="178"/>
                    <a:pt x="120" y="174"/>
                  </a:cubicBezTo>
                  <a:cubicBezTo>
                    <a:pt x="120" y="170"/>
                    <a:pt x="105" y="176"/>
                    <a:pt x="114" y="168"/>
                  </a:cubicBezTo>
                  <a:cubicBezTo>
                    <a:pt x="124" y="160"/>
                    <a:pt x="126" y="159"/>
                    <a:pt x="129" y="151"/>
                  </a:cubicBezTo>
                  <a:cubicBezTo>
                    <a:pt x="134" y="145"/>
                    <a:pt x="144" y="140"/>
                    <a:pt x="152" y="148"/>
                  </a:cubicBezTo>
                  <a:cubicBezTo>
                    <a:pt x="159" y="156"/>
                    <a:pt x="146" y="143"/>
                    <a:pt x="138" y="148"/>
                  </a:cubicBezTo>
                  <a:cubicBezTo>
                    <a:pt x="132" y="153"/>
                    <a:pt x="138" y="154"/>
                    <a:pt x="132" y="159"/>
                  </a:cubicBezTo>
                  <a:cubicBezTo>
                    <a:pt x="126" y="165"/>
                    <a:pt x="137" y="165"/>
                    <a:pt x="132" y="167"/>
                  </a:cubicBezTo>
                  <a:cubicBezTo>
                    <a:pt x="124" y="171"/>
                    <a:pt x="137" y="173"/>
                    <a:pt x="143" y="167"/>
                  </a:cubicBezTo>
                  <a:cubicBezTo>
                    <a:pt x="149" y="162"/>
                    <a:pt x="150" y="160"/>
                    <a:pt x="155" y="160"/>
                  </a:cubicBezTo>
                  <a:cubicBezTo>
                    <a:pt x="161" y="160"/>
                    <a:pt x="155" y="157"/>
                    <a:pt x="159" y="156"/>
                  </a:cubicBezTo>
                  <a:cubicBezTo>
                    <a:pt x="164" y="154"/>
                    <a:pt x="156" y="150"/>
                    <a:pt x="163" y="150"/>
                  </a:cubicBezTo>
                  <a:cubicBezTo>
                    <a:pt x="169" y="148"/>
                    <a:pt x="172" y="145"/>
                    <a:pt x="172" y="148"/>
                  </a:cubicBezTo>
                  <a:cubicBezTo>
                    <a:pt x="172" y="153"/>
                    <a:pt x="176" y="151"/>
                    <a:pt x="181" y="154"/>
                  </a:cubicBezTo>
                  <a:cubicBezTo>
                    <a:pt x="185" y="157"/>
                    <a:pt x="184" y="151"/>
                    <a:pt x="187" y="156"/>
                  </a:cubicBezTo>
                  <a:cubicBezTo>
                    <a:pt x="191" y="162"/>
                    <a:pt x="199" y="159"/>
                    <a:pt x="204" y="159"/>
                  </a:cubicBezTo>
                  <a:cubicBezTo>
                    <a:pt x="210" y="159"/>
                    <a:pt x="219" y="167"/>
                    <a:pt x="223" y="164"/>
                  </a:cubicBezTo>
                  <a:cubicBezTo>
                    <a:pt x="230" y="160"/>
                    <a:pt x="230" y="164"/>
                    <a:pt x="227" y="165"/>
                  </a:cubicBezTo>
                  <a:cubicBezTo>
                    <a:pt x="223" y="167"/>
                    <a:pt x="233" y="170"/>
                    <a:pt x="237" y="173"/>
                  </a:cubicBezTo>
                  <a:cubicBezTo>
                    <a:pt x="242" y="174"/>
                    <a:pt x="242" y="178"/>
                    <a:pt x="248" y="181"/>
                  </a:cubicBezTo>
                  <a:cubicBezTo>
                    <a:pt x="252" y="184"/>
                    <a:pt x="257" y="182"/>
                    <a:pt x="254" y="179"/>
                  </a:cubicBezTo>
                  <a:cubicBezTo>
                    <a:pt x="251" y="176"/>
                    <a:pt x="251" y="173"/>
                    <a:pt x="255" y="176"/>
                  </a:cubicBezTo>
                  <a:cubicBezTo>
                    <a:pt x="258" y="181"/>
                    <a:pt x="265" y="185"/>
                    <a:pt x="263" y="181"/>
                  </a:cubicBezTo>
                  <a:cubicBezTo>
                    <a:pt x="263" y="176"/>
                    <a:pt x="262" y="173"/>
                    <a:pt x="265" y="179"/>
                  </a:cubicBezTo>
                  <a:cubicBezTo>
                    <a:pt x="268" y="184"/>
                    <a:pt x="271" y="179"/>
                    <a:pt x="272" y="184"/>
                  </a:cubicBezTo>
                  <a:cubicBezTo>
                    <a:pt x="275" y="190"/>
                    <a:pt x="274" y="190"/>
                    <a:pt x="277" y="192"/>
                  </a:cubicBezTo>
                  <a:cubicBezTo>
                    <a:pt x="278" y="193"/>
                    <a:pt x="274" y="196"/>
                    <a:pt x="278" y="198"/>
                  </a:cubicBezTo>
                  <a:cubicBezTo>
                    <a:pt x="283" y="199"/>
                    <a:pt x="280" y="199"/>
                    <a:pt x="284" y="204"/>
                  </a:cubicBezTo>
                  <a:cubicBezTo>
                    <a:pt x="290" y="210"/>
                    <a:pt x="293" y="209"/>
                    <a:pt x="290" y="210"/>
                  </a:cubicBezTo>
                  <a:cubicBezTo>
                    <a:pt x="287" y="210"/>
                    <a:pt x="289" y="212"/>
                    <a:pt x="286" y="215"/>
                  </a:cubicBezTo>
                  <a:cubicBezTo>
                    <a:pt x="284" y="216"/>
                    <a:pt x="287" y="220"/>
                    <a:pt x="289" y="215"/>
                  </a:cubicBezTo>
                  <a:cubicBezTo>
                    <a:pt x="290" y="212"/>
                    <a:pt x="293" y="209"/>
                    <a:pt x="295" y="213"/>
                  </a:cubicBezTo>
                  <a:cubicBezTo>
                    <a:pt x="298" y="218"/>
                    <a:pt x="295" y="221"/>
                    <a:pt x="295" y="223"/>
                  </a:cubicBezTo>
                  <a:cubicBezTo>
                    <a:pt x="297" y="226"/>
                    <a:pt x="297" y="229"/>
                    <a:pt x="300" y="226"/>
                  </a:cubicBezTo>
                  <a:cubicBezTo>
                    <a:pt x="301" y="223"/>
                    <a:pt x="304" y="223"/>
                    <a:pt x="303" y="218"/>
                  </a:cubicBezTo>
                  <a:cubicBezTo>
                    <a:pt x="301" y="213"/>
                    <a:pt x="303" y="213"/>
                    <a:pt x="304" y="212"/>
                  </a:cubicBezTo>
                  <a:cubicBezTo>
                    <a:pt x="304" y="212"/>
                    <a:pt x="304" y="210"/>
                    <a:pt x="303" y="210"/>
                  </a:cubicBezTo>
                  <a:cubicBezTo>
                    <a:pt x="300" y="210"/>
                    <a:pt x="303" y="209"/>
                    <a:pt x="298" y="207"/>
                  </a:cubicBezTo>
                  <a:cubicBezTo>
                    <a:pt x="292" y="206"/>
                    <a:pt x="293" y="202"/>
                    <a:pt x="290" y="204"/>
                  </a:cubicBezTo>
                  <a:cubicBezTo>
                    <a:pt x="287" y="204"/>
                    <a:pt x="290" y="201"/>
                    <a:pt x="289" y="201"/>
                  </a:cubicBezTo>
                  <a:cubicBezTo>
                    <a:pt x="286" y="201"/>
                    <a:pt x="289" y="198"/>
                    <a:pt x="287" y="198"/>
                  </a:cubicBezTo>
                  <a:cubicBezTo>
                    <a:pt x="284" y="198"/>
                    <a:pt x="287" y="198"/>
                    <a:pt x="286" y="195"/>
                  </a:cubicBezTo>
                  <a:cubicBezTo>
                    <a:pt x="284" y="193"/>
                    <a:pt x="278" y="182"/>
                    <a:pt x="275" y="179"/>
                  </a:cubicBezTo>
                  <a:cubicBezTo>
                    <a:pt x="274" y="174"/>
                    <a:pt x="271" y="178"/>
                    <a:pt x="269" y="173"/>
                  </a:cubicBezTo>
                  <a:cubicBezTo>
                    <a:pt x="268" y="170"/>
                    <a:pt x="266" y="171"/>
                    <a:pt x="265" y="168"/>
                  </a:cubicBezTo>
                  <a:cubicBezTo>
                    <a:pt x="263" y="167"/>
                    <a:pt x="266" y="168"/>
                    <a:pt x="263" y="165"/>
                  </a:cubicBezTo>
                  <a:cubicBezTo>
                    <a:pt x="262" y="162"/>
                    <a:pt x="262" y="162"/>
                    <a:pt x="255" y="165"/>
                  </a:cubicBezTo>
                  <a:cubicBezTo>
                    <a:pt x="252" y="165"/>
                    <a:pt x="257" y="167"/>
                    <a:pt x="254" y="167"/>
                  </a:cubicBezTo>
                  <a:cubicBezTo>
                    <a:pt x="251" y="168"/>
                    <a:pt x="255" y="170"/>
                    <a:pt x="251" y="171"/>
                  </a:cubicBezTo>
                  <a:cubicBezTo>
                    <a:pt x="246" y="171"/>
                    <a:pt x="246" y="174"/>
                    <a:pt x="245" y="173"/>
                  </a:cubicBezTo>
                  <a:cubicBezTo>
                    <a:pt x="243" y="173"/>
                    <a:pt x="246" y="171"/>
                    <a:pt x="240" y="167"/>
                  </a:cubicBezTo>
                  <a:cubicBezTo>
                    <a:pt x="233" y="164"/>
                    <a:pt x="237" y="162"/>
                    <a:pt x="233" y="160"/>
                  </a:cubicBezTo>
                  <a:cubicBezTo>
                    <a:pt x="230" y="159"/>
                    <a:pt x="231" y="159"/>
                    <a:pt x="233" y="157"/>
                  </a:cubicBezTo>
                  <a:cubicBezTo>
                    <a:pt x="233" y="154"/>
                    <a:pt x="228" y="156"/>
                    <a:pt x="227" y="157"/>
                  </a:cubicBezTo>
                  <a:cubicBezTo>
                    <a:pt x="225" y="157"/>
                    <a:pt x="225" y="157"/>
                    <a:pt x="222" y="156"/>
                  </a:cubicBezTo>
                  <a:cubicBezTo>
                    <a:pt x="220" y="154"/>
                    <a:pt x="223" y="159"/>
                    <a:pt x="217" y="156"/>
                  </a:cubicBezTo>
                  <a:cubicBezTo>
                    <a:pt x="217" y="28"/>
                    <a:pt x="217" y="28"/>
                    <a:pt x="217" y="28"/>
                  </a:cubicBezTo>
                  <a:cubicBezTo>
                    <a:pt x="208" y="28"/>
                    <a:pt x="208" y="22"/>
                    <a:pt x="199" y="22"/>
                  </a:cubicBezTo>
                  <a:close/>
                  <a:moveTo>
                    <a:pt x="734" y="349"/>
                  </a:moveTo>
                  <a:cubicBezTo>
                    <a:pt x="734" y="350"/>
                    <a:pt x="732" y="352"/>
                    <a:pt x="730" y="352"/>
                  </a:cubicBezTo>
                  <a:cubicBezTo>
                    <a:pt x="729" y="352"/>
                    <a:pt x="729" y="353"/>
                    <a:pt x="730" y="355"/>
                  </a:cubicBezTo>
                  <a:cubicBezTo>
                    <a:pt x="732" y="355"/>
                    <a:pt x="730" y="355"/>
                    <a:pt x="730" y="358"/>
                  </a:cubicBezTo>
                  <a:cubicBezTo>
                    <a:pt x="730" y="360"/>
                    <a:pt x="729" y="360"/>
                    <a:pt x="727" y="361"/>
                  </a:cubicBezTo>
                  <a:cubicBezTo>
                    <a:pt x="726" y="363"/>
                    <a:pt x="721" y="363"/>
                    <a:pt x="718" y="363"/>
                  </a:cubicBezTo>
                  <a:cubicBezTo>
                    <a:pt x="717" y="361"/>
                    <a:pt x="711" y="361"/>
                    <a:pt x="711" y="363"/>
                  </a:cubicBezTo>
                  <a:cubicBezTo>
                    <a:pt x="709" y="363"/>
                    <a:pt x="706" y="364"/>
                    <a:pt x="706" y="364"/>
                  </a:cubicBezTo>
                  <a:cubicBezTo>
                    <a:pt x="709" y="366"/>
                    <a:pt x="709" y="366"/>
                    <a:pt x="709" y="366"/>
                  </a:cubicBezTo>
                  <a:cubicBezTo>
                    <a:pt x="711" y="366"/>
                    <a:pt x="709" y="369"/>
                    <a:pt x="709" y="369"/>
                  </a:cubicBezTo>
                  <a:cubicBezTo>
                    <a:pt x="708" y="370"/>
                    <a:pt x="703" y="375"/>
                    <a:pt x="700" y="375"/>
                  </a:cubicBezTo>
                  <a:cubicBezTo>
                    <a:pt x="699" y="375"/>
                    <a:pt x="695" y="378"/>
                    <a:pt x="689" y="381"/>
                  </a:cubicBezTo>
                  <a:cubicBezTo>
                    <a:pt x="683" y="384"/>
                    <a:pt x="677" y="384"/>
                    <a:pt x="677" y="383"/>
                  </a:cubicBezTo>
                  <a:cubicBezTo>
                    <a:pt x="676" y="383"/>
                    <a:pt x="679" y="383"/>
                    <a:pt x="679" y="381"/>
                  </a:cubicBezTo>
                  <a:cubicBezTo>
                    <a:pt x="677" y="381"/>
                    <a:pt x="673" y="381"/>
                    <a:pt x="673" y="380"/>
                  </a:cubicBezTo>
                  <a:cubicBezTo>
                    <a:pt x="673" y="378"/>
                    <a:pt x="674" y="378"/>
                    <a:pt x="674" y="375"/>
                  </a:cubicBezTo>
                  <a:cubicBezTo>
                    <a:pt x="676" y="372"/>
                    <a:pt x="677" y="374"/>
                    <a:pt x="677" y="370"/>
                  </a:cubicBezTo>
                  <a:cubicBezTo>
                    <a:pt x="679" y="369"/>
                    <a:pt x="679" y="369"/>
                    <a:pt x="680" y="370"/>
                  </a:cubicBezTo>
                  <a:cubicBezTo>
                    <a:pt x="680" y="369"/>
                    <a:pt x="680" y="369"/>
                    <a:pt x="680" y="369"/>
                  </a:cubicBezTo>
                  <a:cubicBezTo>
                    <a:pt x="680" y="367"/>
                    <a:pt x="682" y="367"/>
                    <a:pt x="682" y="366"/>
                  </a:cubicBezTo>
                  <a:cubicBezTo>
                    <a:pt x="680" y="363"/>
                    <a:pt x="680" y="353"/>
                    <a:pt x="676" y="355"/>
                  </a:cubicBezTo>
                  <a:cubicBezTo>
                    <a:pt x="673" y="355"/>
                    <a:pt x="673" y="358"/>
                    <a:pt x="671" y="360"/>
                  </a:cubicBezTo>
                  <a:cubicBezTo>
                    <a:pt x="670" y="360"/>
                    <a:pt x="668" y="355"/>
                    <a:pt x="671" y="355"/>
                  </a:cubicBezTo>
                  <a:cubicBezTo>
                    <a:pt x="673" y="353"/>
                    <a:pt x="674" y="352"/>
                    <a:pt x="674" y="349"/>
                  </a:cubicBezTo>
                  <a:cubicBezTo>
                    <a:pt x="674" y="344"/>
                    <a:pt x="671" y="342"/>
                    <a:pt x="674" y="342"/>
                  </a:cubicBezTo>
                  <a:cubicBezTo>
                    <a:pt x="676" y="342"/>
                    <a:pt x="673" y="339"/>
                    <a:pt x="670" y="338"/>
                  </a:cubicBezTo>
                  <a:cubicBezTo>
                    <a:pt x="667" y="338"/>
                    <a:pt x="668" y="336"/>
                    <a:pt x="667" y="336"/>
                  </a:cubicBezTo>
                  <a:cubicBezTo>
                    <a:pt x="663" y="336"/>
                    <a:pt x="663" y="333"/>
                    <a:pt x="660" y="335"/>
                  </a:cubicBezTo>
                  <a:cubicBezTo>
                    <a:pt x="657" y="338"/>
                    <a:pt x="663" y="338"/>
                    <a:pt x="659" y="339"/>
                  </a:cubicBezTo>
                  <a:cubicBezTo>
                    <a:pt x="656" y="339"/>
                    <a:pt x="657" y="345"/>
                    <a:pt x="656" y="345"/>
                  </a:cubicBezTo>
                  <a:cubicBezTo>
                    <a:pt x="654" y="345"/>
                    <a:pt x="657" y="338"/>
                    <a:pt x="653" y="344"/>
                  </a:cubicBezTo>
                  <a:cubicBezTo>
                    <a:pt x="651" y="347"/>
                    <a:pt x="650" y="344"/>
                    <a:pt x="651" y="349"/>
                  </a:cubicBezTo>
                  <a:cubicBezTo>
                    <a:pt x="651" y="352"/>
                    <a:pt x="648" y="353"/>
                    <a:pt x="650" y="355"/>
                  </a:cubicBezTo>
                  <a:cubicBezTo>
                    <a:pt x="650" y="358"/>
                    <a:pt x="648" y="356"/>
                    <a:pt x="650" y="361"/>
                  </a:cubicBezTo>
                  <a:cubicBezTo>
                    <a:pt x="651" y="367"/>
                    <a:pt x="651" y="372"/>
                    <a:pt x="648" y="377"/>
                  </a:cubicBezTo>
                  <a:cubicBezTo>
                    <a:pt x="645" y="381"/>
                    <a:pt x="642" y="383"/>
                    <a:pt x="639" y="378"/>
                  </a:cubicBezTo>
                  <a:cubicBezTo>
                    <a:pt x="636" y="374"/>
                    <a:pt x="639" y="370"/>
                    <a:pt x="638" y="366"/>
                  </a:cubicBezTo>
                  <a:cubicBezTo>
                    <a:pt x="638" y="361"/>
                    <a:pt x="639" y="363"/>
                    <a:pt x="639" y="356"/>
                  </a:cubicBezTo>
                  <a:cubicBezTo>
                    <a:pt x="639" y="352"/>
                    <a:pt x="642" y="355"/>
                    <a:pt x="641" y="352"/>
                  </a:cubicBezTo>
                  <a:cubicBezTo>
                    <a:pt x="639" y="350"/>
                    <a:pt x="644" y="345"/>
                    <a:pt x="641" y="345"/>
                  </a:cubicBezTo>
                  <a:cubicBezTo>
                    <a:pt x="639" y="344"/>
                    <a:pt x="641" y="345"/>
                    <a:pt x="638" y="349"/>
                  </a:cubicBezTo>
                  <a:cubicBezTo>
                    <a:pt x="636" y="350"/>
                    <a:pt x="638" y="344"/>
                    <a:pt x="639" y="344"/>
                  </a:cubicBezTo>
                  <a:cubicBezTo>
                    <a:pt x="641" y="342"/>
                    <a:pt x="639" y="342"/>
                    <a:pt x="641" y="341"/>
                  </a:cubicBezTo>
                  <a:cubicBezTo>
                    <a:pt x="642" y="338"/>
                    <a:pt x="645" y="331"/>
                    <a:pt x="645" y="333"/>
                  </a:cubicBezTo>
                  <a:cubicBezTo>
                    <a:pt x="645" y="336"/>
                    <a:pt x="648" y="331"/>
                    <a:pt x="648" y="335"/>
                  </a:cubicBezTo>
                  <a:cubicBezTo>
                    <a:pt x="647" y="338"/>
                    <a:pt x="650" y="331"/>
                    <a:pt x="651" y="331"/>
                  </a:cubicBezTo>
                  <a:cubicBezTo>
                    <a:pt x="657" y="333"/>
                    <a:pt x="654" y="328"/>
                    <a:pt x="660" y="331"/>
                  </a:cubicBezTo>
                  <a:cubicBezTo>
                    <a:pt x="665" y="335"/>
                    <a:pt x="662" y="330"/>
                    <a:pt x="663" y="331"/>
                  </a:cubicBezTo>
                  <a:cubicBezTo>
                    <a:pt x="667" y="331"/>
                    <a:pt x="670" y="333"/>
                    <a:pt x="670" y="330"/>
                  </a:cubicBezTo>
                  <a:cubicBezTo>
                    <a:pt x="668" y="328"/>
                    <a:pt x="667" y="330"/>
                    <a:pt x="667" y="327"/>
                  </a:cubicBezTo>
                  <a:cubicBezTo>
                    <a:pt x="667" y="325"/>
                    <a:pt x="665" y="327"/>
                    <a:pt x="662" y="325"/>
                  </a:cubicBezTo>
                  <a:cubicBezTo>
                    <a:pt x="659" y="325"/>
                    <a:pt x="662" y="322"/>
                    <a:pt x="660" y="322"/>
                  </a:cubicBezTo>
                  <a:cubicBezTo>
                    <a:pt x="657" y="324"/>
                    <a:pt x="651" y="324"/>
                    <a:pt x="650" y="325"/>
                  </a:cubicBezTo>
                  <a:cubicBezTo>
                    <a:pt x="647" y="327"/>
                    <a:pt x="647" y="325"/>
                    <a:pt x="644" y="325"/>
                  </a:cubicBezTo>
                  <a:cubicBezTo>
                    <a:pt x="641" y="325"/>
                    <a:pt x="641" y="322"/>
                    <a:pt x="638" y="321"/>
                  </a:cubicBezTo>
                  <a:cubicBezTo>
                    <a:pt x="635" y="319"/>
                    <a:pt x="633" y="324"/>
                    <a:pt x="633" y="321"/>
                  </a:cubicBezTo>
                  <a:cubicBezTo>
                    <a:pt x="633" y="317"/>
                    <a:pt x="632" y="317"/>
                    <a:pt x="628" y="321"/>
                  </a:cubicBezTo>
                  <a:cubicBezTo>
                    <a:pt x="625" y="324"/>
                    <a:pt x="625" y="321"/>
                    <a:pt x="621" y="324"/>
                  </a:cubicBezTo>
                  <a:cubicBezTo>
                    <a:pt x="618" y="327"/>
                    <a:pt x="618" y="324"/>
                    <a:pt x="615" y="325"/>
                  </a:cubicBezTo>
                  <a:cubicBezTo>
                    <a:pt x="612" y="325"/>
                    <a:pt x="616" y="321"/>
                    <a:pt x="615" y="321"/>
                  </a:cubicBezTo>
                  <a:cubicBezTo>
                    <a:pt x="612" y="321"/>
                    <a:pt x="609" y="324"/>
                    <a:pt x="606" y="324"/>
                  </a:cubicBezTo>
                  <a:cubicBezTo>
                    <a:pt x="603" y="322"/>
                    <a:pt x="607" y="321"/>
                    <a:pt x="610" y="316"/>
                  </a:cubicBezTo>
                  <a:cubicBezTo>
                    <a:pt x="615" y="311"/>
                    <a:pt x="616" y="311"/>
                    <a:pt x="624" y="308"/>
                  </a:cubicBezTo>
                  <a:cubicBezTo>
                    <a:pt x="619" y="308"/>
                    <a:pt x="622" y="307"/>
                    <a:pt x="618" y="307"/>
                  </a:cubicBezTo>
                  <a:cubicBezTo>
                    <a:pt x="613" y="308"/>
                    <a:pt x="616" y="305"/>
                    <a:pt x="610" y="307"/>
                  </a:cubicBezTo>
                  <a:cubicBezTo>
                    <a:pt x="607" y="310"/>
                    <a:pt x="606" y="304"/>
                    <a:pt x="603" y="305"/>
                  </a:cubicBezTo>
                  <a:cubicBezTo>
                    <a:pt x="601" y="307"/>
                    <a:pt x="604" y="304"/>
                    <a:pt x="598" y="302"/>
                  </a:cubicBezTo>
                  <a:cubicBezTo>
                    <a:pt x="592" y="299"/>
                    <a:pt x="592" y="304"/>
                    <a:pt x="590" y="302"/>
                  </a:cubicBezTo>
                  <a:cubicBezTo>
                    <a:pt x="589" y="299"/>
                    <a:pt x="584" y="302"/>
                    <a:pt x="584" y="297"/>
                  </a:cubicBezTo>
                  <a:cubicBezTo>
                    <a:pt x="583" y="294"/>
                    <a:pt x="583" y="293"/>
                    <a:pt x="581" y="293"/>
                  </a:cubicBezTo>
                  <a:cubicBezTo>
                    <a:pt x="580" y="291"/>
                    <a:pt x="581" y="297"/>
                    <a:pt x="580" y="297"/>
                  </a:cubicBezTo>
                  <a:cubicBezTo>
                    <a:pt x="360" y="297"/>
                    <a:pt x="360" y="297"/>
                    <a:pt x="360" y="297"/>
                  </a:cubicBezTo>
                  <a:cubicBezTo>
                    <a:pt x="360" y="300"/>
                    <a:pt x="364" y="299"/>
                    <a:pt x="364" y="302"/>
                  </a:cubicBezTo>
                  <a:cubicBezTo>
                    <a:pt x="364" y="304"/>
                    <a:pt x="360" y="302"/>
                    <a:pt x="362" y="305"/>
                  </a:cubicBezTo>
                  <a:cubicBezTo>
                    <a:pt x="365" y="308"/>
                    <a:pt x="365" y="308"/>
                    <a:pt x="365" y="314"/>
                  </a:cubicBezTo>
                  <a:cubicBezTo>
                    <a:pt x="364" y="321"/>
                    <a:pt x="364" y="313"/>
                    <a:pt x="362" y="308"/>
                  </a:cubicBezTo>
                  <a:cubicBezTo>
                    <a:pt x="360" y="305"/>
                    <a:pt x="353" y="307"/>
                    <a:pt x="348" y="305"/>
                  </a:cubicBezTo>
                  <a:cubicBezTo>
                    <a:pt x="345" y="302"/>
                    <a:pt x="345" y="307"/>
                    <a:pt x="348" y="310"/>
                  </a:cubicBezTo>
                  <a:cubicBezTo>
                    <a:pt x="350" y="314"/>
                    <a:pt x="351" y="325"/>
                    <a:pt x="351" y="333"/>
                  </a:cubicBezTo>
                  <a:cubicBezTo>
                    <a:pt x="351" y="341"/>
                    <a:pt x="351" y="356"/>
                    <a:pt x="348" y="364"/>
                  </a:cubicBezTo>
                  <a:cubicBezTo>
                    <a:pt x="345" y="370"/>
                    <a:pt x="353" y="381"/>
                    <a:pt x="350" y="389"/>
                  </a:cubicBezTo>
                  <a:cubicBezTo>
                    <a:pt x="347" y="398"/>
                    <a:pt x="353" y="397"/>
                    <a:pt x="353" y="406"/>
                  </a:cubicBezTo>
                  <a:cubicBezTo>
                    <a:pt x="354" y="415"/>
                    <a:pt x="359" y="414"/>
                    <a:pt x="359" y="419"/>
                  </a:cubicBezTo>
                  <a:cubicBezTo>
                    <a:pt x="360" y="423"/>
                    <a:pt x="364" y="420"/>
                    <a:pt x="364" y="426"/>
                  </a:cubicBezTo>
                  <a:cubicBezTo>
                    <a:pt x="365" y="434"/>
                    <a:pt x="370" y="431"/>
                    <a:pt x="368" y="436"/>
                  </a:cubicBezTo>
                  <a:cubicBezTo>
                    <a:pt x="367" y="439"/>
                    <a:pt x="370" y="440"/>
                    <a:pt x="374" y="448"/>
                  </a:cubicBezTo>
                  <a:cubicBezTo>
                    <a:pt x="380" y="454"/>
                    <a:pt x="377" y="458"/>
                    <a:pt x="379" y="459"/>
                  </a:cubicBezTo>
                  <a:cubicBezTo>
                    <a:pt x="382" y="461"/>
                    <a:pt x="386" y="459"/>
                    <a:pt x="392" y="465"/>
                  </a:cubicBezTo>
                  <a:cubicBezTo>
                    <a:pt x="397" y="470"/>
                    <a:pt x="397" y="465"/>
                    <a:pt x="402" y="470"/>
                  </a:cubicBezTo>
                  <a:cubicBezTo>
                    <a:pt x="406" y="475"/>
                    <a:pt x="405" y="476"/>
                    <a:pt x="406" y="481"/>
                  </a:cubicBezTo>
                  <a:cubicBezTo>
                    <a:pt x="411" y="479"/>
                    <a:pt x="421" y="479"/>
                    <a:pt x="424" y="478"/>
                  </a:cubicBezTo>
                  <a:cubicBezTo>
                    <a:pt x="424" y="481"/>
                    <a:pt x="424" y="481"/>
                    <a:pt x="424" y="481"/>
                  </a:cubicBezTo>
                  <a:cubicBezTo>
                    <a:pt x="429" y="482"/>
                    <a:pt x="452" y="492"/>
                    <a:pt x="455" y="493"/>
                  </a:cubicBezTo>
                  <a:cubicBezTo>
                    <a:pt x="478" y="493"/>
                    <a:pt x="478" y="493"/>
                    <a:pt x="478" y="493"/>
                  </a:cubicBezTo>
                  <a:cubicBezTo>
                    <a:pt x="478" y="489"/>
                    <a:pt x="478" y="489"/>
                    <a:pt x="478" y="489"/>
                  </a:cubicBezTo>
                  <a:cubicBezTo>
                    <a:pt x="490" y="489"/>
                    <a:pt x="490" y="489"/>
                    <a:pt x="490" y="489"/>
                  </a:cubicBezTo>
                  <a:cubicBezTo>
                    <a:pt x="490" y="489"/>
                    <a:pt x="499" y="498"/>
                    <a:pt x="502" y="501"/>
                  </a:cubicBezTo>
                  <a:cubicBezTo>
                    <a:pt x="507" y="504"/>
                    <a:pt x="505" y="512"/>
                    <a:pt x="513" y="517"/>
                  </a:cubicBezTo>
                  <a:cubicBezTo>
                    <a:pt x="522" y="520"/>
                    <a:pt x="516" y="506"/>
                    <a:pt x="526" y="507"/>
                  </a:cubicBezTo>
                  <a:cubicBezTo>
                    <a:pt x="536" y="509"/>
                    <a:pt x="537" y="521"/>
                    <a:pt x="543" y="529"/>
                  </a:cubicBezTo>
                  <a:cubicBezTo>
                    <a:pt x="549" y="537"/>
                    <a:pt x="545" y="546"/>
                    <a:pt x="558" y="548"/>
                  </a:cubicBezTo>
                  <a:cubicBezTo>
                    <a:pt x="560" y="548"/>
                    <a:pt x="563" y="551"/>
                    <a:pt x="563" y="549"/>
                  </a:cubicBezTo>
                  <a:cubicBezTo>
                    <a:pt x="563" y="549"/>
                    <a:pt x="563" y="549"/>
                    <a:pt x="565" y="549"/>
                  </a:cubicBezTo>
                  <a:cubicBezTo>
                    <a:pt x="565" y="545"/>
                    <a:pt x="561" y="538"/>
                    <a:pt x="563" y="535"/>
                  </a:cubicBezTo>
                  <a:cubicBezTo>
                    <a:pt x="563" y="532"/>
                    <a:pt x="565" y="531"/>
                    <a:pt x="566" y="529"/>
                  </a:cubicBezTo>
                  <a:cubicBezTo>
                    <a:pt x="568" y="526"/>
                    <a:pt x="572" y="524"/>
                    <a:pt x="571" y="523"/>
                  </a:cubicBezTo>
                  <a:cubicBezTo>
                    <a:pt x="569" y="523"/>
                    <a:pt x="568" y="521"/>
                    <a:pt x="569" y="521"/>
                  </a:cubicBezTo>
                  <a:cubicBezTo>
                    <a:pt x="571" y="523"/>
                    <a:pt x="571" y="520"/>
                    <a:pt x="572" y="521"/>
                  </a:cubicBezTo>
                  <a:cubicBezTo>
                    <a:pt x="574" y="523"/>
                    <a:pt x="578" y="520"/>
                    <a:pt x="580" y="517"/>
                  </a:cubicBezTo>
                  <a:cubicBezTo>
                    <a:pt x="583" y="515"/>
                    <a:pt x="583" y="515"/>
                    <a:pt x="586" y="512"/>
                  </a:cubicBezTo>
                  <a:cubicBezTo>
                    <a:pt x="589" y="510"/>
                    <a:pt x="589" y="510"/>
                    <a:pt x="593" y="509"/>
                  </a:cubicBezTo>
                  <a:cubicBezTo>
                    <a:pt x="600" y="509"/>
                    <a:pt x="600" y="512"/>
                    <a:pt x="603" y="512"/>
                  </a:cubicBezTo>
                  <a:cubicBezTo>
                    <a:pt x="606" y="510"/>
                    <a:pt x="606" y="513"/>
                    <a:pt x="607" y="512"/>
                  </a:cubicBezTo>
                  <a:cubicBezTo>
                    <a:pt x="609" y="510"/>
                    <a:pt x="603" y="510"/>
                    <a:pt x="606" y="509"/>
                  </a:cubicBezTo>
                  <a:cubicBezTo>
                    <a:pt x="607" y="509"/>
                    <a:pt x="609" y="510"/>
                    <a:pt x="609" y="512"/>
                  </a:cubicBezTo>
                  <a:cubicBezTo>
                    <a:pt x="610" y="513"/>
                    <a:pt x="613" y="512"/>
                    <a:pt x="612" y="513"/>
                  </a:cubicBezTo>
                  <a:cubicBezTo>
                    <a:pt x="610" y="515"/>
                    <a:pt x="616" y="517"/>
                    <a:pt x="616" y="517"/>
                  </a:cubicBezTo>
                  <a:cubicBezTo>
                    <a:pt x="616" y="515"/>
                    <a:pt x="618" y="513"/>
                    <a:pt x="619" y="517"/>
                  </a:cubicBezTo>
                  <a:cubicBezTo>
                    <a:pt x="619" y="518"/>
                    <a:pt x="622" y="515"/>
                    <a:pt x="621" y="513"/>
                  </a:cubicBezTo>
                  <a:cubicBezTo>
                    <a:pt x="619" y="512"/>
                    <a:pt x="622" y="512"/>
                    <a:pt x="624" y="515"/>
                  </a:cubicBezTo>
                  <a:cubicBezTo>
                    <a:pt x="627" y="517"/>
                    <a:pt x="625" y="520"/>
                    <a:pt x="627" y="517"/>
                  </a:cubicBezTo>
                  <a:cubicBezTo>
                    <a:pt x="630" y="515"/>
                    <a:pt x="628" y="515"/>
                    <a:pt x="625" y="512"/>
                  </a:cubicBezTo>
                  <a:cubicBezTo>
                    <a:pt x="622" y="510"/>
                    <a:pt x="628" y="510"/>
                    <a:pt x="627" y="507"/>
                  </a:cubicBezTo>
                  <a:cubicBezTo>
                    <a:pt x="625" y="506"/>
                    <a:pt x="625" y="509"/>
                    <a:pt x="624" y="509"/>
                  </a:cubicBezTo>
                  <a:cubicBezTo>
                    <a:pt x="622" y="507"/>
                    <a:pt x="625" y="507"/>
                    <a:pt x="622" y="506"/>
                  </a:cubicBezTo>
                  <a:cubicBezTo>
                    <a:pt x="621" y="506"/>
                    <a:pt x="622" y="507"/>
                    <a:pt x="619" y="507"/>
                  </a:cubicBezTo>
                  <a:cubicBezTo>
                    <a:pt x="616" y="506"/>
                    <a:pt x="619" y="501"/>
                    <a:pt x="622" y="504"/>
                  </a:cubicBezTo>
                  <a:cubicBezTo>
                    <a:pt x="625" y="506"/>
                    <a:pt x="625" y="506"/>
                    <a:pt x="628" y="504"/>
                  </a:cubicBezTo>
                  <a:cubicBezTo>
                    <a:pt x="630" y="501"/>
                    <a:pt x="636" y="504"/>
                    <a:pt x="636" y="503"/>
                  </a:cubicBezTo>
                  <a:cubicBezTo>
                    <a:pt x="638" y="501"/>
                    <a:pt x="636" y="498"/>
                    <a:pt x="639" y="503"/>
                  </a:cubicBezTo>
                  <a:cubicBezTo>
                    <a:pt x="639" y="504"/>
                    <a:pt x="635" y="506"/>
                    <a:pt x="639" y="504"/>
                  </a:cubicBezTo>
                  <a:cubicBezTo>
                    <a:pt x="644" y="504"/>
                    <a:pt x="648" y="503"/>
                    <a:pt x="651" y="504"/>
                  </a:cubicBezTo>
                  <a:cubicBezTo>
                    <a:pt x="654" y="504"/>
                    <a:pt x="656" y="504"/>
                    <a:pt x="656" y="506"/>
                  </a:cubicBezTo>
                  <a:cubicBezTo>
                    <a:pt x="656" y="507"/>
                    <a:pt x="657" y="506"/>
                    <a:pt x="657" y="509"/>
                  </a:cubicBezTo>
                  <a:cubicBezTo>
                    <a:pt x="657" y="512"/>
                    <a:pt x="663" y="509"/>
                    <a:pt x="665" y="509"/>
                  </a:cubicBezTo>
                  <a:cubicBezTo>
                    <a:pt x="667" y="509"/>
                    <a:pt x="665" y="506"/>
                    <a:pt x="668" y="506"/>
                  </a:cubicBezTo>
                  <a:cubicBezTo>
                    <a:pt x="671" y="506"/>
                    <a:pt x="676" y="515"/>
                    <a:pt x="677" y="515"/>
                  </a:cubicBezTo>
                  <a:cubicBezTo>
                    <a:pt x="679" y="515"/>
                    <a:pt x="680" y="521"/>
                    <a:pt x="679" y="524"/>
                  </a:cubicBezTo>
                  <a:cubicBezTo>
                    <a:pt x="677" y="529"/>
                    <a:pt x="679" y="532"/>
                    <a:pt x="680" y="531"/>
                  </a:cubicBezTo>
                  <a:cubicBezTo>
                    <a:pt x="680" y="529"/>
                    <a:pt x="683" y="529"/>
                    <a:pt x="680" y="532"/>
                  </a:cubicBezTo>
                  <a:cubicBezTo>
                    <a:pt x="679" y="534"/>
                    <a:pt x="680" y="538"/>
                    <a:pt x="682" y="540"/>
                  </a:cubicBezTo>
                  <a:cubicBezTo>
                    <a:pt x="685" y="541"/>
                    <a:pt x="683" y="538"/>
                    <a:pt x="685" y="541"/>
                  </a:cubicBezTo>
                  <a:cubicBezTo>
                    <a:pt x="685" y="545"/>
                    <a:pt x="686" y="543"/>
                    <a:pt x="686" y="546"/>
                  </a:cubicBezTo>
                  <a:cubicBezTo>
                    <a:pt x="688" y="551"/>
                    <a:pt x="689" y="548"/>
                    <a:pt x="691" y="552"/>
                  </a:cubicBezTo>
                  <a:cubicBezTo>
                    <a:pt x="691" y="557"/>
                    <a:pt x="692" y="554"/>
                    <a:pt x="692" y="555"/>
                  </a:cubicBezTo>
                  <a:cubicBezTo>
                    <a:pt x="691" y="557"/>
                    <a:pt x="692" y="559"/>
                    <a:pt x="694" y="557"/>
                  </a:cubicBezTo>
                  <a:cubicBezTo>
                    <a:pt x="697" y="555"/>
                    <a:pt x="695" y="560"/>
                    <a:pt x="697" y="557"/>
                  </a:cubicBezTo>
                  <a:cubicBezTo>
                    <a:pt x="700" y="554"/>
                    <a:pt x="697" y="554"/>
                    <a:pt x="699" y="552"/>
                  </a:cubicBezTo>
                  <a:cubicBezTo>
                    <a:pt x="700" y="549"/>
                    <a:pt x="700" y="546"/>
                    <a:pt x="700" y="543"/>
                  </a:cubicBezTo>
                  <a:cubicBezTo>
                    <a:pt x="702" y="538"/>
                    <a:pt x="695" y="529"/>
                    <a:pt x="697" y="524"/>
                  </a:cubicBezTo>
                  <a:cubicBezTo>
                    <a:pt x="697" y="521"/>
                    <a:pt x="691" y="517"/>
                    <a:pt x="689" y="504"/>
                  </a:cubicBezTo>
                  <a:cubicBezTo>
                    <a:pt x="688" y="492"/>
                    <a:pt x="694" y="485"/>
                    <a:pt x="695" y="482"/>
                  </a:cubicBezTo>
                  <a:cubicBezTo>
                    <a:pt x="699" y="481"/>
                    <a:pt x="695" y="481"/>
                    <a:pt x="699" y="481"/>
                  </a:cubicBezTo>
                  <a:cubicBezTo>
                    <a:pt x="702" y="481"/>
                    <a:pt x="703" y="476"/>
                    <a:pt x="705" y="476"/>
                  </a:cubicBezTo>
                  <a:cubicBezTo>
                    <a:pt x="708" y="475"/>
                    <a:pt x="706" y="470"/>
                    <a:pt x="711" y="467"/>
                  </a:cubicBezTo>
                  <a:cubicBezTo>
                    <a:pt x="715" y="464"/>
                    <a:pt x="717" y="467"/>
                    <a:pt x="718" y="464"/>
                  </a:cubicBezTo>
                  <a:cubicBezTo>
                    <a:pt x="718" y="461"/>
                    <a:pt x="723" y="458"/>
                    <a:pt x="726" y="458"/>
                  </a:cubicBezTo>
                  <a:cubicBezTo>
                    <a:pt x="730" y="456"/>
                    <a:pt x="730" y="454"/>
                    <a:pt x="730" y="453"/>
                  </a:cubicBezTo>
                  <a:cubicBezTo>
                    <a:pt x="729" y="453"/>
                    <a:pt x="727" y="456"/>
                    <a:pt x="726" y="454"/>
                  </a:cubicBezTo>
                  <a:cubicBezTo>
                    <a:pt x="724" y="453"/>
                    <a:pt x="726" y="454"/>
                    <a:pt x="727" y="453"/>
                  </a:cubicBezTo>
                  <a:cubicBezTo>
                    <a:pt x="729" y="450"/>
                    <a:pt x="723" y="448"/>
                    <a:pt x="727" y="450"/>
                  </a:cubicBezTo>
                  <a:cubicBezTo>
                    <a:pt x="730" y="450"/>
                    <a:pt x="730" y="451"/>
                    <a:pt x="732" y="450"/>
                  </a:cubicBezTo>
                  <a:cubicBezTo>
                    <a:pt x="734" y="447"/>
                    <a:pt x="734" y="450"/>
                    <a:pt x="734" y="447"/>
                  </a:cubicBezTo>
                  <a:cubicBezTo>
                    <a:pt x="735" y="443"/>
                    <a:pt x="734" y="443"/>
                    <a:pt x="734" y="443"/>
                  </a:cubicBezTo>
                  <a:cubicBezTo>
                    <a:pt x="732" y="445"/>
                    <a:pt x="734" y="443"/>
                    <a:pt x="729" y="443"/>
                  </a:cubicBezTo>
                  <a:cubicBezTo>
                    <a:pt x="726" y="445"/>
                    <a:pt x="726" y="443"/>
                    <a:pt x="726" y="442"/>
                  </a:cubicBezTo>
                  <a:cubicBezTo>
                    <a:pt x="726" y="440"/>
                    <a:pt x="727" y="445"/>
                    <a:pt x="730" y="442"/>
                  </a:cubicBezTo>
                  <a:cubicBezTo>
                    <a:pt x="734" y="439"/>
                    <a:pt x="735" y="445"/>
                    <a:pt x="737" y="445"/>
                  </a:cubicBezTo>
                  <a:cubicBezTo>
                    <a:pt x="737" y="445"/>
                    <a:pt x="735" y="443"/>
                    <a:pt x="734" y="434"/>
                  </a:cubicBezTo>
                  <a:cubicBezTo>
                    <a:pt x="732" y="431"/>
                    <a:pt x="730" y="433"/>
                    <a:pt x="729" y="434"/>
                  </a:cubicBezTo>
                  <a:cubicBezTo>
                    <a:pt x="727" y="434"/>
                    <a:pt x="732" y="431"/>
                    <a:pt x="729" y="429"/>
                  </a:cubicBezTo>
                  <a:cubicBezTo>
                    <a:pt x="727" y="428"/>
                    <a:pt x="730" y="431"/>
                    <a:pt x="730" y="426"/>
                  </a:cubicBezTo>
                  <a:cubicBezTo>
                    <a:pt x="729" y="422"/>
                    <a:pt x="732" y="423"/>
                    <a:pt x="729" y="422"/>
                  </a:cubicBezTo>
                  <a:cubicBezTo>
                    <a:pt x="726" y="419"/>
                    <a:pt x="724" y="417"/>
                    <a:pt x="727" y="420"/>
                  </a:cubicBezTo>
                  <a:cubicBezTo>
                    <a:pt x="730" y="422"/>
                    <a:pt x="729" y="420"/>
                    <a:pt x="729" y="417"/>
                  </a:cubicBezTo>
                  <a:cubicBezTo>
                    <a:pt x="727" y="414"/>
                    <a:pt x="727" y="412"/>
                    <a:pt x="729" y="411"/>
                  </a:cubicBezTo>
                  <a:cubicBezTo>
                    <a:pt x="729" y="408"/>
                    <a:pt x="729" y="408"/>
                    <a:pt x="730" y="406"/>
                  </a:cubicBezTo>
                  <a:cubicBezTo>
                    <a:pt x="732" y="405"/>
                    <a:pt x="730" y="406"/>
                    <a:pt x="730" y="408"/>
                  </a:cubicBezTo>
                  <a:cubicBezTo>
                    <a:pt x="729" y="409"/>
                    <a:pt x="729" y="411"/>
                    <a:pt x="730" y="412"/>
                  </a:cubicBezTo>
                  <a:cubicBezTo>
                    <a:pt x="730" y="414"/>
                    <a:pt x="729" y="414"/>
                    <a:pt x="730" y="415"/>
                  </a:cubicBezTo>
                  <a:cubicBezTo>
                    <a:pt x="730" y="417"/>
                    <a:pt x="729" y="417"/>
                    <a:pt x="730" y="419"/>
                  </a:cubicBezTo>
                  <a:cubicBezTo>
                    <a:pt x="732" y="420"/>
                    <a:pt x="732" y="417"/>
                    <a:pt x="734" y="419"/>
                  </a:cubicBezTo>
                  <a:cubicBezTo>
                    <a:pt x="734" y="422"/>
                    <a:pt x="732" y="422"/>
                    <a:pt x="734" y="422"/>
                  </a:cubicBezTo>
                  <a:cubicBezTo>
                    <a:pt x="735" y="423"/>
                    <a:pt x="730" y="429"/>
                    <a:pt x="732" y="431"/>
                  </a:cubicBezTo>
                  <a:cubicBezTo>
                    <a:pt x="734" y="431"/>
                    <a:pt x="735" y="423"/>
                    <a:pt x="738" y="420"/>
                  </a:cubicBezTo>
                  <a:cubicBezTo>
                    <a:pt x="741" y="415"/>
                    <a:pt x="740" y="412"/>
                    <a:pt x="738" y="412"/>
                  </a:cubicBezTo>
                  <a:cubicBezTo>
                    <a:pt x="737" y="412"/>
                    <a:pt x="737" y="409"/>
                    <a:pt x="735" y="406"/>
                  </a:cubicBezTo>
                  <a:cubicBezTo>
                    <a:pt x="735" y="403"/>
                    <a:pt x="735" y="401"/>
                    <a:pt x="738" y="400"/>
                  </a:cubicBezTo>
                  <a:cubicBezTo>
                    <a:pt x="741" y="398"/>
                    <a:pt x="734" y="401"/>
                    <a:pt x="737" y="406"/>
                  </a:cubicBezTo>
                  <a:cubicBezTo>
                    <a:pt x="740" y="411"/>
                    <a:pt x="741" y="406"/>
                    <a:pt x="741" y="409"/>
                  </a:cubicBezTo>
                  <a:cubicBezTo>
                    <a:pt x="740" y="414"/>
                    <a:pt x="743" y="409"/>
                    <a:pt x="746" y="405"/>
                  </a:cubicBezTo>
                  <a:cubicBezTo>
                    <a:pt x="747" y="400"/>
                    <a:pt x="750" y="395"/>
                    <a:pt x="747" y="395"/>
                  </a:cubicBezTo>
                  <a:cubicBezTo>
                    <a:pt x="746" y="395"/>
                    <a:pt x="746" y="394"/>
                    <a:pt x="747" y="391"/>
                  </a:cubicBezTo>
                  <a:cubicBezTo>
                    <a:pt x="750" y="389"/>
                    <a:pt x="755" y="386"/>
                    <a:pt x="758" y="386"/>
                  </a:cubicBezTo>
                  <a:cubicBezTo>
                    <a:pt x="761" y="384"/>
                    <a:pt x="769" y="384"/>
                    <a:pt x="769" y="383"/>
                  </a:cubicBezTo>
                  <a:cubicBezTo>
                    <a:pt x="769" y="381"/>
                    <a:pt x="769" y="378"/>
                    <a:pt x="770" y="381"/>
                  </a:cubicBezTo>
                  <a:cubicBezTo>
                    <a:pt x="770" y="383"/>
                    <a:pt x="770" y="384"/>
                    <a:pt x="773" y="381"/>
                  </a:cubicBezTo>
                  <a:cubicBezTo>
                    <a:pt x="776" y="378"/>
                    <a:pt x="773" y="384"/>
                    <a:pt x="776" y="383"/>
                  </a:cubicBezTo>
                  <a:cubicBezTo>
                    <a:pt x="778" y="380"/>
                    <a:pt x="781" y="383"/>
                    <a:pt x="781" y="380"/>
                  </a:cubicBezTo>
                  <a:cubicBezTo>
                    <a:pt x="779" y="377"/>
                    <a:pt x="779" y="375"/>
                    <a:pt x="778" y="377"/>
                  </a:cubicBezTo>
                  <a:cubicBezTo>
                    <a:pt x="778" y="377"/>
                    <a:pt x="779" y="377"/>
                    <a:pt x="779" y="378"/>
                  </a:cubicBezTo>
                  <a:cubicBezTo>
                    <a:pt x="779" y="380"/>
                    <a:pt x="776" y="381"/>
                    <a:pt x="776" y="378"/>
                  </a:cubicBezTo>
                  <a:cubicBezTo>
                    <a:pt x="775" y="375"/>
                    <a:pt x="775" y="375"/>
                    <a:pt x="773" y="374"/>
                  </a:cubicBezTo>
                  <a:cubicBezTo>
                    <a:pt x="770" y="374"/>
                    <a:pt x="776" y="370"/>
                    <a:pt x="775" y="369"/>
                  </a:cubicBezTo>
                  <a:cubicBezTo>
                    <a:pt x="773" y="369"/>
                    <a:pt x="775" y="363"/>
                    <a:pt x="778" y="360"/>
                  </a:cubicBezTo>
                  <a:cubicBezTo>
                    <a:pt x="779" y="358"/>
                    <a:pt x="776" y="358"/>
                    <a:pt x="778" y="356"/>
                  </a:cubicBezTo>
                  <a:cubicBezTo>
                    <a:pt x="779" y="356"/>
                    <a:pt x="779" y="360"/>
                    <a:pt x="782" y="358"/>
                  </a:cubicBezTo>
                  <a:cubicBezTo>
                    <a:pt x="784" y="356"/>
                    <a:pt x="784" y="355"/>
                    <a:pt x="785" y="355"/>
                  </a:cubicBezTo>
                  <a:cubicBezTo>
                    <a:pt x="788" y="355"/>
                    <a:pt x="787" y="349"/>
                    <a:pt x="790" y="350"/>
                  </a:cubicBezTo>
                  <a:cubicBezTo>
                    <a:pt x="793" y="352"/>
                    <a:pt x="791" y="350"/>
                    <a:pt x="793" y="350"/>
                  </a:cubicBezTo>
                  <a:cubicBezTo>
                    <a:pt x="794" y="349"/>
                    <a:pt x="794" y="352"/>
                    <a:pt x="796" y="349"/>
                  </a:cubicBezTo>
                  <a:cubicBezTo>
                    <a:pt x="799" y="347"/>
                    <a:pt x="801" y="349"/>
                    <a:pt x="802" y="347"/>
                  </a:cubicBezTo>
                  <a:cubicBezTo>
                    <a:pt x="804" y="344"/>
                    <a:pt x="804" y="345"/>
                    <a:pt x="802" y="344"/>
                  </a:cubicBezTo>
                  <a:cubicBezTo>
                    <a:pt x="802" y="342"/>
                    <a:pt x="802" y="341"/>
                    <a:pt x="801" y="341"/>
                  </a:cubicBezTo>
                  <a:cubicBezTo>
                    <a:pt x="799" y="341"/>
                    <a:pt x="799" y="338"/>
                    <a:pt x="799" y="336"/>
                  </a:cubicBezTo>
                  <a:cubicBezTo>
                    <a:pt x="799" y="336"/>
                    <a:pt x="799" y="336"/>
                    <a:pt x="798" y="335"/>
                  </a:cubicBezTo>
                  <a:cubicBezTo>
                    <a:pt x="796" y="335"/>
                    <a:pt x="798" y="335"/>
                    <a:pt x="798" y="333"/>
                  </a:cubicBezTo>
                  <a:cubicBezTo>
                    <a:pt x="798" y="331"/>
                    <a:pt x="798" y="324"/>
                    <a:pt x="798" y="322"/>
                  </a:cubicBezTo>
                  <a:cubicBezTo>
                    <a:pt x="798" y="319"/>
                    <a:pt x="798" y="319"/>
                    <a:pt x="794" y="317"/>
                  </a:cubicBezTo>
                  <a:cubicBezTo>
                    <a:pt x="793" y="314"/>
                    <a:pt x="791" y="316"/>
                    <a:pt x="790" y="317"/>
                  </a:cubicBezTo>
                  <a:cubicBezTo>
                    <a:pt x="788" y="317"/>
                    <a:pt x="787" y="317"/>
                    <a:pt x="787" y="316"/>
                  </a:cubicBezTo>
                  <a:cubicBezTo>
                    <a:pt x="787" y="314"/>
                    <a:pt x="785" y="314"/>
                    <a:pt x="785" y="314"/>
                  </a:cubicBezTo>
                  <a:cubicBezTo>
                    <a:pt x="785" y="314"/>
                    <a:pt x="782" y="319"/>
                    <a:pt x="781" y="322"/>
                  </a:cubicBezTo>
                  <a:cubicBezTo>
                    <a:pt x="778" y="325"/>
                    <a:pt x="781" y="325"/>
                    <a:pt x="779" y="327"/>
                  </a:cubicBezTo>
                  <a:cubicBezTo>
                    <a:pt x="776" y="330"/>
                    <a:pt x="779" y="331"/>
                    <a:pt x="778" y="333"/>
                  </a:cubicBezTo>
                  <a:cubicBezTo>
                    <a:pt x="775" y="335"/>
                    <a:pt x="778" y="333"/>
                    <a:pt x="775" y="336"/>
                  </a:cubicBezTo>
                  <a:cubicBezTo>
                    <a:pt x="772" y="338"/>
                    <a:pt x="776" y="338"/>
                    <a:pt x="775" y="338"/>
                  </a:cubicBezTo>
                  <a:cubicBezTo>
                    <a:pt x="773" y="338"/>
                    <a:pt x="773" y="341"/>
                    <a:pt x="772" y="339"/>
                  </a:cubicBezTo>
                  <a:cubicBezTo>
                    <a:pt x="772" y="339"/>
                    <a:pt x="772" y="341"/>
                    <a:pt x="770" y="339"/>
                  </a:cubicBezTo>
                  <a:cubicBezTo>
                    <a:pt x="769" y="339"/>
                    <a:pt x="769" y="339"/>
                    <a:pt x="769" y="342"/>
                  </a:cubicBezTo>
                  <a:cubicBezTo>
                    <a:pt x="746" y="342"/>
                    <a:pt x="746" y="342"/>
                    <a:pt x="746" y="342"/>
                  </a:cubicBezTo>
                  <a:cubicBezTo>
                    <a:pt x="744" y="342"/>
                    <a:pt x="743" y="344"/>
                    <a:pt x="743" y="342"/>
                  </a:cubicBezTo>
                  <a:cubicBezTo>
                    <a:pt x="741" y="342"/>
                    <a:pt x="737" y="345"/>
                    <a:pt x="734" y="349"/>
                  </a:cubicBezTo>
                  <a:close/>
                  <a:moveTo>
                    <a:pt x="807" y="630"/>
                  </a:moveTo>
                  <a:cubicBezTo>
                    <a:pt x="810" y="629"/>
                    <a:pt x="808" y="630"/>
                    <a:pt x="813" y="630"/>
                  </a:cubicBezTo>
                  <a:cubicBezTo>
                    <a:pt x="816" y="629"/>
                    <a:pt x="817" y="625"/>
                    <a:pt x="811" y="625"/>
                  </a:cubicBezTo>
                  <a:cubicBezTo>
                    <a:pt x="805" y="624"/>
                    <a:pt x="802" y="624"/>
                    <a:pt x="802" y="629"/>
                  </a:cubicBezTo>
                  <a:cubicBezTo>
                    <a:pt x="804" y="630"/>
                    <a:pt x="802" y="630"/>
                    <a:pt x="807" y="630"/>
                  </a:cubicBezTo>
                  <a:close/>
                  <a:moveTo>
                    <a:pt x="100" y="619"/>
                  </a:moveTo>
                  <a:cubicBezTo>
                    <a:pt x="102" y="616"/>
                    <a:pt x="106" y="618"/>
                    <a:pt x="106" y="615"/>
                  </a:cubicBezTo>
                  <a:cubicBezTo>
                    <a:pt x="106" y="615"/>
                    <a:pt x="106" y="615"/>
                    <a:pt x="106" y="615"/>
                  </a:cubicBezTo>
                  <a:cubicBezTo>
                    <a:pt x="106" y="615"/>
                    <a:pt x="106" y="615"/>
                    <a:pt x="106" y="613"/>
                  </a:cubicBezTo>
                  <a:cubicBezTo>
                    <a:pt x="105" y="613"/>
                    <a:pt x="105" y="613"/>
                    <a:pt x="105" y="613"/>
                  </a:cubicBezTo>
                  <a:cubicBezTo>
                    <a:pt x="105" y="611"/>
                    <a:pt x="105" y="613"/>
                    <a:pt x="105" y="613"/>
                  </a:cubicBezTo>
                  <a:cubicBezTo>
                    <a:pt x="105" y="611"/>
                    <a:pt x="105" y="610"/>
                    <a:pt x="103" y="610"/>
                  </a:cubicBezTo>
                  <a:cubicBezTo>
                    <a:pt x="103" y="610"/>
                    <a:pt x="100" y="607"/>
                    <a:pt x="99" y="607"/>
                  </a:cubicBezTo>
                  <a:cubicBezTo>
                    <a:pt x="99" y="607"/>
                    <a:pt x="99" y="607"/>
                    <a:pt x="99" y="607"/>
                  </a:cubicBezTo>
                  <a:cubicBezTo>
                    <a:pt x="97" y="607"/>
                    <a:pt x="99" y="610"/>
                    <a:pt x="99" y="610"/>
                  </a:cubicBezTo>
                  <a:cubicBezTo>
                    <a:pt x="99" y="610"/>
                    <a:pt x="97" y="611"/>
                    <a:pt x="97" y="613"/>
                  </a:cubicBezTo>
                  <a:cubicBezTo>
                    <a:pt x="97" y="615"/>
                    <a:pt x="97" y="615"/>
                    <a:pt x="97" y="615"/>
                  </a:cubicBezTo>
                  <a:cubicBezTo>
                    <a:pt x="97" y="615"/>
                    <a:pt x="97" y="615"/>
                    <a:pt x="97" y="615"/>
                  </a:cubicBezTo>
                  <a:cubicBezTo>
                    <a:pt x="97" y="616"/>
                    <a:pt x="97" y="618"/>
                    <a:pt x="97" y="619"/>
                  </a:cubicBezTo>
                  <a:cubicBezTo>
                    <a:pt x="99" y="619"/>
                    <a:pt x="100" y="621"/>
                    <a:pt x="100" y="619"/>
                  </a:cubicBezTo>
                  <a:moveTo>
                    <a:pt x="96" y="601"/>
                  </a:moveTo>
                  <a:cubicBezTo>
                    <a:pt x="94" y="601"/>
                    <a:pt x="94" y="601"/>
                    <a:pt x="94" y="601"/>
                  </a:cubicBezTo>
                  <a:cubicBezTo>
                    <a:pt x="92" y="601"/>
                    <a:pt x="92" y="599"/>
                    <a:pt x="92" y="599"/>
                  </a:cubicBezTo>
                  <a:cubicBezTo>
                    <a:pt x="92" y="599"/>
                    <a:pt x="92" y="599"/>
                    <a:pt x="92" y="599"/>
                  </a:cubicBezTo>
                  <a:cubicBezTo>
                    <a:pt x="91" y="601"/>
                    <a:pt x="91" y="601"/>
                    <a:pt x="91" y="601"/>
                  </a:cubicBezTo>
                  <a:cubicBezTo>
                    <a:pt x="92" y="601"/>
                    <a:pt x="92" y="601"/>
                    <a:pt x="94" y="602"/>
                  </a:cubicBezTo>
                  <a:cubicBezTo>
                    <a:pt x="94" y="602"/>
                    <a:pt x="92" y="604"/>
                    <a:pt x="94" y="604"/>
                  </a:cubicBezTo>
                  <a:cubicBezTo>
                    <a:pt x="94" y="604"/>
                    <a:pt x="99" y="604"/>
                    <a:pt x="96" y="601"/>
                  </a:cubicBezTo>
                  <a:cubicBezTo>
                    <a:pt x="96" y="601"/>
                    <a:pt x="96" y="601"/>
                    <a:pt x="96" y="601"/>
                  </a:cubicBezTo>
                  <a:moveTo>
                    <a:pt x="82" y="593"/>
                  </a:moveTo>
                  <a:cubicBezTo>
                    <a:pt x="82" y="593"/>
                    <a:pt x="80" y="593"/>
                    <a:pt x="80" y="594"/>
                  </a:cubicBezTo>
                  <a:cubicBezTo>
                    <a:pt x="80" y="594"/>
                    <a:pt x="79" y="593"/>
                    <a:pt x="79" y="594"/>
                  </a:cubicBezTo>
                  <a:cubicBezTo>
                    <a:pt x="80" y="599"/>
                    <a:pt x="82" y="596"/>
                    <a:pt x="82" y="596"/>
                  </a:cubicBezTo>
                  <a:cubicBezTo>
                    <a:pt x="82" y="596"/>
                    <a:pt x="82" y="596"/>
                    <a:pt x="82" y="596"/>
                  </a:cubicBezTo>
                  <a:cubicBezTo>
                    <a:pt x="83" y="597"/>
                    <a:pt x="83" y="597"/>
                    <a:pt x="83" y="597"/>
                  </a:cubicBezTo>
                  <a:cubicBezTo>
                    <a:pt x="83" y="596"/>
                    <a:pt x="83" y="596"/>
                    <a:pt x="83" y="596"/>
                  </a:cubicBezTo>
                  <a:cubicBezTo>
                    <a:pt x="83" y="596"/>
                    <a:pt x="83" y="596"/>
                    <a:pt x="83" y="596"/>
                  </a:cubicBezTo>
                  <a:cubicBezTo>
                    <a:pt x="83" y="596"/>
                    <a:pt x="83" y="596"/>
                    <a:pt x="83" y="596"/>
                  </a:cubicBezTo>
                  <a:cubicBezTo>
                    <a:pt x="83" y="594"/>
                    <a:pt x="83" y="596"/>
                    <a:pt x="83" y="596"/>
                  </a:cubicBezTo>
                  <a:cubicBezTo>
                    <a:pt x="82" y="594"/>
                    <a:pt x="82" y="593"/>
                    <a:pt x="82" y="593"/>
                  </a:cubicBezTo>
                  <a:moveTo>
                    <a:pt x="71" y="590"/>
                  </a:moveTo>
                  <a:cubicBezTo>
                    <a:pt x="71" y="585"/>
                    <a:pt x="67" y="588"/>
                    <a:pt x="67" y="590"/>
                  </a:cubicBezTo>
                  <a:cubicBezTo>
                    <a:pt x="67" y="590"/>
                    <a:pt x="71" y="591"/>
                    <a:pt x="71" y="590"/>
                  </a:cubicBezTo>
                  <a:moveTo>
                    <a:pt x="89" y="601"/>
                  </a:moveTo>
                  <a:cubicBezTo>
                    <a:pt x="89" y="602"/>
                    <a:pt x="89" y="604"/>
                    <a:pt x="91" y="602"/>
                  </a:cubicBezTo>
                  <a:cubicBezTo>
                    <a:pt x="91" y="601"/>
                    <a:pt x="91" y="601"/>
                    <a:pt x="91" y="601"/>
                  </a:cubicBezTo>
                  <a:cubicBezTo>
                    <a:pt x="89" y="601"/>
                    <a:pt x="88" y="601"/>
                    <a:pt x="89" y="601"/>
                  </a:cubicBezTo>
                  <a:moveTo>
                    <a:pt x="92" y="604"/>
                  </a:moveTo>
                  <a:cubicBezTo>
                    <a:pt x="94" y="604"/>
                    <a:pt x="92" y="605"/>
                    <a:pt x="91" y="604"/>
                  </a:cubicBezTo>
                  <a:cubicBezTo>
                    <a:pt x="92" y="604"/>
                    <a:pt x="92" y="604"/>
                    <a:pt x="92" y="604"/>
                  </a:cubicBezTo>
                  <a:moveTo>
                    <a:pt x="89" y="597"/>
                  </a:moveTo>
                  <a:cubicBezTo>
                    <a:pt x="88" y="597"/>
                    <a:pt x="88" y="597"/>
                    <a:pt x="86" y="597"/>
                  </a:cubicBezTo>
                  <a:cubicBezTo>
                    <a:pt x="86" y="599"/>
                    <a:pt x="86" y="599"/>
                    <a:pt x="86" y="599"/>
                  </a:cubicBezTo>
                  <a:cubicBezTo>
                    <a:pt x="88" y="599"/>
                    <a:pt x="88" y="599"/>
                    <a:pt x="88" y="599"/>
                  </a:cubicBezTo>
                  <a:cubicBezTo>
                    <a:pt x="89" y="599"/>
                    <a:pt x="89" y="599"/>
                    <a:pt x="89" y="599"/>
                  </a:cubicBezTo>
                  <a:cubicBezTo>
                    <a:pt x="91" y="599"/>
                    <a:pt x="91" y="597"/>
                    <a:pt x="91" y="597"/>
                  </a:cubicBezTo>
                  <a:cubicBezTo>
                    <a:pt x="89" y="597"/>
                    <a:pt x="89" y="597"/>
                    <a:pt x="89" y="597"/>
                  </a:cubicBezTo>
                  <a:cubicBezTo>
                    <a:pt x="89" y="597"/>
                    <a:pt x="89" y="597"/>
                    <a:pt x="89" y="597"/>
                  </a:cubicBezTo>
                  <a:moveTo>
                    <a:pt x="65" y="590"/>
                  </a:moveTo>
                  <a:cubicBezTo>
                    <a:pt x="65" y="590"/>
                    <a:pt x="62" y="591"/>
                    <a:pt x="64" y="591"/>
                  </a:cubicBezTo>
                  <a:cubicBezTo>
                    <a:pt x="65" y="590"/>
                    <a:pt x="65" y="590"/>
                    <a:pt x="65" y="590"/>
                  </a:cubicBezTo>
                </a:path>
              </a:pathLst>
            </a:custGeom>
            <a:grpFill/>
            <a:ln w="6350" cmpd="sng">
              <a:solidFill>
                <a:schemeClr val="bg1"/>
              </a:solidFill>
              <a:round/>
              <a:headEnd/>
              <a:tailEnd/>
            </a:ln>
          </p:spPr>
          <p:txBody>
            <a:bodyPr lIns="45720" tIns="27432" rIns="45720" bIns="27432"/>
            <a:lstStyle/>
            <a:p>
              <a:endParaRPr lang="en-GB" sz="900" dirty="0"/>
            </a:p>
          </p:txBody>
        </p:sp>
        <p:sp>
          <p:nvSpPr>
            <p:cNvPr id="359" name="Freeform 290"/>
            <p:cNvSpPr>
              <a:spLocks/>
            </p:cNvSpPr>
            <p:nvPr/>
          </p:nvSpPr>
          <p:spPr bwMode="auto">
            <a:xfrm>
              <a:off x="1550" y="2971"/>
              <a:ext cx="619" cy="760"/>
            </a:xfrm>
            <a:custGeom>
              <a:avLst/>
              <a:gdLst/>
              <a:ahLst/>
              <a:cxnLst>
                <a:cxn ang="0">
                  <a:pos x="169" y="380"/>
                </a:cxn>
                <a:cxn ang="0">
                  <a:pos x="157" y="368"/>
                </a:cxn>
                <a:cxn ang="0">
                  <a:pos x="145" y="357"/>
                </a:cxn>
                <a:cxn ang="0">
                  <a:pos x="140" y="350"/>
                </a:cxn>
                <a:cxn ang="0">
                  <a:pos x="163" y="325"/>
                </a:cxn>
                <a:cxn ang="0">
                  <a:pos x="159" y="307"/>
                </a:cxn>
                <a:cxn ang="0">
                  <a:pos x="154" y="291"/>
                </a:cxn>
                <a:cxn ang="0">
                  <a:pos x="143" y="273"/>
                </a:cxn>
                <a:cxn ang="0">
                  <a:pos x="134" y="263"/>
                </a:cxn>
                <a:cxn ang="0">
                  <a:pos x="133" y="248"/>
                </a:cxn>
                <a:cxn ang="0">
                  <a:pos x="133" y="224"/>
                </a:cxn>
                <a:cxn ang="0">
                  <a:pos x="118" y="213"/>
                </a:cxn>
                <a:cxn ang="0">
                  <a:pos x="101" y="184"/>
                </a:cxn>
                <a:cxn ang="0">
                  <a:pos x="80" y="171"/>
                </a:cxn>
                <a:cxn ang="0">
                  <a:pos x="58" y="154"/>
                </a:cxn>
                <a:cxn ang="0">
                  <a:pos x="34" y="161"/>
                </a:cxn>
                <a:cxn ang="0">
                  <a:pos x="20" y="148"/>
                </a:cxn>
                <a:cxn ang="0">
                  <a:pos x="10" y="118"/>
                </a:cxn>
                <a:cxn ang="0">
                  <a:pos x="31" y="94"/>
                </a:cxn>
                <a:cxn ang="0">
                  <a:pos x="41" y="70"/>
                </a:cxn>
                <a:cxn ang="0">
                  <a:pos x="37" y="48"/>
                </a:cxn>
                <a:cxn ang="0">
                  <a:pos x="45" y="47"/>
                </a:cxn>
                <a:cxn ang="0">
                  <a:pos x="38" y="42"/>
                </a:cxn>
                <a:cxn ang="0">
                  <a:pos x="52" y="36"/>
                </a:cxn>
                <a:cxn ang="0">
                  <a:pos x="58" y="31"/>
                </a:cxn>
                <a:cxn ang="0">
                  <a:pos x="72" y="45"/>
                </a:cxn>
                <a:cxn ang="0">
                  <a:pos x="87" y="33"/>
                </a:cxn>
                <a:cxn ang="0">
                  <a:pos x="81" y="14"/>
                </a:cxn>
                <a:cxn ang="0">
                  <a:pos x="98" y="13"/>
                </a:cxn>
                <a:cxn ang="0">
                  <a:pos x="115" y="2"/>
                </a:cxn>
                <a:cxn ang="0">
                  <a:pos x="119" y="16"/>
                </a:cxn>
                <a:cxn ang="0">
                  <a:pos x="119" y="33"/>
                </a:cxn>
                <a:cxn ang="0">
                  <a:pos x="131" y="38"/>
                </a:cxn>
                <a:cxn ang="0">
                  <a:pos x="145" y="34"/>
                </a:cxn>
                <a:cxn ang="0">
                  <a:pos x="151" y="30"/>
                </a:cxn>
                <a:cxn ang="0">
                  <a:pos x="160" y="30"/>
                </a:cxn>
                <a:cxn ang="0">
                  <a:pos x="169" y="30"/>
                </a:cxn>
                <a:cxn ang="0">
                  <a:pos x="179" y="20"/>
                </a:cxn>
                <a:cxn ang="0">
                  <a:pos x="185" y="10"/>
                </a:cxn>
                <a:cxn ang="0">
                  <a:pos x="188" y="16"/>
                </a:cxn>
                <a:cxn ang="0">
                  <a:pos x="189" y="28"/>
                </a:cxn>
                <a:cxn ang="0">
                  <a:pos x="192" y="33"/>
                </a:cxn>
                <a:cxn ang="0">
                  <a:pos x="197" y="44"/>
                </a:cxn>
                <a:cxn ang="0">
                  <a:pos x="185" y="59"/>
                </a:cxn>
                <a:cxn ang="0">
                  <a:pos x="191" y="64"/>
                </a:cxn>
                <a:cxn ang="0">
                  <a:pos x="206" y="55"/>
                </a:cxn>
                <a:cxn ang="0">
                  <a:pos x="217" y="59"/>
                </a:cxn>
                <a:cxn ang="0">
                  <a:pos x="235" y="67"/>
                </a:cxn>
                <a:cxn ang="0">
                  <a:pos x="239" y="83"/>
                </a:cxn>
                <a:cxn ang="0">
                  <a:pos x="270" y="80"/>
                </a:cxn>
                <a:cxn ang="0">
                  <a:pos x="297" y="100"/>
                </a:cxn>
                <a:cxn ang="0">
                  <a:pos x="317" y="123"/>
                </a:cxn>
                <a:cxn ang="0">
                  <a:pos x="296" y="168"/>
                </a:cxn>
                <a:cxn ang="0">
                  <a:pos x="284" y="198"/>
                </a:cxn>
                <a:cxn ang="0">
                  <a:pos x="281" y="232"/>
                </a:cxn>
                <a:cxn ang="0">
                  <a:pos x="268" y="268"/>
                </a:cxn>
                <a:cxn ang="0">
                  <a:pos x="250" y="282"/>
                </a:cxn>
                <a:cxn ang="0">
                  <a:pos x="223" y="294"/>
                </a:cxn>
                <a:cxn ang="0">
                  <a:pos x="207" y="336"/>
                </a:cxn>
                <a:cxn ang="0">
                  <a:pos x="186" y="371"/>
                </a:cxn>
                <a:cxn ang="0">
                  <a:pos x="168" y="392"/>
                </a:cxn>
              </a:cxnLst>
              <a:rect l="0" t="0" r="r" b="b"/>
              <a:pathLst>
                <a:path w="319" h="392">
                  <a:moveTo>
                    <a:pt x="168" y="392"/>
                  </a:moveTo>
                  <a:cubicBezTo>
                    <a:pt x="166" y="385"/>
                    <a:pt x="174" y="386"/>
                    <a:pt x="169" y="380"/>
                  </a:cubicBezTo>
                  <a:cubicBezTo>
                    <a:pt x="166" y="375"/>
                    <a:pt x="168" y="375"/>
                    <a:pt x="163" y="374"/>
                  </a:cubicBezTo>
                  <a:cubicBezTo>
                    <a:pt x="160" y="371"/>
                    <a:pt x="162" y="371"/>
                    <a:pt x="157" y="368"/>
                  </a:cubicBezTo>
                  <a:cubicBezTo>
                    <a:pt x="153" y="366"/>
                    <a:pt x="154" y="361"/>
                    <a:pt x="151" y="364"/>
                  </a:cubicBezTo>
                  <a:cubicBezTo>
                    <a:pt x="146" y="366"/>
                    <a:pt x="150" y="361"/>
                    <a:pt x="145" y="357"/>
                  </a:cubicBezTo>
                  <a:cubicBezTo>
                    <a:pt x="139" y="352"/>
                    <a:pt x="139" y="360"/>
                    <a:pt x="136" y="355"/>
                  </a:cubicBezTo>
                  <a:cubicBezTo>
                    <a:pt x="137" y="354"/>
                    <a:pt x="137" y="352"/>
                    <a:pt x="140" y="350"/>
                  </a:cubicBezTo>
                  <a:cubicBezTo>
                    <a:pt x="142" y="350"/>
                    <a:pt x="142" y="347"/>
                    <a:pt x="148" y="340"/>
                  </a:cubicBezTo>
                  <a:cubicBezTo>
                    <a:pt x="153" y="332"/>
                    <a:pt x="159" y="329"/>
                    <a:pt x="163" y="325"/>
                  </a:cubicBezTo>
                  <a:cubicBezTo>
                    <a:pt x="168" y="322"/>
                    <a:pt x="168" y="316"/>
                    <a:pt x="166" y="310"/>
                  </a:cubicBezTo>
                  <a:cubicBezTo>
                    <a:pt x="163" y="302"/>
                    <a:pt x="162" y="308"/>
                    <a:pt x="159" y="307"/>
                  </a:cubicBezTo>
                  <a:cubicBezTo>
                    <a:pt x="162" y="305"/>
                    <a:pt x="163" y="293"/>
                    <a:pt x="160" y="290"/>
                  </a:cubicBezTo>
                  <a:cubicBezTo>
                    <a:pt x="159" y="288"/>
                    <a:pt x="157" y="291"/>
                    <a:pt x="154" y="291"/>
                  </a:cubicBezTo>
                  <a:cubicBezTo>
                    <a:pt x="151" y="291"/>
                    <a:pt x="154" y="288"/>
                    <a:pt x="151" y="276"/>
                  </a:cubicBezTo>
                  <a:cubicBezTo>
                    <a:pt x="150" y="273"/>
                    <a:pt x="145" y="271"/>
                    <a:pt x="143" y="273"/>
                  </a:cubicBezTo>
                  <a:cubicBezTo>
                    <a:pt x="143" y="274"/>
                    <a:pt x="133" y="273"/>
                    <a:pt x="133" y="271"/>
                  </a:cubicBezTo>
                  <a:cubicBezTo>
                    <a:pt x="134" y="268"/>
                    <a:pt x="133" y="268"/>
                    <a:pt x="134" y="263"/>
                  </a:cubicBezTo>
                  <a:cubicBezTo>
                    <a:pt x="136" y="260"/>
                    <a:pt x="131" y="255"/>
                    <a:pt x="131" y="252"/>
                  </a:cubicBezTo>
                  <a:cubicBezTo>
                    <a:pt x="134" y="251"/>
                    <a:pt x="134" y="251"/>
                    <a:pt x="133" y="248"/>
                  </a:cubicBezTo>
                  <a:cubicBezTo>
                    <a:pt x="133" y="246"/>
                    <a:pt x="136" y="243"/>
                    <a:pt x="134" y="240"/>
                  </a:cubicBezTo>
                  <a:cubicBezTo>
                    <a:pt x="134" y="238"/>
                    <a:pt x="140" y="227"/>
                    <a:pt x="133" y="224"/>
                  </a:cubicBezTo>
                  <a:cubicBezTo>
                    <a:pt x="128" y="223"/>
                    <a:pt x="128" y="218"/>
                    <a:pt x="130" y="215"/>
                  </a:cubicBezTo>
                  <a:cubicBezTo>
                    <a:pt x="131" y="212"/>
                    <a:pt x="122" y="213"/>
                    <a:pt x="118" y="213"/>
                  </a:cubicBezTo>
                  <a:cubicBezTo>
                    <a:pt x="113" y="212"/>
                    <a:pt x="116" y="192"/>
                    <a:pt x="111" y="187"/>
                  </a:cubicBezTo>
                  <a:cubicBezTo>
                    <a:pt x="107" y="182"/>
                    <a:pt x="105" y="189"/>
                    <a:pt x="101" y="184"/>
                  </a:cubicBezTo>
                  <a:cubicBezTo>
                    <a:pt x="98" y="181"/>
                    <a:pt x="99" y="184"/>
                    <a:pt x="95" y="179"/>
                  </a:cubicBezTo>
                  <a:cubicBezTo>
                    <a:pt x="89" y="175"/>
                    <a:pt x="86" y="178"/>
                    <a:pt x="80" y="171"/>
                  </a:cubicBezTo>
                  <a:cubicBezTo>
                    <a:pt x="73" y="165"/>
                    <a:pt x="73" y="159"/>
                    <a:pt x="75" y="151"/>
                  </a:cubicBezTo>
                  <a:cubicBezTo>
                    <a:pt x="78" y="145"/>
                    <a:pt x="66" y="148"/>
                    <a:pt x="58" y="154"/>
                  </a:cubicBezTo>
                  <a:cubicBezTo>
                    <a:pt x="49" y="162"/>
                    <a:pt x="51" y="164"/>
                    <a:pt x="41" y="161"/>
                  </a:cubicBezTo>
                  <a:cubicBezTo>
                    <a:pt x="37" y="159"/>
                    <a:pt x="37" y="162"/>
                    <a:pt x="34" y="161"/>
                  </a:cubicBezTo>
                  <a:cubicBezTo>
                    <a:pt x="31" y="161"/>
                    <a:pt x="34" y="143"/>
                    <a:pt x="31" y="148"/>
                  </a:cubicBezTo>
                  <a:cubicBezTo>
                    <a:pt x="29" y="151"/>
                    <a:pt x="19" y="156"/>
                    <a:pt x="20" y="148"/>
                  </a:cubicBezTo>
                  <a:cubicBezTo>
                    <a:pt x="20" y="142"/>
                    <a:pt x="11" y="148"/>
                    <a:pt x="13" y="143"/>
                  </a:cubicBezTo>
                  <a:cubicBezTo>
                    <a:pt x="14" y="139"/>
                    <a:pt x="0" y="126"/>
                    <a:pt x="10" y="118"/>
                  </a:cubicBezTo>
                  <a:cubicBezTo>
                    <a:pt x="16" y="115"/>
                    <a:pt x="13" y="108"/>
                    <a:pt x="17" y="101"/>
                  </a:cubicBezTo>
                  <a:cubicBezTo>
                    <a:pt x="23" y="97"/>
                    <a:pt x="25" y="98"/>
                    <a:pt x="31" y="94"/>
                  </a:cubicBezTo>
                  <a:cubicBezTo>
                    <a:pt x="37" y="90"/>
                    <a:pt x="34" y="97"/>
                    <a:pt x="38" y="94"/>
                  </a:cubicBezTo>
                  <a:cubicBezTo>
                    <a:pt x="38" y="92"/>
                    <a:pt x="40" y="76"/>
                    <a:pt x="41" y="70"/>
                  </a:cubicBezTo>
                  <a:cubicBezTo>
                    <a:pt x="43" y="62"/>
                    <a:pt x="40" y="62"/>
                    <a:pt x="41" y="59"/>
                  </a:cubicBezTo>
                  <a:cubicBezTo>
                    <a:pt x="41" y="56"/>
                    <a:pt x="38" y="61"/>
                    <a:pt x="37" y="48"/>
                  </a:cubicBezTo>
                  <a:cubicBezTo>
                    <a:pt x="37" y="45"/>
                    <a:pt x="40" y="47"/>
                    <a:pt x="41" y="45"/>
                  </a:cubicBezTo>
                  <a:cubicBezTo>
                    <a:pt x="41" y="45"/>
                    <a:pt x="43" y="47"/>
                    <a:pt x="45" y="47"/>
                  </a:cubicBezTo>
                  <a:cubicBezTo>
                    <a:pt x="45" y="48"/>
                    <a:pt x="45" y="42"/>
                    <a:pt x="43" y="42"/>
                  </a:cubicBezTo>
                  <a:cubicBezTo>
                    <a:pt x="40" y="42"/>
                    <a:pt x="38" y="42"/>
                    <a:pt x="38" y="42"/>
                  </a:cubicBezTo>
                  <a:cubicBezTo>
                    <a:pt x="38" y="36"/>
                    <a:pt x="38" y="36"/>
                    <a:pt x="38" y="36"/>
                  </a:cubicBezTo>
                  <a:cubicBezTo>
                    <a:pt x="52" y="36"/>
                    <a:pt x="52" y="36"/>
                    <a:pt x="52" y="36"/>
                  </a:cubicBezTo>
                  <a:cubicBezTo>
                    <a:pt x="51" y="34"/>
                    <a:pt x="51" y="31"/>
                    <a:pt x="54" y="34"/>
                  </a:cubicBezTo>
                  <a:cubicBezTo>
                    <a:pt x="55" y="38"/>
                    <a:pt x="57" y="31"/>
                    <a:pt x="58" y="31"/>
                  </a:cubicBezTo>
                  <a:cubicBezTo>
                    <a:pt x="63" y="38"/>
                    <a:pt x="58" y="42"/>
                    <a:pt x="63" y="41"/>
                  </a:cubicBezTo>
                  <a:cubicBezTo>
                    <a:pt x="66" y="47"/>
                    <a:pt x="69" y="44"/>
                    <a:pt x="72" y="45"/>
                  </a:cubicBezTo>
                  <a:cubicBezTo>
                    <a:pt x="76" y="47"/>
                    <a:pt x="75" y="41"/>
                    <a:pt x="81" y="39"/>
                  </a:cubicBezTo>
                  <a:cubicBezTo>
                    <a:pt x="87" y="39"/>
                    <a:pt x="83" y="34"/>
                    <a:pt x="87" y="33"/>
                  </a:cubicBezTo>
                  <a:cubicBezTo>
                    <a:pt x="92" y="30"/>
                    <a:pt x="90" y="27"/>
                    <a:pt x="87" y="28"/>
                  </a:cubicBezTo>
                  <a:cubicBezTo>
                    <a:pt x="84" y="30"/>
                    <a:pt x="84" y="19"/>
                    <a:pt x="81" y="14"/>
                  </a:cubicBezTo>
                  <a:cubicBezTo>
                    <a:pt x="78" y="10"/>
                    <a:pt x="86" y="13"/>
                    <a:pt x="92" y="16"/>
                  </a:cubicBezTo>
                  <a:cubicBezTo>
                    <a:pt x="99" y="20"/>
                    <a:pt x="93" y="11"/>
                    <a:pt x="98" y="13"/>
                  </a:cubicBezTo>
                  <a:cubicBezTo>
                    <a:pt x="102" y="13"/>
                    <a:pt x="113" y="8"/>
                    <a:pt x="111" y="2"/>
                  </a:cubicBezTo>
                  <a:cubicBezTo>
                    <a:pt x="111" y="2"/>
                    <a:pt x="113" y="2"/>
                    <a:pt x="115" y="2"/>
                  </a:cubicBezTo>
                  <a:cubicBezTo>
                    <a:pt x="116" y="0"/>
                    <a:pt x="118" y="3"/>
                    <a:pt x="116" y="6"/>
                  </a:cubicBezTo>
                  <a:cubicBezTo>
                    <a:pt x="115" y="11"/>
                    <a:pt x="122" y="10"/>
                    <a:pt x="119" y="16"/>
                  </a:cubicBezTo>
                  <a:cubicBezTo>
                    <a:pt x="119" y="19"/>
                    <a:pt x="119" y="19"/>
                    <a:pt x="118" y="25"/>
                  </a:cubicBezTo>
                  <a:cubicBezTo>
                    <a:pt x="116" y="31"/>
                    <a:pt x="119" y="28"/>
                    <a:pt x="119" y="33"/>
                  </a:cubicBezTo>
                  <a:cubicBezTo>
                    <a:pt x="119" y="38"/>
                    <a:pt x="125" y="42"/>
                    <a:pt x="127" y="41"/>
                  </a:cubicBezTo>
                  <a:cubicBezTo>
                    <a:pt x="130" y="39"/>
                    <a:pt x="128" y="38"/>
                    <a:pt x="131" y="38"/>
                  </a:cubicBezTo>
                  <a:cubicBezTo>
                    <a:pt x="134" y="39"/>
                    <a:pt x="136" y="34"/>
                    <a:pt x="139" y="33"/>
                  </a:cubicBezTo>
                  <a:cubicBezTo>
                    <a:pt x="142" y="33"/>
                    <a:pt x="140" y="34"/>
                    <a:pt x="145" y="34"/>
                  </a:cubicBezTo>
                  <a:cubicBezTo>
                    <a:pt x="146" y="33"/>
                    <a:pt x="151" y="38"/>
                    <a:pt x="150" y="33"/>
                  </a:cubicBezTo>
                  <a:cubicBezTo>
                    <a:pt x="148" y="30"/>
                    <a:pt x="148" y="28"/>
                    <a:pt x="151" y="30"/>
                  </a:cubicBezTo>
                  <a:cubicBezTo>
                    <a:pt x="153" y="31"/>
                    <a:pt x="157" y="25"/>
                    <a:pt x="157" y="28"/>
                  </a:cubicBezTo>
                  <a:cubicBezTo>
                    <a:pt x="157" y="30"/>
                    <a:pt x="159" y="28"/>
                    <a:pt x="160" y="30"/>
                  </a:cubicBezTo>
                  <a:cubicBezTo>
                    <a:pt x="162" y="33"/>
                    <a:pt x="163" y="33"/>
                    <a:pt x="165" y="31"/>
                  </a:cubicBezTo>
                  <a:cubicBezTo>
                    <a:pt x="166" y="28"/>
                    <a:pt x="166" y="33"/>
                    <a:pt x="169" y="30"/>
                  </a:cubicBezTo>
                  <a:cubicBezTo>
                    <a:pt x="171" y="28"/>
                    <a:pt x="169" y="31"/>
                    <a:pt x="172" y="31"/>
                  </a:cubicBezTo>
                  <a:cubicBezTo>
                    <a:pt x="175" y="31"/>
                    <a:pt x="177" y="24"/>
                    <a:pt x="179" y="20"/>
                  </a:cubicBezTo>
                  <a:cubicBezTo>
                    <a:pt x="182" y="16"/>
                    <a:pt x="182" y="16"/>
                    <a:pt x="183" y="14"/>
                  </a:cubicBezTo>
                  <a:cubicBezTo>
                    <a:pt x="185" y="11"/>
                    <a:pt x="183" y="11"/>
                    <a:pt x="185" y="10"/>
                  </a:cubicBezTo>
                  <a:cubicBezTo>
                    <a:pt x="185" y="10"/>
                    <a:pt x="186" y="13"/>
                    <a:pt x="186" y="14"/>
                  </a:cubicBezTo>
                  <a:cubicBezTo>
                    <a:pt x="188" y="16"/>
                    <a:pt x="188" y="14"/>
                    <a:pt x="188" y="16"/>
                  </a:cubicBezTo>
                  <a:cubicBezTo>
                    <a:pt x="188" y="19"/>
                    <a:pt x="188" y="24"/>
                    <a:pt x="189" y="25"/>
                  </a:cubicBezTo>
                  <a:cubicBezTo>
                    <a:pt x="189" y="25"/>
                    <a:pt x="189" y="27"/>
                    <a:pt x="189" y="28"/>
                  </a:cubicBezTo>
                  <a:cubicBezTo>
                    <a:pt x="189" y="30"/>
                    <a:pt x="191" y="30"/>
                    <a:pt x="191" y="31"/>
                  </a:cubicBezTo>
                  <a:cubicBezTo>
                    <a:pt x="191" y="33"/>
                    <a:pt x="191" y="31"/>
                    <a:pt x="192" y="33"/>
                  </a:cubicBezTo>
                  <a:cubicBezTo>
                    <a:pt x="192" y="34"/>
                    <a:pt x="192" y="36"/>
                    <a:pt x="194" y="36"/>
                  </a:cubicBezTo>
                  <a:cubicBezTo>
                    <a:pt x="197" y="34"/>
                    <a:pt x="198" y="42"/>
                    <a:pt x="197" y="44"/>
                  </a:cubicBezTo>
                  <a:cubicBezTo>
                    <a:pt x="192" y="44"/>
                    <a:pt x="192" y="52"/>
                    <a:pt x="188" y="53"/>
                  </a:cubicBezTo>
                  <a:cubicBezTo>
                    <a:pt x="183" y="55"/>
                    <a:pt x="186" y="56"/>
                    <a:pt x="185" y="59"/>
                  </a:cubicBezTo>
                  <a:cubicBezTo>
                    <a:pt x="182" y="62"/>
                    <a:pt x="189" y="56"/>
                    <a:pt x="188" y="62"/>
                  </a:cubicBezTo>
                  <a:cubicBezTo>
                    <a:pt x="185" y="67"/>
                    <a:pt x="189" y="59"/>
                    <a:pt x="191" y="64"/>
                  </a:cubicBezTo>
                  <a:cubicBezTo>
                    <a:pt x="191" y="69"/>
                    <a:pt x="188" y="53"/>
                    <a:pt x="195" y="55"/>
                  </a:cubicBezTo>
                  <a:cubicBezTo>
                    <a:pt x="203" y="56"/>
                    <a:pt x="200" y="53"/>
                    <a:pt x="206" y="55"/>
                  </a:cubicBezTo>
                  <a:cubicBezTo>
                    <a:pt x="214" y="58"/>
                    <a:pt x="204" y="62"/>
                    <a:pt x="206" y="67"/>
                  </a:cubicBezTo>
                  <a:cubicBezTo>
                    <a:pt x="207" y="70"/>
                    <a:pt x="209" y="59"/>
                    <a:pt x="217" y="59"/>
                  </a:cubicBezTo>
                  <a:cubicBezTo>
                    <a:pt x="223" y="59"/>
                    <a:pt x="223" y="62"/>
                    <a:pt x="226" y="62"/>
                  </a:cubicBezTo>
                  <a:cubicBezTo>
                    <a:pt x="229" y="62"/>
                    <a:pt x="229" y="66"/>
                    <a:pt x="235" y="67"/>
                  </a:cubicBezTo>
                  <a:cubicBezTo>
                    <a:pt x="241" y="69"/>
                    <a:pt x="238" y="70"/>
                    <a:pt x="241" y="73"/>
                  </a:cubicBezTo>
                  <a:cubicBezTo>
                    <a:pt x="242" y="75"/>
                    <a:pt x="238" y="81"/>
                    <a:pt x="239" y="83"/>
                  </a:cubicBezTo>
                  <a:cubicBezTo>
                    <a:pt x="241" y="84"/>
                    <a:pt x="245" y="75"/>
                    <a:pt x="250" y="76"/>
                  </a:cubicBezTo>
                  <a:cubicBezTo>
                    <a:pt x="255" y="78"/>
                    <a:pt x="261" y="81"/>
                    <a:pt x="270" y="80"/>
                  </a:cubicBezTo>
                  <a:cubicBezTo>
                    <a:pt x="277" y="78"/>
                    <a:pt x="281" y="83"/>
                    <a:pt x="287" y="87"/>
                  </a:cubicBezTo>
                  <a:cubicBezTo>
                    <a:pt x="293" y="94"/>
                    <a:pt x="288" y="94"/>
                    <a:pt x="297" y="100"/>
                  </a:cubicBezTo>
                  <a:cubicBezTo>
                    <a:pt x="306" y="106"/>
                    <a:pt x="306" y="100"/>
                    <a:pt x="311" y="104"/>
                  </a:cubicBezTo>
                  <a:cubicBezTo>
                    <a:pt x="316" y="108"/>
                    <a:pt x="316" y="114"/>
                    <a:pt x="317" y="123"/>
                  </a:cubicBezTo>
                  <a:cubicBezTo>
                    <a:pt x="319" y="133"/>
                    <a:pt x="316" y="137"/>
                    <a:pt x="308" y="148"/>
                  </a:cubicBezTo>
                  <a:cubicBezTo>
                    <a:pt x="302" y="161"/>
                    <a:pt x="300" y="156"/>
                    <a:pt x="296" y="168"/>
                  </a:cubicBezTo>
                  <a:cubicBezTo>
                    <a:pt x="291" y="179"/>
                    <a:pt x="290" y="184"/>
                    <a:pt x="287" y="178"/>
                  </a:cubicBezTo>
                  <a:cubicBezTo>
                    <a:pt x="284" y="171"/>
                    <a:pt x="284" y="192"/>
                    <a:pt x="284" y="198"/>
                  </a:cubicBezTo>
                  <a:cubicBezTo>
                    <a:pt x="282" y="204"/>
                    <a:pt x="287" y="206"/>
                    <a:pt x="284" y="213"/>
                  </a:cubicBezTo>
                  <a:cubicBezTo>
                    <a:pt x="281" y="221"/>
                    <a:pt x="284" y="229"/>
                    <a:pt x="281" y="232"/>
                  </a:cubicBezTo>
                  <a:cubicBezTo>
                    <a:pt x="276" y="234"/>
                    <a:pt x="281" y="240"/>
                    <a:pt x="276" y="249"/>
                  </a:cubicBezTo>
                  <a:cubicBezTo>
                    <a:pt x="271" y="259"/>
                    <a:pt x="265" y="262"/>
                    <a:pt x="268" y="268"/>
                  </a:cubicBezTo>
                  <a:cubicBezTo>
                    <a:pt x="270" y="273"/>
                    <a:pt x="259" y="276"/>
                    <a:pt x="261" y="279"/>
                  </a:cubicBezTo>
                  <a:cubicBezTo>
                    <a:pt x="262" y="282"/>
                    <a:pt x="256" y="280"/>
                    <a:pt x="250" y="282"/>
                  </a:cubicBezTo>
                  <a:cubicBezTo>
                    <a:pt x="242" y="283"/>
                    <a:pt x="247" y="280"/>
                    <a:pt x="241" y="282"/>
                  </a:cubicBezTo>
                  <a:cubicBezTo>
                    <a:pt x="236" y="283"/>
                    <a:pt x="238" y="288"/>
                    <a:pt x="223" y="294"/>
                  </a:cubicBezTo>
                  <a:cubicBezTo>
                    <a:pt x="218" y="296"/>
                    <a:pt x="209" y="304"/>
                    <a:pt x="209" y="311"/>
                  </a:cubicBezTo>
                  <a:cubicBezTo>
                    <a:pt x="207" y="321"/>
                    <a:pt x="210" y="329"/>
                    <a:pt x="207" y="336"/>
                  </a:cubicBezTo>
                  <a:cubicBezTo>
                    <a:pt x="203" y="343"/>
                    <a:pt x="203" y="338"/>
                    <a:pt x="198" y="349"/>
                  </a:cubicBezTo>
                  <a:cubicBezTo>
                    <a:pt x="194" y="358"/>
                    <a:pt x="192" y="366"/>
                    <a:pt x="186" y="371"/>
                  </a:cubicBezTo>
                  <a:cubicBezTo>
                    <a:pt x="179" y="377"/>
                    <a:pt x="179" y="377"/>
                    <a:pt x="175" y="385"/>
                  </a:cubicBezTo>
                  <a:cubicBezTo>
                    <a:pt x="175" y="389"/>
                    <a:pt x="171" y="388"/>
                    <a:pt x="168" y="392"/>
                  </a:cubicBezTo>
                </a:path>
              </a:pathLst>
            </a:custGeom>
            <a:grpFill/>
            <a:ln w="6350" cmpd="sng">
              <a:solidFill>
                <a:schemeClr val="bg1"/>
              </a:solidFill>
              <a:round/>
              <a:headEnd/>
              <a:tailEnd/>
            </a:ln>
          </p:spPr>
          <p:txBody>
            <a:bodyPr lIns="45720" tIns="27432" rIns="45720" bIns="27432"/>
            <a:lstStyle/>
            <a:p>
              <a:endParaRPr lang="en-GB" sz="900" dirty="0"/>
            </a:p>
          </p:txBody>
        </p:sp>
        <p:sp>
          <p:nvSpPr>
            <p:cNvPr id="360" name="Freeform 291"/>
            <p:cNvSpPr>
              <a:spLocks/>
            </p:cNvSpPr>
            <p:nvPr/>
          </p:nvSpPr>
          <p:spPr bwMode="auto">
            <a:xfrm>
              <a:off x="1925" y="3031"/>
              <a:ext cx="5" cy="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" y="3"/>
                </a:cxn>
                <a:cxn ang="0">
                  <a:pos x="0" y="0"/>
                </a:cxn>
              </a:cxnLst>
              <a:rect l="0" t="0" r="r" b="b"/>
              <a:pathLst>
                <a:path w="3" h="3">
                  <a:moveTo>
                    <a:pt x="0" y="0"/>
                  </a:moveTo>
                  <a:cubicBezTo>
                    <a:pt x="1" y="0"/>
                    <a:pt x="3" y="3"/>
                    <a:pt x="1" y="3"/>
                  </a:cubicBezTo>
                  <a:cubicBezTo>
                    <a:pt x="1" y="3"/>
                    <a:pt x="0" y="2"/>
                    <a:pt x="0" y="0"/>
                  </a:cubicBezTo>
                </a:path>
              </a:pathLst>
            </a:custGeom>
            <a:grpFill/>
            <a:ln w="6350" cmpd="sng">
              <a:solidFill>
                <a:schemeClr val="bg1"/>
              </a:solidFill>
              <a:round/>
              <a:headEnd/>
              <a:tailEnd/>
            </a:ln>
          </p:spPr>
          <p:txBody>
            <a:bodyPr lIns="45720" tIns="27432" rIns="45720" bIns="27432"/>
            <a:lstStyle/>
            <a:p>
              <a:endParaRPr lang="en-GB" sz="900" dirty="0"/>
            </a:p>
          </p:txBody>
        </p:sp>
        <p:sp>
          <p:nvSpPr>
            <p:cNvPr id="361" name="Freeform 292"/>
            <p:cNvSpPr>
              <a:spLocks/>
            </p:cNvSpPr>
            <p:nvPr/>
          </p:nvSpPr>
          <p:spPr bwMode="auto">
            <a:xfrm>
              <a:off x="1925" y="3060"/>
              <a:ext cx="7" cy="8"/>
            </a:xfrm>
            <a:custGeom>
              <a:avLst/>
              <a:gdLst/>
              <a:ahLst/>
              <a:cxnLst>
                <a:cxn ang="0">
                  <a:pos x="3" y="1"/>
                </a:cxn>
                <a:cxn ang="0">
                  <a:pos x="3" y="4"/>
                </a:cxn>
                <a:cxn ang="0">
                  <a:pos x="3" y="1"/>
                </a:cxn>
              </a:cxnLst>
              <a:rect l="0" t="0" r="r" b="b"/>
              <a:pathLst>
                <a:path w="4" h="4">
                  <a:moveTo>
                    <a:pt x="3" y="1"/>
                  </a:moveTo>
                  <a:cubicBezTo>
                    <a:pt x="4" y="0"/>
                    <a:pt x="3" y="3"/>
                    <a:pt x="3" y="4"/>
                  </a:cubicBezTo>
                  <a:cubicBezTo>
                    <a:pt x="1" y="4"/>
                    <a:pt x="0" y="3"/>
                    <a:pt x="3" y="1"/>
                  </a:cubicBezTo>
                </a:path>
              </a:pathLst>
            </a:custGeom>
            <a:grpFill/>
            <a:ln w="6350" cmpd="sng">
              <a:solidFill>
                <a:schemeClr val="bg1"/>
              </a:solidFill>
              <a:round/>
              <a:headEnd/>
              <a:tailEnd/>
            </a:ln>
          </p:spPr>
          <p:txBody>
            <a:bodyPr lIns="45720" tIns="27432" rIns="45720" bIns="27432"/>
            <a:lstStyle/>
            <a:p>
              <a:endParaRPr lang="en-GB" sz="900" dirty="0"/>
            </a:p>
          </p:txBody>
        </p:sp>
        <p:sp>
          <p:nvSpPr>
            <p:cNvPr id="362" name="Freeform 293"/>
            <p:cNvSpPr>
              <a:spLocks/>
            </p:cNvSpPr>
            <p:nvPr/>
          </p:nvSpPr>
          <p:spPr bwMode="auto">
            <a:xfrm>
              <a:off x="1921" y="3062"/>
              <a:ext cx="5" cy="9"/>
            </a:xfrm>
            <a:custGeom>
              <a:avLst/>
              <a:gdLst/>
              <a:ahLst/>
              <a:cxnLst>
                <a:cxn ang="0">
                  <a:pos x="3" y="5"/>
                </a:cxn>
                <a:cxn ang="0">
                  <a:pos x="2" y="2"/>
                </a:cxn>
                <a:cxn ang="0">
                  <a:pos x="3" y="2"/>
                </a:cxn>
                <a:cxn ang="0">
                  <a:pos x="3" y="5"/>
                </a:cxn>
              </a:cxnLst>
              <a:rect l="0" t="0" r="r" b="b"/>
              <a:pathLst>
                <a:path w="3" h="5">
                  <a:moveTo>
                    <a:pt x="3" y="5"/>
                  </a:moveTo>
                  <a:cubicBezTo>
                    <a:pt x="0" y="5"/>
                    <a:pt x="2" y="3"/>
                    <a:pt x="2" y="2"/>
                  </a:cubicBezTo>
                  <a:cubicBezTo>
                    <a:pt x="2" y="2"/>
                    <a:pt x="2" y="0"/>
                    <a:pt x="3" y="2"/>
                  </a:cubicBezTo>
                  <a:cubicBezTo>
                    <a:pt x="3" y="3"/>
                    <a:pt x="3" y="5"/>
                    <a:pt x="3" y="5"/>
                  </a:cubicBezTo>
                </a:path>
              </a:pathLst>
            </a:custGeom>
            <a:grpFill/>
            <a:ln w="6350" cmpd="sng">
              <a:solidFill>
                <a:schemeClr val="bg1"/>
              </a:solidFill>
              <a:round/>
              <a:headEnd/>
              <a:tailEnd/>
            </a:ln>
          </p:spPr>
          <p:txBody>
            <a:bodyPr lIns="45720" tIns="27432" rIns="45720" bIns="27432"/>
            <a:lstStyle/>
            <a:p>
              <a:endParaRPr lang="en-GB" sz="900" dirty="0"/>
            </a:p>
          </p:txBody>
        </p:sp>
        <p:sp>
          <p:nvSpPr>
            <p:cNvPr id="363" name="Freeform 294"/>
            <p:cNvSpPr>
              <a:spLocks/>
            </p:cNvSpPr>
            <p:nvPr/>
          </p:nvSpPr>
          <p:spPr bwMode="auto">
            <a:xfrm>
              <a:off x="1909" y="3077"/>
              <a:ext cx="6" cy="6"/>
            </a:xfrm>
            <a:custGeom>
              <a:avLst/>
              <a:gdLst/>
              <a:ahLst/>
              <a:cxnLst>
                <a:cxn ang="0">
                  <a:pos x="2" y="3"/>
                </a:cxn>
                <a:cxn ang="0">
                  <a:pos x="2" y="0"/>
                </a:cxn>
                <a:cxn ang="0">
                  <a:pos x="2" y="3"/>
                </a:cxn>
              </a:cxnLst>
              <a:rect l="0" t="0" r="r" b="b"/>
              <a:pathLst>
                <a:path w="3" h="3">
                  <a:moveTo>
                    <a:pt x="2" y="3"/>
                  </a:moveTo>
                  <a:cubicBezTo>
                    <a:pt x="0" y="3"/>
                    <a:pt x="2" y="0"/>
                    <a:pt x="2" y="0"/>
                  </a:cubicBezTo>
                  <a:cubicBezTo>
                    <a:pt x="3" y="0"/>
                    <a:pt x="2" y="3"/>
                    <a:pt x="2" y="3"/>
                  </a:cubicBezTo>
                </a:path>
              </a:pathLst>
            </a:custGeom>
            <a:grpFill/>
            <a:ln w="6350" cmpd="sng">
              <a:solidFill>
                <a:schemeClr val="bg1"/>
              </a:solidFill>
              <a:round/>
              <a:headEnd/>
              <a:tailEnd/>
            </a:ln>
          </p:spPr>
          <p:txBody>
            <a:bodyPr lIns="45720" tIns="27432" rIns="45720" bIns="27432"/>
            <a:lstStyle/>
            <a:p>
              <a:endParaRPr lang="en-GB" sz="900" dirty="0"/>
            </a:p>
          </p:txBody>
        </p:sp>
        <p:sp>
          <p:nvSpPr>
            <p:cNvPr id="364" name="Freeform 295"/>
            <p:cNvSpPr>
              <a:spLocks/>
            </p:cNvSpPr>
            <p:nvPr/>
          </p:nvSpPr>
          <p:spPr bwMode="auto">
            <a:xfrm>
              <a:off x="1913" y="3083"/>
              <a:ext cx="6" cy="6"/>
            </a:xfrm>
            <a:custGeom>
              <a:avLst/>
              <a:gdLst/>
              <a:ahLst/>
              <a:cxnLst>
                <a:cxn ang="0">
                  <a:pos x="1" y="3"/>
                </a:cxn>
                <a:cxn ang="0">
                  <a:pos x="3" y="1"/>
                </a:cxn>
                <a:cxn ang="0">
                  <a:pos x="1" y="3"/>
                </a:cxn>
              </a:cxnLst>
              <a:rect l="0" t="0" r="r" b="b"/>
              <a:pathLst>
                <a:path w="3" h="3">
                  <a:moveTo>
                    <a:pt x="1" y="3"/>
                  </a:moveTo>
                  <a:cubicBezTo>
                    <a:pt x="0" y="3"/>
                    <a:pt x="3" y="0"/>
                    <a:pt x="3" y="1"/>
                  </a:cubicBezTo>
                  <a:cubicBezTo>
                    <a:pt x="3" y="1"/>
                    <a:pt x="3" y="3"/>
                    <a:pt x="1" y="3"/>
                  </a:cubicBezTo>
                </a:path>
              </a:pathLst>
            </a:custGeom>
            <a:grpFill/>
            <a:ln w="6350" cmpd="sng">
              <a:solidFill>
                <a:schemeClr val="bg1"/>
              </a:solidFill>
              <a:round/>
              <a:headEnd/>
              <a:tailEnd/>
            </a:ln>
          </p:spPr>
          <p:txBody>
            <a:bodyPr lIns="45720" tIns="27432" rIns="45720" bIns="27432"/>
            <a:lstStyle/>
            <a:p>
              <a:endParaRPr lang="en-GB" sz="900" dirty="0"/>
            </a:p>
          </p:txBody>
        </p:sp>
        <p:sp>
          <p:nvSpPr>
            <p:cNvPr id="365" name="Freeform 296"/>
            <p:cNvSpPr>
              <a:spLocks/>
            </p:cNvSpPr>
            <p:nvPr/>
          </p:nvSpPr>
          <p:spPr bwMode="auto">
            <a:xfrm>
              <a:off x="1913" y="3079"/>
              <a:ext cx="6" cy="4"/>
            </a:xfrm>
            <a:custGeom>
              <a:avLst/>
              <a:gdLst/>
              <a:ahLst/>
              <a:cxnLst>
                <a:cxn ang="0">
                  <a:pos x="1" y="2"/>
                </a:cxn>
                <a:cxn ang="0">
                  <a:pos x="3" y="0"/>
                </a:cxn>
                <a:cxn ang="0">
                  <a:pos x="1" y="2"/>
                </a:cxn>
              </a:cxnLst>
              <a:rect l="0" t="0" r="r" b="b"/>
              <a:pathLst>
                <a:path w="3" h="2">
                  <a:moveTo>
                    <a:pt x="1" y="2"/>
                  </a:moveTo>
                  <a:cubicBezTo>
                    <a:pt x="0" y="2"/>
                    <a:pt x="1" y="0"/>
                    <a:pt x="3" y="0"/>
                  </a:cubicBezTo>
                  <a:cubicBezTo>
                    <a:pt x="1" y="2"/>
                    <a:pt x="1" y="2"/>
                    <a:pt x="1" y="2"/>
                  </a:cubicBezTo>
                </a:path>
              </a:pathLst>
            </a:custGeom>
            <a:grpFill/>
            <a:ln w="6350" cmpd="sng">
              <a:solidFill>
                <a:schemeClr val="bg1"/>
              </a:solidFill>
              <a:round/>
              <a:headEnd/>
              <a:tailEnd/>
            </a:ln>
          </p:spPr>
          <p:txBody>
            <a:bodyPr lIns="45720" tIns="27432" rIns="45720" bIns="27432"/>
            <a:lstStyle/>
            <a:p>
              <a:endParaRPr lang="en-GB" sz="900" dirty="0"/>
            </a:p>
          </p:txBody>
        </p:sp>
        <p:sp>
          <p:nvSpPr>
            <p:cNvPr id="366" name="Freeform 297"/>
            <p:cNvSpPr>
              <a:spLocks/>
            </p:cNvSpPr>
            <p:nvPr/>
          </p:nvSpPr>
          <p:spPr bwMode="auto">
            <a:xfrm>
              <a:off x="1926" y="3056"/>
              <a:ext cx="6" cy="6"/>
            </a:xfrm>
            <a:custGeom>
              <a:avLst/>
              <a:gdLst/>
              <a:ahLst/>
              <a:cxnLst>
                <a:cxn ang="0">
                  <a:pos x="0" y="2"/>
                </a:cxn>
                <a:cxn ang="0">
                  <a:pos x="3" y="2"/>
                </a:cxn>
                <a:cxn ang="0">
                  <a:pos x="0" y="2"/>
                </a:cxn>
              </a:cxnLst>
              <a:rect l="0" t="0" r="r" b="b"/>
              <a:pathLst>
                <a:path w="3" h="3">
                  <a:moveTo>
                    <a:pt x="0" y="2"/>
                  </a:moveTo>
                  <a:cubicBezTo>
                    <a:pt x="0" y="2"/>
                    <a:pt x="2" y="0"/>
                    <a:pt x="3" y="2"/>
                  </a:cubicBezTo>
                  <a:cubicBezTo>
                    <a:pt x="3" y="2"/>
                    <a:pt x="0" y="3"/>
                    <a:pt x="0" y="2"/>
                  </a:cubicBezTo>
                </a:path>
              </a:pathLst>
            </a:custGeom>
            <a:grpFill/>
            <a:ln w="6350" cmpd="sng">
              <a:solidFill>
                <a:schemeClr val="bg1"/>
              </a:solidFill>
              <a:round/>
              <a:headEnd/>
              <a:tailEnd/>
            </a:ln>
          </p:spPr>
          <p:txBody>
            <a:bodyPr lIns="45720" tIns="27432" rIns="45720" bIns="27432"/>
            <a:lstStyle/>
            <a:p>
              <a:endParaRPr lang="en-GB" sz="900" dirty="0"/>
            </a:p>
          </p:txBody>
        </p:sp>
        <p:sp>
          <p:nvSpPr>
            <p:cNvPr id="367" name="Freeform 298"/>
            <p:cNvSpPr>
              <a:spLocks/>
            </p:cNvSpPr>
            <p:nvPr/>
          </p:nvSpPr>
          <p:spPr bwMode="auto">
            <a:xfrm>
              <a:off x="1420" y="2889"/>
              <a:ext cx="95" cy="49"/>
            </a:xfrm>
            <a:custGeom>
              <a:avLst/>
              <a:gdLst/>
              <a:ahLst/>
              <a:cxnLst>
                <a:cxn ang="0">
                  <a:pos x="46" y="10"/>
                </a:cxn>
                <a:cxn ang="0">
                  <a:pos x="36" y="2"/>
                </a:cxn>
                <a:cxn ang="0">
                  <a:pos x="31" y="0"/>
                </a:cxn>
                <a:cxn ang="0">
                  <a:pos x="25" y="3"/>
                </a:cxn>
                <a:cxn ang="0">
                  <a:pos x="16" y="10"/>
                </a:cxn>
                <a:cxn ang="0">
                  <a:pos x="13" y="6"/>
                </a:cxn>
                <a:cxn ang="0">
                  <a:pos x="11" y="5"/>
                </a:cxn>
                <a:cxn ang="0">
                  <a:pos x="10" y="6"/>
                </a:cxn>
                <a:cxn ang="0">
                  <a:pos x="8" y="6"/>
                </a:cxn>
                <a:cxn ang="0">
                  <a:pos x="8" y="5"/>
                </a:cxn>
                <a:cxn ang="0">
                  <a:pos x="7" y="3"/>
                </a:cxn>
                <a:cxn ang="0">
                  <a:pos x="5" y="2"/>
                </a:cxn>
                <a:cxn ang="0">
                  <a:pos x="4" y="0"/>
                </a:cxn>
                <a:cxn ang="0">
                  <a:pos x="2" y="6"/>
                </a:cxn>
                <a:cxn ang="0">
                  <a:pos x="4" y="8"/>
                </a:cxn>
                <a:cxn ang="0">
                  <a:pos x="2" y="11"/>
                </a:cxn>
                <a:cxn ang="0">
                  <a:pos x="2" y="16"/>
                </a:cxn>
                <a:cxn ang="0">
                  <a:pos x="4" y="14"/>
                </a:cxn>
                <a:cxn ang="0">
                  <a:pos x="11" y="16"/>
                </a:cxn>
                <a:cxn ang="0">
                  <a:pos x="13" y="17"/>
                </a:cxn>
                <a:cxn ang="0">
                  <a:pos x="14" y="19"/>
                </a:cxn>
                <a:cxn ang="0">
                  <a:pos x="16" y="19"/>
                </a:cxn>
                <a:cxn ang="0">
                  <a:pos x="17" y="19"/>
                </a:cxn>
                <a:cxn ang="0">
                  <a:pos x="19" y="24"/>
                </a:cxn>
                <a:cxn ang="0">
                  <a:pos x="22" y="24"/>
                </a:cxn>
                <a:cxn ang="0">
                  <a:pos x="23" y="22"/>
                </a:cxn>
                <a:cxn ang="0">
                  <a:pos x="25" y="19"/>
                </a:cxn>
                <a:cxn ang="0">
                  <a:pos x="22" y="16"/>
                </a:cxn>
                <a:cxn ang="0">
                  <a:pos x="22" y="14"/>
                </a:cxn>
                <a:cxn ang="0">
                  <a:pos x="28" y="10"/>
                </a:cxn>
                <a:cxn ang="0">
                  <a:pos x="28" y="8"/>
                </a:cxn>
                <a:cxn ang="0">
                  <a:pos x="31" y="6"/>
                </a:cxn>
                <a:cxn ang="0">
                  <a:pos x="37" y="11"/>
                </a:cxn>
                <a:cxn ang="0">
                  <a:pos x="39" y="13"/>
                </a:cxn>
                <a:cxn ang="0">
                  <a:pos x="40" y="13"/>
                </a:cxn>
                <a:cxn ang="0">
                  <a:pos x="39" y="17"/>
                </a:cxn>
                <a:cxn ang="0">
                  <a:pos x="42" y="24"/>
                </a:cxn>
                <a:cxn ang="0">
                  <a:pos x="43" y="19"/>
                </a:cxn>
                <a:cxn ang="0">
                  <a:pos x="46" y="20"/>
                </a:cxn>
                <a:cxn ang="0">
                  <a:pos x="48" y="17"/>
                </a:cxn>
                <a:cxn ang="0">
                  <a:pos x="46" y="10"/>
                </a:cxn>
              </a:cxnLst>
              <a:rect l="0" t="0" r="r" b="b"/>
              <a:pathLst>
                <a:path w="49" h="25">
                  <a:moveTo>
                    <a:pt x="46" y="10"/>
                  </a:moveTo>
                  <a:cubicBezTo>
                    <a:pt x="43" y="6"/>
                    <a:pt x="40" y="2"/>
                    <a:pt x="36" y="2"/>
                  </a:cubicBezTo>
                  <a:cubicBezTo>
                    <a:pt x="31" y="3"/>
                    <a:pt x="36" y="2"/>
                    <a:pt x="31" y="0"/>
                  </a:cubicBezTo>
                  <a:cubicBezTo>
                    <a:pt x="26" y="0"/>
                    <a:pt x="29" y="2"/>
                    <a:pt x="25" y="3"/>
                  </a:cubicBezTo>
                  <a:cubicBezTo>
                    <a:pt x="16" y="8"/>
                    <a:pt x="23" y="6"/>
                    <a:pt x="16" y="10"/>
                  </a:cubicBezTo>
                  <a:cubicBezTo>
                    <a:pt x="14" y="10"/>
                    <a:pt x="13" y="8"/>
                    <a:pt x="13" y="6"/>
                  </a:cubicBezTo>
                  <a:cubicBezTo>
                    <a:pt x="11" y="5"/>
                    <a:pt x="11" y="6"/>
                    <a:pt x="11" y="5"/>
                  </a:cubicBezTo>
                  <a:cubicBezTo>
                    <a:pt x="11" y="5"/>
                    <a:pt x="10" y="5"/>
                    <a:pt x="10" y="6"/>
                  </a:cubicBezTo>
                  <a:cubicBezTo>
                    <a:pt x="10" y="8"/>
                    <a:pt x="8" y="6"/>
                    <a:pt x="8" y="6"/>
                  </a:cubicBezTo>
                  <a:cubicBezTo>
                    <a:pt x="8" y="5"/>
                    <a:pt x="8" y="5"/>
                    <a:pt x="8" y="5"/>
                  </a:cubicBezTo>
                  <a:cubicBezTo>
                    <a:pt x="8" y="3"/>
                    <a:pt x="7" y="5"/>
                    <a:pt x="7" y="3"/>
                  </a:cubicBezTo>
                  <a:cubicBezTo>
                    <a:pt x="7" y="2"/>
                    <a:pt x="7" y="2"/>
                    <a:pt x="5" y="2"/>
                  </a:cubicBezTo>
                  <a:cubicBezTo>
                    <a:pt x="4" y="2"/>
                    <a:pt x="4" y="0"/>
                    <a:pt x="4" y="0"/>
                  </a:cubicBezTo>
                  <a:cubicBezTo>
                    <a:pt x="2" y="0"/>
                    <a:pt x="2" y="3"/>
                    <a:pt x="2" y="6"/>
                  </a:cubicBezTo>
                  <a:cubicBezTo>
                    <a:pt x="2" y="6"/>
                    <a:pt x="5" y="6"/>
                    <a:pt x="4" y="8"/>
                  </a:cubicBezTo>
                  <a:cubicBezTo>
                    <a:pt x="2" y="10"/>
                    <a:pt x="4" y="10"/>
                    <a:pt x="2" y="11"/>
                  </a:cubicBezTo>
                  <a:cubicBezTo>
                    <a:pt x="2" y="13"/>
                    <a:pt x="0" y="13"/>
                    <a:pt x="2" y="16"/>
                  </a:cubicBezTo>
                  <a:cubicBezTo>
                    <a:pt x="2" y="14"/>
                    <a:pt x="4" y="13"/>
                    <a:pt x="4" y="14"/>
                  </a:cubicBezTo>
                  <a:cubicBezTo>
                    <a:pt x="8" y="14"/>
                    <a:pt x="11" y="16"/>
                    <a:pt x="11" y="16"/>
                  </a:cubicBezTo>
                  <a:cubicBezTo>
                    <a:pt x="13" y="14"/>
                    <a:pt x="11" y="16"/>
                    <a:pt x="13" y="17"/>
                  </a:cubicBezTo>
                  <a:cubicBezTo>
                    <a:pt x="13" y="17"/>
                    <a:pt x="13" y="19"/>
                    <a:pt x="14" y="19"/>
                  </a:cubicBezTo>
                  <a:cubicBezTo>
                    <a:pt x="16" y="20"/>
                    <a:pt x="16" y="20"/>
                    <a:pt x="16" y="19"/>
                  </a:cubicBezTo>
                  <a:cubicBezTo>
                    <a:pt x="16" y="17"/>
                    <a:pt x="17" y="17"/>
                    <a:pt x="17" y="19"/>
                  </a:cubicBezTo>
                  <a:cubicBezTo>
                    <a:pt x="17" y="19"/>
                    <a:pt x="19" y="22"/>
                    <a:pt x="19" y="24"/>
                  </a:cubicBezTo>
                  <a:cubicBezTo>
                    <a:pt x="17" y="25"/>
                    <a:pt x="20" y="24"/>
                    <a:pt x="22" y="24"/>
                  </a:cubicBezTo>
                  <a:cubicBezTo>
                    <a:pt x="23" y="24"/>
                    <a:pt x="22" y="22"/>
                    <a:pt x="23" y="22"/>
                  </a:cubicBezTo>
                  <a:cubicBezTo>
                    <a:pt x="25" y="22"/>
                    <a:pt x="26" y="22"/>
                    <a:pt x="25" y="19"/>
                  </a:cubicBezTo>
                  <a:cubicBezTo>
                    <a:pt x="22" y="16"/>
                    <a:pt x="23" y="16"/>
                    <a:pt x="22" y="16"/>
                  </a:cubicBezTo>
                  <a:cubicBezTo>
                    <a:pt x="22" y="16"/>
                    <a:pt x="20" y="14"/>
                    <a:pt x="22" y="14"/>
                  </a:cubicBezTo>
                  <a:cubicBezTo>
                    <a:pt x="26" y="13"/>
                    <a:pt x="26" y="11"/>
                    <a:pt x="28" y="10"/>
                  </a:cubicBezTo>
                  <a:cubicBezTo>
                    <a:pt x="28" y="10"/>
                    <a:pt x="26" y="8"/>
                    <a:pt x="28" y="8"/>
                  </a:cubicBezTo>
                  <a:cubicBezTo>
                    <a:pt x="29" y="8"/>
                    <a:pt x="29" y="6"/>
                    <a:pt x="31" y="6"/>
                  </a:cubicBezTo>
                  <a:cubicBezTo>
                    <a:pt x="34" y="6"/>
                    <a:pt x="37" y="10"/>
                    <a:pt x="37" y="11"/>
                  </a:cubicBezTo>
                  <a:cubicBezTo>
                    <a:pt x="37" y="11"/>
                    <a:pt x="37" y="13"/>
                    <a:pt x="39" y="13"/>
                  </a:cubicBezTo>
                  <a:cubicBezTo>
                    <a:pt x="39" y="11"/>
                    <a:pt x="39" y="13"/>
                    <a:pt x="40" y="13"/>
                  </a:cubicBezTo>
                  <a:cubicBezTo>
                    <a:pt x="40" y="11"/>
                    <a:pt x="37" y="16"/>
                    <a:pt x="39" y="17"/>
                  </a:cubicBezTo>
                  <a:cubicBezTo>
                    <a:pt x="40" y="19"/>
                    <a:pt x="40" y="22"/>
                    <a:pt x="42" y="24"/>
                  </a:cubicBezTo>
                  <a:cubicBezTo>
                    <a:pt x="43" y="20"/>
                    <a:pt x="42" y="22"/>
                    <a:pt x="43" y="19"/>
                  </a:cubicBezTo>
                  <a:cubicBezTo>
                    <a:pt x="43" y="19"/>
                    <a:pt x="45" y="22"/>
                    <a:pt x="46" y="20"/>
                  </a:cubicBezTo>
                  <a:cubicBezTo>
                    <a:pt x="48" y="19"/>
                    <a:pt x="46" y="17"/>
                    <a:pt x="48" y="17"/>
                  </a:cubicBezTo>
                  <a:cubicBezTo>
                    <a:pt x="49" y="17"/>
                    <a:pt x="45" y="13"/>
                    <a:pt x="46" y="10"/>
                  </a:cubicBezTo>
                </a:path>
              </a:pathLst>
            </a:custGeom>
            <a:grpFill/>
            <a:ln w="6350" cmpd="sng">
              <a:solidFill>
                <a:schemeClr val="bg1"/>
              </a:solidFill>
              <a:round/>
              <a:headEnd/>
              <a:tailEnd/>
            </a:ln>
          </p:spPr>
          <p:txBody>
            <a:bodyPr lIns="45720" tIns="27432" rIns="45720" bIns="27432"/>
            <a:lstStyle/>
            <a:p>
              <a:endParaRPr lang="en-GB" sz="900" dirty="0"/>
            </a:p>
          </p:txBody>
        </p:sp>
        <p:sp>
          <p:nvSpPr>
            <p:cNvPr id="368" name="Freeform 299"/>
            <p:cNvSpPr>
              <a:spLocks/>
            </p:cNvSpPr>
            <p:nvPr/>
          </p:nvSpPr>
          <p:spPr bwMode="auto">
            <a:xfrm>
              <a:off x="1442" y="2926"/>
              <a:ext cx="5" cy="10"/>
            </a:xfrm>
            <a:custGeom>
              <a:avLst/>
              <a:gdLst/>
              <a:ahLst/>
              <a:cxnLst>
                <a:cxn ang="0">
                  <a:pos x="2" y="3"/>
                </a:cxn>
                <a:cxn ang="0">
                  <a:pos x="0" y="2"/>
                </a:cxn>
                <a:cxn ang="0">
                  <a:pos x="2" y="3"/>
                </a:cxn>
                <a:cxn ang="0">
                  <a:pos x="2" y="3"/>
                </a:cxn>
              </a:cxnLst>
              <a:rect l="0" t="0" r="r" b="b"/>
              <a:pathLst>
                <a:path w="3" h="5">
                  <a:moveTo>
                    <a:pt x="2" y="3"/>
                  </a:moveTo>
                  <a:cubicBezTo>
                    <a:pt x="0" y="3"/>
                    <a:pt x="0" y="2"/>
                    <a:pt x="0" y="2"/>
                  </a:cubicBezTo>
                  <a:cubicBezTo>
                    <a:pt x="2" y="0"/>
                    <a:pt x="2" y="2"/>
                    <a:pt x="2" y="3"/>
                  </a:cubicBezTo>
                  <a:cubicBezTo>
                    <a:pt x="3" y="3"/>
                    <a:pt x="3" y="5"/>
                    <a:pt x="2" y="3"/>
                  </a:cubicBezTo>
                </a:path>
              </a:pathLst>
            </a:custGeom>
            <a:grpFill/>
            <a:ln w="6350" cmpd="sng">
              <a:solidFill>
                <a:schemeClr val="bg1"/>
              </a:solidFill>
              <a:round/>
              <a:headEnd/>
              <a:tailEnd/>
            </a:ln>
          </p:spPr>
          <p:txBody>
            <a:bodyPr lIns="45720" tIns="27432" rIns="45720" bIns="27432"/>
            <a:lstStyle/>
            <a:p>
              <a:endParaRPr lang="en-GB" sz="900" dirty="0"/>
            </a:p>
          </p:txBody>
        </p:sp>
        <p:sp>
          <p:nvSpPr>
            <p:cNvPr id="369" name="Freeform 300"/>
            <p:cNvSpPr>
              <a:spLocks/>
            </p:cNvSpPr>
            <p:nvPr/>
          </p:nvSpPr>
          <p:spPr bwMode="auto">
            <a:xfrm>
              <a:off x="1486" y="2910"/>
              <a:ext cx="4" cy="6"/>
            </a:xfrm>
            <a:custGeom>
              <a:avLst/>
              <a:gdLst/>
              <a:ahLst/>
              <a:cxnLst>
                <a:cxn ang="0">
                  <a:pos x="0" y="3"/>
                </a:cxn>
                <a:cxn ang="0">
                  <a:pos x="2" y="0"/>
                </a:cxn>
                <a:cxn ang="0">
                  <a:pos x="0" y="3"/>
                </a:cxn>
              </a:cxnLst>
              <a:rect l="0" t="0" r="r" b="b"/>
              <a:pathLst>
                <a:path w="2" h="3">
                  <a:moveTo>
                    <a:pt x="0" y="3"/>
                  </a:moveTo>
                  <a:cubicBezTo>
                    <a:pt x="0" y="2"/>
                    <a:pt x="0" y="0"/>
                    <a:pt x="2" y="0"/>
                  </a:cubicBezTo>
                  <a:cubicBezTo>
                    <a:pt x="2" y="2"/>
                    <a:pt x="2" y="3"/>
                    <a:pt x="0" y="3"/>
                  </a:cubicBezTo>
                </a:path>
              </a:pathLst>
            </a:custGeom>
            <a:grpFill/>
            <a:ln w="6350" cmpd="sng">
              <a:solidFill>
                <a:schemeClr val="bg1"/>
              </a:solidFill>
              <a:round/>
              <a:headEnd/>
              <a:tailEnd/>
            </a:ln>
          </p:spPr>
          <p:txBody>
            <a:bodyPr lIns="45720" tIns="27432" rIns="45720" bIns="27432"/>
            <a:lstStyle/>
            <a:p>
              <a:endParaRPr lang="en-GB" sz="900" dirty="0"/>
            </a:p>
          </p:txBody>
        </p:sp>
        <p:sp>
          <p:nvSpPr>
            <p:cNvPr id="370" name="Freeform 301"/>
            <p:cNvSpPr>
              <a:spLocks/>
            </p:cNvSpPr>
            <p:nvPr/>
          </p:nvSpPr>
          <p:spPr bwMode="auto">
            <a:xfrm>
              <a:off x="2724" y="2224"/>
              <a:ext cx="4" cy="6"/>
            </a:xfrm>
            <a:custGeom>
              <a:avLst/>
              <a:gdLst/>
              <a:ahLst/>
              <a:cxnLst>
                <a:cxn ang="0">
                  <a:pos x="0" y="1"/>
                </a:cxn>
                <a:cxn ang="0">
                  <a:pos x="2" y="3"/>
                </a:cxn>
                <a:cxn ang="0">
                  <a:pos x="0" y="1"/>
                </a:cxn>
              </a:cxnLst>
              <a:rect l="0" t="0" r="r" b="b"/>
              <a:pathLst>
                <a:path w="2" h="3">
                  <a:moveTo>
                    <a:pt x="0" y="1"/>
                  </a:moveTo>
                  <a:cubicBezTo>
                    <a:pt x="0" y="3"/>
                    <a:pt x="2" y="3"/>
                    <a:pt x="2" y="3"/>
                  </a:cubicBezTo>
                  <a:cubicBezTo>
                    <a:pt x="2" y="1"/>
                    <a:pt x="2" y="0"/>
                    <a:pt x="0" y="1"/>
                  </a:cubicBezTo>
                </a:path>
              </a:pathLst>
            </a:custGeom>
            <a:grpFill/>
            <a:ln w="6350" cmpd="sng">
              <a:solidFill>
                <a:schemeClr val="bg1"/>
              </a:solidFill>
              <a:round/>
              <a:headEnd/>
              <a:tailEnd/>
            </a:ln>
          </p:spPr>
          <p:txBody>
            <a:bodyPr lIns="45720" tIns="27432" rIns="45720" bIns="27432"/>
            <a:lstStyle/>
            <a:p>
              <a:endParaRPr lang="en-GB" sz="900" dirty="0"/>
            </a:p>
          </p:txBody>
        </p:sp>
      </p:grpSp>
    </p:spTree>
    <p:extLst>
      <p:ext uri="{BB962C8B-B14F-4D97-AF65-F5344CB8AC3E}">
        <p14:creationId xmlns:p14="http://schemas.microsoft.com/office/powerpoint/2010/main" val="25890398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38200" y="2209800"/>
            <a:ext cx="5257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Customized Shapes</a:t>
            </a:r>
            <a:endParaRPr lang="en-US" sz="4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282833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600167" y="2253803"/>
            <a:ext cx="3772498" cy="408546"/>
            <a:chOff x="600073" y="2253342"/>
            <a:chExt cx="3771902" cy="408463"/>
          </a:xfrm>
        </p:grpSpPr>
        <p:grpSp>
          <p:nvGrpSpPr>
            <p:cNvPr id="5" name="Group 59"/>
            <p:cNvGrpSpPr/>
            <p:nvPr/>
          </p:nvGrpSpPr>
          <p:grpSpPr>
            <a:xfrm>
              <a:off x="600073" y="2253342"/>
              <a:ext cx="419102" cy="400050"/>
              <a:chOff x="1466848" y="2228850"/>
              <a:chExt cx="419102" cy="400050"/>
            </a:xfrm>
          </p:grpSpPr>
          <p:sp>
            <p:nvSpPr>
              <p:cNvPr id="14" name="Oval 13"/>
              <p:cNvSpPr/>
              <p:nvPr/>
            </p:nvSpPr>
            <p:spPr>
              <a:xfrm>
                <a:off x="1466850" y="2228850"/>
                <a:ext cx="419100" cy="400050"/>
              </a:xfrm>
              <a:prstGeom prst="ellipse">
                <a:avLst/>
              </a:prstGeom>
              <a:solidFill>
                <a:schemeClr val="bg2"/>
              </a:solidFill>
              <a:ln w="95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5" name="Pie 14"/>
              <p:cNvSpPr/>
              <p:nvPr/>
            </p:nvSpPr>
            <p:spPr>
              <a:xfrm>
                <a:off x="1466848" y="2228850"/>
                <a:ext cx="419101" cy="400050"/>
              </a:xfrm>
              <a:prstGeom prst="pie">
                <a:avLst/>
              </a:prstGeom>
              <a:solidFill>
                <a:srgbClr val="FF0000"/>
              </a:solidFill>
              <a:ln w="95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6" name="Group 68"/>
            <p:cNvGrpSpPr/>
            <p:nvPr/>
          </p:nvGrpSpPr>
          <p:grpSpPr>
            <a:xfrm>
              <a:off x="1436085" y="2253342"/>
              <a:ext cx="427860" cy="408463"/>
              <a:chOff x="1457325" y="2219325"/>
              <a:chExt cx="427860" cy="408463"/>
            </a:xfrm>
          </p:grpSpPr>
          <p:sp>
            <p:nvSpPr>
              <p:cNvPr id="12" name="Oval 11"/>
              <p:cNvSpPr/>
              <p:nvPr/>
            </p:nvSpPr>
            <p:spPr>
              <a:xfrm>
                <a:off x="1457325" y="2219325"/>
                <a:ext cx="419100" cy="400050"/>
              </a:xfrm>
              <a:prstGeom prst="ellipse">
                <a:avLst/>
              </a:prstGeom>
              <a:solidFill>
                <a:schemeClr val="bg2"/>
              </a:solidFill>
              <a:ln w="95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3" name="Chord 12"/>
              <p:cNvSpPr/>
              <p:nvPr/>
            </p:nvSpPr>
            <p:spPr>
              <a:xfrm rot="17276946">
                <a:off x="1479034" y="2221637"/>
                <a:ext cx="385903" cy="426399"/>
              </a:xfrm>
              <a:prstGeom prst="chord">
                <a:avLst>
                  <a:gd name="adj1" fmla="val 4295518"/>
                  <a:gd name="adj2" fmla="val 15293236"/>
                </a:avLst>
              </a:prstGeom>
              <a:solidFill>
                <a:srgbClr val="FF0000"/>
              </a:solidFill>
              <a:ln w="95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</p:grpSp>
        <p:grpSp>
          <p:nvGrpSpPr>
            <p:cNvPr id="7" name="Group 69"/>
            <p:cNvGrpSpPr/>
            <p:nvPr/>
          </p:nvGrpSpPr>
          <p:grpSpPr>
            <a:xfrm>
              <a:off x="2280855" y="2253342"/>
              <a:ext cx="419102" cy="400050"/>
              <a:chOff x="1466848" y="2228850"/>
              <a:chExt cx="419102" cy="400050"/>
            </a:xfrm>
            <a:solidFill>
              <a:srgbClr val="FF0000"/>
            </a:solidFill>
          </p:grpSpPr>
          <p:sp>
            <p:nvSpPr>
              <p:cNvPr id="10" name="Oval 9"/>
              <p:cNvSpPr/>
              <p:nvPr/>
            </p:nvSpPr>
            <p:spPr>
              <a:xfrm>
                <a:off x="1466850" y="2228850"/>
                <a:ext cx="419100" cy="400050"/>
              </a:xfrm>
              <a:prstGeom prst="ellipse">
                <a:avLst/>
              </a:prstGeom>
              <a:grpFill/>
              <a:ln w="95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1" name="Pie 10"/>
              <p:cNvSpPr/>
              <p:nvPr/>
            </p:nvSpPr>
            <p:spPr>
              <a:xfrm>
                <a:off x="1466848" y="2228850"/>
                <a:ext cx="419101" cy="400050"/>
              </a:xfrm>
              <a:prstGeom prst="pie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8" name="Oval 7"/>
            <p:cNvSpPr/>
            <p:nvPr/>
          </p:nvSpPr>
          <p:spPr>
            <a:xfrm>
              <a:off x="3116867" y="2253342"/>
              <a:ext cx="419100" cy="400050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9" name="Oval 8"/>
            <p:cNvSpPr/>
            <p:nvPr/>
          </p:nvSpPr>
          <p:spPr>
            <a:xfrm>
              <a:off x="3952875" y="2253342"/>
              <a:ext cx="419100" cy="400050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</p:grpSp>
      <p:grpSp>
        <p:nvGrpSpPr>
          <p:cNvPr id="16" name="Group 15"/>
          <p:cNvGrpSpPr/>
          <p:nvPr/>
        </p:nvGrpSpPr>
        <p:grpSpPr>
          <a:xfrm>
            <a:off x="600168" y="3106238"/>
            <a:ext cx="3762971" cy="408546"/>
            <a:chOff x="600073" y="3105603"/>
            <a:chExt cx="3762377" cy="408463"/>
          </a:xfrm>
        </p:grpSpPr>
        <p:grpSp>
          <p:nvGrpSpPr>
            <p:cNvPr id="17" name="Group 76"/>
            <p:cNvGrpSpPr/>
            <p:nvPr/>
          </p:nvGrpSpPr>
          <p:grpSpPr>
            <a:xfrm>
              <a:off x="600073" y="3105603"/>
              <a:ext cx="419102" cy="400050"/>
              <a:chOff x="1466848" y="2228850"/>
              <a:chExt cx="419102" cy="400050"/>
            </a:xfrm>
          </p:grpSpPr>
          <p:sp>
            <p:nvSpPr>
              <p:cNvPr id="26" name="Oval 25"/>
              <p:cNvSpPr/>
              <p:nvPr/>
            </p:nvSpPr>
            <p:spPr>
              <a:xfrm>
                <a:off x="1466850" y="2228850"/>
                <a:ext cx="419100" cy="400050"/>
              </a:xfrm>
              <a:prstGeom prst="ellipse">
                <a:avLst/>
              </a:prstGeom>
              <a:solidFill>
                <a:schemeClr val="bg2"/>
              </a:solidFill>
              <a:ln w="95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27" name="Pie 26"/>
              <p:cNvSpPr/>
              <p:nvPr/>
            </p:nvSpPr>
            <p:spPr>
              <a:xfrm>
                <a:off x="1466848" y="2228850"/>
                <a:ext cx="419101" cy="400050"/>
              </a:xfrm>
              <a:prstGeom prst="pie">
                <a:avLst/>
              </a:prstGeom>
              <a:solidFill>
                <a:srgbClr val="00B050"/>
              </a:solidFill>
              <a:ln w="95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18" name="Group 79"/>
            <p:cNvGrpSpPr/>
            <p:nvPr/>
          </p:nvGrpSpPr>
          <p:grpSpPr>
            <a:xfrm>
              <a:off x="1433703" y="3105603"/>
              <a:ext cx="427860" cy="408463"/>
              <a:chOff x="1457325" y="2219325"/>
              <a:chExt cx="427860" cy="408463"/>
            </a:xfrm>
          </p:grpSpPr>
          <p:sp>
            <p:nvSpPr>
              <p:cNvPr id="24" name="Oval 23"/>
              <p:cNvSpPr/>
              <p:nvPr/>
            </p:nvSpPr>
            <p:spPr>
              <a:xfrm>
                <a:off x="1457325" y="2219325"/>
                <a:ext cx="419100" cy="400050"/>
              </a:xfrm>
              <a:prstGeom prst="ellipse">
                <a:avLst/>
              </a:prstGeom>
              <a:solidFill>
                <a:schemeClr val="bg2"/>
              </a:solidFill>
              <a:ln w="95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25" name="Chord 24"/>
              <p:cNvSpPr/>
              <p:nvPr/>
            </p:nvSpPr>
            <p:spPr>
              <a:xfrm rot="17276946">
                <a:off x="1479034" y="2221637"/>
                <a:ext cx="385903" cy="426399"/>
              </a:xfrm>
              <a:prstGeom prst="chord">
                <a:avLst>
                  <a:gd name="adj1" fmla="val 4295518"/>
                  <a:gd name="adj2" fmla="val 15293236"/>
                </a:avLst>
              </a:prstGeom>
              <a:solidFill>
                <a:srgbClr val="00B050"/>
              </a:solidFill>
              <a:ln w="95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</p:grpSp>
        <p:grpSp>
          <p:nvGrpSpPr>
            <p:cNvPr id="19" name="Group 82"/>
            <p:cNvGrpSpPr/>
            <p:nvPr/>
          </p:nvGrpSpPr>
          <p:grpSpPr>
            <a:xfrm>
              <a:off x="2276091" y="3105603"/>
              <a:ext cx="419102" cy="400050"/>
              <a:chOff x="1466848" y="2228850"/>
              <a:chExt cx="419102" cy="400050"/>
            </a:xfrm>
            <a:solidFill>
              <a:srgbClr val="00B050"/>
            </a:solidFill>
          </p:grpSpPr>
          <p:sp>
            <p:nvSpPr>
              <p:cNvPr id="22" name="Oval 21"/>
              <p:cNvSpPr/>
              <p:nvPr/>
            </p:nvSpPr>
            <p:spPr>
              <a:xfrm>
                <a:off x="1466850" y="2228850"/>
                <a:ext cx="419100" cy="400050"/>
              </a:xfrm>
              <a:prstGeom prst="ellipse">
                <a:avLst/>
              </a:prstGeom>
              <a:grpFill/>
              <a:ln w="95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23" name="Pie 22"/>
              <p:cNvSpPr/>
              <p:nvPr/>
            </p:nvSpPr>
            <p:spPr>
              <a:xfrm>
                <a:off x="1466848" y="2228850"/>
                <a:ext cx="419101" cy="400050"/>
              </a:xfrm>
              <a:prstGeom prst="pie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20" name="Oval 19"/>
            <p:cNvSpPr/>
            <p:nvPr/>
          </p:nvSpPr>
          <p:spPr>
            <a:xfrm>
              <a:off x="3109721" y="3105603"/>
              <a:ext cx="419100" cy="400050"/>
            </a:xfrm>
            <a:prstGeom prst="ellipse">
              <a:avLst/>
            </a:prstGeom>
            <a:solidFill>
              <a:srgbClr val="00B050"/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21" name="Oval 20"/>
            <p:cNvSpPr/>
            <p:nvPr/>
          </p:nvSpPr>
          <p:spPr>
            <a:xfrm>
              <a:off x="3943350" y="3105603"/>
              <a:ext cx="419100" cy="400050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</p:grpSp>
      <p:grpSp>
        <p:nvGrpSpPr>
          <p:cNvPr id="28" name="Group 27"/>
          <p:cNvGrpSpPr/>
          <p:nvPr/>
        </p:nvGrpSpPr>
        <p:grpSpPr>
          <a:xfrm>
            <a:off x="600168" y="3958673"/>
            <a:ext cx="3753444" cy="408546"/>
            <a:chOff x="600073" y="3957864"/>
            <a:chExt cx="3752852" cy="408463"/>
          </a:xfrm>
        </p:grpSpPr>
        <p:grpSp>
          <p:nvGrpSpPr>
            <p:cNvPr id="29" name="Group 87"/>
            <p:cNvGrpSpPr/>
            <p:nvPr/>
          </p:nvGrpSpPr>
          <p:grpSpPr>
            <a:xfrm>
              <a:off x="600073" y="3957864"/>
              <a:ext cx="419102" cy="400050"/>
              <a:chOff x="1466848" y="2228850"/>
              <a:chExt cx="419102" cy="400050"/>
            </a:xfrm>
          </p:grpSpPr>
          <p:sp>
            <p:nvSpPr>
              <p:cNvPr id="38" name="Oval 37"/>
              <p:cNvSpPr/>
              <p:nvPr/>
            </p:nvSpPr>
            <p:spPr>
              <a:xfrm>
                <a:off x="1466850" y="2228850"/>
                <a:ext cx="419100" cy="400050"/>
              </a:xfrm>
              <a:prstGeom prst="ellipse">
                <a:avLst/>
              </a:prstGeom>
              <a:solidFill>
                <a:schemeClr val="bg2"/>
              </a:solidFill>
              <a:ln w="95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39" name="Pie 38"/>
              <p:cNvSpPr/>
              <p:nvPr/>
            </p:nvSpPr>
            <p:spPr>
              <a:xfrm>
                <a:off x="1466848" y="2228850"/>
                <a:ext cx="419101" cy="400050"/>
              </a:xfrm>
              <a:prstGeom prst="pie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30" name="Group 90"/>
            <p:cNvGrpSpPr/>
            <p:nvPr/>
          </p:nvGrpSpPr>
          <p:grpSpPr>
            <a:xfrm>
              <a:off x="1431322" y="3957864"/>
              <a:ext cx="427860" cy="408463"/>
              <a:chOff x="1457325" y="2219325"/>
              <a:chExt cx="427860" cy="408463"/>
            </a:xfrm>
          </p:grpSpPr>
          <p:sp>
            <p:nvSpPr>
              <p:cNvPr id="36" name="Oval 35"/>
              <p:cNvSpPr/>
              <p:nvPr/>
            </p:nvSpPr>
            <p:spPr>
              <a:xfrm>
                <a:off x="1457325" y="2219325"/>
                <a:ext cx="419100" cy="400050"/>
              </a:xfrm>
              <a:prstGeom prst="ellipse">
                <a:avLst/>
              </a:prstGeom>
              <a:solidFill>
                <a:schemeClr val="bg2"/>
              </a:solidFill>
              <a:ln w="95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37" name="Chord 36"/>
              <p:cNvSpPr/>
              <p:nvPr/>
            </p:nvSpPr>
            <p:spPr>
              <a:xfrm rot="17276946">
                <a:off x="1479034" y="2221637"/>
                <a:ext cx="385903" cy="426399"/>
              </a:xfrm>
              <a:prstGeom prst="chord">
                <a:avLst>
                  <a:gd name="adj1" fmla="val 4295518"/>
                  <a:gd name="adj2" fmla="val 15293236"/>
                </a:avLst>
              </a:prstGeom>
              <a:solidFill>
                <a:srgbClr val="FFFF00"/>
              </a:solidFill>
              <a:ln w="95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</p:grpSp>
        <p:grpSp>
          <p:nvGrpSpPr>
            <p:cNvPr id="31" name="Group 93"/>
            <p:cNvGrpSpPr/>
            <p:nvPr/>
          </p:nvGrpSpPr>
          <p:grpSpPr>
            <a:xfrm>
              <a:off x="2271329" y="3957864"/>
              <a:ext cx="419102" cy="400050"/>
              <a:chOff x="1466848" y="2228850"/>
              <a:chExt cx="419102" cy="400050"/>
            </a:xfrm>
            <a:solidFill>
              <a:srgbClr val="FFFF00"/>
            </a:solidFill>
          </p:grpSpPr>
          <p:sp>
            <p:nvSpPr>
              <p:cNvPr id="34" name="Oval 33"/>
              <p:cNvSpPr/>
              <p:nvPr/>
            </p:nvSpPr>
            <p:spPr>
              <a:xfrm>
                <a:off x="1466850" y="2228850"/>
                <a:ext cx="419100" cy="400050"/>
              </a:xfrm>
              <a:prstGeom prst="ellipse">
                <a:avLst/>
              </a:prstGeom>
              <a:grpFill/>
              <a:ln w="95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35" name="Pie 34"/>
              <p:cNvSpPr/>
              <p:nvPr/>
            </p:nvSpPr>
            <p:spPr>
              <a:xfrm>
                <a:off x="1466848" y="2228850"/>
                <a:ext cx="419101" cy="400050"/>
              </a:xfrm>
              <a:prstGeom prst="pie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32" name="Oval 31"/>
            <p:cNvSpPr/>
            <p:nvPr/>
          </p:nvSpPr>
          <p:spPr>
            <a:xfrm>
              <a:off x="3102578" y="3957864"/>
              <a:ext cx="419100" cy="400050"/>
            </a:xfrm>
            <a:prstGeom prst="ellipse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33" name="Oval 32"/>
            <p:cNvSpPr/>
            <p:nvPr/>
          </p:nvSpPr>
          <p:spPr>
            <a:xfrm>
              <a:off x="3933825" y="3957864"/>
              <a:ext cx="419100" cy="400050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</p:grpSp>
      <p:grpSp>
        <p:nvGrpSpPr>
          <p:cNvPr id="40" name="Group 39"/>
          <p:cNvGrpSpPr/>
          <p:nvPr/>
        </p:nvGrpSpPr>
        <p:grpSpPr>
          <a:xfrm>
            <a:off x="600168" y="4811108"/>
            <a:ext cx="3743918" cy="408546"/>
            <a:chOff x="600073" y="4810125"/>
            <a:chExt cx="3743327" cy="408463"/>
          </a:xfrm>
        </p:grpSpPr>
        <p:grpSp>
          <p:nvGrpSpPr>
            <p:cNvPr id="41" name="Group 98"/>
            <p:cNvGrpSpPr/>
            <p:nvPr/>
          </p:nvGrpSpPr>
          <p:grpSpPr>
            <a:xfrm>
              <a:off x="600073" y="4810125"/>
              <a:ext cx="419102" cy="400050"/>
              <a:chOff x="1466848" y="2228850"/>
              <a:chExt cx="419102" cy="400050"/>
            </a:xfrm>
          </p:grpSpPr>
          <p:sp>
            <p:nvSpPr>
              <p:cNvPr id="50" name="Oval 49"/>
              <p:cNvSpPr/>
              <p:nvPr/>
            </p:nvSpPr>
            <p:spPr>
              <a:xfrm>
                <a:off x="1466850" y="2228850"/>
                <a:ext cx="419100" cy="400050"/>
              </a:xfrm>
              <a:prstGeom prst="ellipse">
                <a:avLst/>
              </a:prstGeom>
              <a:solidFill>
                <a:schemeClr val="bg2"/>
              </a:solidFill>
              <a:ln w="95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51" name="Pie 50"/>
              <p:cNvSpPr/>
              <p:nvPr/>
            </p:nvSpPr>
            <p:spPr>
              <a:xfrm>
                <a:off x="1466848" y="2228850"/>
                <a:ext cx="419101" cy="400050"/>
              </a:xfrm>
              <a:prstGeom prst="pie">
                <a:avLst/>
              </a:prstGeom>
              <a:solidFill>
                <a:srgbClr val="002060"/>
              </a:solidFill>
              <a:ln w="95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42" name="Group 101"/>
            <p:cNvGrpSpPr/>
            <p:nvPr/>
          </p:nvGrpSpPr>
          <p:grpSpPr>
            <a:xfrm>
              <a:off x="1428941" y="4810125"/>
              <a:ext cx="427860" cy="408463"/>
              <a:chOff x="1457325" y="2219325"/>
              <a:chExt cx="427860" cy="408463"/>
            </a:xfrm>
          </p:grpSpPr>
          <p:sp>
            <p:nvSpPr>
              <p:cNvPr id="48" name="Oval 47"/>
              <p:cNvSpPr/>
              <p:nvPr/>
            </p:nvSpPr>
            <p:spPr>
              <a:xfrm>
                <a:off x="1457325" y="2219325"/>
                <a:ext cx="419100" cy="400050"/>
              </a:xfrm>
              <a:prstGeom prst="ellipse">
                <a:avLst/>
              </a:prstGeom>
              <a:solidFill>
                <a:schemeClr val="bg2"/>
              </a:solidFill>
              <a:ln w="95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49" name="Chord 48"/>
              <p:cNvSpPr/>
              <p:nvPr/>
            </p:nvSpPr>
            <p:spPr>
              <a:xfrm rot="17276946">
                <a:off x="1479034" y="2221637"/>
                <a:ext cx="385903" cy="426399"/>
              </a:xfrm>
              <a:prstGeom prst="chord">
                <a:avLst>
                  <a:gd name="adj1" fmla="val 4295518"/>
                  <a:gd name="adj2" fmla="val 15293236"/>
                </a:avLst>
              </a:prstGeom>
              <a:solidFill>
                <a:srgbClr val="002060"/>
              </a:solidFill>
              <a:ln w="95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</p:grpSp>
        <p:grpSp>
          <p:nvGrpSpPr>
            <p:cNvPr id="43" name="Group 104"/>
            <p:cNvGrpSpPr/>
            <p:nvPr/>
          </p:nvGrpSpPr>
          <p:grpSpPr>
            <a:xfrm>
              <a:off x="2266567" y="4810125"/>
              <a:ext cx="419102" cy="400050"/>
              <a:chOff x="1466848" y="2228850"/>
              <a:chExt cx="419102" cy="400050"/>
            </a:xfrm>
            <a:solidFill>
              <a:schemeClr val="accent3"/>
            </a:solidFill>
          </p:grpSpPr>
          <p:sp>
            <p:nvSpPr>
              <p:cNvPr id="46" name="Oval 45"/>
              <p:cNvSpPr/>
              <p:nvPr/>
            </p:nvSpPr>
            <p:spPr>
              <a:xfrm>
                <a:off x="1466850" y="2228850"/>
                <a:ext cx="419100" cy="400050"/>
              </a:xfrm>
              <a:prstGeom prst="ellipse">
                <a:avLst/>
              </a:prstGeom>
              <a:solidFill>
                <a:srgbClr val="002060"/>
              </a:solidFill>
              <a:ln w="95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47" name="Pie 46"/>
              <p:cNvSpPr/>
              <p:nvPr/>
            </p:nvSpPr>
            <p:spPr>
              <a:xfrm>
                <a:off x="1466848" y="2228850"/>
                <a:ext cx="419101" cy="400050"/>
              </a:xfrm>
              <a:prstGeom prst="pie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44" name="Oval 43"/>
            <p:cNvSpPr/>
            <p:nvPr/>
          </p:nvSpPr>
          <p:spPr>
            <a:xfrm>
              <a:off x="3095435" y="4810125"/>
              <a:ext cx="419100" cy="400050"/>
            </a:xfrm>
            <a:prstGeom prst="ellipse">
              <a:avLst/>
            </a:prstGeom>
            <a:solidFill>
              <a:srgbClr val="002060"/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solidFill>
                  <a:srgbClr val="002060"/>
                </a:solidFill>
              </a:endParaRPr>
            </a:p>
          </p:txBody>
        </p:sp>
        <p:sp>
          <p:nvSpPr>
            <p:cNvPr id="45" name="Oval 44"/>
            <p:cNvSpPr/>
            <p:nvPr/>
          </p:nvSpPr>
          <p:spPr>
            <a:xfrm>
              <a:off x="3924300" y="4810125"/>
              <a:ext cx="419100" cy="400050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</p:grpSp>
      <p:sp>
        <p:nvSpPr>
          <p:cNvPr id="52" name="TextBox 51"/>
          <p:cNvSpPr txBox="1"/>
          <p:nvPr/>
        </p:nvSpPr>
        <p:spPr>
          <a:xfrm>
            <a:off x="451100" y="533400"/>
            <a:ext cx="6705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002060"/>
                </a:solidFill>
              </a:rPr>
              <a:t>Customized Shapes – Moons and Traffic Lights</a:t>
            </a:r>
            <a:endParaRPr lang="en-US" sz="2400" b="1" dirty="0">
              <a:solidFill>
                <a:srgbClr val="002060"/>
              </a:solidFill>
            </a:endParaRPr>
          </a:p>
        </p:txBody>
      </p:sp>
      <p:sp>
        <p:nvSpPr>
          <p:cNvPr id="53" name="Rectangle 52"/>
          <p:cNvSpPr/>
          <p:nvPr/>
        </p:nvSpPr>
        <p:spPr>
          <a:xfrm>
            <a:off x="381000" y="1039368"/>
            <a:ext cx="8071376" cy="27432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54" name="Rectangle 53"/>
          <p:cNvSpPr/>
          <p:nvPr/>
        </p:nvSpPr>
        <p:spPr>
          <a:xfrm rot="5400000">
            <a:off x="211836" y="870204"/>
            <a:ext cx="365760" cy="27432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2060"/>
              </a:solidFill>
            </a:endParaRPr>
          </a:p>
        </p:txBody>
      </p:sp>
      <p:pic>
        <p:nvPicPr>
          <p:cNvPr id="55" name="Picture 5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22990" y="565158"/>
            <a:ext cx="1987610" cy="540747"/>
          </a:xfrm>
          <a:prstGeom prst="rect">
            <a:avLst/>
          </a:prstGeom>
        </p:spPr>
      </p:pic>
      <p:grpSp>
        <p:nvGrpSpPr>
          <p:cNvPr id="56" name="Traffic Light - Red"/>
          <p:cNvGrpSpPr>
            <a:grpSpLocks noChangeAspect="1"/>
          </p:cNvGrpSpPr>
          <p:nvPr/>
        </p:nvGrpSpPr>
        <p:grpSpPr>
          <a:xfrm>
            <a:off x="7467600" y="2209800"/>
            <a:ext cx="287609" cy="768043"/>
            <a:chOff x="6161088" y="2281237"/>
            <a:chExt cx="144462" cy="385763"/>
          </a:xfrm>
        </p:grpSpPr>
        <p:sp>
          <p:nvSpPr>
            <p:cNvPr id="57" name="Rectangle"/>
            <p:cNvSpPr>
              <a:spLocks noChangeArrowheads="1"/>
            </p:cNvSpPr>
            <p:nvPr/>
          </p:nvSpPr>
          <p:spPr bwMode="auto">
            <a:xfrm>
              <a:off x="6161088" y="2281237"/>
              <a:ext cx="144462" cy="385763"/>
            </a:xfrm>
            <a:prstGeom prst="rect">
              <a:avLst/>
            </a:prstGeom>
            <a:solidFill>
              <a:schemeClr val="bg1"/>
            </a:solidFill>
            <a:ln w="12700" algn="ctr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lIns="88900" tIns="44450" rIns="88900" bIns="44450" anchor="ctr">
              <a:noAutofit/>
            </a:bodyPr>
            <a:lstStyle/>
            <a:p>
              <a:endParaRPr lang="en-GB" dirty="0"/>
            </a:p>
          </p:txBody>
        </p:sp>
        <p:sp>
          <p:nvSpPr>
            <p:cNvPr id="58" name="Green"/>
            <p:cNvSpPr>
              <a:spLocks noChangeArrowheads="1"/>
            </p:cNvSpPr>
            <p:nvPr/>
          </p:nvSpPr>
          <p:spPr bwMode="auto">
            <a:xfrm>
              <a:off x="6193719" y="2551147"/>
              <a:ext cx="79200" cy="79200"/>
            </a:xfrm>
            <a:prstGeom prst="ellipse">
              <a:avLst/>
            </a:prstGeom>
            <a:solidFill>
              <a:schemeClr val="bg1"/>
            </a:solidFill>
            <a:ln w="12700" algn="ctr">
              <a:solidFill>
                <a:schemeClr val="tx1">
                  <a:lumMod val="65000"/>
                  <a:lumOff val="35000"/>
                </a:schemeClr>
              </a:solidFill>
              <a:round/>
              <a:headEnd/>
              <a:tailEnd/>
            </a:ln>
            <a:effectLst/>
          </p:spPr>
          <p:txBody>
            <a:bodyPr wrap="none" lIns="88900" tIns="44450" rIns="88900" bIns="44450" anchor="ctr">
              <a:noAutofit/>
            </a:bodyPr>
            <a:lstStyle/>
            <a:p>
              <a:endParaRPr lang="en-GB" dirty="0"/>
            </a:p>
          </p:txBody>
        </p:sp>
        <p:sp>
          <p:nvSpPr>
            <p:cNvPr id="59" name="Yellow"/>
            <p:cNvSpPr>
              <a:spLocks noChangeArrowheads="1"/>
            </p:cNvSpPr>
            <p:nvPr/>
          </p:nvSpPr>
          <p:spPr bwMode="auto">
            <a:xfrm>
              <a:off x="6193719" y="2434518"/>
              <a:ext cx="79200" cy="79200"/>
            </a:xfrm>
            <a:prstGeom prst="ellipse">
              <a:avLst/>
            </a:prstGeom>
            <a:solidFill>
              <a:schemeClr val="bg1"/>
            </a:solidFill>
            <a:ln w="12700" algn="ctr">
              <a:solidFill>
                <a:schemeClr val="tx1">
                  <a:lumMod val="65000"/>
                  <a:lumOff val="35000"/>
                </a:schemeClr>
              </a:solidFill>
              <a:round/>
              <a:headEnd/>
              <a:tailEnd/>
            </a:ln>
            <a:effectLst/>
          </p:spPr>
          <p:txBody>
            <a:bodyPr wrap="none" lIns="88900" tIns="44450" rIns="88900" bIns="44450" anchor="ctr">
              <a:noAutofit/>
            </a:bodyPr>
            <a:lstStyle/>
            <a:p>
              <a:endParaRPr lang="en-GB" dirty="0"/>
            </a:p>
          </p:txBody>
        </p:sp>
        <p:sp>
          <p:nvSpPr>
            <p:cNvPr id="60" name="Red"/>
            <p:cNvSpPr>
              <a:spLocks noChangeArrowheads="1"/>
            </p:cNvSpPr>
            <p:nvPr/>
          </p:nvSpPr>
          <p:spPr bwMode="auto">
            <a:xfrm>
              <a:off x="6193719" y="2317889"/>
              <a:ext cx="79200" cy="79200"/>
            </a:xfrm>
            <a:prstGeom prst="ellipse">
              <a:avLst/>
            </a:prstGeom>
            <a:solidFill>
              <a:srgbClr val="E43424"/>
            </a:solidFill>
            <a:ln w="12700" algn="ctr">
              <a:solidFill>
                <a:srgbClr val="E43424"/>
              </a:solidFill>
              <a:round/>
              <a:headEnd/>
              <a:tailEnd/>
            </a:ln>
            <a:effectLst/>
          </p:spPr>
          <p:txBody>
            <a:bodyPr wrap="none" lIns="88900" tIns="44450" rIns="88900" bIns="44450" anchor="ctr">
              <a:noAutofit/>
            </a:bodyPr>
            <a:lstStyle/>
            <a:p>
              <a:pPr algn="ctr"/>
              <a:endParaRPr lang="en-GB" dirty="0">
                <a:latin typeface="+mj-lt"/>
              </a:endParaRPr>
            </a:p>
          </p:txBody>
        </p:sp>
      </p:grpSp>
      <p:grpSp>
        <p:nvGrpSpPr>
          <p:cNvPr id="61" name="Traffic Light - Green"/>
          <p:cNvGrpSpPr>
            <a:grpSpLocks noChangeAspect="1"/>
          </p:cNvGrpSpPr>
          <p:nvPr/>
        </p:nvGrpSpPr>
        <p:grpSpPr>
          <a:xfrm>
            <a:off x="7467600" y="4423539"/>
            <a:ext cx="287609" cy="768043"/>
            <a:chOff x="6161088" y="2281237"/>
            <a:chExt cx="144462" cy="385763"/>
          </a:xfrm>
        </p:grpSpPr>
        <p:sp>
          <p:nvSpPr>
            <p:cNvPr id="62" name="Rectangle"/>
            <p:cNvSpPr>
              <a:spLocks noChangeArrowheads="1"/>
            </p:cNvSpPr>
            <p:nvPr/>
          </p:nvSpPr>
          <p:spPr bwMode="auto">
            <a:xfrm>
              <a:off x="6161088" y="2281237"/>
              <a:ext cx="144462" cy="385763"/>
            </a:xfrm>
            <a:prstGeom prst="rect">
              <a:avLst/>
            </a:prstGeom>
            <a:solidFill>
              <a:schemeClr val="bg1"/>
            </a:solidFill>
            <a:ln w="12700" algn="ctr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lIns="88900" tIns="44450" rIns="88900" bIns="44450" anchor="ctr">
              <a:noAutofit/>
            </a:bodyPr>
            <a:lstStyle/>
            <a:p>
              <a:endParaRPr lang="en-GB" dirty="0"/>
            </a:p>
          </p:txBody>
        </p:sp>
        <p:sp>
          <p:nvSpPr>
            <p:cNvPr id="63" name="Green"/>
            <p:cNvSpPr>
              <a:spLocks noChangeArrowheads="1"/>
            </p:cNvSpPr>
            <p:nvPr/>
          </p:nvSpPr>
          <p:spPr bwMode="auto">
            <a:xfrm>
              <a:off x="6193719" y="2551147"/>
              <a:ext cx="79200" cy="79200"/>
            </a:xfrm>
            <a:prstGeom prst="ellipse">
              <a:avLst/>
            </a:prstGeom>
            <a:solidFill>
              <a:srgbClr val="30BE30"/>
            </a:solidFill>
            <a:ln w="12700" algn="ctr">
              <a:solidFill>
                <a:srgbClr val="30BE30"/>
              </a:solidFill>
              <a:round/>
              <a:headEnd/>
              <a:tailEnd/>
            </a:ln>
            <a:effectLst/>
          </p:spPr>
          <p:txBody>
            <a:bodyPr wrap="none" lIns="88900" tIns="44450" rIns="88900" bIns="44450" anchor="ctr">
              <a:noAutofit/>
            </a:bodyPr>
            <a:lstStyle/>
            <a:p>
              <a:endParaRPr lang="en-GB" dirty="0"/>
            </a:p>
          </p:txBody>
        </p:sp>
        <p:sp>
          <p:nvSpPr>
            <p:cNvPr id="64" name="Yellow"/>
            <p:cNvSpPr>
              <a:spLocks noChangeArrowheads="1"/>
            </p:cNvSpPr>
            <p:nvPr/>
          </p:nvSpPr>
          <p:spPr bwMode="auto">
            <a:xfrm>
              <a:off x="6193719" y="2434518"/>
              <a:ext cx="79200" cy="79200"/>
            </a:xfrm>
            <a:prstGeom prst="ellipse">
              <a:avLst/>
            </a:prstGeom>
            <a:solidFill>
              <a:schemeClr val="bg1"/>
            </a:solidFill>
            <a:ln w="12700" algn="ctr">
              <a:solidFill>
                <a:schemeClr val="tx1">
                  <a:lumMod val="65000"/>
                  <a:lumOff val="35000"/>
                </a:schemeClr>
              </a:solidFill>
              <a:round/>
              <a:headEnd/>
              <a:tailEnd/>
            </a:ln>
            <a:effectLst/>
          </p:spPr>
          <p:txBody>
            <a:bodyPr wrap="none" lIns="88900" tIns="44450" rIns="88900" bIns="44450" anchor="ctr">
              <a:noAutofit/>
            </a:bodyPr>
            <a:lstStyle/>
            <a:p>
              <a:endParaRPr lang="en-GB" dirty="0"/>
            </a:p>
          </p:txBody>
        </p:sp>
        <p:sp>
          <p:nvSpPr>
            <p:cNvPr id="65" name="Red"/>
            <p:cNvSpPr>
              <a:spLocks noChangeArrowheads="1"/>
            </p:cNvSpPr>
            <p:nvPr/>
          </p:nvSpPr>
          <p:spPr bwMode="auto">
            <a:xfrm>
              <a:off x="6193719" y="2317889"/>
              <a:ext cx="79200" cy="79200"/>
            </a:xfrm>
            <a:prstGeom prst="ellipse">
              <a:avLst/>
            </a:prstGeom>
            <a:solidFill>
              <a:schemeClr val="bg1"/>
            </a:solidFill>
            <a:ln w="12700" algn="ctr">
              <a:solidFill>
                <a:schemeClr val="tx1">
                  <a:lumMod val="65000"/>
                  <a:lumOff val="35000"/>
                </a:schemeClr>
              </a:solidFill>
              <a:round/>
              <a:headEnd/>
              <a:tailEnd/>
            </a:ln>
            <a:effectLst/>
          </p:spPr>
          <p:txBody>
            <a:bodyPr wrap="none" lIns="88900" tIns="44450" rIns="88900" bIns="44450" anchor="ctr">
              <a:noAutofit/>
            </a:bodyPr>
            <a:lstStyle/>
            <a:p>
              <a:endParaRPr lang="en-GB" dirty="0"/>
            </a:p>
          </p:txBody>
        </p:sp>
      </p:grpSp>
      <p:grpSp>
        <p:nvGrpSpPr>
          <p:cNvPr id="66" name="Traffic Light - Yellow"/>
          <p:cNvGrpSpPr>
            <a:grpSpLocks noChangeAspect="1"/>
          </p:cNvGrpSpPr>
          <p:nvPr/>
        </p:nvGrpSpPr>
        <p:grpSpPr bwMode="gray">
          <a:xfrm>
            <a:off x="7467600" y="3291196"/>
            <a:ext cx="287609" cy="768043"/>
            <a:chOff x="6161088" y="2281237"/>
            <a:chExt cx="144462" cy="385763"/>
          </a:xfrm>
        </p:grpSpPr>
        <p:sp>
          <p:nvSpPr>
            <p:cNvPr id="67" name="Rectangle"/>
            <p:cNvSpPr>
              <a:spLocks noChangeArrowheads="1"/>
            </p:cNvSpPr>
            <p:nvPr/>
          </p:nvSpPr>
          <p:spPr bwMode="gray">
            <a:xfrm>
              <a:off x="6161088" y="2281237"/>
              <a:ext cx="144462" cy="385763"/>
            </a:xfrm>
            <a:prstGeom prst="rect">
              <a:avLst/>
            </a:prstGeom>
            <a:solidFill>
              <a:schemeClr val="bg1"/>
            </a:solidFill>
            <a:ln w="12700" algn="ctr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lIns="88900" tIns="44450" rIns="88900" bIns="44450" anchor="ctr">
              <a:noAutofit/>
            </a:bodyPr>
            <a:lstStyle/>
            <a:p>
              <a:endParaRPr lang="en-GB" dirty="0"/>
            </a:p>
          </p:txBody>
        </p:sp>
        <p:sp>
          <p:nvSpPr>
            <p:cNvPr id="68" name="Green"/>
            <p:cNvSpPr>
              <a:spLocks noChangeArrowheads="1"/>
            </p:cNvSpPr>
            <p:nvPr/>
          </p:nvSpPr>
          <p:spPr bwMode="gray">
            <a:xfrm>
              <a:off x="6193719" y="2551147"/>
              <a:ext cx="79200" cy="79200"/>
            </a:xfrm>
            <a:prstGeom prst="ellipse">
              <a:avLst/>
            </a:prstGeom>
            <a:solidFill>
              <a:schemeClr val="bg1"/>
            </a:solidFill>
            <a:ln w="12700" algn="ctr">
              <a:solidFill>
                <a:schemeClr val="tx1">
                  <a:lumMod val="65000"/>
                  <a:lumOff val="35000"/>
                </a:schemeClr>
              </a:solidFill>
              <a:round/>
              <a:headEnd/>
              <a:tailEnd/>
            </a:ln>
            <a:effectLst/>
          </p:spPr>
          <p:txBody>
            <a:bodyPr wrap="none" lIns="88900" tIns="44450" rIns="88900" bIns="44450" anchor="ctr">
              <a:noAutofit/>
            </a:bodyPr>
            <a:lstStyle/>
            <a:p>
              <a:endParaRPr lang="en-GB" dirty="0"/>
            </a:p>
          </p:txBody>
        </p:sp>
        <p:sp>
          <p:nvSpPr>
            <p:cNvPr id="69" name="Yellow"/>
            <p:cNvSpPr>
              <a:spLocks noChangeArrowheads="1"/>
            </p:cNvSpPr>
            <p:nvPr/>
          </p:nvSpPr>
          <p:spPr bwMode="gray">
            <a:xfrm>
              <a:off x="6193719" y="2434518"/>
              <a:ext cx="79200" cy="79200"/>
            </a:xfrm>
            <a:prstGeom prst="ellipse">
              <a:avLst/>
            </a:prstGeom>
            <a:solidFill>
              <a:srgbClr val="FFC00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rtlCol="0" anchor="ctr" anchorCtr="1"/>
            <a:lstStyle/>
            <a:p>
              <a:pPr algn="ctr"/>
              <a:endParaRPr lang="en-GB" dirty="0">
                <a:solidFill>
                  <a:schemeClr val="lt1"/>
                </a:solidFill>
                <a:latin typeface="+mj-lt"/>
              </a:endParaRPr>
            </a:p>
          </p:txBody>
        </p:sp>
        <p:sp>
          <p:nvSpPr>
            <p:cNvPr id="70" name="Red"/>
            <p:cNvSpPr>
              <a:spLocks noChangeArrowheads="1"/>
            </p:cNvSpPr>
            <p:nvPr/>
          </p:nvSpPr>
          <p:spPr bwMode="gray">
            <a:xfrm>
              <a:off x="6193719" y="2317889"/>
              <a:ext cx="79200" cy="79200"/>
            </a:xfrm>
            <a:prstGeom prst="ellipse">
              <a:avLst/>
            </a:prstGeom>
            <a:solidFill>
              <a:schemeClr val="bg1"/>
            </a:solidFill>
            <a:ln w="12700" algn="ctr">
              <a:solidFill>
                <a:schemeClr val="tx1">
                  <a:lumMod val="65000"/>
                  <a:lumOff val="35000"/>
                </a:schemeClr>
              </a:solidFill>
              <a:round/>
              <a:headEnd/>
              <a:tailEnd/>
            </a:ln>
            <a:effectLst/>
          </p:spPr>
          <p:txBody>
            <a:bodyPr wrap="none" lIns="88900" tIns="44450" rIns="88900" bIns="44450" anchor="ctr">
              <a:noAutofit/>
            </a:bodyPr>
            <a:lstStyle/>
            <a:p>
              <a:endParaRPr lang="en-GB" dirty="0"/>
            </a:p>
          </p:txBody>
        </p:sp>
      </p:grpSp>
    </p:spTree>
    <p:extLst>
      <p:ext uri="{BB962C8B-B14F-4D97-AF65-F5344CB8AC3E}">
        <p14:creationId xmlns:p14="http://schemas.microsoft.com/office/powerpoint/2010/main" val="28982804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TextBox 51"/>
          <p:cNvSpPr txBox="1"/>
          <p:nvPr/>
        </p:nvSpPr>
        <p:spPr>
          <a:xfrm>
            <a:off x="451100" y="533400"/>
            <a:ext cx="6705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002060"/>
                </a:solidFill>
              </a:rPr>
              <a:t>Customized Shapes – Venn Diagram</a:t>
            </a:r>
            <a:endParaRPr lang="en-US" sz="2400" b="1" dirty="0">
              <a:solidFill>
                <a:srgbClr val="002060"/>
              </a:solidFill>
            </a:endParaRPr>
          </a:p>
        </p:txBody>
      </p:sp>
      <p:sp>
        <p:nvSpPr>
          <p:cNvPr id="53" name="Rectangle 52"/>
          <p:cNvSpPr/>
          <p:nvPr/>
        </p:nvSpPr>
        <p:spPr>
          <a:xfrm>
            <a:off x="381000" y="1039368"/>
            <a:ext cx="8071376" cy="27432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54" name="Rectangle 53"/>
          <p:cNvSpPr/>
          <p:nvPr/>
        </p:nvSpPr>
        <p:spPr>
          <a:xfrm rot="5400000">
            <a:off x="211836" y="870204"/>
            <a:ext cx="365760" cy="27432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2060"/>
              </a:solidFill>
            </a:endParaRPr>
          </a:p>
        </p:txBody>
      </p:sp>
      <p:pic>
        <p:nvPicPr>
          <p:cNvPr id="55" name="Picture 5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22990" y="565158"/>
            <a:ext cx="1987610" cy="540747"/>
          </a:xfrm>
          <a:prstGeom prst="rect">
            <a:avLst/>
          </a:prstGeom>
        </p:spPr>
      </p:pic>
      <p:grpSp>
        <p:nvGrpSpPr>
          <p:cNvPr id="571" name="Interlocking circles"/>
          <p:cNvGrpSpPr/>
          <p:nvPr>
            <p:custDataLst>
              <p:tags r:id="rId1"/>
            </p:custDataLst>
          </p:nvPr>
        </p:nvGrpSpPr>
        <p:grpSpPr bwMode="gray">
          <a:xfrm>
            <a:off x="1607834" y="1984640"/>
            <a:ext cx="5904061" cy="2868233"/>
            <a:chOff x="529199" y="2059199"/>
            <a:chExt cx="8966861" cy="4319867"/>
          </a:xfrm>
        </p:grpSpPr>
        <p:grpSp>
          <p:nvGrpSpPr>
            <p:cNvPr id="572" name="Interlocking circles 2"/>
            <p:cNvGrpSpPr/>
            <p:nvPr/>
          </p:nvGrpSpPr>
          <p:grpSpPr bwMode="gray">
            <a:xfrm>
              <a:off x="529199" y="2059199"/>
              <a:ext cx="4446126" cy="4189201"/>
              <a:chOff x="529199" y="2059199"/>
              <a:chExt cx="4446126" cy="4189201"/>
            </a:xfrm>
          </p:grpSpPr>
          <p:sp>
            <p:nvSpPr>
              <p:cNvPr id="578" name="Oval 5"/>
              <p:cNvSpPr>
                <a:spLocks noChangeArrowheads="1"/>
              </p:cNvSpPr>
              <p:nvPr/>
            </p:nvSpPr>
            <p:spPr bwMode="gray">
              <a:xfrm>
                <a:off x="1431690" y="2059199"/>
                <a:ext cx="2641144" cy="2697724"/>
              </a:xfrm>
              <a:prstGeom prst="ellipse">
                <a:avLst/>
              </a:prstGeom>
              <a:solidFill>
                <a:schemeClr val="accent2">
                  <a:lumMod val="60000"/>
                  <a:lumOff val="40000"/>
                </a:schemeClr>
              </a:solidFill>
              <a:ln w="63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lIns="45720" rIns="45720" anchor="ctr" anchorCtr="1"/>
              <a:lstStyle/>
              <a:p>
                <a:pPr>
                  <a:spcAft>
                    <a:spcPts val="300"/>
                  </a:spcAft>
                </a:pPr>
                <a:r>
                  <a:rPr lang="en-GB" b="1" dirty="0" smtClean="0">
                    <a:solidFill>
                      <a:schemeClr val="bg1"/>
                    </a:solidFill>
                    <a:latin typeface="+mj-lt"/>
                  </a:rPr>
                  <a:t>Text</a:t>
                </a:r>
                <a:endParaRPr lang="en-GB" b="1" dirty="0">
                  <a:solidFill>
                    <a:schemeClr val="bg1"/>
                  </a:solidFill>
                  <a:latin typeface="+mj-lt"/>
                </a:endParaRPr>
              </a:p>
            </p:txBody>
          </p:sp>
          <p:sp>
            <p:nvSpPr>
              <p:cNvPr id="579" name="Oval 6"/>
              <p:cNvSpPr>
                <a:spLocks noChangeArrowheads="1"/>
              </p:cNvSpPr>
              <p:nvPr/>
            </p:nvSpPr>
            <p:spPr bwMode="gray">
              <a:xfrm>
                <a:off x="529199" y="3550676"/>
                <a:ext cx="2639134" cy="2697724"/>
              </a:xfrm>
              <a:prstGeom prst="ellipse">
                <a:avLst/>
              </a:prstGeom>
              <a:solidFill>
                <a:schemeClr val="accent2">
                  <a:lumMod val="60000"/>
                  <a:lumOff val="40000"/>
                </a:schemeClr>
              </a:solidFill>
              <a:ln w="63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lIns="45720" rIns="45720" anchor="ctr" anchorCtr="1"/>
              <a:lstStyle/>
              <a:p>
                <a:pPr>
                  <a:spcAft>
                    <a:spcPts val="300"/>
                  </a:spcAft>
                </a:pPr>
                <a:r>
                  <a:rPr lang="en-GB" b="1" dirty="0" smtClean="0">
                    <a:solidFill>
                      <a:schemeClr val="bg1"/>
                    </a:solidFill>
                    <a:latin typeface="+mj-lt"/>
                  </a:rPr>
                  <a:t>Text</a:t>
                </a:r>
                <a:endParaRPr lang="en-GB" b="1" dirty="0">
                  <a:solidFill>
                    <a:schemeClr val="bg1"/>
                  </a:solidFill>
                  <a:latin typeface="+mj-lt"/>
                </a:endParaRPr>
              </a:p>
            </p:txBody>
          </p:sp>
          <p:sp>
            <p:nvSpPr>
              <p:cNvPr id="580" name="Oval 7"/>
              <p:cNvSpPr>
                <a:spLocks noChangeArrowheads="1"/>
              </p:cNvSpPr>
              <p:nvPr/>
            </p:nvSpPr>
            <p:spPr bwMode="gray">
              <a:xfrm>
                <a:off x="2336191" y="3550676"/>
                <a:ext cx="2639134" cy="2697724"/>
              </a:xfrm>
              <a:prstGeom prst="ellipse">
                <a:avLst/>
              </a:prstGeom>
              <a:solidFill>
                <a:schemeClr val="accent2">
                  <a:lumMod val="60000"/>
                  <a:lumOff val="40000"/>
                </a:schemeClr>
              </a:solidFill>
              <a:ln w="63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lIns="45720" rIns="45720" anchor="ctr" anchorCtr="1"/>
              <a:lstStyle/>
              <a:p>
                <a:pPr>
                  <a:spcAft>
                    <a:spcPts val="300"/>
                  </a:spcAft>
                </a:pPr>
                <a:r>
                  <a:rPr lang="en-GB" b="1" dirty="0" smtClean="0">
                    <a:solidFill>
                      <a:schemeClr val="bg1"/>
                    </a:solidFill>
                    <a:latin typeface="+mj-lt"/>
                  </a:rPr>
                  <a:t>Text</a:t>
                </a:r>
                <a:endParaRPr lang="en-GB" b="1" dirty="0">
                  <a:solidFill>
                    <a:schemeClr val="bg1"/>
                  </a:solidFill>
                  <a:latin typeface="+mj-lt"/>
                </a:endParaRPr>
              </a:p>
            </p:txBody>
          </p:sp>
          <p:sp>
            <p:nvSpPr>
              <p:cNvPr id="581" name="Freeform 8"/>
              <p:cNvSpPr>
                <a:spLocks/>
              </p:cNvSpPr>
              <p:nvPr/>
            </p:nvSpPr>
            <p:spPr bwMode="gray">
              <a:xfrm>
                <a:off x="1449780" y="3557209"/>
                <a:ext cx="1704482" cy="1208423"/>
              </a:xfrm>
              <a:custGeom>
                <a:avLst/>
                <a:gdLst/>
                <a:ahLst/>
                <a:cxnLst>
                  <a:cxn ang="0">
                    <a:pos x="1146" y="783"/>
                  </a:cxn>
                  <a:cxn ang="0">
                    <a:pos x="1079" y="801"/>
                  </a:cxn>
                  <a:cxn ang="0">
                    <a:pos x="1009" y="812"/>
                  </a:cxn>
                  <a:cxn ang="0">
                    <a:pos x="938" y="816"/>
                  </a:cxn>
                  <a:cxn ang="0">
                    <a:pos x="860" y="816"/>
                  </a:cxn>
                  <a:cxn ang="0">
                    <a:pos x="775" y="808"/>
                  </a:cxn>
                  <a:cxn ang="0">
                    <a:pos x="695" y="793"/>
                  </a:cxn>
                  <a:cxn ang="0">
                    <a:pos x="616" y="772"/>
                  </a:cxn>
                  <a:cxn ang="0">
                    <a:pos x="541" y="743"/>
                  </a:cxn>
                  <a:cxn ang="0">
                    <a:pos x="468" y="708"/>
                  </a:cxn>
                  <a:cxn ang="0">
                    <a:pos x="399" y="666"/>
                  </a:cxn>
                  <a:cxn ang="0">
                    <a:pos x="336" y="620"/>
                  </a:cxn>
                  <a:cxn ang="0">
                    <a:pos x="274" y="568"/>
                  </a:cxn>
                  <a:cxn ang="0">
                    <a:pos x="221" y="511"/>
                  </a:cxn>
                  <a:cxn ang="0">
                    <a:pos x="169" y="449"/>
                  </a:cxn>
                  <a:cxn ang="0">
                    <a:pos x="125" y="384"/>
                  </a:cxn>
                  <a:cxn ang="0">
                    <a:pos x="86" y="313"/>
                  </a:cxn>
                  <a:cxn ang="0">
                    <a:pos x="52" y="240"/>
                  </a:cxn>
                  <a:cxn ang="0">
                    <a:pos x="27" y="163"/>
                  </a:cxn>
                  <a:cxn ang="0">
                    <a:pos x="6" y="85"/>
                  </a:cxn>
                  <a:cxn ang="0">
                    <a:pos x="33" y="35"/>
                  </a:cxn>
                  <a:cxn ang="0">
                    <a:pos x="100" y="17"/>
                  </a:cxn>
                  <a:cxn ang="0">
                    <a:pos x="171" y="6"/>
                  </a:cxn>
                  <a:cxn ang="0">
                    <a:pos x="242" y="2"/>
                  </a:cxn>
                  <a:cxn ang="0">
                    <a:pos x="320" y="2"/>
                  </a:cxn>
                  <a:cxn ang="0">
                    <a:pos x="403" y="10"/>
                  </a:cxn>
                  <a:cxn ang="0">
                    <a:pos x="484" y="25"/>
                  </a:cxn>
                  <a:cxn ang="0">
                    <a:pos x="562" y="46"/>
                  </a:cxn>
                  <a:cxn ang="0">
                    <a:pos x="637" y="75"/>
                  </a:cxn>
                  <a:cxn ang="0">
                    <a:pos x="710" y="110"/>
                  </a:cxn>
                  <a:cxn ang="0">
                    <a:pos x="779" y="152"/>
                  </a:cxn>
                  <a:cxn ang="0">
                    <a:pos x="842" y="198"/>
                  </a:cxn>
                  <a:cxn ang="0">
                    <a:pos x="902" y="250"/>
                  </a:cxn>
                  <a:cxn ang="0">
                    <a:pos x="958" y="307"/>
                  </a:cxn>
                  <a:cxn ang="0">
                    <a:pos x="1008" y="369"/>
                  </a:cxn>
                  <a:cxn ang="0">
                    <a:pos x="1054" y="434"/>
                  </a:cxn>
                  <a:cxn ang="0">
                    <a:pos x="1092" y="505"/>
                  </a:cxn>
                  <a:cxn ang="0">
                    <a:pos x="1125" y="578"/>
                  </a:cxn>
                  <a:cxn ang="0">
                    <a:pos x="1151" y="655"/>
                  </a:cxn>
                  <a:cxn ang="0">
                    <a:pos x="1171" y="733"/>
                  </a:cxn>
                </a:cxnLst>
                <a:rect l="0" t="0" r="r" b="b"/>
                <a:pathLst>
                  <a:path w="1178" h="818">
                    <a:moveTo>
                      <a:pt x="1178" y="774"/>
                    </a:moveTo>
                    <a:lnTo>
                      <a:pt x="1146" y="783"/>
                    </a:lnTo>
                    <a:lnTo>
                      <a:pt x="1113" y="793"/>
                    </a:lnTo>
                    <a:lnTo>
                      <a:pt x="1079" y="801"/>
                    </a:lnTo>
                    <a:lnTo>
                      <a:pt x="1044" y="806"/>
                    </a:lnTo>
                    <a:lnTo>
                      <a:pt x="1009" y="812"/>
                    </a:lnTo>
                    <a:lnTo>
                      <a:pt x="973" y="814"/>
                    </a:lnTo>
                    <a:lnTo>
                      <a:pt x="938" y="816"/>
                    </a:lnTo>
                    <a:lnTo>
                      <a:pt x="902" y="818"/>
                    </a:lnTo>
                    <a:lnTo>
                      <a:pt x="860" y="816"/>
                    </a:lnTo>
                    <a:lnTo>
                      <a:pt x="818" y="814"/>
                    </a:lnTo>
                    <a:lnTo>
                      <a:pt x="775" y="808"/>
                    </a:lnTo>
                    <a:lnTo>
                      <a:pt x="735" y="802"/>
                    </a:lnTo>
                    <a:lnTo>
                      <a:pt x="695" y="793"/>
                    </a:lnTo>
                    <a:lnTo>
                      <a:pt x="654" y="783"/>
                    </a:lnTo>
                    <a:lnTo>
                      <a:pt x="616" y="772"/>
                    </a:lnTo>
                    <a:lnTo>
                      <a:pt x="578" y="758"/>
                    </a:lnTo>
                    <a:lnTo>
                      <a:pt x="541" y="743"/>
                    </a:lnTo>
                    <a:lnTo>
                      <a:pt x="505" y="726"/>
                    </a:lnTo>
                    <a:lnTo>
                      <a:pt x="468" y="708"/>
                    </a:lnTo>
                    <a:lnTo>
                      <a:pt x="434" y="687"/>
                    </a:lnTo>
                    <a:lnTo>
                      <a:pt x="399" y="666"/>
                    </a:lnTo>
                    <a:lnTo>
                      <a:pt x="366" y="643"/>
                    </a:lnTo>
                    <a:lnTo>
                      <a:pt x="336" y="620"/>
                    </a:lnTo>
                    <a:lnTo>
                      <a:pt x="305" y="595"/>
                    </a:lnTo>
                    <a:lnTo>
                      <a:pt x="274" y="568"/>
                    </a:lnTo>
                    <a:lnTo>
                      <a:pt x="247" y="540"/>
                    </a:lnTo>
                    <a:lnTo>
                      <a:pt x="221" y="511"/>
                    </a:lnTo>
                    <a:lnTo>
                      <a:pt x="194" y="480"/>
                    </a:lnTo>
                    <a:lnTo>
                      <a:pt x="169" y="449"/>
                    </a:lnTo>
                    <a:lnTo>
                      <a:pt x="146" y="417"/>
                    </a:lnTo>
                    <a:lnTo>
                      <a:pt x="125" y="384"/>
                    </a:lnTo>
                    <a:lnTo>
                      <a:pt x="104" y="350"/>
                    </a:lnTo>
                    <a:lnTo>
                      <a:pt x="86" y="313"/>
                    </a:lnTo>
                    <a:lnTo>
                      <a:pt x="69" y="278"/>
                    </a:lnTo>
                    <a:lnTo>
                      <a:pt x="52" y="240"/>
                    </a:lnTo>
                    <a:lnTo>
                      <a:pt x="38" y="204"/>
                    </a:lnTo>
                    <a:lnTo>
                      <a:pt x="27" y="163"/>
                    </a:lnTo>
                    <a:lnTo>
                      <a:pt x="15" y="125"/>
                    </a:lnTo>
                    <a:lnTo>
                      <a:pt x="6" y="85"/>
                    </a:lnTo>
                    <a:lnTo>
                      <a:pt x="0" y="44"/>
                    </a:lnTo>
                    <a:lnTo>
                      <a:pt x="33" y="35"/>
                    </a:lnTo>
                    <a:lnTo>
                      <a:pt x="65" y="25"/>
                    </a:lnTo>
                    <a:lnTo>
                      <a:pt x="100" y="17"/>
                    </a:lnTo>
                    <a:lnTo>
                      <a:pt x="134" y="12"/>
                    </a:lnTo>
                    <a:lnTo>
                      <a:pt x="171" y="6"/>
                    </a:lnTo>
                    <a:lnTo>
                      <a:pt x="205" y="4"/>
                    </a:lnTo>
                    <a:lnTo>
                      <a:pt x="242" y="2"/>
                    </a:lnTo>
                    <a:lnTo>
                      <a:pt x="278" y="0"/>
                    </a:lnTo>
                    <a:lnTo>
                      <a:pt x="320" y="2"/>
                    </a:lnTo>
                    <a:lnTo>
                      <a:pt x="363" y="4"/>
                    </a:lnTo>
                    <a:lnTo>
                      <a:pt x="403" y="10"/>
                    </a:lnTo>
                    <a:lnTo>
                      <a:pt x="443" y="16"/>
                    </a:lnTo>
                    <a:lnTo>
                      <a:pt x="484" y="25"/>
                    </a:lnTo>
                    <a:lnTo>
                      <a:pt x="524" y="35"/>
                    </a:lnTo>
                    <a:lnTo>
                      <a:pt x="562" y="46"/>
                    </a:lnTo>
                    <a:lnTo>
                      <a:pt x="601" y="60"/>
                    </a:lnTo>
                    <a:lnTo>
                      <a:pt x="637" y="75"/>
                    </a:lnTo>
                    <a:lnTo>
                      <a:pt x="674" y="92"/>
                    </a:lnTo>
                    <a:lnTo>
                      <a:pt x="710" y="110"/>
                    </a:lnTo>
                    <a:lnTo>
                      <a:pt x="745" y="131"/>
                    </a:lnTo>
                    <a:lnTo>
                      <a:pt x="779" y="152"/>
                    </a:lnTo>
                    <a:lnTo>
                      <a:pt x="812" y="175"/>
                    </a:lnTo>
                    <a:lnTo>
                      <a:pt x="842" y="198"/>
                    </a:lnTo>
                    <a:lnTo>
                      <a:pt x="873" y="223"/>
                    </a:lnTo>
                    <a:lnTo>
                      <a:pt x="902" y="250"/>
                    </a:lnTo>
                    <a:lnTo>
                      <a:pt x="931" y="278"/>
                    </a:lnTo>
                    <a:lnTo>
                      <a:pt x="958" y="307"/>
                    </a:lnTo>
                    <a:lnTo>
                      <a:pt x="984" y="338"/>
                    </a:lnTo>
                    <a:lnTo>
                      <a:pt x="1008" y="369"/>
                    </a:lnTo>
                    <a:lnTo>
                      <a:pt x="1032" y="401"/>
                    </a:lnTo>
                    <a:lnTo>
                      <a:pt x="1054" y="434"/>
                    </a:lnTo>
                    <a:lnTo>
                      <a:pt x="1073" y="468"/>
                    </a:lnTo>
                    <a:lnTo>
                      <a:pt x="1092" y="505"/>
                    </a:lnTo>
                    <a:lnTo>
                      <a:pt x="1109" y="540"/>
                    </a:lnTo>
                    <a:lnTo>
                      <a:pt x="1125" y="578"/>
                    </a:lnTo>
                    <a:lnTo>
                      <a:pt x="1140" y="616"/>
                    </a:lnTo>
                    <a:lnTo>
                      <a:pt x="1151" y="655"/>
                    </a:lnTo>
                    <a:lnTo>
                      <a:pt x="1163" y="693"/>
                    </a:lnTo>
                    <a:lnTo>
                      <a:pt x="1171" y="733"/>
                    </a:lnTo>
                    <a:lnTo>
                      <a:pt x="1178" y="774"/>
                    </a:lnTo>
                    <a:close/>
                  </a:path>
                </a:pathLst>
              </a:custGeom>
              <a:solidFill>
                <a:schemeClr val="accent2"/>
              </a:solidFill>
              <a:ln w="6350" cmpd="sng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 lIns="45720" rIns="45720" anchor="ctr" anchorCtr="1"/>
              <a:lstStyle/>
              <a:p>
                <a:pPr>
                  <a:spcAft>
                    <a:spcPts val="300"/>
                  </a:spcAft>
                </a:pPr>
                <a:endParaRPr lang="en-GB" b="1" dirty="0">
                  <a:latin typeface="+mj-lt"/>
                </a:endParaRPr>
              </a:p>
            </p:txBody>
          </p:sp>
          <p:sp>
            <p:nvSpPr>
              <p:cNvPr id="582" name="Freeform 9"/>
              <p:cNvSpPr>
                <a:spLocks/>
              </p:cNvSpPr>
              <p:nvPr/>
            </p:nvSpPr>
            <p:spPr bwMode="gray">
              <a:xfrm>
                <a:off x="2356291" y="3550676"/>
                <a:ext cx="1704482" cy="1210601"/>
              </a:xfrm>
              <a:custGeom>
                <a:avLst/>
                <a:gdLst/>
                <a:ahLst/>
                <a:cxnLst>
                  <a:cxn ang="0">
                    <a:pos x="7" y="733"/>
                  </a:cxn>
                  <a:cxn ang="0">
                    <a:pos x="27" y="655"/>
                  </a:cxn>
                  <a:cxn ang="0">
                    <a:pos x="53" y="578"/>
                  </a:cxn>
                  <a:cxn ang="0">
                    <a:pos x="86" y="505"/>
                  </a:cxn>
                  <a:cxn ang="0">
                    <a:pos x="124" y="434"/>
                  </a:cxn>
                  <a:cxn ang="0">
                    <a:pos x="170" y="369"/>
                  </a:cxn>
                  <a:cxn ang="0">
                    <a:pos x="220" y="307"/>
                  </a:cxn>
                  <a:cxn ang="0">
                    <a:pos x="276" y="250"/>
                  </a:cxn>
                  <a:cxn ang="0">
                    <a:pos x="336" y="198"/>
                  </a:cxn>
                  <a:cxn ang="0">
                    <a:pos x="399" y="152"/>
                  </a:cxn>
                  <a:cxn ang="0">
                    <a:pos x="468" y="110"/>
                  </a:cxn>
                  <a:cxn ang="0">
                    <a:pos x="541" y="75"/>
                  </a:cxn>
                  <a:cxn ang="0">
                    <a:pos x="616" y="46"/>
                  </a:cxn>
                  <a:cxn ang="0">
                    <a:pos x="694" y="25"/>
                  </a:cxn>
                  <a:cxn ang="0">
                    <a:pos x="775" y="10"/>
                  </a:cxn>
                  <a:cxn ang="0">
                    <a:pos x="860" y="2"/>
                  </a:cxn>
                  <a:cxn ang="0">
                    <a:pos x="938" y="2"/>
                  </a:cxn>
                  <a:cxn ang="0">
                    <a:pos x="1009" y="6"/>
                  </a:cxn>
                  <a:cxn ang="0">
                    <a:pos x="1078" y="17"/>
                  </a:cxn>
                  <a:cxn ang="0">
                    <a:pos x="1145" y="35"/>
                  </a:cxn>
                  <a:cxn ang="0">
                    <a:pos x="1172" y="85"/>
                  </a:cxn>
                  <a:cxn ang="0">
                    <a:pos x="1151" y="163"/>
                  </a:cxn>
                  <a:cxn ang="0">
                    <a:pos x="1126" y="240"/>
                  </a:cxn>
                  <a:cxn ang="0">
                    <a:pos x="1092" y="313"/>
                  </a:cxn>
                  <a:cxn ang="0">
                    <a:pos x="1053" y="384"/>
                  </a:cxn>
                  <a:cxn ang="0">
                    <a:pos x="1009" y="449"/>
                  </a:cxn>
                  <a:cxn ang="0">
                    <a:pos x="959" y="511"/>
                  </a:cxn>
                  <a:cxn ang="0">
                    <a:pos x="904" y="568"/>
                  </a:cxn>
                  <a:cxn ang="0">
                    <a:pos x="842" y="620"/>
                  </a:cxn>
                  <a:cxn ang="0">
                    <a:pos x="779" y="666"/>
                  </a:cxn>
                  <a:cxn ang="0">
                    <a:pos x="710" y="708"/>
                  </a:cxn>
                  <a:cxn ang="0">
                    <a:pos x="639" y="743"/>
                  </a:cxn>
                  <a:cxn ang="0">
                    <a:pos x="562" y="772"/>
                  </a:cxn>
                  <a:cxn ang="0">
                    <a:pos x="485" y="793"/>
                  </a:cxn>
                  <a:cxn ang="0">
                    <a:pos x="403" y="808"/>
                  </a:cxn>
                  <a:cxn ang="0">
                    <a:pos x="320" y="816"/>
                  </a:cxn>
                  <a:cxn ang="0">
                    <a:pos x="241" y="816"/>
                  </a:cxn>
                  <a:cxn ang="0">
                    <a:pos x="170" y="812"/>
                  </a:cxn>
                  <a:cxn ang="0">
                    <a:pos x="99" y="801"/>
                  </a:cxn>
                  <a:cxn ang="0">
                    <a:pos x="32" y="783"/>
                  </a:cxn>
                </a:cxnLst>
                <a:rect l="0" t="0" r="r" b="b"/>
                <a:pathLst>
                  <a:path w="1178" h="818">
                    <a:moveTo>
                      <a:pt x="0" y="774"/>
                    </a:moveTo>
                    <a:lnTo>
                      <a:pt x="7" y="733"/>
                    </a:lnTo>
                    <a:lnTo>
                      <a:pt x="15" y="693"/>
                    </a:lnTo>
                    <a:lnTo>
                      <a:pt x="27" y="655"/>
                    </a:lnTo>
                    <a:lnTo>
                      <a:pt x="38" y="614"/>
                    </a:lnTo>
                    <a:lnTo>
                      <a:pt x="53" y="578"/>
                    </a:lnTo>
                    <a:lnTo>
                      <a:pt x="69" y="540"/>
                    </a:lnTo>
                    <a:lnTo>
                      <a:pt x="86" y="505"/>
                    </a:lnTo>
                    <a:lnTo>
                      <a:pt x="105" y="468"/>
                    </a:lnTo>
                    <a:lnTo>
                      <a:pt x="124" y="434"/>
                    </a:lnTo>
                    <a:lnTo>
                      <a:pt x="147" y="401"/>
                    </a:lnTo>
                    <a:lnTo>
                      <a:pt x="170" y="369"/>
                    </a:lnTo>
                    <a:lnTo>
                      <a:pt x="194" y="338"/>
                    </a:lnTo>
                    <a:lnTo>
                      <a:pt x="220" y="307"/>
                    </a:lnTo>
                    <a:lnTo>
                      <a:pt x="247" y="278"/>
                    </a:lnTo>
                    <a:lnTo>
                      <a:pt x="276" y="250"/>
                    </a:lnTo>
                    <a:lnTo>
                      <a:pt x="305" y="223"/>
                    </a:lnTo>
                    <a:lnTo>
                      <a:pt x="336" y="198"/>
                    </a:lnTo>
                    <a:lnTo>
                      <a:pt x="366" y="175"/>
                    </a:lnTo>
                    <a:lnTo>
                      <a:pt x="399" y="152"/>
                    </a:lnTo>
                    <a:lnTo>
                      <a:pt x="433" y="131"/>
                    </a:lnTo>
                    <a:lnTo>
                      <a:pt x="468" y="110"/>
                    </a:lnTo>
                    <a:lnTo>
                      <a:pt x="504" y="92"/>
                    </a:lnTo>
                    <a:lnTo>
                      <a:pt x="541" y="75"/>
                    </a:lnTo>
                    <a:lnTo>
                      <a:pt x="577" y="60"/>
                    </a:lnTo>
                    <a:lnTo>
                      <a:pt x="616" y="46"/>
                    </a:lnTo>
                    <a:lnTo>
                      <a:pt x="654" y="35"/>
                    </a:lnTo>
                    <a:lnTo>
                      <a:pt x="694" y="25"/>
                    </a:lnTo>
                    <a:lnTo>
                      <a:pt x="735" y="16"/>
                    </a:lnTo>
                    <a:lnTo>
                      <a:pt x="775" y="10"/>
                    </a:lnTo>
                    <a:lnTo>
                      <a:pt x="817" y="4"/>
                    </a:lnTo>
                    <a:lnTo>
                      <a:pt x="860" y="2"/>
                    </a:lnTo>
                    <a:lnTo>
                      <a:pt x="902" y="0"/>
                    </a:lnTo>
                    <a:lnTo>
                      <a:pt x="938" y="2"/>
                    </a:lnTo>
                    <a:lnTo>
                      <a:pt x="973" y="4"/>
                    </a:lnTo>
                    <a:lnTo>
                      <a:pt x="1009" y="6"/>
                    </a:lnTo>
                    <a:lnTo>
                      <a:pt x="1044" y="12"/>
                    </a:lnTo>
                    <a:lnTo>
                      <a:pt x="1078" y="17"/>
                    </a:lnTo>
                    <a:lnTo>
                      <a:pt x="1113" y="25"/>
                    </a:lnTo>
                    <a:lnTo>
                      <a:pt x="1145" y="35"/>
                    </a:lnTo>
                    <a:lnTo>
                      <a:pt x="1178" y="44"/>
                    </a:lnTo>
                    <a:lnTo>
                      <a:pt x="1172" y="85"/>
                    </a:lnTo>
                    <a:lnTo>
                      <a:pt x="1163" y="125"/>
                    </a:lnTo>
                    <a:lnTo>
                      <a:pt x="1151" y="163"/>
                    </a:lnTo>
                    <a:lnTo>
                      <a:pt x="1140" y="202"/>
                    </a:lnTo>
                    <a:lnTo>
                      <a:pt x="1126" y="240"/>
                    </a:lnTo>
                    <a:lnTo>
                      <a:pt x="1109" y="277"/>
                    </a:lnTo>
                    <a:lnTo>
                      <a:pt x="1092" y="313"/>
                    </a:lnTo>
                    <a:lnTo>
                      <a:pt x="1074" y="350"/>
                    </a:lnTo>
                    <a:lnTo>
                      <a:pt x="1053" y="384"/>
                    </a:lnTo>
                    <a:lnTo>
                      <a:pt x="1032" y="417"/>
                    </a:lnTo>
                    <a:lnTo>
                      <a:pt x="1009" y="449"/>
                    </a:lnTo>
                    <a:lnTo>
                      <a:pt x="984" y="480"/>
                    </a:lnTo>
                    <a:lnTo>
                      <a:pt x="959" y="511"/>
                    </a:lnTo>
                    <a:lnTo>
                      <a:pt x="931" y="540"/>
                    </a:lnTo>
                    <a:lnTo>
                      <a:pt x="904" y="568"/>
                    </a:lnTo>
                    <a:lnTo>
                      <a:pt x="873" y="595"/>
                    </a:lnTo>
                    <a:lnTo>
                      <a:pt x="842" y="620"/>
                    </a:lnTo>
                    <a:lnTo>
                      <a:pt x="812" y="643"/>
                    </a:lnTo>
                    <a:lnTo>
                      <a:pt x="779" y="666"/>
                    </a:lnTo>
                    <a:lnTo>
                      <a:pt x="744" y="687"/>
                    </a:lnTo>
                    <a:lnTo>
                      <a:pt x="710" y="708"/>
                    </a:lnTo>
                    <a:lnTo>
                      <a:pt x="675" y="726"/>
                    </a:lnTo>
                    <a:lnTo>
                      <a:pt x="639" y="743"/>
                    </a:lnTo>
                    <a:lnTo>
                      <a:pt x="600" y="758"/>
                    </a:lnTo>
                    <a:lnTo>
                      <a:pt x="562" y="772"/>
                    </a:lnTo>
                    <a:lnTo>
                      <a:pt x="524" y="783"/>
                    </a:lnTo>
                    <a:lnTo>
                      <a:pt x="485" y="793"/>
                    </a:lnTo>
                    <a:lnTo>
                      <a:pt x="445" y="802"/>
                    </a:lnTo>
                    <a:lnTo>
                      <a:pt x="403" y="808"/>
                    </a:lnTo>
                    <a:lnTo>
                      <a:pt x="362" y="814"/>
                    </a:lnTo>
                    <a:lnTo>
                      <a:pt x="320" y="816"/>
                    </a:lnTo>
                    <a:lnTo>
                      <a:pt x="278" y="818"/>
                    </a:lnTo>
                    <a:lnTo>
                      <a:pt x="241" y="816"/>
                    </a:lnTo>
                    <a:lnTo>
                      <a:pt x="205" y="814"/>
                    </a:lnTo>
                    <a:lnTo>
                      <a:pt x="170" y="812"/>
                    </a:lnTo>
                    <a:lnTo>
                      <a:pt x="134" y="806"/>
                    </a:lnTo>
                    <a:lnTo>
                      <a:pt x="99" y="801"/>
                    </a:lnTo>
                    <a:lnTo>
                      <a:pt x="67" y="793"/>
                    </a:lnTo>
                    <a:lnTo>
                      <a:pt x="32" y="783"/>
                    </a:lnTo>
                    <a:lnTo>
                      <a:pt x="0" y="774"/>
                    </a:lnTo>
                    <a:close/>
                  </a:path>
                </a:pathLst>
              </a:custGeom>
              <a:solidFill>
                <a:schemeClr val="accent2"/>
              </a:solidFill>
              <a:ln w="635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lIns="45720" rIns="45720" anchor="ctr" anchorCtr="1"/>
              <a:lstStyle/>
              <a:p>
                <a:pPr>
                  <a:spcAft>
                    <a:spcPts val="300"/>
                  </a:spcAft>
                </a:pPr>
                <a:endParaRPr lang="en-GB" b="1" dirty="0">
                  <a:latin typeface="+mj-lt"/>
                </a:endParaRPr>
              </a:p>
            </p:txBody>
          </p:sp>
          <p:sp>
            <p:nvSpPr>
              <p:cNvPr id="583" name="Freeform 10"/>
              <p:cNvSpPr>
                <a:spLocks/>
              </p:cNvSpPr>
              <p:nvPr/>
            </p:nvSpPr>
            <p:spPr bwMode="gray">
              <a:xfrm>
                <a:off x="2338201" y="3923002"/>
                <a:ext cx="836161" cy="1968315"/>
              </a:xfrm>
              <a:custGeom>
                <a:avLst/>
                <a:gdLst/>
                <a:ahLst/>
                <a:cxnLst>
                  <a:cxn ang="0">
                    <a:pos x="576" y="714"/>
                  </a:cxn>
                  <a:cxn ang="0">
                    <a:pos x="566" y="810"/>
                  </a:cxn>
                  <a:cxn ang="0">
                    <a:pos x="547" y="902"/>
                  </a:cxn>
                  <a:cxn ang="0">
                    <a:pos x="518" y="990"/>
                  </a:cxn>
                  <a:cxn ang="0">
                    <a:pos x="480" y="1075"/>
                  </a:cxn>
                  <a:cxn ang="0">
                    <a:pos x="434" y="1155"/>
                  </a:cxn>
                  <a:cxn ang="0">
                    <a:pos x="382" y="1228"/>
                  </a:cxn>
                  <a:cxn ang="0">
                    <a:pos x="321" y="1297"/>
                  </a:cxn>
                  <a:cxn ang="0">
                    <a:pos x="257" y="1297"/>
                  </a:cxn>
                  <a:cxn ang="0">
                    <a:pos x="196" y="1228"/>
                  </a:cxn>
                  <a:cxn ang="0">
                    <a:pos x="144" y="1155"/>
                  </a:cxn>
                  <a:cxn ang="0">
                    <a:pos x="98" y="1075"/>
                  </a:cxn>
                  <a:cxn ang="0">
                    <a:pos x="60" y="990"/>
                  </a:cxn>
                  <a:cxn ang="0">
                    <a:pos x="31" y="902"/>
                  </a:cxn>
                  <a:cxn ang="0">
                    <a:pos x="12" y="810"/>
                  </a:cxn>
                  <a:cxn ang="0">
                    <a:pos x="2" y="714"/>
                  </a:cxn>
                  <a:cxn ang="0">
                    <a:pos x="2" y="616"/>
                  </a:cxn>
                  <a:cxn ang="0">
                    <a:pos x="12" y="522"/>
                  </a:cxn>
                  <a:cxn ang="0">
                    <a:pos x="31" y="430"/>
                  </a:cxn>
                  <a:cxn ang="0">
                    <a:pos x="60" y="339"/>
                  </a:cxn>
                  <a:cxn ang="0">
                    <a:pos x="98" y="255"/>
                  </a:cxn>
                  <a:cxn ang="0">
                    <a:pos x="144" y="176"/>
                  </a:cxn>
                  <a:cxn ang="0">
                    <a:pos x="196" y="102"/>
                  </a:cxn>
                  <a:cxn ang="0">
                    <a:pos x="257" y="32"/>
                  </a:cxn>
                  <a:cxn ang="0">
                    <a:pos x="321" y="32"/>
                  </a:cxn>
                  <a:cxn ang="0">
                    <a:pos x="382" y="102"/>
                  </a:cxn>
                  <a:cxn ang="0">
                    <a:pos x="434" y="176"/>
                  </a:cxn>
                  <a:cxn ang="0">
                    <a:pos x="480" y="255"/>
                  </a:cxn>
                  <a:cxn ang="0">
                    <a:pos x="518" y="339"/>
                  </a:cxn>
                  <a:cxn ang="0">
                    <a:pos x="547" y="430"/>
                  </a:cxn>
                  <a:cxn ang="0">
                    <a:pos x="566" y="522"/>
                  </a:cxn>
                  <a:cxn ang="0">
                    <a:pos x="576" y="616"/>
                  </a:cxn>
                </a:cxnLst>
                <a:rect l="0" t="0" r="r" b="b"/>
                <a:pathLst>
                  <a:path w="578" h="1330">
                    <a:moveTo>
                      <a:pt x="578" y="666"/>
                    </a:moveTo>
                    <a:lnTo>
                      <a:pt x="576" y="714"/>
                    </a:lnTo>
                    <a:lnTo>
                      <a:pt x="572" y="762"/>
                    </a:lnTo>
                    <a:lnTo>
                      <a:pt x="566" y="810"/>
                    </a:lnTo>
                    <a:lnTo>
                      <a:pt x="557" y="856"/>
                    </a:lnTo>
                    <a:lnTo>
                      <a:pt x="547" y="902"/>
                    </a:lnTo>
                    <a:lnTo>
                      <a:pt x="534" y="946"/>
                    </a:lnTo>
                    <a:lnTo>
                      <a:pt x="518" y="990"/>
                    </a:lnTo>
                    <a:lnTo>
                      <a:pt x="499" y="1032"/>
                    </a:lnTo>
                    <a:lnTo>
                      <a:pt x="480" y="1075"/>
                    </a:lnTo>
                    <a:lnTo>
                      <a:pt x="459" y="1115"/>
                    </a:lnTo>
                    <a:lnTo>
                      <a:pt x="434" y="1155"/>
                    </a:lnTo>
                    <a:lnTo>
                      <a:pt x="409" y="1192"/>
                    </a:lnTo>
                    <a:lnTo>
                      <a:pt x="382" y="1228"/>
                    </a:lnTo>
                    <a:lnTo>
                      <a:pt x="353" y="1265"/>
                    </a:lnTo>
                    <a:lnTo>
                      <a:pt x="321" y="1297"/>
                    </a:lnTo>
                    <a:lnTo>
                      <a:pt x="290" y="1330"/>
                    </a:lnTo>
                    <a:lnTo>
                      <a:pt x="257" y="1297"/>
                    </a:lnTo>
                    <a:lnTo>
                      <a:pt x="227" y="1265"/>
                    </a:lnTo>
                    <a:lnTo>
                      <a:pt x="196" y="1228"/>
                    </a:lnTo>
                    <a:lnTo>
                      <a:pt x="169" y="1192"/>
                    </a:lnTo>
                    <a:lnTo>
                      <a:pt x="144" y="1155"/>
                    </a:lnTo>
                    <a:lnTo>
                      <a:pt x="119" y="1115"/>
                    </a:lnTo>
                    <a:lnTo>
                      <a:pt x="98" y="1075"/>
                    </a:lnTo>
                    <a:lnTo>
                      <a:pt x="79" y="1032"/>
                    </a:lnTo>
                    <a:lnTo>
                      <a:pt x="60" y="990"/>
                    </a:lnTo>
                    <a:lnTo>
                      <a:pt x="44" y="946"/>
                    </a:lnTo>
                    <a:lnTo>
                      <a:pt x="31" y="902"/>
                    </a:lnTo>
                    <a:lnTo>
                      <a:pt x="21" y="856"/>
                    </a:lnTo>
                    <a:lnTo>
                      <a:pt x="12" y="810"/>
                    </a:lnTo>
                    <a:lnTo>
                      <a:pt x="6" y="762"/>
                    </a:lnTo>
                    <a:lnTo>
                      <a:pt x="2" y="714"/>
                    </a:lnTo>
                    <a:lnTo>
                      <a:pt x="0" y="666"/>
                    </a:lnTo>
                    <a:lnTo>
                      <a:pt x="2" y="616"/>
                    </a:lnTo>
                    <a:lnTo>
                      <a:pt x="6" y="568"/>
                    </a:lnTo>
                    <a:lnTo>
                      <a:pt x="12" y="522"/>
                    </a:lnTo>
                    <a:lnTo>
                      <a:pt x="21" y="474"/>
                    </a:lnTo>
                    <a:lnTo>
                      <a:pt x="31" y="430"/>
                    </a:lnTo>
                    <a:lnTo>
                      <a:pt x="44" y="384"/>
                    </a:lnTo>
                    <a:lnTo>
                      <a:pt x="60" y="339"/>
                    </a:lnTo>
                    <a:lnTo>
                      <a:pt x="79" y="297"/>
                    </a:lnTo>
                    <a:lnTo>
                      <a:pt x="98" y="255"/>
                    </a:lnTo>
                    <a:lnTo>
                      <a:pt x="119" y="215"/>
                    </a:lnTo>
                    <a:lnTo>
                      <a:pt x="144" y="176"/>
                    </a:lnTo>
                    <a:lnTo>
                      <a:pt x="169" y="138"/>
                    </a:lnTo>
                    <a:lnTo>
                      <a:pt x="196" y="102"/>
                    </a:lnTo>
                    <a:lnTo>
                      <a:pt x="227" y="67"/>
                    </a:lnTo>
                    <a:lnTo>
                      <a:pt x="257" y="32"/>
                    </a:lnTo>
                    <a:lnTo>
                      <a:pt x="290" y="0"/>
                    </a:lnTo>
                    <a:lnTo>
                      <a:pt x="321" y="32"/>
                    </a:lnTo>
                    <a:lnTo>
                      <a:pt x="353" y="67"/>
                    </a:lnTo>
                    <a:lnTo>
                      <a:pt x="382" y="102"/>
                    </a:lnTo>
                    <a:lnTo>
                      <a:pt x="409" y="138"/>
                    </a:lnTo>
                    <a:lnTo>
                      <a:pt x="434" y="176"/>
                    </a:lnTo>
                    <a:lnTo>
                      <a:pt x="459" y="215"/>
                    </a:lnTo>
                    <a:lnTo>
                      <a:pt x="480" y="255"/>
                    </a:lnTo>
                    <a:lnTo>
                      <a:pt x="499" y="297"/>
                    </a:lnTo>
                    <a:lnTo>
                      <a:pt x="518" y="339"/>
                    </a:lnTo>
                    <a:lnTo>
                      <a:pt x="534" y="384"/>
                    </a:lnTo>
                    <a:lnTo>
                      <a:pt x="547" y="430"/>
                    </a:lnTo>
                    <a:lnTo>
                      <a:pt x="557" y="474"/>
                    </a:lnTo>
                    <a:lnTo>
                      <a:pt x="566" y="522"/>
                    </a:lnTo>
                    <a:lnTo>
                      <a:pt x="572" y="568"/>
                    </a:lnTo>
                    <a:lnTo>
                      <a:pt x="576" y="616"/>
                    </a:lnTo>
                    <a:lnTo>
                      <a:pt x="578" y="666"/>
                    </a:lnTo>
                    <a:close/>
                  </a:path>
                </a:pathLst>
              </a:custGeom>
              <a:solidFill>
                <a:schemeClr val="accent2"/>
              </a:solidFill>
              <a:ln w="6350" cmpd="sng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 lIns="45720" rIns="45720" anchor="ctr" anchorCtr="1"/>
              <a:lstStyle/>
              <a:p>
                <a:pPr>
                  <a:spcAft>
                    <a:spcPts val="300"/>
                  </a:spcAft>
                </a:pPr>
                <a:endParaRPr lang="en-GB" b="1" dirty="0">
                  <a:latin typeface="+mj-lt"/>
                </a:endParaRPr>
              </a:p>
            </p:txBody>
          </p:sp>
          <p:sp>
            <p:nvSpPr>
              <p:cNvPr id="584" name="Freeform 11"/>
              <p:cNvSpPr>
                <a:spLocks/>
              </p:cNvSpPr>
              <p:nvPr/>
            </p:nvSpPr>
            <p:spPr bwMode="gray">
              <a:xfrm>
                <a:off x="2352271" y="3916470"/>
                <a:ext cx="799981" cy="844808"/>
              </a:xfrm>
              <a:custGeom>
                <a:avLst/>
                <a:gdLst/>
                <a:ahLst/>
                <a:cxnLst>
                  <a:cxn ang="0">
                    <a:pos x="48" y="339"/>
                  </a:cxn>
                  <a:cxn ang="0">
                    <a:pos x="155" y="142"/>
                  </a:cxn>
                  <a:cxn ang="0">
                    <a:pos x="293" y="15"/>
                  </a:cxn>
                  <a:cxn ang="0">
                    <a:pos x="378" y="111"/>
                  </a:cxn>
                  <a:cxn ang="0">
                    <a:pos x="391" y="128"/>
                  </a:cxn>
                  <a:cxn ang="0">
                    <a:pos x="395" y="136"/>
                  </a:cxn>
                  <a:cxn ang="0">
                    <a:pos x="403" y="148"/>
                  </a:cxn>
                  <a:cxn ang="0">
                    <a:pos x="403" y="148"/>
                  </a:cxn>
                  <a:cxn ang="0">
                    <a:pos x="416" y="165"/>
                  </a:cxn>
                  <a:cxn ang="0">
                    <a:pos x="422" y="176"/>
                  </a:cxn>
                  <a:cxn ang="0">
                    <a:pos x="426" y="180"/>
                  </a:cxn>
                  <a:cxn ang="0">
                    <a:pos x="432" y="192"/>
                  </a:cxn>
                  <a:cxn ang="0">
                    <a:pos x="435" y="196"/>
                  </a:cxn>
                  <a:cxn ang="0">
                    <a:pos x="439" y="203"/>
                  </a:cxn>
                  <a:cxn ang="0">
                    <a:pos x="445" y="213"/>
                  </a:cxn>
                  <a:cxn ang="0">
                    <a:pos x="447" y="215"/>
                  </a:cxn>
                  <a:cxn ang="0">
                    <a:pos x="451" y="222"/>
                  </a:cxn>
                  <a:cxn ang="0">
                    <a:pos x="453" y="226"/>
                  </a:cxn>
                  <a:cxn ang="0">
                    <a:pos x="456" y="232"/>
                  </a:cxn>
                  <a:cxn ang="0">
                    <a:pos x="460" y="242"/>
                  </a:cxn>
                  <a:cxn ang="0">
                    <a:pos x="464" y="247"/>
                  </a:cxn>
                  <a:cxn ang="0">
                    <a:pos x="468" y="255"/>
                  </a:cxn>
                  <a:cxn ang="0">
                    <a:pos x="472" y="263"/>
                  </a:cxn>
                  <a:cxn ang="0">
                    <a:pos x="474" y="268"/>
                  </a:cxn>
                  <a:cxn ang="0">
                    <a:pos x="478" y="274"/>
                  </a:cxn>
                  <a:cxn ang="0">
                    <a:pos x="481" y="282"/>
                  </a:cxn>
                  <a:cxn ang="0">
                    <a:pos x="483" y="290"/>
                  </a:cxn>
                  <a:cxn ang="0">
                    <a:pos x="487" y="295"/>
                  </a:cxn>
                  <a:cxn ang="0">
                    <a:pos x="491" y="303"/>
                  </a:cxn>
                  <a:cxn ang="0">
                    <a:pos x="493" y="311"/>
                  </a:cxn>
                  <a:cxn ang="0">
                    <a:pos x="497" y="316"/>
                  </a:cxn>
                  <a:cxn ang="0">
                    <a:pos x="499" y="324"/>
                  </a:cxn>
                  <a:cxn ang="0">
                    <a:pos x="503" y="330"/>
                  </a:cxn>
                  <a:cxn ang="0">
                    <a:pos x="504" y="338"/>
                  </a:cxn>
                  <a:cxn ang="0">
                    <a:pos x="508" y="345"/>
                  </a:cxn>
                  <a:cxn ang="0">
                    <a:pos x="508" y="349"/>
                  </a:cxn>
                  <a:cxn ang="0">
                    <a:pos x="512" y="359"/>
                  </a:cxn>
                  <a:cxn ang="0">
                    <a:pos x="516" y="366"/>
                  </a:cxn>
                  <a:cxn ang="0">
                    <a:pos x="518" y="372"/>
                  </a:cxn>
                  <a:cxn ang="0">
                    <a:pos x="520" y="384"/>
                  </a:cxn>
                  <a:cxn ang="0">
                    <a:pos x="522" y="387"/>
                  </a:cxn>
                  <a:cxn ang="0">
                    <a:pos x="524" y="395"/>
                  </a:cxn>
                  <a:cxn ang="0">
                    <a:pos x="527" y="405"/>
                  </a:cxn>
                  <a:cxn ang="0">
                    <a:pos x="527" y="407"/>
                  </a:cxn>
                  <a:cxn ang="0">
                    <a:pos x="531" y="416"/>
                  </a:cxn>
                  <a:cxn ang="0">
                    <a:pos x="533" y="424"/>
                  </a:cxn>
                  <a:cxn ang="0">
                    <a:pos x="535" y="430"/>
                  </a:cxn>
                  <a:cxn ang="0">
                    <a:pos x="537" y="441"/>
                  </a:cxn>
                  <a:cxn ang="0">
                    <a:pos x="539" y="445"/>
                  </a:cxn>
                  <a:cxn ang="0">
                    <a:pos x="541" y="455"/>
                  </a:cxn>
                  <a:cxn ang="0">
                    <a:pos x="543" y="464"/>
                  </a:cxn>
                  <a:cxn ang="0">
                    <a:pos x="543" y="468"/>
                  </a:cxn>
                  <a:cxn ang="0">
                    <a:pos x="547" y="478"/>
                  </a:cxn>
                  <a:cxn ang="0">
                    <a:pos x="547" y="485"/>
                  </a:cxn>
                  <a:cxn ang="0">
                    <a:pos x="549" y="487"/>
                  </a:cxn>
                  <a:cxn ang="0">
                    <a:pos x="551" y="501"/>
                  </a:cxn>
                  <a:cxn ang="0">
                    <a:pos x="551" y="506"/>
                  </a:cxn>
                  <a:cxn ang="0">
                    <a:pos x="552" y="514"/>
                  </a:cxn>
                  <a:cxn ang="0">
                    <a:pos x="554" y="526"/>
                  </a:cxn>
                  <a:cxn ang="0">
                    <a:pos x="554" y="526"/>
                  </a:cxn>
                  <a:cxn ang="0">
                    <a:pos x="385" y="564"/>
                  </a:cxn>
                  <a:cxn ang="0">
                    <a:pos x="170" y="564"/>
                  </a:cxn>
                </a:cxnLst>
                <a:rect l="0" t="0" r="r" b="b"/>
                <a:pathLst>
                  <a:path w="554" h="570">
                    <a:moveTo>
                      <a:pt x="0" y="526"/>
                    </a:moveTo>
                    <a:lnTo>
                      <a:pt x="5" y="487"/>
                    </a:lnTo>
                    <a:lnTo>
                      <a:pt x="15" y="451"/>
                    </a:lnTo>
                    <a:lnTo>
                      <a:pt x="25" y="412"/>
                    </a:lnTo>
                    <a:lnTo>
                      <a:pt x="36" y="376"/>
                    </a:lnTo>
                    <a:lnTo>
                      <a:pt x="48" y="339"/>
                    </a:lnTo>
                    <a:lnTo>
                      <a:pt x="63" y="305"/>
                    </a:lnTo>
                    <a:lnTo>
                      <a:pt x="78" y="270"/>
                    </a:lnTo>
                    <a:lnTo>
                      <a:pt x="96" y="238"/>
                    </a:lnTo>
                    <a:lnTo>
                      <a:pt x="115" y="205"/>
                    </a:lnTo>
                    <a:lnTo>
                      <a:pt x="134" y="173"/>
                    </a:lnTo>
                    <a:lnTo>
                      <a:pt x="155" y="142"/>
                    </a:lnTo>
                    <a:lnTo>
                      <a:pt x="176" y="111"/>
                    </a:lnTo>
                    <a:lnTo>
                      <a:pt x="199" y="82"/>
                    </a:lnTo>
                    <a:lnTo>
                      <a:pt x="224" y="54"/>
                    </a:lnTo>
                    <a:lnTo>
                      <a:pt x="251" y="27"/>
                    </a:lnTo>
                    <a:lnTo>
                      <a:pt x="278" y="0"/>
                    </a:lnTo>
                    <a:lnTo>
                      <a:pt x="293" y="15"/>
                    </a:lnTo>
                    <a:lnTo>
                      <a:pt x="307" y="30"/>
                    </a:lnTo>
                    <a:lnTo>
                      <a:pt x="322" y="46"/>
                    </a:lnTo>
                    <a:lnTo>
                      <a:pt x="336" y="61"/>
                    </a:lnTo>
                    <a:lnTo>
                      <a:pt x="351" y="78"/>
                    </a:lnTo>
                    <a:lnTo>
                      <a:pt x="364" y="94"/>
                    </a:lnTo>
                    <a:lnTo>
                      <a:pt x="378" y="111"/>
                    </a:lnTo>
                    <a:lnTo>
                      <a:pt x="389" y="128"/>
                    </a:lnTo>
                    <a:lnTo>
                      <a:pt x="389" y="128"/>
                    </a:lnTo>
                    <a:lnTo>
                      <a:pt x="389" y="128"/>
                    </a:lnTo>
                    <a:lnTo>
                      <a:pt x="389" y="128"/>
                    </a:lnTo>
                    <a:lnTo>
                      <a:pt x="391" y="128"/>
                    </a:lnTo>
                    <a:lnTo>
                      <a:pt x="391" y="128"/>
                    </a:lnTo>
                    <a:lnTo>
                      <a:pt x="391" y="128"/>
                    </a:lnTo>
                    <a:lnTo>
                      <a:pt x="391" y="128"/>
                    </a:lnTo>
                    <a:lnTo>
                      <a:pt x="391" y="128"/>
                    </a:lnTo>
                    <a:lnTo>
                      <a:pt x="393" y="132"/>
                    </a:lnTo>
                    <a:lnTo>
                      <a:pt x="393" y="134"/>
                    </a:lnTo>
                    <a:lnTo>
                      <a:pt x="395" y="136"/>
                    </a:lnTo>
                    <a:lnTo>
                      <a:pt x="397" y="138"/>
                    </a:lnTo>
                    <a:lnTo>
                      <a:pt x="399" y="140"/>
                    </a:lnTo>
                    <a:lnTo>
                      <a:pt x="401" y="142"/>
                    </a:lnTo>
                    <a:lnTo>
                      <a:pt x="401" y="144"/>
                    </a:lnTo>
                    <a:lnTo>
                      <a:pt x="403" y="146"/>
                    </a:lnTo>
                    <a:lnTo>
                      <a:pt x="403" y="148"/>
                    </a:lnTo>
                    <a:lnTo>
                      <a:pt x="403" y="148"/>
                    </a:lnTo>
                    <a:lnTo>
                      <a:pt x="403" y="148"/>
                    </a:lnTo>
                    <a:lnTo>
                      <a:pt x="403" y="148"/>
                    </a:lnTo>
                    <a:lnTo>
                      <a:pt x="403" y="148"/>
                    </a:lnTo>
                    <a:lnTo>
                      <a:pt x="403" y="148"/>
                    </a:lnTo>
                    <a:lnTo>
                      <a:pt x="403" y="148"/>
                    </a:lnTo>
                    <a:lnTo>
                      <a:pt x="403" y="148"/>
                    </a:lnTo>
                    <a:lnTo>
                      <a:pt x="407" y="151"/>
                    </a:lnTo>
                    <a:lnTo>
                      <a:pt x="408" y="155"/>
                    </a:lnTo>
                    <a:lnTo>
                      <a:pt x="410" y="157"/>
                    </a:lnTo>
                    <a:lnTo>
                      <a:pt x="412" y="161"/>
                    </a:lnTo>
                    <a:lnTo>
                      <a:pt x="416" y="165"/>
                    </a:lnTo>
                    <a:lnTo>
                      <a:pt x="418" y="169"/>
                    </a:lnTo>
                    <a:lnTo>
                      <a:pt x="420" y="173"/>
                    </a:lnTo>
                    <a:lnTo>
                      <a:pt x="422" y="174"/>
                    </a:lnTo>
                    <a:lnTo>
                      <a:pt x="422" y="176"/>
                    </a:lnTo>
                    <a:lnTo>
                      <a:pt x="422" y="176"/>
                    </a:lnTo>
                    <a:lnTo>
                      <a:pt x="422" y="176"/>
                    </a:lnTo>
                    <a:lnTo>
                      <a:pt x="424" y="176"/>
                    </a:lnTo>
                    <a:lnTo>
                      <a:pt x="424" y="176"/>
                    </a:lnTo>
                    <a:lnTo>
                      <a:pt x="424" y="176"/>
                    </a:lnTo>
                    <a:lnTo>
                      <a:pt x="424" y="178"/>
                    </a:lnTo>
                    <a:lnTo>
                      <a:pt x="424" y="178"/>
                    </a:lnTo>
                    <a:lnTo>
                      <a:pt x="426" y="180"/>
                    </a:lnTo>
                    <a:lnTo>
                      <a:pt x="426" y="182"/>
                    </a:lnTo>
                    <a:lnTo>
                      <a:pt x="428" y="184"/>
                    </a:lnTo>
                    <a:lnTo>
                      <a:pt x="428" y="186"/>
                    </a:lnTo>
                    <a:lnTo>
                      <a:pt x="430" y="188"/>
                    </a:lnTo>
                    <a:lnTo>
                      <a:pt x="432" y="190"/>
                    </a:lnTo>
                    <a:lnTo>
                      <a:pt x="432" y="192"/>
                    </a:lnTo>
                    <a:lnTo>
                      <a:pt x="433" y="194"/>
                    </a:lnTo>
                    <a:lnTo>
                      <a:pt x="433" y="194"/>
                    </a:lnTo>
                    <a:lnTo>
                      <a:pt x="433" y="194"/>
                    </a:lnTo>
                    <a:lnTo>
                      <a:pt x="433" y="196"/>
                    </a:lnTo>
                    <a:lnTo>
                      <a:pt x="435" y="196"/>
                    </a:lnTo>
                    <a:lnTo>
                      <a:pt x="435" y="196"/>
                    </a:lnTo>
                    <a:lnTo>
                      <a:pt x="435" y="196"/>
                    </a:lnTo>
                    <a:lnTo>
                      <a:pt x="435" y="197"/>
                    </a:lnTo>
                    <a:lnTo>
                      <a:pt x="435" y="197"/>
                    </a:lnTo>
                    <a:lnTo>
                      <a:pt x="437" y="199"/>
                    </a:lnTo>
                    <a:lnTo>
                      <a:pt x="437" y="201"/>
                    </a:lnTo>
                    <a:lnTo>
                      <a:pt x="439" y="203"/>
                    </a:lnTo>
                    <a:lnTo>
                      <a:pt x="439" y="205"/>
                    </a:lnTo>
                    <a:lnTo>
                      <a:pt x="441" y="205"/>
                    </a:lnTo>
                    <a:lnTo>
                      <a:pt x="443" y="207"/>
                    </a:lnTo>
                    <a:lnTo>
                      <a:pt x="443" y="209"/>
                    </a:lnTo>
                    <a:lnTo>
                      <a:pt x="445" y="211"/>
                    </a:lnTo>
                    <a:lnTo>
                      <a:pt x="445" y="213"/>
                    </a:lnTo>
                    <a:lnTo>
                      <a:pt x="445" y="213"/>
                    </a:lnTo>
                    <a:lnTo>
                      <a:pt x="445" y="213"/>
                    </a:lnTo>
                    <a:lnTo>
                      <a:pt x="445" y="213"/>
                    </a:lnTo>
                    <a:lnTo>
                      <a:pt x="445" y="215"/>
                    </a:lnTo>
                    <a:lnTo>
                      <a:pt x="447" y="215"/>
                    </a:lnTo>
                    <a:lnTo>
                      <a:pt x="447" y="215"/>
                    </a:lnTo>
                    <a:lnTo>
                      <a:pt x="447" y="217"/>
                    </a:lnTo>
                    <a:lnTo>
                      <a:pt x="447" y="217"/>
                    </a:lnTo>
                    <a:lnTo>
                      <a:pt x="449" y="219"/>
                    </a:lnTo>
                    <a:lnTo>
                      <a:pt x="449" y="219"/>
                    </a:lnTo>
                    <a:lnTo>
                      <a:pt x="449" y="220"/>
                    </a:lnTo>
                    <a:lnTo>
                      <a:pt x="451" y="222"/>
                    </a:lnTo>
                    <a:lnTo>
                      <a:pt x="451" y="222"/>
                    </a:lnTo>
                    <a:lnTo>
                      <a:pt x="451" y="224"/>
                    </a:lnTo>
                    <a:lnTo>
                      <a:pt x="453" y="224"/>
                    </a:lnTo>
                    <a:lnTo>
                      <a:pt x="453" y="226"/>
                    </a:lnTo>
                    <a:lnTo>
                      <a:pt x="453" y="226"/>
                    </a:lnTo>
                    <a:lnTo>
                      <a:pt x="453" y="226"/>
                    </a:lnTo>
                    <a:lnTo>
                      <a:pt x="453" y="228"/>
                    </a:lnTo>
                    <a:lnTo>
                      <a:pt x="455" y="228"/>
                    </a:lnTo>
                    <a:lnTo>
                      <a:pt x="455" y="230"/>
                    </a:lnTo>
                    <a:lnTo>
                      <a:pt x="455" y="230"/>
                    </a:lnTo>
                    <a:lnTo>
                      <a:pt x="455" y="232"/>
                    </a:lnTo>
                    <a:lnTo>
                      <a:pt x="456" y="232"/>
                    </a:lnTo>
                    <a:lnTo>
                      <a:pt x="456" y="234"/>
                    </a:lnTo>
                    <a:lnTo>
                      <a:pt x="458" y="236"/>
                    </a:lnTo>
                    <a:lnTo>
                      <a:pt x="458" y="238"/>
                    </a:lnTo>
                    <a:lnTo>
                      <a:pt x="458" y="240"/>
                    </a:lnTo>
                    <a:lnTo>
                      <a:pt x="460" y="240"/>
                    </a:lnTo>
                    <a:lnTo>
                      <a:pt x="460" y="242"/>
                    </a:lnTo>
                    <a:lnTo>
                      <a:pt x="462" y="244"/>
                    </a:lnTo>
                    <a:lnTo>
                      <a:pt x="462" y="244"/>
                    </a:lnTo>
                    <a:lnTo>
                      <a:pt x="462" y="245"/>
                    </a:lnTo>
                    <a:lnTo>
                      <a:pt x="462" y="245"/>
                    </a:lnTo>
                    <a:lnTo>
                      <a:pt x="464" y="247"/>
                    </a:lnTo>
                    <a:lnTo>
                      <a:pt x="464" y="247"/>
                    </a:lnTo>
                    <a:lnTo>
                      <a:pt x="464" y="247"/>
                    </a:lnTo>
                    <a:lnTo>
                      <a:pt x="464" y="249"/>
                    </a:lnTo>
                    <a:lnTo>
                      <a:pt x="466" y="249"/>
                    </a:lnTo>
                    <a:lnTo>
                      <a:pt x="466" y="251"/>
                    </a:lnTo>
                    <a:lnTo>
                      <a:pt x="466" y="253"/>
                    </a:lnTo>
                    <a:lnTo>
                      <a:pt x="468" y="255"/>
                    </a:lnTo>
                    <a:lnTo>
                      <a:pt x="468" y="255"/>
                    </a:lnTo>
                    <a:lnTo>
                      <a:pt x="468" y="257"/>
                    </a:lnTo>
                    <a:lnTo>
                      <a:pt x="470" y="259"/>
                    </a:lnTo>
                    <a:lnTo>
                      <a:pt x="470" y="261"/>
                    </a:lnTo>
                    <a:lnTo>
                      <a:pt x="472" y="261"/>
                    </a:lnTo>
                    <a:lnTo>
                      <a:pt x="472" y="263"/>
                    </a:lnTo>
                    <a:lnTo>
                      <a:pt x="472" y="263"/>
                    </a:lnTo>
                    <a:lnTo>
                      <a:pt x="472" y="265"/>
                    </a:lnTo>
                    <a:lnTo>
                      <a:pt x="474" y="265"/>
                    </a:lnTo>
                    <a:lnTo>
                      <a:pt x="474" y="267"/>
                    </a:lnTo>
                    <a:lnTo>
                      <a:pt x="474" y="267"/>
                    </a:lnTo>
                    <a:lnTo>
                      <a:pt x="474" y="268"/>
                    </a:lnTo>
                    <a:lnTo>
                      <a:pt x="476" y="268"/>
                    </a:lnTo>
                    <a:lnTo>
                      <a:pt x="476" y="270"/>
                    </a:lnTo>
                    <a:lnTo>
                      <a:pt x="476" y="272"/>
                    </a:lnTo>
                    <a:lnTo>
                      <a:pt x="476" y="272"/>
                    </a:lnTo>
                    <a:lnTo>
                      <a:pt x="478" y="274"/>
                    </a:lnTo>
                    <a:lnTo>
                      <a:pt x="478" y="274"/>
                    </a:lnTo>
                    <a:lnTo>
                      <a:pt x="478" y="276"/>
                    </a:lnTo>
                    <a:lnTo>
                      <a:pt x="478" y="276"/>
                    </a:lnTo>
                    <a:lnTo>
                      <a:pt x="479" y="278"/>
                    </a:lnTo>
                    <a:lnTo>
                      <a:pt x="479" y="280"/>
                    </a:lnTo>
                    <a:lnTo>
                      <a:pt x="479" y="280"/>
                    </a:lnTo>
                    <a:lnTo>
                      <a:pt x="481" y="282"/>
                    </a:lnTo>
                    <a:lnTo>
                      <a:pt x="481" y="284"/>
                    </a:lnTo>
                    <a:lnTo>
                      <a:pt x="481" y="284"/>
                    </a:lnTo>
                    <a:lnTo>
                      <a:pt x="483" y="286"/>
                    </a:lnTo>
                    <a:lnTo>
                      <a:pt x="483" y="288"/>
                    </a:lnTo>
                    <a:lnTo>
                      <a:pt x="483" y="288"/>
                    </a:lnTo>
                    <a:lnTo>
                      <a:pt x="483" y="290"/>
                    </a:lnTo>
                    <a:lnTo>
                      <a:pt x="485" y="290"/>
                    </a:lnTo>
                    <a:lnTo>
                      <a:pt x="485" y="292"/>
                    </a:lnTo>
                    <a:lnTo>
                      <a:pt x="485" y="292"/>
                    </a:lnTo>
                    <a:lnTo>
                      <a:pt x="485" y="293"/>
                    </a:lnTo>
                    <a:lnTo>
                      <a:pt x="487" y="293"/>
                    </a:lnTo>
                    <a:lnTo>
                      <a:pt x="487" y="295"/>
                    </a:lnTo>
                    <a:lnTo>
                      <a:pt x="487" y="295"/>
                    </a:lnTo>
                    <a:lnTo>
                      <a:pt x="487" y="297"/>
                    </a:lnTo>
                    <a:lnTo>
                      <a:pt x="489" y="299"/>
                    </a:lnTo>
                    <a:lnTo>
                      <a:pt x="489" y="301"/>
                    </a:lnTo>
                    <a:lnTo>
                      <a:pt x="489" y="303"/>
                    </a:lnTo>
                    <a:lnTo>
                      <a:pt x="491" y="303"/>
                    </a:lnTo>
                    <a:lnTo>
                      <a:pt x="491" y="305"/>
                    </a:lnTo>
                    <a:lnTo>
                      <a:pt x="491" y="307"/>
                    </a:lnTo>
                    <a:lnTo>
                      <a:pt x="493" y="309"/>
                    </a:lnTo>
                    <a:lnTo>
                      <a:pt x="493" y="309"/>
                    </a:lnTo>
                    <a:lnTo>
                      <a:pt x="493" y="311"/>
                    </a:lnTo>
                    <a:lnTo>
                      <a:pt x="493" y="311"/>
                    </a:lnTo>
                    <a:lnTo>
                      <a:pt x="495" y="311"/>
                    </a:lnTo>
                    <a:lnTo>
                      <a:pt x="495" y="313"/>
                    </a:lnTo>
                    <a:lnTo>
                      <a:pt x="495" y="313"/>
                    </a:lnTo>
                    <a:lnTo>
                      <a:pt x="495" y="315"/>
                    </a:lnTo>
                    <a:lnTo>
                      <a:pt x="495" y="315"/>
                    </a:lnTo>
                    <a:lnTo>
                      <a:pt x="497" y="316"/>
                    </a:lnTo>
                    <a:lnTo>
                      <a:pt x="497" y="318"/>
                    </a:lnTo>
                    <a:lnTo>
                      <a:pt x="497" y="318"/>
                    </a:lnTo>
                    <a:lnTo>
                      <a:pt x="497" y="320"/>
                    </a:lnTo>
                    <a:lnTo>
                      <a:pt x="499" y="322"/>
                    </a:lnTo>
                    <a:lnTo>
                      <a:pt x="499" y="324"/>
                    </a:lnTo>
                    <a:lnTo>
                      <a:pt x="499" y="324"/>
                    </a:lnTo>
                    <a:lnTo>
                      <a:pt x="501" y="326"/>
                    </a:lnTo>
                    <a:lnTo>
                      <a:pt x="501" y="326"/>
                    </a:lnTo>
                    <a:lnTo>
                      <a:pt x="501" y="328"/>
                    </a:lnTo>
                    <a:lnTo>
                      <a:pt x="501" y="328"/>
                    </a:lnTo>
                    <a:lnTo>
                      <a:pt x="501" y="330"/>
                    </a:lnTo>
                    <a:lnTo>
                      <a:pt x="503" y="330"/>
                    </a:lnTo>
                    <a:lnTo>
                      <a:pt x="503" y="332"/>
                    </a:lnTo>
                    <a:lnTo>
                      <a:pt x="503" y="332"/>
                    </a:lnTo>
                    <a:lnTo>
                      <a:pt x="503" y="334"/>
                    </a:lnTo>
                    <a:lnTo>
                      <a:pt x="503" y="334"/>
                    </a:lnTo>
                    <a:lnTo>
                      <a:pt x="504" y="336"/>
                    </a:lnTo>
                    <a:lnTo>
                      <a:pt x="504" y="338"/>
                    </a:lnTo>
                    <a:lnTo>
                      <a:pt x="504" y="339"/>
                    </a:lnTo>
                    <a:lnTo>
                      <a:pt x="506" y="339"/>
                    </a:lnTo>
                    <a:lnTo>
                      <a:pt x="506" y="341"/>
                    </a:lnTo>
                    <a:lnTo>
                      <a:pt x="506" y="343"/>
                    </a:lnTo>
                    <a:lnTo>
                      <a:pt x="506" y="345"/>
                    </a:lnTo>
                    <a:lnTo>
                      <a:pt x="508" y="345"/>
                    </a:lnTo>
                    <a:lnTo>
                      <a:pt x="508" y="345"/>
                    </a:lnTo>
                    <a:lnTo>
                      <a:pt x="508" y="347"/>
                    </a:lnTo>
                    <a:lnTo>
                      <a:pt x="508" y="347"/>
                    </a:lnTo>
                    <a:lnTo>
                      <a:pt x="508" y="349"/>
                    </a:lnTo>
                    <a:lnTo>
                      <a:pt x="508" y="349"/>
                    </a:lnTo>
                    <a:lnTo>
                      <a:pt x="508" y="349"/>
                    </a:lnTo>
                    <a:lnTo>
                      <a:pt x="510" y="351"/>
                    </a:lnTo>
                    <a:lnTo>
                      <a:pt x="510" y="353"/>
                    </a:lnTo>
                    <a:lnTo>
                      <a:pt x="510" y="353"/>
                    </a:lnTo>
                    <a:lnTo>
                      <a:pt x="512" y="355"/>
                    </a:lnTo>
                    <a:lnTo>
                      <a:pt x="512" y="357"/>
                    </a:lnTo>
                    <a:lnTo>
                      <a:pt x="512" y="359"/>
                    </a:lnTo>
                    <a:lnTo>
                      <a:pt x="514" y="361"/>
                    </a:lnTo>
                    <a:lnTo>
                      <a:pt x="514" y="363"/>
                    </a:lnTo>
                    <a:lnTo>
                      <a:pt x="514" y="364"/>
                    </a:lnTo>
                    <a:lnTo>
                      <a:pt x="514" y="364"/>
                    </a:lnTo>
                    <a:lnTo>
                      <a:pt x="514" y="366"/>
                    </a:lnTo>
                    <a:lnTo>
                      <a:pt x="516" y="366"/>
                    </a:lnTo>
                    <a:lnTo>
                      <a:pt x="516" y="366"/>
                    </a:lnTo>
                    <a:lnTo>
                      <a:pt x="516" y="368"/>
                    </a:lnTo>
                    <a:lnTo>
                      <a:pt x="516" y="368"/>
                    </a:lnTo>
                    <a:lnTo>
                      <a:pt x="516" y="370"/>
                    </a:lnTo>
                    <a:lnTo>
                      <a:pt x="516" y="370"/>
                    </a:lnTo>
                    <a:lnTo>
                      <a:pt x="518" y="372"/>
                    </a:lnTo>
                    <a:lnTo>
                      <a:pt x="518" y="374"/>
                    </a:lnTo>
                    <a:lnTo>
                      <a:pt x="518" y="376"/>
                    </a:lnTo>
                    <a:lnTo>
                      <a:pt x="518" y="378"/>
                    </a:lnTo>
                    <a:lnTo>
                      <a:pt x="520" y="380"/>
                    </a:lnTo>
                    <a:lnTo>
                      <a:pt x="520" y="382"/>
                    </a:lnTo>
                    <a:lnTo>
                      <a:pt x="520" y="384"/>
                    </a:lnTo>
                    <a:lnTo>
                      <a:pt x="522" y="386"/>
                    </a:lnTo>
                    <a:lnTo>
                      <a:pt x="522" y="386"/>
                    </a:lnTo>
                    <a:lnTo>
                      <a:pt x="522" y="386"/>
                    </a:lnTo>
                    <a:lnTo>
                      <a:pt x="522" y="387"/>
                    </a:lnTo>
                    <a:lnTo>
                      <a:pt x="522" y="387"/>
                    </a:lnTo>
                    <a:lnTo>
                      <a:pt x="522" y="387"/>
                    </a:lnTo>
                    <a:lnTo>
                      <a:pt x="522" y="389"/>
                    </a:lnTo>
                    <a:lnTo>
                      <a:pt x="522" y="389"/>
                    </a:lnTo>
                    <a:lnTo>
                      <a:pt x="524" y="389"/>
                    </a:lnTo>
                    <a:lnTo>
                      <a:pt x="524" y="391"/>
                    </a:lnTo>
                    <a:lnTo>
                      <a:pt x="524" y="393"/>
                    </a:lnTo>
                    <a:lnTo>
                      <a:pt x="524" y="395"/>
                    </a:lnTo>
                    <a:lnTo>
                      <a:pt x="526" y="397"/>
                    </a:lnTo>
                    <a:lnTo>
                      <a:pt x="526" y="399"/>
                    </a:lnTo>
                    <a:lnTo>
                      <a:pt x="526" y="401"/>
                    </a:lnTo>
                    <a:lnTo>
                      <a:pt x="527" y="401"/>
                    </a:lnTo>
                    <a:lnTo>
                      <a:pt x="527" y="403"/>
                    </a:lnTo>
                    <a:lnTo>
                      <a:pt x="527" y="405"/>
                    </a:lnTo>
                    <a:lnTo>
                      <a:pt x="527" y="405"/>
                    </a:lnTo>
                    <a:lnTo>
                      <a:pt x="527" y="405"/>
                    </a:lnTo>
                    <a:lnTo>
                      <a:pt x="527" y="407"/>
                    </a:lnTo>
                    <a:lnTo>
                      <a:pt x="527" y="407"/>
                    </a:lnTo>
                    <a:lnTo>
                      <a:pt x="527" y="407"/>
                    </a:lnTo>
                    <a:lnTo>
                      <a:pt x="527" y="407"/>
                    </a:lnTo>
                    <a:lnTo>
                      <a:pt x="527" y="409"/>
                    </a:lnTo>
                    <a:lnTo>
                      <a:pt x="529" y="411"/>
                    </a:lnTo>
                    <a:lnTo>
                      <a:pt x="529" y="412"/>
                    </a:lnTo>
                    <a:lnTo>
                      <a:pt x="529" y="414"/>
                    </a:lnTo>
                    <a:lnTo>
                      <a:pt x="531" y="416"/>
                    </a:lnTo>
                    <a:lnTo>
                      <a:pt x="531" y="416"/>
                    </a:lnTo>
                    <a:lnTo>
                      <a:pt x="531" y="418"/>
                    </a:lnTo>
                    <a:lnTo>
                      <a:pt x="531" y="420"/>
                    </a:lnTo>
                    <a:lnTo>
                      <a:pt x="533" y="422"/>
                    </a:lnTo>
                    <a:lnTo>
                      <a:pt x="533" y="424"/>
                    </a:lnTo>
                    <a:lnTo>
                      <a:pt x="533" y="424"/>
                    </a:lnTo>
                    <a:lnTo>
                      <a:pt x="533" y="424"/>
                    </a:lnTo>
                    <a:lnTo>
                      <a:pt x="533" y="426"/>
                    </a:lnTo>
                    <a:lnTo>
                      <a:pt x="533" y="426"/>
                    </a:lnTo>
                    <a:lnTo>
                      <a:pt x="533" y="426"/>
                    </a:lnTo>
                    <a:lnTo>
                      <a:pt x="533" y="426"/>
                    </a:lnTo>
                    <a:lnTo>
                      <a:pt x="533" y="428"/>
                    </a:lnTo>
                    <a:lnTo>
                      <a:pt x="535" y="430"/>
                    </a:lnTo>
                    <a:lnTo>
                      <a:pt x="535" y="432"/>
                    </a:lnTo>
                    <a:lnTo>
                      <a:pt x="535" y="434"/>
                    </a:lnTo>
                    <a:lnTo>
                      <a:pt x="535" y="435"/>
                    </a:lnTo>
                    <a:lnTo>
                      <a:pt x="537" y="437"/>
                    </a:lnTo>
                    <a:lnTo>
                      <a:pt x="537" y="439"/>
                    </a:lnTo>
                    <a:lnTo>
                      <a:pt x="537" y="441"/>
                    </a:lnTo>
                    <a:lnTo>
                      <a:pt x="539" y="443"/>
                    </a:lnTo>
                    <a:lnTo>
                      <a:pt x="539" y="443"/>
                    </a:lnTo>
                    <a:lnTo>
                      <a:pt x="539" y="445"/>
                    </a:lnTo>
                    <a:lnTo>
                      <a:pt x="539" y="445"/>
                    </a:lnTo>
                    <a:lnTo>
                      <a:pt x="539" y="445"/>
                    </a:lnTo>
                    <a:lnTo>
                      <a:pt x="539" y="445"/>
                    </a:lnTo>
                    <a:lnTo>
                      <a:pt x="539" y="447"/>
                    </a:lnTo>
                    <a:lnTo>
                      <a:pt x="539" y="447"/>
                    </a:lnTo>
                    <a:lnTo>
                      <a:pt x="539" y="447"/>
                    </a:lnTo>
                    <a:lnTo>
                      <a:pt x="539" y="449"/>
                    </a:lnTo>
                    <a:lnTo>
                      <a:pt x="541" y="451"/>
                    </a:lnTo>
                    <a:lnTo>
                      <a:pt x="541" y="455"/>
                    </a:lnTo>
                    <a:lnTo>
                      <a:pt x="541" y="457"/>
                    </a:lnTo>
                    <a:lnTo>
                      <a:pt x="541" y="458"/>
                    </a:lnTo>
                    <a:lnTo>
                      <a:pt x="543" y="460"/>
                    </a:lnTo>
                    <a:lnTo>
                      <a:pt x="543" y="462"/>
                    </a:lnTo>
                    <a:lnTo>
                      <a:pt x="543" y="464"/>
                    </a:lnTo>
                    <a:lnTo>
                      <a:pt x="543" y="464"/>
                    </a:lnTo>
                    <a:lnTo>
                      <a:pt x="543" y="464"/>
                    </a:lnTo>
                    <a:lnTo>
                      <a:pt x="543" y="466"/>
                    </a:lnTo>
                    <a:lnTo>
                      <a:pt x="543" y="466"/>
                    </a:lnTo>
                    <a:lnTo>
                      <a:pt x="543" y="466"/>
                    </a:lnTo>
                    <a:lnTo>
                      <a:pt x="543" y="466"/>
                    </a:lnTo>
                    <a:lnTo>
                      <a:pt x="543" y="468"/>
                    </a:lnTo>
                    <a:lnTo>
                      <a:pt x="545" y="468"/>
                    </a:lnTo>
                    <a:lnTo>
                      <a:pt x="545" y="470"/>
                    </a:lnTo>
                    <a:lnTo>
                      <a:pt x="545" y="472"/>
                    </a:lnTo>
                    <a:lnTo>
                      <a:pt x="545" y="474"/>
                    </a:lnTo>
                    <a:lnTo>
                      <a:pt x="545" y="476"/>
                    </a:lnTo>
                    <a:lnTo>
                      <a:pt x="547" y="478"/>
                    </a:lnTo>
                    <a:lnTo>
                      <a:pt x="547" y="480"/>
                    </a:lnTo>
                    <a:lnTo>
                      <a:pt x="547" y="482"/>
                    </a:lnTo>
                    <a:lnTo>
                      <a:pt x="547" y="483"/>
                    </a:lnTo>
                    <a:lnTo>
                      <a:pt x="547" y="483"/>
                    </a:lnTo>
                    <a:lnTo>
                      <a:pt x="547" y="483"/>
                    </a:lnTo>
                    <a:lnTo>
                      <a:pt x="547" y="485"/>
                    </a:lnTo>
                    <a:lnTo>
                      <a:pt x="547" y="485"/>
                    </a:lnTo>
                    <a:lnTo>
                      <a:pt x="547" y="485"/>
                    </a:lnTo>
                    <a:lnTo>
                      <a:pt x="547" y="485"/>
                    </a:lnTo>
                    <a:lnTo>
                      <a:pt x="549" y="485"/>
                    </a:lnTo>
                    <a:lnTo>
                      <a:pt x="549" y="485"/>
                    </a:lnTo>
                    <a:lnTo>
                      <a:pt x="549" y="487"/>
                    </a:lnTo>
                    <a:lnTo>
                      <a:pt x="549" y="491"/>
                    </a:lnTo>
                    <a:lnTo>
                      <a:pt x="549" y="493"/>
                    </a:lnTo>
                    <a:lnTo>
                      <a:pt x="549" y="495"/>
                    </a:lnTo>
                    <a:lnTo>
                      <a:pt x="551" y="497"/>
                    </a:lnTo>
                    <a:lnTo>
                      <a:pt x="551" y="499"/>
                    </a:lnTo>
                    <a:lnTo>
                      <a:pt x="551" y="501"/>
                    </a:lnTo>
                    <a:lnTo>
                      <a:pt x="551" y="505"/>
                    </a:lnTo>
                    <a:lnTo>
                      <a:pt x="551" y="505"/>
                    </a:lnTo>
                    <a:lnTo>
                      <a:pt x="551" y="505"/>
                    </a:lnTo>
                    <a:lnTo>
                      <a:pt x="551" y="505"/>
                    </a:lnTo>
                    <a:lnTo>
                      <a:pt x="551" y="505"/>
                    </a:lnTo>
                    <a:lnTo>
                      <a:pt x="551" y="506"/>
                    </a:lnTo>
                    <a:lnTo>
                      <a:pt x="552" y="506"/>
                    </a:lnTo>
                    <a:lnTo>
                      <a:pt x="552" y="506"/>
                    </a:lnTo>
                    <a:lnTo>
                      <a:pt x="552" y="506"/>
                    </a:lnTo>
                    <a:lnTo>
                      <a:pt x="552" y="508"/>
                    </a:lnTo>
                    <a:lnTo>
                      <a:pt x="552" y="512"/>
                    </a:lnTo>
                    <a:lnTo>
                      <a:pt x="552" y="514"/>
                    </a:lnTo>
                    <a:lnTo>
                      <a:pt x="552" y="516"/>
                    </a:lnTo>
                    <a:lnTo>
                      <a:pt x="554" y="518"/>
                    </a:lnTo>
                    <a:lnTo>
                      <a:pt x="554" y="520"/>
                    </a:lnTo>
                    <a:lnTo>
                      <a:pt x="554" y="522"/>
                    </a:lnTo>
                    <a:lnTo>
                      <a:pt x="554" y="524"/>
                    </a:lnTo>
                    <a:lnTo>
                      <a:pt x="554" y="526"/>
                    </a:lnTo>
                    <a:lnTo>
                      <a:pt x="554" y="526"/>
                    </a:lnTo>
                    <a:lnTo>
                      <a:pt x="554" y="526"/>
                    </a:lnTo>
                    <a:lnTo>
                      <a:pt x="554" y="526"/>
                    </a:lnTo>
                    <a:lnTo>
                      <a:pt x="554" y="526"/>
                    </a:lnTo>
                    <a:lnTo>
                      <a:pt x="554" y="526"/>
                    </a:lnTo>
                    <a:lnTo>
                      <a:pt x="554" y="526"/>
                    </a:lnTo>
                    <a:lnTo>
                      <a:pt x="554" y="526"/>
                    </a:lnTo>
                    <a:lnTo>
                      <a:pt x="522" y="535"/>
                    </a:lnTo>
                    <a:lnTo>
                      <a:pt x="489" y="545"/>
                    </a:lnTo>
                    <a:lnTo>
                      <a:pt x="455" y="553"/>
                    </a:lnTo>
                    <a:lnTo>
                      <a:pt x="420" y="558"/>
                    </a:lnTo>
                    <a:lnTo>
                      <a:pt x="385" y="564"/>
                    </a:lnTo>
                    <a:lnTo>
                      <a:pt x="349" y="566"/>
                    </a:lnTo>
                    <a:lnTo>
                      <a:pt x="314" y="568"/>
                    </a:lnTo>
                    <a:lnTo>
                      <a:pt x="278" y="570"/>
                    </a:lnTo>
                    <a:lnTo>
                      <a:pt x="241" y="568"/>
                    </a:lnTo>
                    <a:lnTo>
                      <a:pt x="205" y="566"/>
                    </a:lnTo>
                    <a:lnTo>
                      <a:pt x="170" y="564"/>
                    </a:lnTo>
                    <a:lnTo>
                      <a:pt x="134" y="558"/>
                    </a:lnTo>
                    <a:lnTo>
                      <a:pt x="99" y="553"/>
                    </a:lnTo>
                    <a:lnTo>
                      <a:pt x="67" y="545"/>
                    </a:lnTo>
                    <a:lnTo>
                      <a:pt x="32" y="535"/>
                    </a:lnTo>
                    <a:lnTo>
                      <a:pt x="0" y="526"/>
                    </a:lnTo>
                    <a:close/>
                  </a:path>
                </a:pathLst>
              </a:custGeom>
              <a:solidFill>
                <a:schemeClr val="accent1"/>
              </a:solidFill>
              <a:ln w="6350" cmpd="sng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 lIns="45720" rIns="45720" anchor="ctr" anchorCtr="1"/>
              <a:lstStyle/>
              <a:p>
                <a:pPr>
                  <a:spcAft>
                    <a:spcPts val="300"/>
                  </a:spcAft>
                </a:pPr>
                <a:endParaRPr lang="en-GB" b="1" dirty="0">
                  <a:latin typeface="+mj-lt"/>
                </a:endParaRPr>
              </a:p>
            </p:txBody>
          </p:sp>
          <p:sp>
            <p:nvSpPr>
              <p:cNvPr id="585" name="Rectangle 584"/>
              <p:cNvSpPr>
                <a:spLocks noChangeArrowheads="1"/>
              </p:cNvSpPr>
              <p:nvPr/>
            </p:nvSpPr>
            <p:spPr bwMode="gray">
              <a:xfrm>
                <a:off x="1938211" y="3953484"/>
                <a:ext cx="375871" cy="250394"/>
              </a:xfrm>
              <a:prstGeom prst="rect">
                <a:avLst/>
              </a:prstGeom>
              <a:noFill/>
              <a:ln w="6350">
                <a:noFill/>
                <a:miter lim="800000"/>
                <a:headEnd/>
                <a:tailEnd/>
              </a:ln>
              <a:effectLst/>
            </p:spPr>
            <p:txBody>
              <a:bodyPr wrap="none" lIns="45720" rIns="45720" anchor="ctr" anchorCtr="1"/>
              <a:lstStyle/>
              <a:p>
                <a:pPr>
                  <a:spcAft>
                    <a:spcPts val="300"/>
                  </a:spcAft>
                </a:pPr>
                <a:r>
                  <a:rPr lang="en-GB" b="1" dirty="0">
                    <a:solidFill>
                      <a:schemeClr val="bg1"/>
                    </a:solidFill>
                    <a:latin typeface="+mj-lt"/>
                  </a:rPr>
                  <a:t>Text</a:t>
                </a:r>
              </a:p>
            </p:txBody>
          </p:sp>
          <p:sp>
            <p:nvSpPr>
              <p:cNvPr id="586" name="Rectangle 585"/>
              <p:cNvSpPr>
                <a:spLocks noChangeArrowheads="1"/>
              </p:cNvSpPr>
              <p:nvPr/>
            </p:nvSpPr>
            <p:spPr bwMode="gray">
              <a:xfrm>
                <a:off x="3190443" y="3953484"/>
                <a:ext cx="375871" cy="250394"/>
              </a:xfrm>
              <a:prstGeom prst="rect">
                <a:avLst/>
              </a:prstGeom>
              <a:noFill/>
              <a:ln w="6350">
                <a:noFill/>
                <a:miter lim="800000"/>
                <a:headEnd/>
                <a:tailEnd/>
              </a:ln>
              <a:effectLst/>
            </p:spPr>
            <p:txBody>
              <a:bodyPr wrap="none" lIns="45720" rIns="45720" anchor="ctr" anchorCtr="1"/>
              <a:lstStyle/>
              <a:p>
                <a:pPr>
                  <a:spcAft>
                    <a:spcPts val="300"/>
                  </a:spcAft>
                </a:pPr>
                <a:r>
                  <a:rPr lang="en-GB" b="1" dirty="0">
                    <a:solidFill>
                      <a:schemeClr val="bg1"/>
                    </a:solidFill>
                    <a:latin typeface="+mj-lt"/>
                  </a:rPr>
                  <a:t>Text</a:t>
                </a:r>
              </a:p>
            </p:txBody>
          </p:sp>
          <p:sp>
            <p:nvSpPr>
              <p:cNvPr id="587" name="Rectangle 586"/>
              <p:cNvSpPr>
                <a:spLocks noChangeArrowheads="1"/>
              </p:cNvSpPr>
              <p:nvPr/>
            </p:nvSpPr>
            <p:spPr bwMode="gray">
              <a:xfrm>
                <a:off x="2553272" y="4380243"/>
                <a:ext cx="395971" cy="250394"/>
              </a:xfrm>
              <a:prstGeom prst="rect">
                <a:avLst/>
              </a:prstGeom>
              <a:noFill/>
              <a:ln w="6350">
                <a:noFill/>
                <a:miter lim="800000"/>
                <a:headEnd/>
                <a:tailEnd/>
              </a:ln>
              <a:effectLst/>
            </p:spPr>
            <p:txBody>
              <a:bodyPr wrap="none" lIns="45720" rIns="45720" anchor="ctr" anchorCtr="1"/>
              <a:lstStyle/>
              <a:p>
                <a:pPr>
                  <a:spcAft>
                    <a:spcPts val="300"/>
                  </a:spcAft>
                </a:pPr>
                <a:r>
                  <a:rPr lang="en-GB" b="1" dirty="0">
                    <a:solidFill>
                      <a:schemeClr val="bg1"/>
                    </a:solidFill>
                    <a:latin typeface="+mj-lt"/>
                  </a:rPr>
                  <a:t>Text</a:t>
                </a:r>
              </a:p>
            </p:txBody>
          </p:sp>
          <p:sp>
            <p:nvSpPr>
              <p:cNvPr id="588" name="Rectangle 587"/>
              <p:cNvSpPr>
                <a:spLocks noChangeArrowheads="1"/>
              </p:cNvSpPr>
              <p:nvPr/>
            </p:nvSpPr>
            <p:spPr bwMode="gray">
              <a:xfrm>
                <a:off x="2563322" y="5046509"/>
                <a:ext cx="375871" cy="250394"/>
              </a:xfrm>
              <a:prstGeom prst="rect">
                <a:avLst/>
              </a:prstGeom>
              <a:noFill/>
              <a:ln w="6350">
                <a:noFill/>
                <a:miter lim="800000"/>
                <a:headEnd/>
                <a:tailEnd/>
              </a:ln>
              <a:effectLst/>
            </p:spPr>
            <p:txBody>
              <a:bodyPr wrap="none" lIns="45720" rIns="45720" anchor="ctr" anchorCtr="1"/>
              <a:lstStyle/>
              <a:p>
                <a:pPr>
                  <a:spcAft>
                    <a:spcPts val="300"/>
                  </a:spcAft>
                </a:pPr>
                <a:r>
                  <a:rPr lang="en-GB" b="1" dirty="0">
                    <a:solidFill>
                      <a:schemeClr val="bg1"/>
                    </a:solidFill>
                    <a:latin typeface="+mj-lt"/>
                  </a:rPr>
                  <a:t>Text</a:t>
                </a:r>
              </a:p>
            </p:txBody>
          </p:sp>
        </p:grpSp>
        <p:grpSp>
          <p:nvGrpSpPr>
            <p:cNvPr id="573" name="Interlocking circles 3"/>
            <p:cNvGrpSpPr/>
            <p:nvPr/>
          </p:nvGrpSpPr>
          <p:grpSpPr bwMode="gray">
            <a:xfrm>
              <a:off x="5151700" y="2059200"/>
              <a:ext cx="4344360" cy="4319866"/>
              <a:chOff x="529200" y="2059200"/>
              <a:chExt cx="4344360" cy="4319866"/>
            </a:xfrm>
          </p:grpSpPr>
          <p:sp>
            <p:nvSpPr>
              <p:cNvPr id="574" name="Oval 6"/>
              <p:cNvSpPr>
                <a:spLocks noChangeArrowheads="1"/>
              </p:cNvSpPr>
              <p:nvPr/>
            </p:nvSpPr>
            <p:spPr bwMode="gray">
              <a:xfrm rot="5400000">
                <a:off x="1621380" y="2059200"/>
                <a:ext cx="2160000" cy="2160000"/>
              </a:xfrm>
              <a:prstGeom prst="ellipse">
                <a:avLst/>
              </a:prstGeom>
              <a:solidFill>
                <a:schemeClr val="bg1"/>
              </a:solidFill>
              <a:ln w="6350">
                <a:solidFill>
                  <a:schemeClr val="accent1"/>
                </a:solidFill>
                <a:round/>
                <a:headEnd/>
                <a:tailEnd/>
              </a:ln>
              <a:effectLst/>
            </p:spPr>
            <p:txBody>
              <a:bodyPr rot="10800000" vert="eaVert" lIns="45720" rIns="45720" anchor="ctr" anchorCtr="1"/>
              <a:lstStyle/>
              <a:p>
                <a:pPr>
                  <a:spcAft>
                    <a:spcPts val="300"/>
                  </a:spcAft>
                </a:pPr>
                <a:r>
                  <a:rPr lang="en-GB" b="1" dirty="0" smtClean="0">
                    <a:latin typeface="+mj-lt"/>
                  </a:rPr>
                  <a:t>Text</a:t>
                </a:r>
                <a:endParaRPr lang="en-GB" b="1" dirty="0">
                  <a:latin typeface="+mj-lt"/>
                </a:endParaRPr>
              </a:p>
            </p:txBody>
          </p:sp>
          <p:sp>
            <p:nvSpPr>
              <p:cNvPr id="575" name="Oval 6"/>
              <p:cNvSpPr>
                <a:spLocks noChangeArrowheads="1"/>
              </p:cNvSpPr>
              <p:nvPr/>
            </p:nvSpPr>
            <p:spPr bwMode="gray">
              <a:xfrm rot="5400000">
                <a:off x="1621380" y="4219066"/>
                <a:ext cx="2160000" cy="2160000"/>
              </a:xfrm>
              <a:prstGeom prst="ellipse">
                <a:avLst/>
              </a:prstGeom>
              <a:solidFill>
                <a:schemeClr val="bg1"/>
              </a:solidFill>
              <a:ln w="6350">
                <a:solidFill>
                  <a:schemeClr val="accent1"/>
                </a:solidFill>
                <a:round/>
                <a:headEnd/>
                <a:tailEnd/>
              </a:ln>
              <a:effectLst/>
            </p:spPr>
            <p:txBody>
              <a:bodyPr rot="10800000" vert="eaVert" lIns="45720" rIns="45720" anchor="ctr" anchorCtr="1"/>
              <a:lstStyle/>
              <a:p>
                <a:pPr>
                  <a:spcAft>
                    <a:spcPts val="300"/>
                  </a:spcAft>
                </a:pPr>
                <a:r>
                  <a:rPr lang="en-GB" b="1" dirty="0" smtClean="0">
                    <a:latin typeface="+mj-lt"/>
                  </a:rPr>
                  <a:t>Text</a:t>
                </a:r>
                <a:endParaRPr lang="en-GB" b="1" dirty="0">
                  <a:latin typeface="+mj-lt"/>
                </a:endParaRPr>
              </a:p>
            </p:txBody>
          </p:sp>
          <p:sp>
            <p:nvSpPr>
              <p:cNvPr id="576" name="Oval 8"/>
              <p:cNvSpPr>
                <a:spLocks noChangeArrowheads="1"/>
              </p:cNvSpPr>
              <p:nvPr/>
            </p:nvSpPr>
            <p:spPr bwMode="gray">
              <a:xfrm>
                <a:off x="529200" y="3138587"/>
                <a:ext cx="2160000" cy="2160000"/>
              </a:xfrm>
              <a:prstGeom prst="ellipse">
                <a:avLst/>
              </a:prstGeom>
              <a:solidFill>
                <a:schemeClr val="accent1"/>
              </a:solidFill>
              <a:ln w="6350">
                <a:noFill/>
                <a:round/>
                <a:headEnd/>
                <a:tailEnd/>
              </a:ln>
              <a:effectLst/>
            </p:spPr>
            <p:txBody>
              <a:bodyPr lIns="45720" rIns="45720" anchor="ctr" anchorCtr="1"/>
              <a:lstStyle/>
              <a:p>
                <a:pPr>
                  <a:spcAft>
                    <a:spcPts val="300"/>
                  </a:spcAft>
                </a:pPr>
                <a:r>
                  <a:rPr lang="en-GB" b="1" dirty="0" smtClean="0">
                    <a:solidFill>
                      <a:schemeClr val="bg1"/>
                    </a:solidFill>
                    <a:latin typeface="+mj-lt"/>
                  </a:rPr>
                  <a:t>Text</a:t>
                </a:r>
                <a:endParaRPr lang="en-GB" b="1" dirty="0">
                  <a:solidFill>
                    <a:schemeClr val="bg1"/>
                  </a:solidFill>
                  <a:latin typeface="+mj-lt"/>
                </a:endParaRPr>
              </a:p>
            </p:txBody>
          </p:sp>
          <p:sp>
            <p:nvSpPr>
              <p:cNvPr id="577" name="Oval 8"/>
              <p:cNvSpPr>
                <a:spLocks noChangeArrowheads="1"/>
              </p:cNvSpPr>
              <p:nvPr/>
            </p:nvSpPr>
            <p:spPr bwMode="gray">
              <a:xfrm>
                <a:off x="2713560" y="3139679"/>
                <a:ext cx="2160000" cy="2160000"/>
              </a:xfrm>
              <a:prstGeom prst="ellipse">
                <a:avLst/>
              </a:prstGeom>
              <a:solidFill>
                <a:schemeClr val="accent1"/>
              </a:solidFill>
              <a:ln w="6350">
                <a:noFill/>
                <a:round/>
                <a:headEnd/>
                <a:tailEnd/>
              </a:ln>
              <a:effectLst/>
            </p:spPr>
            <p:txBody>
              <a:bodyPr lIns="45720" rIns="45720" anchor="ctr" anchorCtr="1"/>
              <a:lstStyle/>
              <a:p>
                <a:pPr>
                  <a:spcAft>
                    <a:spcPts val="300"/>
                  </a:spcAft>
                </a:pPr>
                <a:r>
                  <a:rPr lang="en-GB" b="1" dirty="0" smtClean="0">
                    <a:solidFill>
                      <a:schemeClr val="bg1"/>
                    </a:solidFill>
                    <a:latin typeface="+mj-lt"/>
                  </a:rPr>
                  <a:t>Text</a:t>
                </a:r>
                <a:endParaRPr lang="en-GB" b="1" dirty="0">
                  <a:solidFill>
                    <a:schemeClr val="bg1"/>
                  </a:solidFill>
                  <a:latin typeface="+mj-lt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8169168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TextBox 51"/>
          <p:cNvSpPr txBox="1"/>
          <p:nvPr/>
        </p:nvSpPr>
        <p:spPr>
          <a:xfrm>
            <a:off x="451100" y="533400"/>
            <a:ext cx="6705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002060"/>
                </a:solidFill>
              </a:rPr>
              <a:t>Customized Shapes – Puzzle and Circular Arrows</a:t>
            </a:r>
            <a:endParaRPr lang="en-US" sz="2400" b="1" dirty="0">
              <a:solidFill>
                <a:srgbClr val="002060"/>
              </a:solidFill>
            </a:endParaRPr>
          </a:p>
        </p:txBody>
      </p:sp>
      <p:sp>
        <p:nvSpPr>
          <p:cNvPr id="53" name="Rectangle 52"/>
          <p:cNvSpPr/>
          <p:nvPr/>
        </p:nvSpPr>
        <p:spPr>
          <a:xfrm>
            <a:off x="381000" y="1039368"/>
            <a:ext cx="8071376" cy="27432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54" name="Rectangle 53"/>
          <p:cNvSpPr/>
          <p:nvPr/>
        </p:nvSpPr>
        <p:spPr>
          <a:xfrm rot="5400000">
            <a:off x="211836" y="870204"/>
            <a:ext cx="365760" cy="27432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2060"/>
              </a:solidFill>
            </a:endParaRPr>
          </a:p>
        </p:txBody>
      </p:sp>
      <p:pic>
        <p:nvPicPr>
          <p:cNvPr id="55" name="Picture 5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22990" y="565158"/>
            <a:ext cx="1987610" cy="540747"/>
          </a:xfrm>
          <a:prstGeom prst="rect">
            <a:avLst/>
          </a:prstGeom>
        </p:spPr>
      </p:pic>
      <p:grpSp>
        <p:nvGrpSpPr>
          <p:cNvPr id="25" name="Puzzle pieces 1"/>
          <p:cNvGrpSpPr/>
          <p:nvPr>
            <p:custDataLst>
              <p:tags r:id="rId1"/>
            </p:custDataLst>
          </p:nvPr>
        </p:nvGrpSpPr>
        <p:grpSpPr>
          <a:xfrm>
            <a:off x="561039" y="1702615"/>
            <a:ext cx="3325162" cy="3783785"/>
            <a:chOff x="529200" y="2059200"/>
            <a:chExt cx="3940175" cy="4343400"/>
          </a:xfrm>
        </p:grpSpPr>
        <p:sp>
          <p:nvSpPr>
            <p:cNvPr id="37" name="Puzzle1"/>
            <p:cNvSpPr>
              <a:spLocks noEditPoints="1" noChangeArrowheads="1"/>
            </p:cNvSpPr>
            <p:nvPr/>
          </p:nvSpPr>
          <p:spPr bwMode="gray">
            <a:xfrm>
              <a:off x="529200" y="2757700"/>
              <a:ext cx="2503487" cy="1601788"/>
            </a:xfrm>
            <a:custGeom>
              <a:avLst/>
              <a:gdLst>
                <a:gd name="T0" fmla="*/ 16740 w 21600"/>
                <a:gd name="T1" fmla="*/ 21078 h 21600"/>
                <a:gd name="T2" fmla="*/ 16976 w 21600"/>
                <a:gd name="T3" fmla="*/ 521 h 21600"/>
                <a:gd name="T4" fmla="*/ 4725 w 21600"/>
                <a:gd name="T5" fmla="*/ 856 h 21600"/>
                <a:gd name="T6" fmla="*/ 5040 w 21600"/>
                <a:gd name="T7" fmla="*/ 21004 h 21600"/>
                <a:gd name="T8" fmla="*/ 10811 w 21600"/>
                <a:gd name="T9" fmla="*/ 12885 h 21600"/>
                <a:gd name="T10" fmla="*/ 10845 w 21600"/>
                <a:gd name="T11" fmla="*/ 8714 h 21600"/>
                <a:gd name="T12" fmla="*/ 21600 w 21600"/>
                <a:gd name="T13" fmla="*/ 10000 h 21600"/>
                <a:gd name="T14" fmla="*/ 56 w 21600"/>
                <a:gd name="T15" fmla="*/ 10000 h 21600"/>
                <a:gd name="T16" fmla="*/ 6086 w 21600"/>
                <a:gd name="T17" fmla="*/ 2569 h 21600"/>
                <a:gd name="T18" fmla="*/ 16132 w 21600"/>
                <a:gd name="T19" fmla="*/ 19552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T16" t="T17" r="T18" b="T19"/>
              <a:pathLst>
                <a:path w="21600" h="21600">
                  <a:moveTo>
                    <a:pt x="9360" y="20836"/>
                  </a:moveTo>
                  <a:lnTo>
                    <a:pt x="9528" y="20836"/>
                  </a:lnTo>
                  <a:lnTo>
                    <a:pt x="9686" y="20762"/>
                  </a:lnTo>
                  <a:lnTo>
                    <a:pt x="9810" y="20687"/>
                  </a:lnTo>
                  <a:lnTo>
                    <a:pt x="9922" y="20575"/>
                  </a:lnTo>
                  <a:lnTo>
                    <a:pt x="10012" y="20426"/>
                  </a:lnTo>
                  <a:lnTo>
                    <a:pt x="10068" y="20296"/>
                  </a:lnTo>
                  <a:lnTo>
                    <a:pt x="10113" y="20110"/>
                  </a:lnTo>
                  <a:lnTo>
                    <a:pt x="10136" y="19905"/>
                  </a:lnTo>
                  <a:lnTo>
                    <a:pt x="10136" y="19682"/>
                  </a:lnTo>
                  <a:lnTo>
                    <a:pt x="10113" y="19440"/>
                  </a:lnTo>
                  <a:lnTo>
                    <a:pt x="10068" y="19142"/>
                  </a:lnTo>
                  <a:lnTo>
                    <a:pt x="10012" y="18900"/>
                  </a:lnTo>
                  <a:lnTo>
                    <a:pt x="9900" y="18620"/>
                  </a:lnTo>
                  <a:lnTo>
                    <a:pt x="9787" y="18285"/>
                  </a:lnTo>
                  <a:lnTo>
                    <a:pt x="9641" y="17968"/>
                  </a:lnTo>
                  <a:lnTo>
                    <a:pt x="9472" y="17652"/>
                  </a:lnTo>
                  <a:lnTo>
                    <a:pt x="9382" y="17466"/>
                  </a:lnTo>
                  <a:lnTo>
                    <a:pt x="9315" y="17298"/>
                  </a:lnTo>
                  <a:lnTo>
                    <a:pt x="9258" y="17112"/>
                  </a:lnTo>
                  <a:lnTo>
                    <a:pt x="9191" y="16926"/>
                  </a:lnTo>
                  <a:lnTo>
                    <a:pt x="9123" y="16535"/>
                  </a:lnTo>
                  <a:lnTo>
                    <a:pt x="9101" y="16144"/>
                  </a:lnTo>
                  <a:lnTo>
                    <a:pt x="9101" y="15753"/>
                  </a:lnTo>
                  <a:lnTo>
                    <a:pt x="9168" y="15362"/>
                  </a:lnTo>
                  <a:lnTo>
                    <a:pt x="9236" y="14971"/>
                  </a:lnTo>
                  <a:lnTo>
                    <a:pt x="9360" y="14580"/>
                  </a:lnTo>
                  <a:lnTo>
                    <a:pt x="9495" y="14244"/>
                  </a:lnTo>
                  <a:lnTo>
                    <a:pt x="9663" y="13891"/>
                  </a:lnTo>
                  <a:lnTo>
                    <a:pt x="9855" y="13611"/>
                  </a:lnTo>
                  <a:lnTo>
                    <a:pt x="10068" y="13351"/>
                  </a:lnTo>
                  <a:lnTo>
                    <a:pt x="10293" y="13146"/>
                  </a:lnTo>
                  <a:lnTo>
                    <a:pt x="10552" y="12997"/>
                  </a:lnTo>
                  <a:lnTo>
                    <a:pt x="10811" y="12885"/>
                  </a:lnTo>
                  <a:lnTo>
                    <a:pt x="11069" y="12866"/>
                  </a:lnTo>
                  <a:lnTo>
                    <a:pt x="11351" y="12885"/>
                  </a:lnTo>
                  <a:lnTo>
                    <a:pt x="11610" y="12997"/>
                  </a:lnTo>
                  <a:lnTo>
                    <a:pt x="11846" y="13183"/>
                  </a:lnTo>
                  <a:lnTo>
                    <a:pt x="12060" y="13388"/>
                  </a:lnTo>
                  <a:lnTo>
                    <a:pt x="12251" y="13648"/>
                  </a:lnTo>
                  <a:lnTo>
                    <a:pt x="12419" y="13928"/>
                  </a:lnTo>
                  <a:lnTo>
                    <a:pt x="12555" y="14244"/>
                  </a:lnTo>
                  <a:lnTo>
                    <a:pt x="12690" y="14617"/>
                  </a:lnTo>
                  <a:lnTo>
                    <a:pt x="12768" y="15008"/>
                  </a:lnTo>
                  <a:lnTo>
                    <a:pt x="12836" y="15399"/>
                  </a:lnTo>
                  <a:lnTo>
                    <a:pt x="12858" y="15753"/>
                  </a:lnTo>
                  <a:lnTo>
                    <a:pt x="12858" y="16144"/>
                  </a:lnTo>
                  <a:lnTo>
                    <a:pt x="12813" y="16535"/>
                  </a:lnTo>
                  <a:lnTo>
                    <a:pt x="12746" y="16888"/>
                  </a:lnTo>
                  <a:lnTo>
                    <a:pt x="12667" y="17224"/>
                  </a:lnTo>
                  <a:lnTo>
                    <a:pt x="12510" y="17503"/>
                  </a:lnTo>
                  <a:lnTo>
                    <a:pt x="12228" y="18043"/>
                  </a:lnTo>
                  <a:lnTo>
                    <a:pt x="11970" y="18546"/>
                  </a:lnTo>
                  <a:lnTo>
                    <a:pt x="11868" y="18751"/>
                  </a:lnTo>
                  <a:lnTo>
                    <a:pt x="11778" y="18974"/>
                  </a:lnTo>
                  <a:lnTo>
                    <a:pt x="11711" y="19179"/>
                  </a:lnTo>
                  <a:lnTo>
                    <a:pt x="11666" y="19365"/>
                  </a:lnTo>
                  <a:lnTo>
                    <a:pt x="11632" y="19570"/>
                  </a:lnTo>
                  <a:lnTo>
                    <a:pt x="11632" y="19756"/>
                  </a:lnTo>
                  <a:lnTo>
                    <a:pt x="11632" y="19942"/>
                  </a:lnTo>
                  <a:lnTo>
                    <a:pt x="11643" y="20110"/>
                  </a:lnTo>
                  <a:lnTo>
                    <a:pt x="11711" y="20296"/>
                  </a:lnTo>
                  <a:lnTo>
                    <a:pt x="11801" y="20464"/>
                  </a:lnTo>
                  <a:lnTo>
                    <a:pt x="11891" y="20650"/>
                  </a:lnTo>
                  <a:lnTo>
                    <a:pt x="12037" y="20836"/>
                  </a:lnTo>
                  <a:lnTo>
                    <a:pt x="12206" y="21004"/>
                  </a:lnTo>
                  <a:lnTo>
                    <a:pt x="12419" y="21190"/>
                  </a:lnTo>
                  <a:lnTo>
                    <a:pt x="12667" y="21320"/>
                  </a:lnTo>
                  <a:lnTo>
                    <a:pt x="12960" y="21432"/>
                  </a:lnTo>
                  <a:lnTo>
                    <a:pt x="13286" y="21544"/>
                  </a:lnTo>
                  <a:lnTo>
                    <a:pt x="13612" y="21655"/>
                  </a:lnTo>
                  <a:lnTo>
                    <a:pt x="13983" y="21693"/>
                  </a:lnTo>
                  <a:lnTo>
                    <a:pt x="14343" y="21730"/>
                  </a:lnTo>
                  <a:lnTo>
                    <a:pt x="14715" y="21730"/>
                  </a:lnTo>
                  <a:lnTo>
                    <a:pt x="15075" y="21730"/>
                  </a:lnTo>
                  <a:lnTo>
                    <a:pt x="15446" y="21655"/>
                  </a:lnTo>
                  <a:lnTo>
                    <a:pt x="15794" y="21581"/>
                  </a:lnTo>
                  <a:lnTo>
                    <a:pt x="16132" y="21432"/>
                  </a:lnTo>
                  <a:lnTo>
                    <a:pt x="16458" y="21302"/>
                  </a:lnTo>
                  <a:lnTo>
                    <a:pt x="16740" y="21078"/>
                  </a:lnTo>
                  <a:lnTo>
                    <a:pt x="16976" y="20836"/>
                  </a:lnTo>
                  <a:lnTo>
                    <a:pt x="17043" y="20650"/>
                  </a:lnTo>
                  <a:lnTo>
                    <a:pt x="17088" y="20426"/>
                  </a:lnTo>
                  <a:lnTo>
                    <a:pt x="17133" y="20222"/>
                  </a:lnTo>
                  <a:lnTo>
                    <a:pt x="17156" y="19980"/>
                  </a:lnTo>
                  <a:lnTo>
                    <a:pt x="17167" y="19477"/>
                  </a:lnTo>
                  <a:lnTo>
                    <a:pt x="17167" y="18974"/>
                  </a:lnTo>
                  <a:lnTo>
                    <a:pt x="17156" y="18397"/>
                  </a:lnTo>
                  <a:lnTo>
                    <a:pt x="17111" y="17820"/>
                  </a:lnTo>
                  <a:lnTo>
                    <a:pt x="17066" y="17261"/>
                  </a:lnTo>
                  <a:lnTo>
                    <a:pt x="16998" y="16646"/>
                  </a:lnTo>
                  <a:lnTo>
                    <a:pt x="16852" y="15511"/>
                  </a:lnTo>
                  <a:lnTo>
                    <a:pt x="16740" y="14393"/>
                  </a:lnTo>
                  <a:lnTo>
                    <a:pt x="16717" y="13928"/>
                  </a:lnTo>
                  <a:lnTo>
                    <a:pt x="16695" y="13462"/>
                  </a:lnTo>
                  <a:lnTo>
                    <a:pt x="16717" y="13071"/>
                  </a:lnTo>
                  <a:lnTo>
                    <a:pt x="16785" y="12755"/>
                  </a:lnTo>
                  <a:lnTo>
                    <a:pt x="16852" y="12419"/>
                  </a:lnTo>
                  <a:lnTo>
                    <a:pt x="16953" y="12140"/>
                  </a:lnTo>
                  <a:lnTo>
                    <a:pt x="17088" y="11898"/>
                  </a:lnTo>
                  <a:lnTo>
                    <a:pt x="17212" y="11675"/>
                  </a:lnTo>
                  <a:lnTo>
                    <a:pt x="17370" y="11470"/>
                  </a:lnTo>
                  <a:lnTo>
                    <a:pt x="17516" y="11284"/>
                  </a:lnTo>
                  <a:lnTo>
                    <a:pt x="17696" y="11135"/>
                  </a:lnTo>
                  <a:lnTo>
                    <a:pt x="17865" y="11042"/>
                  </a:lnTo>
                  <a:lnTo>
                    <a:pt x="18033" y="10930"/>
                  </a:lnTo>
                  <a:lnTo>
                    <a:pt x="18213" y="10893"/>
                  </a:lnTo>
                  <a:lnTo>
                    <a:pt x="18382" y="10893"/>
                  </a:lnTo>
                  <a:lnTo>
                    <a:pt x="18551" y="10967"/>
                  </a:lnTo>
                  <a:lnTo>
                    <a:pt x="18708" y="11042"/>
                  </a:lnTo>
                  <a:lnTo>
                    <a:pt x="18855" y="11172"/>
                  </a:lnTo>
                  <a:lnTo>
                    <a:pt x="19012" y="11358"/>
                  </a:lnTo>
                  <a:lnTo>
                    <a:pt x="19136" y="11600"/>
                  </a:lnTo>
                  <a:lnTo>
                    <a:pt x="19271" y="11861"/>
                  </a:lnTo>
                  <a:lnTo>
                    <a:pt x="19440" y="12028"/>
                  </a:lnTo>
                  <a:lnTo>
                    <a:pt x="19608" y="12177"/>
                  </a:lnTo>
                  <a:lnTo>
                    <a:pt x="19822" y="12289"/>
                  </a:lnTo>
                  <a:lnTo>
                    <a:pt x="20025" y="12289"/>
                  </a:lnTo>
                  <a:lnTo>
                    <a:pt x="20238" y="12289"/>
                  </a:lnTo>
                  <a:lnTo>
                    <a:pt x="20452" y="12215"/>
                  </a:lnTo>
                  <a:lnTo>
                    <a:pt x="20643" y="12103"/>
                  </a:lnTo>
                  <a:lnTo>
                    <a:pt x="20846" y="11973"/>
                  </a:lnTo>
                  <a:lnTo>
                    <a:pt x="21037" y="11786"/>
                  </a:lnTo>
                  <a:lnTo>
                    <a:pt x="21206" y="11563"/>
                  </a:lnTo>
                  <a:lnTo>
                    <a:pt x="21363" y="11321"/>
                  </a:lnTo>
                  <a:lnTo>
                    <a:pt x="21465" y="11079"/>
                  </a:lnTo>
                  <a:lnTo>
                    <a:pt x="21577" y="10744"/>
                  </a:lnTo>
                  <a:lnTo>
                    <a:pt x="21622" y="10427"/>
                  </a:lnTo>
                  <a:lnTo>
                    <a:pt x="21645" y="10111"/>
                  </a:lnTo>
                  <a:lnTo>
                    <a:pt x="21622" y="9608"/>
                  </a:lnTo>
                  <a:lnTo>
                    <a:pt x="21577" y="9142"/>
                  </a:lnTo>
                  <a:lnTo>
                    <a:pt x="21465" y="8751"/>
                  </a:lnTo>
                  <a:lnTo>
                    <a:pt x="21363" y="8397"/>
                  </a:lnTo>
                  <a:lnTo>
                    <a:pt x="21206" y="8062"/>
                  </a:lnTo>
                  <a:lnTo>
                    <a:pt x="21037" y="7820"/>
                  </a:lnTo>
                  <a:lnTo>
                    <a:pt x="20846" y="7597"/>
                  </a:lnTo>
                  <a:lnTo>
                    <a:pt x="20643" y="7429"/>
                  </a:lnTo>
                  <a:lnTo>
                    <a:pt x="20452" y="7317"/>
                  </a:lnTo>
                  <a:lnTo>
                    <a:pt x="20238" y="7206"/>
                  </a:lnTo>
                  <a:lnTo>
                    <a:pt x="20025" y="7168"/>
                  </a:lnTo>
                  <a:lnTo>
                    <a:pt x="19822" y="7206"/>
                  </a:lnTo>
                  <a:lnTo>
                    <a:pt x="19608" y="7243"/>
                  </a:lnTo>
                  <a:lnTo>
                    <a:pt x="19440" y="7355"/>
                  </a:lnTo>
                  <a:lnTo>
                    <a:pt x="19271" y="7504"/>
                  </a:lnTo>
                  <a:lnTo>
                    <a:pt x="19136" y="7708"/>
                  </a:lnTo>
                  <a:lnTo>
                    <a:pt x="19012" y="7895"/>
                  </a:lnTo>
                  <a:lnTo>
                    <a:pt x="18832" y="8025"/>
                  </a:lnTo>
                  <a:lnTo>
                    <a:pt x="18663" y="8174"/>
                  </a:lnTo>
                  <a:lnTo>
                    <a:pt x="18472" y="8248"/>
                  </a:lnTo>
                  <a:lnTo>
                    <a:pt x="18270" y="8286"/>
                  </a:lnTo>
                  <a:lnTo>
                    <a:pt x="18078" y="8323"/>
                  </a:lnTo>
                  <a:lnTo>
                    <a:pt x="17887" y="8323"/>
                  </a:lnTo>
                  <a:lnTo>
                    <a:pt x="17696" y="8248"/>
                  </a:lnTo>
                  <a:lnTo>
                    <a:pt x="17493" y="8174"/>
                  </a:lnTo>
                  <a:lnTo>
                    <a:pt x="17302" y="8062"/>
                  </a:lnTo>
                  <a:lnTo>
                    <a:pt x="17133" y="7969"/>
                  </a:lnTo>
                  <a:lnTo>
                    <a:pt x="16976" y="7783"/>
                  </a:lnTo>
                  <a:lnTo>
                    <a:pt x="16852" y="7597"/>
                  </a:lnTo>
                  <a:lnTo>
                    <a:pt x="16740" y="7429"/>
                  </a:lnTo>
                  <a:lnTo>
                    <a:pt x="16672" y="7168"/>
                  </a:lnTo>
                  <a:lnTo>
                    <a:pt x="16638" y="6926"/>
                  </a:lnTo>
                  <a:lnTo>
                    <a:pt x="16616" y="6498"/>
                  </a:lnTo>
                  <a:lnTo>
                    <a:pt x="16616" y="5772"/>
                  </a:lnTo>
                  <a:lnTo>
                    <a:pt x="16650" y="4915"/>
                  </a:lnTo>
                  <a:lnTo>
                    <a:pt x="16695" y="3928"/>
                  </a:lnTo>
                  <a:lnTo>
                    <a:pt x="16762" y="2960"/>
                  </a:lnTo>
                  <a:lnTo>
                    <a:pt x="16830" y="1992"/>
                  </a:lnTo>
                  <a:lnTo>
                    <a:pt x="16908" y="1173"/>
                  </a:lnTo>
                  <a:lnTo>
                    <a:pt x="16976" y="521"/>
                  </a:lnTo>
                  <a:lnTo>
                    <a:pt x="16953" y="521"/>
                  </a:lnTo>
                  <a:lnTo>
                    <a:pt x="16931" y="521"/>
                  </a:lnTo>
                  <a:lnTo>
                    <a:pt x="16267" y="484"/>
                  </a:lnTo>
                  <a:lnTo>
                    <a:pt x="15637" y="428"/>
                  </a:lnTo>
                  <a:lnTo>
                    <a:pt x="15063" y="353"/>
                  </a:lnTo>
                  <a:lnTo>
                    <a:pt x="14523" y="279"/>
                  </a:lnTo>
                  <a:lnTo>
                    <a:pt x="14040" y="167"/>
                  </a:lnTo>
                  <a:lnTo>
                    <a:pt x="13635" y="93"/>
                  </a:lnTo>
                  <a:lnTo>
                    <a:pt x="13331" y="18"/>
                  </a:lnTo>
                  <a:lnTo>
                    <a:pt x="13117" y="18"/>
                  </a:lnTo>
                  <a:lnTo>
                    <a:pt x="12982" y="18"/>
                  </a:lnTo>
                  <a:lnTo>
                    <a:pt x="12858" y="130"/>
                  </a:lnTo>
                  <a:lnTo>
                    <a:pt x="12723" y="279"/>
                  </a:lnTo>
                  <a:lnTo>
                    <a:pt x="12622" y="446"/>
                  </a:lnTo>
                  <a:lnTo>
                    <a:pt x="12510" y="670"/>
                  </a:lnTo>
                  <a:lnTo>
                    <a:pt x="12419" y="912"/>
                  </a:lnTo>
                  <a:lnTo>
                    <a:pt x="12363" y="1210"/>
                  </a:lnTo>
                  <a:lnTo>
                    <a:pt x="12318" y="1526"/>
                  </a:lnTo>
                  <a:lnTo>
                    <a:pt x="12273" y="1843"/>
                  </a:lnTo>
                  <a:lnTo>
                    <a:pt x="12251" y="2215"/>
                  </a:lnTo>
                  <a:lnTo>
                    <a:pt x="12273" y="2532"/>
                  </a:lnTo>
                  <a:lnTo>
                    <a:pt x="12318" y="2886"/>
                  </a:lnTo>
                  <a:lnTo>
                    <a:pt x="12386" y="3240"/>
                  </a:lnTo>
                  <a:lnTo>
                    <a:pt x="12464" y="3556"/>
                  </a:lnTo>
                  <a:lnTo>
                    <a:pt x="12577" y="3891"/>
                  </a:lnTo>
                  <a:lnTo>
                    <a:pt x="12746" y="4171"/>
                  </a:lnTo>
                  <a:lnTo>
                    <a:pt x="12926" y="4487"/>
                  </a:lnTo>
                  <a:lnTo>
                    <a:pt x="13050" y="4860"/>
                  </a:lnTo>
                  <a:lnTo>
                    <a:pt x="13162" y="5251"/>
                  </a:lnTo>
                  <a:lnTo>
                    <a:pt x="13218" y="5604"/>
                  </a:lnTo>
                  <a:lnTo>
                    <a:pt x="13263" y="5995"/>
                  </a:lnTo>
                  <a:lnTo>
                    <a:pt x="13241" y="6386"/>
                  </a:lnTo>
                  <a:lnTo>
                    <a:pt x="13218" y="6740"/>
                  </a:lnTo>
                  <a:lnTo>
                    <a:pt x="13139" y="7094"/>
                  </a:lnTo>
                  <a:lnTo>
                    <a:pt x="13050" y="7429"/>
                  </a:lnTo>
                  <a:lnTo>
                    <a:pt x="12903" y="7746"/>
                  </a:lnTo>
                  <a:lnTo>
                    <a:pt x="12723" y="8025"/>
                  </a:lnTo>
                  <a:lnTo>
                    <a:pt x="12532" y="8286"/>
                  </a:lnTo>
                  <a:lnTo>
                    <a:pt x="12318" y="8491"/>
                  </a:lnTo>
                  <a:lnTo>
                    <a:pt x="12060" y="8677"/>
                  </a:lnTo>
                  <a:lnTo>
                    <a:pt x="11756" y="8788"/>
                  </a:lnTo>
                  <a:lnTo>
                    <a:pt x="11452" y="8826"/>
                  </a:lnTo>
                  <a:lnTo>
                    <a:pt x="11283" y="8826"/>
                  </a:lnTo>
                  <a:lnTo>
                    <a:pt x="11126" y="8826"/>
                  </a:lnTo>
                  <a:lnTo>
                    <a:pt x="11002" y="8788"/>
                  </a:lnTo>
                  <a:lnTo>
                    <a:pt x="10845" y="8714"/>
                  </a:lnTo>
                  <a:lnTo>
                    <a:pt x="10721" y="8640"/>
                  </a:lnTo>
                  <a:lnTo>
                    <a:pt x="10608" y="8565"/>
                  </a:lnTo>
                  <a:lnTo>
                    <a:pt x="10485" y="8453"/>
                  </a:lnTo>
                  <a:lnTo>
                    <a:pt x="10372" y="8323"/>
                  </a:lnTo>
                  <a:lnTo>
                    <a:pt x="10181" y="8062"/>
                  </a:lnTo>
                  <a:lnTo>
                    <a:pt x="10035" y="7746"/>
                  </a:lnTo>
                  <a:lnTo>
                    <a:pt x="9900" y="7392"/>
                  </a:lnTo>
                  <a:lnTo>
                    <a:pt x="9787" y="7001"/>
                  </a:lnTo>
                  <a:lnTo>
                    <a:pt x="9731" y="6610"/>
                  </a:lnTo>
                  <a:lnTo>
                    <a:pt x="9686" y="6219"/>
                  </a:lnTo>
                  <a:lnTo>
                    <a:pt x="9663" y="5772"/>
                  </a:lnTo>
                  <a:lnTo>
                    <a:pt x="9686" y="5381"/>
                  </a:lnTo>
                  <a:lnTo>
                    <a:pt x="9753" y="4990"/>
                  </a:lnTo>
                  <a:lnTo>
                    <a:pt x="9832" y="4636"/>
                  </a:lnTo>
                  <a:lnTo>
                    <a:pt x="9945" y="4320"/>
                  </a:lnTo>
                  <a:lnTo>
                    <a:pt x="10068" y="4022"/>
                  </a:lnTo>
                  <a:lnTo>
                    <a:pt x="10203" y="3817"/>
                  </a:lnTo>
                  <a:lnTo>
                    <a:pt x="10316" y="3593"/>
                  </a:lnTo>
                  <a:lnTo>
                    <a:pt x="10395" y="3351"/>
                  </a:lnTo>
                  <a:lnTo>
                    <a:pt x="10462" y="3109"/>
                  </a:lnTo>
                  <a:lnTo>
                    <a:pt x="10507" y="2848"/>
                  </a:lnTo>
                  <a:lnTo>
                    <a:pt x="10530" y="2606"/>
                  </a:lnTo>
                  <a:lnTo>
                    <a:pt x="10507" y="2346"/>
                  </a:lnTo>
                  <a:lnTo>
                    <a:pt x="10462" y="2141"/>
                  </a:lnTo>
                  <a:lnTo>
                    <a:pt x="10395" y="1880"/>
                  </a:lnTo>
                  <a:lnTo>
                    <a:pt x="10293" y="1638"/>
                  </a:lnTo>
                  <a:lnTo>
                    <a:pt x="10158" y="1415"/>
                  </a:lnTo>
                  <a:lnTo>
                    <a:pt x="9967" y="1210"/>
                  </a:lnTo>
                  <a:lnTo>
                    <a:pt x="9753" y="986"/>
                  </a:lnTo>
                  <a:lnTo>
                    <a:pt x="9495" y="819"/>
                  </a:lnTo>
                  <a:lnTo>
                    <a:pt x="9191" y="670"/>
                  </a:lnTo>
                  <a:lnTo>
                    <a:pt x="8842" y="521"/>
                  </a:lnTo>
                  <a:lnTo>
                    <a:pt x="8471" y="446"/>
                  </a:lnTo>
                  <a:lnTo>
                    <a:pt x="7998" y="428"/>
                  </a:lnTo>
                  <a:lnTo>
                    <a:pt x="7413" y="428"/>
                  </a:lnTo>
                  <a:lnTo>
                    <a:pt x="6817" y="446"/>
                  </a:lnTo>
                  <a:lnTo>
                    <a:pt x="6187" y="521"/>
                  </a:lnTo>
                  <a:lnTo>
                    <a:pt x="5602" y="633"/>
                  </a:lnTo>
                  <a:lnTo>
                    <a:pt x="5107" y="744"/>
                  </a:lnTo>
                  <a:lnTo>
                    <a:pt x="4725" y="856"/>
                  </a:lnTo>
                  <a:lnTo>
                    <a:pt x="4848" y="1564"/>
                  </a:lnTo>
                  <a:lnTo>
                    <a:pt x="5028" y="2495"/>
                  </a:lnTo>
                  <a:lnTo>
                    <a:pt x="5175" y="3556"/>
                  </a:lnTo>
                  <a:lnTo>
                    <a:pt x="5298" y="4673"/>
                  </a:lnTo>
                  <a:lnTo>
                    <a:pt x="5343" y="5213"/>
                  </a:lnTo>
                  <a:lnTo>
                    <a:pt x="5388" y="5753"/>
                  </a:lnTo>
                  <a:lnTo>
                    <a:pt x="5411" y="6275"/>
                  </a:lnTo>
                  <a:lnTo>
                    <a:pt x="5411" y="6740"/>
                  </a:lnTo>
                  <a:lnTo>
                    <a:pt x="5366" y="7168"/>
                  </a:lnTo>
                  <a:lnTo>
                    <a:pt x="5321" y="7541"/>
                  </a:lnTo>
                  <a:lnTo>
                    <a:pt x="5287" y="7708"/>
                  </a:lnTo>
                  <a:lnTo>
                    <a:pt x="5242" y="7857"/>
                  </a:lnTo>
                  <a:lnTo>
                    <a:pt x="5197" y="7969"/>
                  </a:lnTo>
                  <a:lnTo>
                    <a:pt x="5130" y="8062"/>
                  </a:lnTo>
                  <a:lnTo>
                    <a:pt x="5006" y="8248"/>
                  </a:lnTo>
                  <a:lnTo>
                    <a:pt x="4848" y="8397"/>
                  </a:lnTo>
                  <a:lnTo>
                    <a:pt x="4725" y="8528"/>
                  </a:lnTo>
                  <a:lnTo>
                    <a:pt x="4567" y="8640"/>
                  </a:lnTo>
                  <a:lnTo>
                    <a:pt x="4421" y="8714"/>
                  </a:lnTo>
                  <a:lnTo>
                    <a:pt x="4263" y="8751"/>
                  </a:lnTo>
                  <a:lnTo>
                    <a:pt x="4095" y="8788"/>
                  </a:lnTo>
                  <a:lnTo>
                    <a:pt x="3948" y="8788"/>
                  </a:lnTo>
                  <a:lnTo>
                    <a:pt x="3791" y="8751"/>
                  </a:lnTo>
                  <a:lnTo>
                    <a:pt x="3667" y="8714"/>
                  </a:lnTo>
                  <a:lnTo>
                    <a:pt x="3510" y="8677"/>
                  </a:lnTo>
                  <a:lnTo>
                    <a:pt x="3386" y="8602"/>
                  </a:lnTo>
                  <a:lnTo>
                    <a:pt x="3251" y="8491"/>
                  </a:lnTo>
                  <a:lnTo>
                    <a:pt x="3127" y="8360"/>
                  </a:lnTo>
                  <a:lnTo>
                    <a:pt x="3015" y="8248"/>
                  </a:lnTo>
                  <a:lnTo>
                    <a:pt x="2925" y="8062"/>
                  </a:lnTo>
                  <a:lnTo>
                    <a:pt x="2778" y="7857"/>
                  </a:lnTo>
                  <a:lnTo>
                    <a:pt x="2610" y="7671"/>
                  </a:lnTo>
                  <a:lnTo>
                    <a:pt x="2407" y="7541"/>
                  </a:lnTo>
                  <a:lnTo>
                    <a:pt x="2171" y="7466"/>
                  </a:lnTo>
                  <a:lnTo>
                    <a:pt x="1957" y="7429"/>
                  </a:lnTo>
                  <a:lnTo>
                    <a:pt x="1698" y="7429"/>
                  </a:lnTo>
                  <a:lnTo>
                    <a:pt x="1462" y="7466"/>
                  </a:lnTo>
                  <a:lnTo>
                    <a:pt x="1226" y="7559"/>
                  </a:lnTo>
                  <a:lnTo>
                    <a:pt x="989" y="7708"/>
                  </a:lnTo>
                  <a:lnTo>
                    <a:pt x="776" y="7932"/>
                  </a:lnTo>
                  <a:lnTo>
                    <a:pt x="551" y="8211"/>
                  </a:lnTo>
                  <a:lnTo>
                    <a:pt x="382" y="8528"/>
                  </a:lnTo>
                  <a:lnTo>
                    <a:pt x="315" y="8714"/>
                  </a:lnTo>
                  <a:lnTo>
                    <a:pt x="236" y="8919"/>
                  </a:lnTo>
                  <a:lnTo>
                    <a:pt x="191" y="9142"/>
                  </a:lnTo>
                  <a:lnTo>
                    <a:pt x="123" y="9347"/>
                  </a:lnTo>
                  <a:lnTo>
                    <a:pt x="78" y="9608"/>
                  </a:lnTo>
                  <a:lnTo>
                    <a:pt x="56" y="9887"/>
                  </a:lnTo>
                  <a:lnTo>
                    <a:pt x="33" y="10185"/>
                  </a:lnTo>
                  <a:lnTo>
                    <a:pt x="33" y="10464"/>
                  </a:lnTo>
                  <a:lnTo>
                    <a:pt x="33" y="10706"/>
                  </a:lnTo>
                  <a:lnTo>
                    <a:pt x="56" y="10967"/>
                  </a:lnTo>
                  <a:lnTo>
                    <a:pt x="78" y="11172"/>
                  </a:lnTo>
                  <a:lnTo>
                    <a:pt x="123" y="11395"/>
                  </a:lnTo>
                  <a:lnTo>
                    <a:pt x="168" y="11600"/>
                  </a:lnTo>
                  <a:lnTo>
                    <a:pt x="236" y="11786"/>
                  </a:lnTo>
                  <a:lnTo>
                    <a:pt x="292" y="11973"/>
                  </a:lnTo>
                  <a:lnTo>
                    <a:pt x="382" y="12140"/>
                  </a:lnTo>
                  <a:lnTo>
                    <a:pt x="540" y="12419"/>
                  </a:lnTo>
                  <a:lnTo>
                    <a:pt x="731" y="12680"/>
                  </a:lnTo>
                  <a:lnTo>
                    <a:pt x="944" y="12866"/>
                  </a:lnTo>
                  <a:lnTo>
                    <a:pt x="1158" y="12997"/>
                  </a:lnTo>
                  <a:lnTo>
                    <a:pt x="1395" y="13108"/>
                  </a:lnTo>
                  <a:lnTo>
                    <a:pt x="1608" y="13183"/>
                  </a:lnTo>
                  <a:lnTo>
                    <a:pt x="1856" y="13183"/>
                  </a:lnTo>
                  <a:lnTo>
                    <a:pt x="2070" y="13146"/>
                  </a:lnTo>
                  <a:lnTo>
                    <a:pt x="2261" y="13071"/>
                  </a:lnTo>
                  <a:lnTo>
                    <a:pt x="2430" y="12960"/>
                  </a:lnTo>
                  <a:lnTo>
                    <a:pt x="2587" y="12792"/>
                  </a:lnTo>
                  <a:lnTo>
                    <a:pt x="2688" y="12606"/>
                  </a:lnTo>
                  <a:lnTo>
                    <a:pt x="2801" y="12419"/>
                  </a:lnTo>
                  <a:lnTo>
                    <a:pt x="2925" y="12289"/>
                  </a:lnTo>
                  <a:lnTo>
                    <a:pt x="3082" y="12177"/>
                  </a:lnTo>
                  <a:lnTo>
                    <a:pt x="3228" y="12103"/>
                  </a:lnTo>
                  <a:lnTo>
                    <a:pt x="3408" y="12103"/>
                  </a:lnTo>
                  <a:lnTo>
                    <a:pt x="3577" y="12103"/>
                  </a:lnTo>
                  <a:lnTo>
                    <a:pt x="3723" y="12177"/>
                  </a:lnTo>
                  <a:lnTo>
                    <a:pt x="3903" y="12252"/>
                  </a:lnTo>
                  <a:lnTo>
                    <a:pt x="4072" y="12364"/>
                  </a:lnTo>
                  <a:lnTo>
                    <a:pt x="4230" y="12494"/>
                  </a:lnTo>
                  <a:lnTo>
                    <a:pt x="4353" y="12643"/>
                  </a:lnTo>
                  <a:lnTo>
                    <a:pt x="4488" y="12829"/>
                  </a:lnTo>
                  <a:lnTo>
                    <a:pt x="4567" y="13034"/>
                  </a:lnTo>
                  <a:lnTo>
                    <a:pt x="4657" y="13257"/>
                  </a:lnTo>
                  <a:lnTo>
                    <a:pt x="4702" y="13462"/>
                  </a:lnTo>
                  <a:lnTo>
                    <a:pt x="4725" y="13686"/>
                  </a:lnTo>
                  <a:lnTo>
                    <a:pt x="4702" y="14282"/>
                  </a:lnTo>
                  <a:lnTo>
                    <a:pt x="4657" y="15045"/>
                  </a:lnTo>
                  <a:lnTo>
                    <a:pt x="4612" y="15976"/>
                  </a:lnTo>
                  <a:lnTo>
                    <a:pt x="4590" y="16926"/>
                  </a:lnTo>
                  <a:lnTo>
                    <a:pt x="4567" y="17968"/>
                  </a:lnTo>
                  <a:lnTo>
                    <a:pt x="4567" y="19011"/>
                  </a:lnTo>
                  <a:lnTo>
                    <a:pt x="4590" y="19514"/>
                  </a:lnTo>
                  <a:lnTo>
                    <a:pt x="4612" y="19980"/>
                  </a:lnTo>
                  <a:lnTo>
                    <a:pt x="4657" y="20426"/>
                  </a:lnTo>
                  <a:lnTo>
                    <a:pt x="4725" y="20836"/>
                  </a:lnTo>
                  <a:lnTo>
                    <a:pt x="4848" y="20929"/>
                  </a:lnTo>
                  <a:lnTo>
                    <a:pt x="5040" y="21004"/>
                  </a:lnTo>
                  <a:lnTo>
                    <a:pt x="5265" y="21078"/>
                  </a:lnTo>
                  <a:lnTo>
                    <a:pt x="5478" y="21115"/>
                  </a:lnTo>
                  <a:lnTo>
                    <a:pt x="6041" y="21115"/>
                  </a:lnTo>
                  <a:lnTo>
                    <a:pt x="6637" y="21078"/>
                  </a:lnTo>
                  <a:lnTo>
                    <a:pt x="7312" y="21004"/>
                  </a:lnTo>
                  <a:lnTo>
                    <a:pt x="7998" y="20929"/>
                  </a:lnTo>
                  <a:lnTo>
                    <a:pt x="8696" y="20855"/>
                  </a:lnTo>
                  <a:lnTo>
                    <a:pt x="9360" y="20836"/>
                  </a:lnTo>
                  <a:close/>
                </a:path>
              </a:pathLst>
            </a:custGeom>
            <a:solidFill>
              <a:schemeClr val="accent2">
                <a:lumMod val="60000"/>
                <a:lumOff val="40000"/>
              </a:schemeClr>
            </a:solidFill>
            <a:ln w="12700">
              <a:solidFill>
                <a:schemeClr val="bg2"/>
              </a:solidFill>
              <a:miter lim="800000"/>
              <a:headEnd/>
              <a:tailEnd/>
            </a:ln>
          </p:spPr>
          <p:txBody>
            <a:bodyPr lIns="45720" rIns="45720" anchor="ctr" anchorCtr="1"/>
            <a:lstStyle/>
            <a:p>
              <a:pPr eaLnBrk="1" hangingPunct="1"/>
              <a:endParaRPr lang="en-GB" b="1" dirty="0">
                <a:solidFill>
                  <a:schemeClr val="bg1"/>
                </a:solidFill>
                <a:latin typeface="+mj-lt"/>
              </a:endParaRPr>
            </a:p>
          </p:txBody>
        </p:sp>
        <p:sp>
          <p:nvSpPr>
            <p:cNvPr id="38" name="Puzzle3"/>
            <p:cNvSpPr>
              <a:spLocks noEditPoints="1" noChangeArrowheads="1"/>
            </p:cNvSpPr>
            <p:nvPr/>
          </p:nvSpPr>
          <p:spPr bwMode="gray">
            <a:xfrm>
              <a:off x="2448487" y="2059200"/>
              <a:ext cx="1546225" cy="2308225"/>
            </a:xfrm>
            <a:custGeom>
              <a:avLst/>
              <a:gdLst>
                <a:gd name="T0" fmla="*/ 10391 w 21600"/>
                <a:gd name="T1" fmla="*/ 15806 h 21600"/>
                <a:gd name="T2" fmla="*/ 20551 w 21600"/>
                <a:gd name="T3" fmla="*/ 21088 h 21600"/>
                <a:gd name="T4" fmla="*/ 13180 w 21600"/>
                <a:gd name="T5" fmla="*/ 13801 h 21600"/>
                <a:gd name="T6" fmla="*/ 20551 w 21600"/>
                <a:gd name="T7" fmla="*/ 7025 h 21600"/>
                <a:gd name="T8" fmla="*/ 10500 w 21600"/>
                <a:gd name="T9" fmla="*/ 52 h 21600"/>
                <a:gd name="T10" fmla="*/ 692 w 21600"/>
                <a:gd name="T11" fmla="*/ 6802 h 21600"/>
                <a:gd name="T12" fmla="*/ 8064 w 21600"/>
                <a:gd name="T13" fmla="*/ 13526 h 21600"/>
                <a:gd name="T14" fmla="*/ 692 w 21600"/>
                <a:gd name="T15" fmla="*/ 21088 h 21600"/>
                <a:gd name="T16" fmla="*/ 2273 w 21600"/>
                <a:gd name="T17" fmla="*/ 7719 h 21600"/>
                <a:gd name="T18" fmla="*/ 19149 w 21600"/>
                <a:gd name="T19" fmla="*/ 20237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T16" t="T17" r="T18" b="T19"/>
              <a:pathLst>
                <a:path w="21600" h="21600">
                  <a:moveTo>
                    <a:pt x="6625" y="20892"/>
                  </a:moveTo>
                  <a:lnTo>
                    <a:pt x="7105" y="21023"/>
                  </a:lnTo>
                  <a:lnTo>
                    <a:pt x="7513" y="21088"/>
                  </a:lnTo>
                  <a:lnTo>
                    <a:pt x="7922" y="21115"/>
                  </a:lnTo>
                  <a:lnTo>
                    <a:pt x="8242" y="21115"/>
                  </a:lnTo>
                  <a:lnTo>
                    <a:pt x="8544" y="21062"/>
                  </a:lnTo>
                  <a:lnTo>
                    <a:pt x="8810" y="20997"/>
                  </a:lnTo>
                  <a:lnTo>
                    <a:pt x="9023" y="20892"/>
                  </a:lnTo>
                  <a:lnTo>
                    <a:pt x="9148" y="20761"/>
                  </a:lnTo>
                  <a:lnTo>
                    <a:pt x="9290" y="20616"/>
                  </a:lnTo>
                  <a:lnTo>
                    <a:pt x="9361" y="20459"/>
                  </a:lnTo>
                  <a:lnTo>
                    <a:pt x="9396" y="20289"/>
                  </a:lnTo>
                  <a:lnTo>
                    <a:pt x="9396" y="20092"/>
                  </a:lnTo>
                  <a:lnTo>
                    <a:pt x="9325" y="19909"/>
                  </a:lnTo>
                  <a:lnTo>
                    <a:pt x="9219" y="19738"/>
                  </a:lnTo>
                  <a:lnTo>
                    <a:pt x="9094" y="19555"/>
                  </a:lnTo>
                  <a:lnTo>
                    <a:pt x="8917" y="19384"/>
                  </a:lnTo>
                  <a:lnTo>
                    <a:pt x="8650" y="19162"/>
                  </a:lnTo>
                  <a:lnTo>
                    <a:pt x="8437" y="18900"/>
                  </a:lnTo>
                  <a:lnTo>
                    <a:pt x="8277" y="18624"/>
                  </a:lnTo>
                  <a:lnTo>
                    <a:pt x="8135" y="18349"/>
                  </a:lnTo>
                  <a:lnTo>
                    <a:pt x="8028" y="18048"/>
                  </a:lnTo>
                  <a:lnTo>
                    <a:pt x="7993" y="17746"/>
                  </a:lnTo>
                  <a:lnTo>
                    <a:pt x="7993" y="17471"/>
                  </a:lnTo>
                  <a:lnTo>
                    <a:pt x="8028" y="17169"/>
                  </a:lnTo>
                  <a:lnTo>
                    <a:pt x="8135" y="16920"/>
                  </a:lnTo>
                  <a:lnTo>
                    <a:pt x="8277" y="16671"/>
                  </a:lnTo>
                  <a:lnTo>
                    <a:pt x="8366" y="16540"/>
                  </a:lnTo>
                  <a:lnTo>
                    <a:pt x="8473" y="16409"/>
                  </a:lnTo>
                  <a:lnTo>
                    <a:pt x="8615" y="16317"/>
                  </a:lnTo>
                  <a:lnTo>
                    <a:pt x="8739" y="16213"/>
                  </a:lnTo>
                  <a:lnTo>
                    <a:pt x="8881" y="16134"/>
                  </a:lnTo>
                  <a:lnTo>
                    <a:pt x="9059" y="16055"/>
                  </a:lnTo>
                  <a:lnTo>
                    <a:pt x="9254" y="15990"/>
                  </a:lnTo>
                  <a:lnTo>
                    <a:pt x="9432" y="15911"/>
                  </a:lnTo>
                  <a:lnTo>
                    <a:pt x="9663" y="15885"/>
                  </a:lnTo>
                  <a:lnTo>
                    <a:pt x="9876" y="15833"/>
                  </a:lnTo>
                  <a:lnTo>
                    <a:pt x="10142" y="15806"/>
                  </a:lnTo>
                  <a:lnTo>
                    <a:pt x="10391" y="15806"/>
                  </a:lnTo>
                  <a:lnTo>
                    <a:pt x="10728" y="15806"/>
                  </a:lnTo>
                  <a:lnTo>
                    <a:pt x="10995" y="15806"/>
                  </a:lnTo>
                  <a:lnTo>
                    <a:pt x="11279" y="15833"/>
                  </a:lnTo>
                  <a:lnTo>
                    <a:pt x="11546" y="15885"/>
                  </a:lnTo>
                  <a:lnTo>
                    <a:pt x="11776" y="15937"/>
                  </a:lnTo>
                  <a:lnTo>
                    <a:pt x="12025" y="15990"/>
                  </a:lnTo>
                  <a:lnTo>
                    <a:pt x="12221" y="16055"/>
                  </a:lnTo>
                  <a:lnTo>
                    <a:pt x="12434" y="16134"/>
                  </a:lnTo>
                  <a:lnTo>
                    <a:pt x="12611" y="16213"/>
                  </a:lnTo>
                  <a:lnTo>
                    <a:pt x="12771" y="16317"/>
                  </a:lnTo>
                  <a:lnTo>
                    <a:pt x="12913" y="16409"/>
                  </a:lnTo>
                  <a:lnTo>
                    <a:pt x="13038" y="16514"/>
                  </a:lnTo>
                  <a:lnTo>
                    <a:pt x="13251" y="16737"/>
                  </a:lnTo>
                  <a:lnTo>
                    <a:pt x="13428" y="16986"/>
                  </a:lnTo>
                  <a:lnTo>
                    <a:pt x="13517" y="17248"/>
                  </a:lnTo>
                  <a:lnTo>
                    <a:pt x="13588" y="17523"/>
                  </a:lnTo>
                  <a:lnTo>
                    <a:pt x="13588" y="17799"/>
                  </a:lnTo>
                  <a:lnTo>
                    <a:pt x="13517" y="18074"/>
                  </a:lnTo>
                  <a:lnTo>
                    <a:pt x="13428" y="18323"/>
                  </a:lnTo>
                  <a:lnTo>
                    <a:pt x="13286" y="18572"/>
                  </a:lnTo>
                  <a:lnTo>
                    <a:pt x="13109" y="18808"/>
                  </a:lnTo>
                  <a:lnTo>
                    <a:pt x="12878" y="19031"/>
                  </a:lnTo>
                  <a:lnTo>
                    <a:pt x="12434" y="19411"/>
                  </a:lnTo>
                  <a:lnTo>
                    <a:pt x="12132" y="19738"/>
                  </a:lnTo>
                  <a:lnTo>
                    <a:pt x="12025" y="19856"/>
                  </a:lnTo>
                  <a:lnTo>
                    <a:pt x="11919" y="20014"/>
                  </a:lnTo>
                  <a:lnTo>
                    <a:pt x="11883" y="20132"/>
                  </a:lnTo>
                  <a:lnTo>
                    <a:pt x="11883" y="20263"/>
                  </a:lnTo>
                  <a:lnTo>
                    <a:pt x="11883" y="20394"/>
                  </a:lnTo>
                  <a:lnTo>
                    <a:pt x="11954" y="20485"/>
                  </a:lnTo>
                  <a:lnTo>
                    <a:pt x="12061" y="20590"/>
                  </a:lnTo>
                  <a:lnTo>
                    <a:pt x="12185" y="20695"/>
                  </a:lnTo>
                  <a:lnTo>
                    <a:pt x="12327" y="20787"/>
                  </a:lnTo>
                  <a:lnTo>
                    <a:pt x="12540" y="20892"/>
                  </a:lnTo>
                  <a:lnTo>
                    <a:pt x="12771" y="20997"/>
                  </a:lnTo>
                  <a:lnTo>
                    <a:pt x="13073" y="21088"/>
                  </a:lnTo>
                  <a:lnTo>
                    <a:pt x="13428" y="21193"/>
                  </a:lnTo>
                  <a:lnTo>
                    <a:pt x="13873" y="21298"/>
                  </a:lnTo>
                  <a:lnTo>
                    <a:pt x="14317" y="21390"/>
                  </a:lnTo>
                  <a:lnTo>
                    <a:pt x="14778" y="21468"/>
                  </a:lnTo>
                  <a:lnTo>
                    <a:pt x="15294" y="21547"/>
                  </a:lnTo>
                  <a:lnTo>
                    <a:pt x="15809" y="21600"/>
                  </a:lnTo>
                  <a:lnTo>
                    <a:pt x="16359" y="21652"/>
                  </a:lnTo>
                  <a:lnTo>
                    <a:pt x="16875" y="21678"/>
                  </a:lnTo>
                  <a:lnTo>
                    <a:pt x="17407" y="21678"/>
                  </a:lnTo>
                  <a:lnTo>
                    <a:pt x="17958" y="21678"/>
                  </a:lnTo>
                  <a:lnTo>
                    <a:pt x="18473" y="21652"/>
                  </a:lnTo>
                  <a:lnTo>
                    <a:pt x="18953" y="21573"/>
                  </a:lnTo>
                  <a:lnTo>
                    <a:pt x="19397" y="21495"/>
                  </a:lnTo>
                  <a:lnTo>
                    <a:pt x="19841" y="21390"/>
                  </a:lnTo>
                  <a:lnTo>
                    <a:pt x="20214" y="21272"/>
                  </a:lnTo>
                  <a:lnTo>
                    <a:pt x="20551" y="21088"/>
                  </a:lnTo>
                  <a:lnTo>
                    <a:pt x="20480" y="20787"/>
                  </a:lnTo>
                  <a:lnTo>
                    <a:pt x="20409" y="20485"/>
                  </a:lnTo>
                  <a:lnTo>
                    <a:pt x="20356" y="20158"/>
                  </a:lnTo>
                  <a:lnTo>
                    <a:pt x="20356" y="19804"/>
                  </a:lnTo>
                  <a:lnTo>
                    <a:pt x="20321" y="19083"/>
                  </a:lnTo>
                  <a:lnTo>
                    <a:pt x="20356" y="18349"/>
                  </a:lnTo>
                  <a:lnTo>
                    <a:pt x="20409" y="17641"/>
                  </a:lnTo>
                  <a:lnTo>
                    <a:pt x="20480" y="17012"/>
                  </a:lnTo>
                  <a:lnTo>
                    <a:pt x="20551" y="16488"/>
                  </a:lnTo>
                  <a:lnTo>
                    <a:pt x="20551" y="16055"/>
                  </a:lnTo>
                  <a:lnTo>
                    <a:pt x="20551" y="15911"/>
                  </a:lnTo>
                  <a:lnTo>
                    <a:pt x="20445" y="15754"/>
                  </a:lnTo>
                  <a:lnTo>
                    <a:pt x="20356" y="15610"/>
                  </a:lnTo>
                  <a:lnTo>
                    <a:pt x="20178" y="15452"/>
                  </a:lnTo>
                  <a:lnTo>
                    <a:pt x="20001" y="15334"/>
                  </a:lnTo>
                  <a:lnTo>
                    <a:pt x="19770" y="15230"/>
                  </a:lnTo>
                  <a:lnTo>
                    <a:pt x="19521" y="15125"/>
                  </a:lnTo>
                  <a:lnTo>
                    <a:pt x="19290" y="15059"/>
                  </a:lnTo>
                  <a:lnTo>
                    <a:pt x="19024" y="15007"/>
                  </a:lnTo>
                  <a:lnTo>
                    <a:pt x="18740" y="14954"/>
                  </a:lnTo>
                  <a:lnTo>
                    <a:pt x="18509" y="14954"/>
                  </a:lnTo>
                  <a:lnTo>
                    <a:pt x="18225" y="14954"/>
                  </a:lnTo>
                  <a:lnTo>
                    <a:pt x="17994" y="15007"/>
                  </a:lnTo>
                  <a:lnTo>
                    <a:pt x="17763" y="15085"/>
                  </a:lnTo>
                  <a:lnTo>
                    <a:pt x="17550" y="15177"/>
                  </a:lnTo>
                  <a:lnTo>
                    <a:pt x="17372" y="15308"/>
                  </a:lnTo>
                  <a:lnTo>
                    <a:pt x="17176" y="15426"/>
                  </a:lnTo>
                  <a:lnTo>
                    <a:pt x="16928" y="15557"/>
                  </a:lnTo>
                  <a:lnTo>
                    <a:pt x="16661" y="15636"/>
                  </a:lnTo>
                  <a:lnTo>
                    <a:pt x="16359" y="15688"/>
                  </a:lnTo>
                  <a:lnTo>
                    <a:pt x="16022" y="15715"/>
                  </a:lnTo>
                  <a:lnTo>
                    <a:pt x="15667" y="15688"/>
                  </a:lnTo>
                  <a:lnTo>
                    <a:pt x="15294" y="15662"/>
                  </a:lnTo>
                  <a:lnTo>
                    <a:pt x="14956" y="15583"/>
                  </a:lnTo>
                  <a:lnTo>
                    <a:pt x="14619" y="15479"/>
                  </a:lnTo>
                  <a:lnTo>
                    <a:pt x="14281" y="15334"/>
                  </a:lnTo>
                  <a:lnTo>
                    <a:pt x="13961" y="15177"/>
                  </a:lnTo>
                  <a:lnTo>
                    <a:pt x="13695" y="14981"/>
                  </a:lnTo>
                  <a:lnTo>
                    <a:pt x="13588" y="14850"/>
                  </a:lnTo>
                  <a:lnTo>
                    <a:pt x="13482" y="14732"/>
                  </a:lnTo>
                  <a:lnTo>
                    <a:pt x="13393" y="14600"/>
                  </a:lnTo>
                  <a:lnTo>
                    <a:pt x="13322" y="14456"/>
                  </a:lnTo>
                  <a:lnTo>
                    <a:pt x="13251" y="14299"/>
                  </a:lnTo>
                  <a:lnTo>
                    <a:pt x="13215" y="14155"/>
                  </a:lnTo>
                  <a:lnTo>
                    <a:pt x="13180" y="13971"/>
                  </a:lnTo>
                  <a:lnTo>
                    <a:pt x="13180" y="13801"/>
                  </a:lnTo>
                  <a:lnTo>
                    <a:pt x="13180" y="13591"/>
                  </a:lnTo>
                  <a:lnTo>
                    <a:pt x="13215" y="13395"/>
                  </a:lnTo>
                  <a:lnTo>
                    <a:pt x="13251" y="13198"/>
                  </a:lnTo>
                  <a:lnTo>
                    <a:pt x="13322" y="13015"/>
                  </a:lnTo>
                  <a:lnTo>
                    <a:pt x="13393" y="12870"/>
                  </a:lnTo>
                  <a:lnTo>
                    <a:pt x="13482" y="12713"/>
                  </a:lnTo>
                  <a:lnTo>
                    <a:pt x="13588" y="12569"/>
                  </a:lnTo>
                  <a:lnTo>
                    <a:pt x="13730" y="12438"/>
                  </a:lnTo>
                  <a:lnTo>
                    <a:pt x="13997" y="12215"/>
                  </a:lnTo>
                  <a:lnTo>
                    <a:pt x="14334" y="12005"/>
                  </a:lnTo>
                  <a:lnTo>
                    <a:pt x="14690" y="11861"/>
                  </a:lnTo>
                  <a:lnTo>
                    <a:pt x="15063" y="11756"/>
                  </a:lnTo>
                  <a:lnTo>
                    <a:pt x="15436" y="11678"/>
                  </a:lnTo>
                  <a:lnTo>
                    <a:pt x="15809" y="11638"/>
                  </a:lnTo>
                  <a:lnTo>
                    <a:pt x="16182" y="11638"/>
                  </a:lnTo>
                  <a:lnTo>
                    <a:pt x="16555" y="11678"/>
                  </a:lnTo>
                  <a:lnTo>
                    <a:pt x="16910" y="11730"/>
                  </a:lnTo>
                  <a:lnTo>
                    <a:pt x="17248" y="11835"/>
                  </a:lnTo>
                  <a:lnTo>
                    <a:pt x="17514" y="11966"/>
                  </a:lnTo>
                  <a:lnTo>
                    <a:pt x="17763" y="12110"/>
                  </a:lnTo>
                  <a:lnTo>
                    <a:pt x="17887" y="12215"/>
                  </a:lnTo>
                  <a:lnTo>
                    <a:pt x="18065" y="12307"/>
                  </a:lnTo>
                  <a:lnTo>
                    <a:pt x="18260" y="12412"/>
                  </a:lnTo>
                  <a:lnTo>
                    <a:pt x="18438" y="12464"/>
                  </a:lnTo>
                  <a:lnTo>
                    <a:pt x="18669" y="12543"/>
                  </a:lnTo>
                  <a:lnTo>
                    <a:pt x="18882" y="12569"/>
                  </a:lnTo>
                  <a:lnTo>
                    <a:pt x="19113" y="12595"/>
                  </a:lnTo>
                  <a:lnTo>
                    <a:pt x="19361" y="12608"/>
                  </a:lnTo>
                  <a:lnTo>
                    <a:pt x="19592" y="12608"/>
                  </a:lnTo>
                  <a:lnTo>
                    <a:pt x="19841" y="12595"/>
                  </a:lnTo>
                  <a:lnTo>
                    <a:pt x="20072" y="12543"/>
                  </a:lnTo>
                  <a:lnTo>
                    <a:pt x="20321" y="12490"/>
                  </a:lnTo>
                  <a:lnTo>
                    <a:pt x="20551" y="12438"/>
                  </a:lnTo>
                  <a:lnTo>
                    <a:pt x="20800" y="12333"/>
                  </a:lnTo>
                  <a:lnTo>
                    <a:pt x="20996" y="12241"/>
                  </a:lnTo>
                  <a:lnTo>
                    <a:pt x="21244" y="12110"/>
                  </a:lnTo>
                  <a:lnTo>
                    <a:pt x="21298" y="12032"/>
                  </a:lnTo>
                  <a:lnTo>
                    <a:pt x="21404" y="11966"/>
                  </a:lnTo>
                  <a:lnTo>
                    <a:pt x="21475" y="11861"/>
                  </a:lnTo>
                  <a:lnTo>
                    <a:pt x="21511" y="11730"/>
                  </a:lnTo>
                  <a:lnTo>
                    <a:pt x="21617" y="11481"/>
                  </a:lnTo>
                  <a:lnTo>
                    <a:pt x="21653" y="11180"/>
                  </a:lnTo>
                  <a:lnTo>
                    <a:pt x="21653" y="10826"/>
                  </a:lnTo>
                  <a:lnTo>
                    <a:pt x="21653" y="10472"/>
                  </a:lnTo>
                  <a:lnTo>
                    <a:pt x="21582" y="10092"/>
                  </a:lnTo>
                  <a:lnTo>
                    <a:pt x="21511" y="9725"/>
                  </a:lnTo>
                  <a:lnTo>
                    <a:pt x="21298" y="8912"/>
                  </a:lnTo>
                  <a:lnTo>
                    <a:pt x="21067" y="8191"/>
                  </a:lnTo>
                  <a:lnTo>
                    <a:pt x="20800" y="7536"/>
                  </a:lnTo>
                  <a:lnTo>
                    <a:pt x="20551" y="7025"/>
                  </a:lnTo>
                  <a:lnTo>
                    <a:pt x="20001" y="7103"/>
                  </a:lnTo>
                  <a:lnTo>
                    <a:pt x="19432" y="7156"/>
                  </a:lnTo>
                  <a:lnTo>
                    <a:pt x="18846" y="7208"/>
                  </a:lnTo>
                  <a:lnTo>
                    <a:pt x="18225" y="7208"/>
                  </a:lnTo>
                  <a:lnTo>
                    <a:pt x="17656" y="7208"/>
                  </a:lnTo>
                  <a:lnTo>
                    <a:pt x="17070" y="7182"/>
                  </a:lnTo>
                  <a:lnTo>
                    <a:pt x="16484" y="7156"/>
                  </a:lnTo>
                  <a:lnTo>
                    <a:pt x="15986" y="7103"/>
                  </a:lnTo>
                  <a:lnTo>
                    <a:pt x="14992" y="6999"/>
                  </a:lnTo>
                  <a:lnTo>
                    <a:pt x="14210" y="6907"/>
                  </a:lnTo>
                  <a:lnTo>
                    <a:pt x="13695" y="6828"/>
                  </a:lnTo>
                  <a:lnTo>
                    <a:pt x="13517" y="6802"/>
                  </a:lnTo>
                  <a:lnTo>
                    <a:pt x="13073" y="6645"/>
                  </a:lnTo>
                  <a:lnTo>
                    <a:pt x="12700" y="6474"/>
                  </a:lnTo>
                  <a:lnTo>
                    <a:pt x="12363" y="6304"/>
                  </a:lnTo>
                  <a:lnTo>
                    <a:pt x="12132" y="6094"/>
                  </a:lnTo>
                  <a:lnTo>
                    <a:pt x="11919" y="5871"/>
                  </a:lnTo>
                  <a:lnTo>
                    <a:pt x="11776" y="5649"/>
                  </a:lnTo>
                  <a:lnTo>
                    <a:pt x="11688" y="5413"/>
                  </a:lnTo>
                  <a:lnTo>
                    <a:pt x="11617" y="5190"/>
                  </a:lnTo>
                  <a:lnTo>
                    <a:pt x="11617" y="4941"/>
                  </a:lnTo>
                  <a:lnTo>
                    <a:pt x="11652" y="4718"/>
                  </a:lnTo>
                  <a:lnTo>
                    <a:pt x="11723" y="4482"/>
                  </a:lnTo>
                  <a:lnTo>
                    <a:pt x="11812" y="4285"/>
                  </a:lnTo>
                  <a:lnTo>
                    <a:pt x="11919" y="4089"/>
                  </a:lnTo>
                  <a:lnTo>
                    <a:pt x="12096" y="3905"/>
                  </a:lnTo>
                  <a:lnTo>
                    <a:pt x="12292" y="3735"/>
                  </a:lnTo>
                  <a:lnTo>
                    <a:pt x="12505" y="3604"/>
                  </a:lnTo>
                  <a:lnTo>
                    <a:pt x="12700" y="3460"/>
                  </a:lnTo>
                  <a:lnTo>
                    <a:pt x="12878" y="3250"/>
                  </a:lnTo>
                  <a:lnTo>
                    <a:pt x="13038" y="3027"/>
                  </a:lnTo>
                  <a:lnTo>
                    <a:pt x="13180" y="2752"/>
                  </a:lnTo>
                  <a:lnTo>
                    <a:pt x="13286" y="2477"/>
                  </a:lnTo>
                  <a:lnTo>
                    <a:pt x="13322" y="2175"/>
                  </a:lnTo>
                  <a:lnTo>
                    <a:pt x="13357" y="1874"/>
                  </a:lnTo>
                  <a:lnTo>
                    <a:pt x="13286" y="1572"/>
                  </a:lnTo>
                  <a:lnTo>
                    <a:pt x="13180" y="1271"/>
                  </a:lnTo>
                  <a:lnTo>
                    <a:pt x="13038" y="983"/>
                  </a:lnTo>
                  <a:lnTo>
                    <a:pt x="12949" y="865"/>
                  </a:lnTo>
                  <a:lnTo>
                    <a:pt x="12807" y="733"/>
                  </a:lnTo>
                  <a:lnTo>
                    <a:pt x="12665" y="616"/>
                  </a:lnTo>
                  <a:lnTo>
                    <a:pt x="12505" y="511"/>
                  </a:lnTo>
                  <a:lnTo>
                    <a:pt x="12327" y="406"/>
                  </a:lnTo>
                  <a:lnTo>
                    <a:pt x="12132" y="314"/>
                  </a:lnTo>
                  <a:lnTo>
                    <a:pt x="11883" y="235"/>
                  </a:lnTo>
                  <a:lnTo>
                    <a:pt x="11652" y="183"/>
                  </a:lnTo>
                  <a:lnTo>
                    <a:pt x="11368" y="104"/>
                  </a:lnTo>
                  <a:lnTo>
                    <a:pt x="11101" y="78"/>
                  </a:lnTo>
                  <a:lnTo>
                    <a:pt x="10800" y="52"/>
                  </a:lnTo>
                  <a:lnTo>
                    <a:pt x="10444" y="52"/>
                  </a:lnTo>
                  <a:lnTo>
                    <a:pt x="10142" y="52"/>
                  </a:lnTo>
                  <a:lnTo>
                    <a:pt x="9840" y="78"/>
                  </a:lnTo>
                  <a:lnTo>
                    <a:pt x="9574" y="104"/>
                  </a:lnTo>
                  <a:lnTo>
                    <a:pt x="9325" y="157"/>
                  </a:lnTo>
                  <a:lnTo>
                    <a:pt x="9094" y="209"/>
                  </a:lnTo>
                  <a:lnTo>
                    <a:pt x="8846" y="262"/>
                  </a:lnTo>
                  <a:lnTo>
                    <a:pt x="8650" y="340"/>
                  </a:lnTo>
                  <a:lnTo>
                    <a:pt x="8437" y="432"/>
                  </a:lnTo>
                  <a:lnTo>
                    <a:pt x="8277" y="511"/>
                  </a:lnTo>
                  <a:lnTo>
                    <a:pt x="8100" y="616"/>
                  </a:lnTo>
                  <a:lnTo>
                    <a:pt x="7957" y="707"/>
                  </a:lnTo>
                  <a:lnTo>
                    <a:pt x="7833" y="838"/>
                  </a:lnTo>
                  <a:lnTo>
                    <a:pt x="7620" y="1061"/>
                  </a:lnTo>
                  <a:lnTo>
                    <a:pt x="7442" y="1336"/>
                  </a:lnTo>
                  <a:lnTo>
                    <a:pt x="7353" y="1599"/>
                  </a:lnTo>
                  <a:lnTo>
                    <a:pt x="7318" y="1900"/>
                  </a:lnTo>
                  <a:lnTo>
                    <a:pt x="7318" y="2175"/>
                  </a:lnTo>
                  <a:lnTo>
                    <a:pt x="7353" y="2450"/>
                  </a:lnTo>
                  <a:lnTo>
                    <a:pt x="7442" y="2726"/>
                  </a:lnTo>
                  <a:lnTo>
                    <a:pt x="7620" y="2975"/>
                  </a:lnTo>
                  <a:lnTo>
                    <a:pt x="7833" y="3198"/>
                  </a:lnTo>
                  <a:lnTo>
                    <a:pt x="8064" y="3433"/>
                  </a:lnTo>
                  <a:lnTo>
                    <a:pt x="8295" y="3630"/>
                  </a:lnTo>
                  <a:lnTo>
                    <a:pt x="8508" y="3853"/>
                  </a:lnTo>
                  <a:lnTo>
                    <a:pt x="8686" y="4089"/>
                  </a:lnTo>
                  <a:lnTo>
                    <a:pt x="8775" y="4312"/>
                  </a:lnTo>
                  <a:lnTo>
                    <a:pt x="8846" y="4561"/>
                  </a:lnTo>
                  <a:lnTo>
                    <a:pt x="8846" y="4810"/>
                  </a:lnTo>
                  <a:lnTo>
                    <a:pt x="8810" y="5059"/>
                  </a:lnTo>
                  <a:lnTo>
                    <a:pt x="8721" y="5295"/>
                  </a:lnTo>
                  <a:lnTo>
                    <a:pt x="8579" y="5544"/>
                  </a:lnTo>
                  <a:lnTo>
                    <a:pt x="8366" y="5766"/>
                  </a:lnTo>
                  <a:lnTo>
                    <a:pt x="8135" y="5976"/>
                  </a:lnTo>
                  <a:lnTo>
                    <a:pt x="7833" y="6199"/>
                  </a:lnTo>
                  <a:lnTo>
                    <a:pt x="7478" y="6369"/>
                  </a:lnTo>
                  <a:lnTo>
                    <a:pt x="7069" y="6527"/>
                  </a:lnTo>
                  <a:lnTo>
                    <a:pt x="6590" y="6671"/>
                  </a:lnTo>
                  <a:lnTo>
                    <a:pt x="6092" y="6802"/>
                  </a:lnTo>
                  <a:lnTo>
                    <a:pt x="5684" y="6802"/>
                  </a:lnTo>
                  <a:lnTo>
                    <a:pt x="5133" y="6802"/>
                  </a:lnTo>
                  <a:lnTo>
                    <a:pt x="4547" y="6802"/>
                  </a:lnTo>
                  <a:lnTo>
                    <a:pt x="3872" y="6802"/>
                  </a:lnTo>
                  <a:lnTo>
                    <a:pt x="3144" y="6802"/>
                  </a:lnTo>
                  <a:lnTo>
                    <a:pt x="2362" y="6802"/>
                  </a:lnTo>
                  <a:lnTo>
                    <a:pt x="1545" y="6802"/>
                  </a:lnTo>
                  <a:lnTo>
                    <a:pt x="692" y="6802"/>
                  </a:lnTo>
                  <a:lnTo>
                    <a:pt x="586" y="7234"/>
                  </a:lnTo>
                  <a:lnTo>
                    <a:pt x="461" y="7837"/>
                  </a:lnTo>
                  <a:lnTo>
                    <a:pt x="355" y="8493"/>
                  </a:lnTo>
                  <a:lnTo>
                    <a:pt x="248" y="9187"/>
                  </a:lnTo>
                  <a:lnTo>
                    <a:pt x="142" y="9869"/>
                  </a:lnTo>
                  <a:lnTo>
                    <a:pt x="106" y="10498"/>
                  </a:lnTo>
                  <a:lnTo>
                    <a:pt x="106" y="10983"/>
                  </a:lnTo>
                  <a:lnTo>
                    <a:pt x="106" y="11311"/>
                  </a:lnTo>
                  <a:lnTo>
                    <a:pt x="213" y="11481"/>
                  </a:lnTo>
                  <a:lnTo>
                    <a:pt x="319" y="11651"/>
                  </a:lnTo>
                  <a:lnTo>
                    <a:pt x="497" y="11783"/>
                  </a:lnTo>
                  <a:lnTo>
                    <a:pt x="692" y="11914"/>
                  </a:lnTo>
                  <a:lnTo>
                    <a:pt x="941" y="12032"/>
                  </a:lnTo>
                  <a:lnTo>
                    <a:pt x="1207" y="12110"/>
                  </a:lnTo>
                  <a:lnTo>
                    <a:pt x="1509" y="12189"/>
                  </a:lnTo>
                  <a:lnTo>
                    <a:pt x="1794" y="12241"/>
                  </a:lnTo>
                  <a:lnTo>
                    <a:pt x="2131" y="12267"/>
                  </a:lnTo>
                  <a:lnTo>
                    <a:pt x="2433" y="12281"/>
                  </a:lnTo>
                  <a:lnTo>
                    <a:pt x="2735" y="12267"/>
                  </a:lnTo>
                  <a:lnTo>
                    <a:pt x="3055" y="12241"/>
                  </a:lnTo>
                  <a:lnTo>
                    <a:pt x="3357" y="12189"/>
                  </a:lnTo>
                  <a:lnTo>
                    <a:pt x="3623" y="12084"/>
                  </a:lnTo>
                  <a:lnTo>
                    <a:pt x="3872" y="11979"/>
                  </a:lnTo>
                  <a:lnTo>
                    <a:pt x="4103" y="11861"/>
                  </a:lnTo>
                  <a:lnTo>
                    <a:pt x="4316" y="11704"/>
                  </a:lnTo>
                  <a:lnTo>
                    <a:pt x="4582" y="11612"/>
                  </a:lnTo>
                  <a:lnTo>
                    <a:pt x="4849" y="11533"/>
                  </a:lnTo>
                  <a:lnTo>
                    <a:pt x="5169" y="11507"/>
                  </a:lnTo>
                  <a:lnTo>
                    <a:pt x="5506" y="11481"/>
                  </a:lnTo>
                  <a:lnTo>
                    <a:pt x="5808" y="11507"/>
                  </a:lnTo>
                  <a:lnTo>
                    <a:pt x="6146" y="11560"/>
                  </a:lnTo>
                  <a:lnTo>
                    <a:pt x="6501" y="11651"/>
                  </a:lnTo>
                  <a:lnTo>
                    <a:pt x="6803" y="11783"/>
                  </a:lnTo>
                  <a:lnTo>
                    <a:pt x="7105" y="11940"/>
                  </a:lnTo>
                  <a:lnTo>
                    <a:pt x="7353" y="12110"/>
                  </a:lnTo>
                  <a:lnTo>
                    <a:pt x="7584" y="12333"/>
                  </a:lnTo>
                  <a:lnTo>
                    <a:pt x="7798" y="12595"/>
                  </a:lnTo>
                  <a:lnTo>
                    <a:pt x="7922" y="12870"/>
                  </a:lnTo>
                  <a:lnTo>
                    <a:pt x="8028" y="13198"/>
                  </a:lnTo>
                  <a:lnTo>
                    <a:pt x="8064" y="13526"/>
                  </a:lnTo>
                  <a:lnTo>
                    <a:pt x="8028" y="13775"/>
                  </a:lnTo>
                  <a:lnTo>
                    <a:pt x="7922" y="13998"/>
                  </a:lnTo>
                  <a:lnTo>
                    <a:pt x="7798" y="14220"/>
                  </a:lnTo>
                  <a:lnTo>
                    <a:pt x="7584" y="14404"/>
                  </a:lnTo>
                  <a:lnTo>
                    <a:pt x="7353" y="14574"/>
                  </a:lnTo>
                  <a:lnTo>
                    <a:pt x="7105" y="14732"/>
                  </a:lnTo>
                  <a:lnTo>
                    <a:pt x="6803" y="14850"/>
                  </a:lnTo>
                  <a:lnTo>
                    <a:pt x="6501" y="14954"/>
                  </a:lnTo>
                  <a:lnTo>
                    <a:pt x="6146" y="15033"/>
                  </a:lnTo>
                  <a:lnTo>
                    <a:pt x="5808" y="15085"/>
                  </a:lnTo>
                  <a:lnTo>
                    <a:pt x="5506" y="15085"/>
                  </a:lnTo>
                  <a:lnTo>
                    <a:pt x="5169" y="15059"/>
                  </a:lnTo>
                  <a:lnTo>
                    <a:pt x="4849" y="15007"/>
                  </a:lnTo>
                  <a:lnTo>
                    <a:pt x="4582" y="14902"/>
                  </a:lnTo>
                  <a:lnTo>
                    <a:pt x="4316" y="14784"/>
                  </a:lnTo>
                  <a:lnTo>
                    <a:pt x="4103" y="14600"/>
                  </a:lnTo>
                  <a:lnTo>
                    <a:pt x="3907" y="14430"/>
                  </a:lnTo>
                  <a:lnTo>
                    <a:pt x="3659" y="14299"/>
                  </a:lnTo>
                  <a:lnTo>
                    <a:pt x="3428" y="14194"/>
                  </a:lnTo>
                  <a:lnTo>
                    <a:pt x="3179" y="14129"/>
                  </a:lnTo>
                  <a:lnTo>
                    <a:pt x="2913" y="14102"/>
                  </a:lnTo>
                  <a:lnTo>
                    <a:pt x="2646" y="14102"/>
                  </a:lnTo>
                  <a:lnTo>
                    <a:pt x="2362" y="14129"/>
                  </a:lnTo>
                  <a:lnTo>
                    <a:pt x="2096" y="14168"/>
                  </a:lnTo>
                  <a:lnTo>
                    <a:pt x="1811" y="14273"/>
                  </a:lnTo>
                  <a:lnTo>
                    <a:pt x="1545" y="14378"/>
                  </a:lnTo>
                  <a:lnTo>
                    <a:pt x="1314" y="14496"/>
                  </a:lnTo>
                  <a:lnTo>
                    <a:pt x="1065" y="14653"/>
                  </a:lnTo>
                  <a:lnTo>
                    <a:pt x="870" y="14797"/>
                  </a:lnTo>
                  <a:lnTo>
                    <a:pt x="657" y="14981"/>
                  </a:lnTo>
                  <a:lnTo>
                    <a:pt x="497" y="15177"/>
                  </a:lnTo>
                  <a:lnTo>
                    <a:pt x="390" y="15413"/>
                  </a:lnTo>
                  <a:lnTo>
                    <a:pt x="284" y="15636"/>
                  </a:lnTo>
                  <a:lnTo>
                    <a:pt x="248" y="15911"/>
                  </a:lnTo>
                  <a:lnTo>
                    <a:pt x="284" y="16239"/>
                  </a:lnTo>
                  <a:lnTo>
                    <a:pt x="319" y="16566"/>
                  </a:lnTo>
                  <a:lnTo>
                    <a:pt x="497" y="17340"/>
                  </a:lnTo>
                  <a:lnTo>
                    <a:pt x="692" y="18152"/>
                  </a:lnTo>
                  <a:lnTo>
                    <a:pt x="799" y="18559"/>
                  </a:lnTo>
                  <a:lnTo>
                    <a:pt x="905" y="18978"/>
                  </a:lnTo>
                  <a:lnTo>
                    <a:pt x="959" y="19384"/>
                  </a:lnTo>
                  <a:lnTo>
                    <a:pt x="994" y="19791"/>
                  </a:lnTo>
                  <a:lnTo>
                    <a:pt x="994" y="20132"/>
                  </a:lnTo>
                  <a:lnTo>
                    <a:pt x="959" y="20485"/>
                  </a:lnTo>
                  <a:lnTo>
                    <a:pt x="941" y="20669"/>
                  </a:lnTo>
                  <a:lnTo>
                    <a:pt x="870" y="20813"/>
                  </a:lnTo>
                  <a:lnTo>
                    <a:pt x="799" y="20970"/>
                  </a:lnTo>
                  <a:lnTo>
                    <a:pt x="692" y="21088"/>
                  </a:lnTo>
                  <a:lnTo>
                    <a:pt x="1474" y="20997"/>
                  </a:lnTo>
                  <a:lnTo>
                    <a:pt x="2291" y="20866"/>
                  </a:lnTo>
                  <a:lnTo>
                    <a:pt x="3108" y="20787"/>
                  </a:lnTo>
                  <a:lnTo>
                    <a:pt x="3907" y="20721"/>
                  </a:lnTo>
                  <a:lnTo>
                    <a:pt x="4653" y="20695"/>
                  </a:lnTo>
                  <a:lnTo>
                    <a:pt x="5364" y="20695"/>
                  </a:lnTo>
                  <a:lnTo>
                    <a:pt x="5701" y="20721"/>
                  </a:lnTo>
                  <a:lnTo>
                    <a:pt x="6057" y="20761"/>
                  </a:lnTo>
                  <a:lnTo>
                    <a:pt x="6323" y="20813"/>
                  </a:lnTo>
                  <a:lnTo>
                    <a:pt x="6625" y="20892"/>
                  </a:lnTo>
                  <a:close/>
                </a:path>
              </a:pathLst>
            </a:custGeom>
            <a:solidFill>
              <a:schemeClr val="accent2"/>
            </a:solidFill>
            <a:ln w="12700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lIns="45720" rIns="45720" anchor="ctr" anchorCtr="1"/>
            <a:lstStyle/>
            <a:p>
              <a:pPr eaLnBrk="1" hangingPunct="1"/>
              <a:endParaRPr lang="en-GB" altLang="zh-SG" b="1" dirty="0">
                <a:solidFill>
                  <a:schemeClr val="bg1"/>
                </a:solidFill>
                <a:latin typeface="+mj-lt"/>
                <a:ea typeface="宋体" charset="-122"/>
              </a:endParaRPr>
            </a:p>
          </p:txBody>
        </p:sp>
        <p:sp>
          <p:nvSpPr>
            <p:cNvPr id="39" name="Puzzle2"/>
            <p:cNvSpPr>
              <a:spLocks noEditPoints="1" noChangeArrowheads="1"/>
            </p:cNvSpPr>
            <p:nvPr/>
          </p:nvSpPr>
          <p:spPr bwMode="gray">
            <a:xfrm>
              <a:off x="1996050" y="3740363"/>
              <a:ext cx="2473325" cy="2101850"/>
            </a:xfrm>
            <a:custGeom>
              <a:avLst/>
              <a:gdLst>
                <a:gd name="T0" fmla="*/ 11 w 21600"/>
                <a:gd name="T1" fmla="*/ 13386 h 21600"/>
                <a:gd name="T2" fmla="*/ 4202 w 21600"/>
                <a:gd name="T3" fmla="*/ 21161 h 21600"/>
                <a:gd name="T4" fmla="*/ 10400 w 21600"/>
                <a:gd name="T5" fmla="*/ 13909 h 21600"/>
                <a:gd name="T6" fmla="*/ 16821 w 21600"/>
                <a:gd name="T7" fmla="*/ 21190 h 21600"/>
                <a:gd name="T8" fmla="*/ 21600 w 21600"/>
                <a:gd name="T9" fmla="*/ 15083 h 21600"/>
                <a:gd name="T10" fmla="*/ 16889 w 21600"/>
                <a:gd name="T11" fmla="*/ 5739 h 21600"/>
                <a:gd name="T12" fmla="*/ 10800 w 21600"/>
                <a:gd name="T13" fmla="*/ 28 h 21600"/>
                <a:gd name="T14" fmla="*/ 4202 w 21600"/>
                <a:gd name="T15" fmla="*/ 5894 h 21600"/>
                <a:gd name="T16" fmla="*/ 5388 w 21600"/>
                <a:gd name="T17" fmla="*/ 6742 h 21600"/>
                <a:gd name="T18" fmla="*/ 16177 w 21600"/>
                <a:gd name="T19" fmla="*/ 20441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T16" t="T17" r="T18" b="T19"/>
              <a:pathLst>
                <a:path w="21600" h="21600">
                  <a:moveTo>
                    <a:pt x="4247" y="12354"/>
                  </a:moveTo>
                  <a:lnTo>
                    <a:pt x="4134" y="12468"/>
                  </a:lnTo>
                  <a:lnTo>
                    <a:pt x="4010" y="12581"/>
                  </a:lnTo>
                  <a:lnTo>
                    <a:pt x="3897" y="12637"/>
                  </a:lnTo>
                  <a:lnTo>
                    <a:pt x="3773" y="12694"/>
                  </a:lnTo>
                  <a:lnTo>
                    <a:pt x="3637" y="12694"/>
                  </a:lnTo>
                  <a:lnTo>
                    <a:pt x="3524" y="12694"/>
                  </a:lnTo>
                  <a:lnTo>
                    <a:pt x="3400" y="12665"/>
                  </a:lnTo>
                  <a:lnTo>
                    <a:pt x="3287" y="12609"/>
                  </a:lnTo>
                  <a:lnTo>
                    <a:pt x="3027" y="12496"/>
                  </a:lnTo>
                  <a:lnTo>
                    <a:pt x="2790" y="12340"/>
                  </a:lnTo>
                  <a:lnTo>
                    <a:pt x="2530" y="12142"/>
                  </a:lnTo>
                  <a:lnTo>
                    <a:pt x="2293" y="11987"/>
                  </a:lnTo>
                  <a:lnTo>
                    <a:pt x="2033" y="11817"/>
                  </a:lnTo>
                  <a:lnTo>
                    <a:pt x="1773" y="11676"/>
                  </a:lnTo>
                  <a:lnTo>
                    <a:pt x="1638" y="11662"/>
                  </a:lnTo>
                  <a:lnTo>
                    <a:pt x="1513" y="11634"/>
                  </a:lnTo>
                  <a:lnTo>
                    <a:pt x="1378" y="11634"/>
                  </a:lnTo>
                  <a:lnTo>
                    <a:pt x="1253" y="11634"/>
                  </a:lnTo>
                  <a:lnTo>
                    <a:pt x="1118" y="11662"/>
                  </a:lnTo>
                  <a:lnTo>
                    <a:pt x="971" y="11732"/>
                  </a:lnTo>
                  <a:lnTo>
                    <a:pt x="835" y="11817"/>
                  </a:lnTo>
                  <a:lnTo>
                    <a:pt x="711" y="11959"/>
                  </a:lnTo>
                  <a:lnTo>
                    <a:pt x="553" y="12086"/>
                  </a:lnTo>
                  <a:lnTo>
                    <a:pt x="429" y="12284"/>
                  </a:lnTo>
                  <a:lnTo>
                    <a:pt x="271" y="12524"/>
                  </a:lnTo>
                  <a:lnTo>
                    <a:pt x="146" y="12793"/>
                  </a:lnTo>
                  <a:lnTo>
                    <a:pt x="79" y="12962"/>
                  </a:lnTo>
                  <a:lnTo>
                    <a:pt x="33" y="13146"/>
                  </a:lnTo>
                  <a:lnTo>
                    <a:pt x="11" y="13386"/>
                  </a:lnTo>
                  <a:lnTo>
                    <a:pt x="11" y="13641"/>
                  </a:lnTo>
                  <a:lnTo>
                    <a:pt x="33" y="13881"/>
                  </a:lnTo>
                  <a:lnTo>
                    <a:pt x="101" y="14150"/>
                  </a:lnTo>
                  <a:lnTo>
                    <a:pt x="192" y="14404"/>
                  </a:lnTo>
                  <a:lnTo>
                    <a:pt x="293" y="14645"/>
                  </a:lnTo>
                  <a:lnTo>
                    <a:pt x="451" y="14857"/>
                  </a:lnTo>
                  <a:lnTo>
                    <a:pt x="621" y="15054"/>
                  </a:lnTo>
                  <a:lnTo>
                    <a:pt x="734" y="15125"/>
                  </a:lnTo>
                  <a:lnTo>
                    <a:pt x="835" y="15210"/>
                  </a:lnTo>
                  <a:lnTo>
                    <a:pt x="948" y="15267"/>
                  </a:lnTo>
                  <a:lnTo>
                    <a:pt x="1084" y="15323"/>
                  </a:lnTo>
                  <a:lnTo>
                    <a:pt x="1208" y="15351"/>
                  </a:lnTo>
                  <a:lnTo>
                    <a:pt x="1355" y="15380"/>
                  </a:lnTo>
                  <a:lnTo>
                    <a:pt x="1513" y="15380"/>
                  </a:lnTo>
                  <a:lnTo>
                    <a:pt x="1683" y="15380"/>
                  </a:lnTo>
                  <a:lnTo>
                    <a:pt x="1864" y="15351"/>
                  </a:lnTo>
                  <a:lnTo>
                    <a:pt x="2033" y="15323"/>
                  </a:lnTo>
                  <a:lnTo>
                    <a:pt x="2225" y="15238"/>
                  </a:lnTo>
                  <a:lnTo>
                    <a:pt x="2428" y="15153"/>
                  </a:lnTo>
                  <a:lnTo>
                    <a:pt x="2745" y="15026"/>
                  </a:lnTo>
                  <a:lnTo>
                    <a:pt x="3005" y="14913"/>
                  </a:lnTo>
                  <a:lnTo>
                    <a:pt x="3264" y="14828"/>
                  </a:lnTo>
                  <a:lnTo>
                    <a:pt x="3513" y="14800"/>
                  </a:lnTo>
                  <a:lnTo>
                    <a:pt x="3615" y="14828"/>
                  </a:lnTo>
                  <a:lnTo>
                    <a:pt x="3728" y="14857"/>
                  </a:lnTo>
                  <a:lnTo>
                    <a:pt x="3807" y="14913"/>
                  </a:lnTo>
                  <a:lnTo>
                    <a:pt x="3920" y="14998"/>
                  </a:lnTo>
                  <a:lnTo>
                    <a:pt x="4010" y="15097"/>
                  </a:lnTo>
                  <a:lnTo>
                    <a:pt x="4089" y="15238"/>
                  </a:lnTo>
                  <a:lnTo>
                    <a:pt x="4179" y="15408"/>
                  </a:lnTo>
                  <a:lnTo>
                    <a:pt x="4247" y="15620"/>
                  </a:lnTo>
                  <a:lnTo>
                    <a:pt x="4326" y="15860"/>
                  </a:lnTo>
                  <a:lnTo>
                    <a:pt x="4394" y="16129"/>
                  </a:lnTo>
                  <a:lnTo>
                    <a:pt x="4439" y="16440"/>
                  </a:lnTo>
                  <a:lnTo>
                    <a:pt x="4507" y="16737"/>
                  </a:lnTo>
                  <a:lnTo>
                    <a:pt x="4552" y="17090"/>
                  </a:lnTo>
                  <a:lnTo>
                    <a:pt x="4575" y="17443"/>
                  </a:lnTo>
                  <a:lnTo>
                    <a:pt x="4586" y="17825"/>
                  </a:lnTo>
                  <a:lnTo>
                    <a:pt x="4586" y="18193"/>
                  </a:lnTo>
                  <a:lnTo>
                    <a:pt x="4586" y="18574"/>
                  </a:lnTo>
                  <a:lnTo>
                    <a:pt x="4586" y="18984"/>
                  </a:lnTo>
                  <a:lnTo>
                    <a:pt x="4552" y="19366"/>
                  </a:lnTo>
                  <a:lnTo>
                    <a:pt x="4507" y="19748"/>
                  </a:lnTo>
                  <a:lnTo>
                    <a:pt x="4462" y="20129"/>
                  </a:lnTo>
                  <a:lnTo>
                    <a:pt x="4371" y="20483"/>
                  </a:lnTo>
                  <a:lnTo>
                    <a:pt x="4292" y="20836"/>
                  </a:lnTo>
                  <a:lnTo>
                    <a:pt x="4202" y="21161"/>
                  </a:lnTo>
                  <a:lnTo>
                    <a:pt x="4744" y="21161"/>
                  </a:lnTo>
                  <a:lnTo>
                    <a:pt x="5264" y="21161"/>
                  </a:lnTo>
                  <a:lnTo>
                    <a:pt x="5784" y="21161"/>
                  </a:lnTo>
                  <a:lnTo>
                    <a:pt x="6235" y="21161"/>
                  </a:lnTo>
                  <a:lnTo>
                    <a:pt x="6676" y="21161"/>
                  </a:lnTo>
                  <a:lnTo>
                    <a:pt x="7060" y="21161"/>
                  </a:lnTo>
                  <a:lnTo>
                    <a:pt x="7410" y="21161"/>
                  </a:lnTo>
                  <a:lnTo>
                    <a:pt x="7670" y="21161"/>
                  </a:lnTo>
                  <a:lnTo>
                    <a:pt x="8020" y="21020"/>
                  </a:lnTo>
                  <a:lnTo>
                    <a:pt x="8303" y="20893"/>
                  </a:lnTo>
                  <a:lnTo>
                    <a:pt x="8563" y="20695"/>
                  </a:lnTo>
                  <a:lnTo>
                    <a:pt x="8800" y="20511"/>
                  </a:lnTo>
                  <a:lnTo>
                    <a:pt x="8969" y="20285"/>
                  </a:lnTo>
                  <a:lnTo>
                    <a:pt x="9150" y="20045"/>
                  </a:lnTo>
                  <a:lnTo>
                    <a:pt x="9252" y="19804"/>
                  </a:lnTo>
                  <a:lnTo>
                    <a:pt x="9342" y="19550"/>
                  </a:lnTo>
                  <a:lnTo>
                    <a:pt x="9410" y="19281"/>
                  </a:lnTo>
                  <a:lnTo>
                    <a:pt x="9433" y="19013"/>
                  </a:lnTo>
                  <a:lnTo>
                    <a:pt x="9433" y="18744"/>
                  </a:lnTo>
                  <a:lnTo>
                    <a:pt x="9387" y="18504"/>
                  </a:lnTo>
                  <a:lnTo>
                    <a:pt x="9320" y="18221"/>
                  </a:lnTo>
                  <a:lnTo>
                    <a:pt x="9207" y="17981"/>
                  </a:lnTo>
                  <a:lnTo>
                    <a:pt x="9105" y="17740"/>
                  </a:lnTo>
                  <a:lnTo>
                    <a:pt x="8924" y="17514"/>
                  </a:lnTo>
                  <a:lnTo>
                    <a:pt x="8777" y="17274"/>
                  </a:lnTo>
                  <a:lnTo>
                    <a:pt x="8642" y="17034"/>
                  </a:lnTo>
                  <a:lnTo>
                    <a:pt x="8563" y="16765"/>
                  </a:lnTo>
                  <a:lnTo>
                    <a:pt x="8472" y="16468"/>
                  </a:lnTo>
                  <a:lnTo>
                    <a:pt x="8450" y="16157"/>
                  </a:lnTo>
                  <a:lnTo>
                    <a:pt x="8450" y="15860"/>
                  </a:lnTo>
                  <a:lnTo>
                    <a:pt x="8472" y="15563"/>
                  </a:lnTo>
                  <a:lnTo>
                    <a:pt x="8540" y="15267"/>
                  </a:lnTo>
                  <a:lnTo>
                    <a:pt x="8642" y="14998"/>
                  </a:lnTo>
                  <a:lnTo>
                    <a:pt x="8777" y="14729"/>
                  </a:lnTo>
                  <a:lnTo>
                    <a:pt x="8868" y="14616"/>
                  </a:lnTo>
                  <a:lnTo>
                    <a:pt x="8969" y="14475"/>
                  </a:lnTo>
                  <a:lnTo>
                    <a:pt x="9060" y="14376"/>
                  </a:lnTo>
                  <a:lnTo>
                    <a:pt x="9184" y="14291"/>
                  </a:lnTo>
                  <a:lnTo>
                    <a:pt x="9297" y="14206"/>
                  </a:lnTo>
                  <a:lnTo>
                    <a:pt x="9433" y="14121"/>
                  </a:lnTo>
                  <a:lnTo>
                    <a:pt x="9579" y="14051"/>
                  </a:lnTo>
                  <a:lnTo>
                    <a:pt x="9726" y="13994"/>
                  </a:lnTo>
                  <a:lnTo>
                    <a:pt x="9884" y="13938"/>
                  </a:lnTo>
                  <a:lnTo>
                    <a:pt x="10054" y="13909"/>
                  </a:lnTo>
                  <a:lnTo>
                    <a:pt x="10257" y="13881"/>
                  </a:lnTo>
                  <a:lnTo>
                    <a:pt x="10449" y="13881"/>
                  </a:lnTo>
                  <a:lnTo>
                    <a:pt x="10664" y="13881"/>
                  </a:lnTo>
                  <a:lnTo>
                    <a:pt x="10856" y="13909"/>
                  </a:lnTo>
                  <a:lnTo>
                    <a:pt x="11037" y="13966"/>
                  </a:lnTo>
                  <a:lnTo>
                    <a:pt x="11206" y="14023"/>
                  </a:lnTo>
                  <a:lnTo>
                    <a:pt x="11353" y="14093"/>
                  </a:lnTo>
                  <a:lnTo>
                    <a:pt x="11511" y="14178"/>
                  </a:lnTo>
                  <a:lnTo>
                    <a:pt x="11635" y="14263"/>
                  </a:lnTo>
                  <a:lnTo>
                    <a:pt x="11748" y="14376"/>
                  </a:lnTo>
                  <a:lnTo>
                    <a:pt x="11861" y="14475"/>
                  </a:lnTo>
                  <a:lnTo>
                    <a:pt x="11941" y="14616"/>
                  </a:lnTo>
                  <a:lnTo>
                    <a:pt x="12031" y="14758"/>
                  </a:lnTo>
                  <a:lnTo>
                    <a:pt x="12099" y="14885"/>
                  </a:lnTo>
                  <a:lnTo>
                    <a:pt x="12200" y="15210"/>
                  </a:lnTo>
                  <a:lnTo>
                    <a:pt x="12268" y="15507"/>
                  </a:lnTo>
                  <a:lnTo>
                    <a:pt x="12291" y="15832"/>
                  </a:lnTo>
                  <a:lnTo>
                    <a:pt x="12291" y="16157"/>
                  </a:lnTo>
                  <a:lnTo>
                    <a:pt x="12246" y="16482"/>
                  </a:lnTo>
                  <a:lnTo>
                    <a:pt x="12178" y="16807"/>
                  </a:lnTo>
                  <a:lnTo>
                    <a:pt x="12099" y="17090"/>
                  </a:lnTo>
                  <a:lnTo>
                    <a:pt x="12008" y="17330"/>
                  </a:lnTo>
                  <a:lnTo>
                    <a:pt x="11884" y="17542"/>
                  </a:lnTo>
                  <a:lnTo>
                    <a:pt x="11748" y="17712"/>
                  </a:lnTo>
                  <a:lnTo>
                    <a:pt x="11613" y="17839"/>
                  </a:lnTo>
                  <a:lnTo>
                    <a:pt x="11489" y="18037"/>
                  </a:lnTo>
                  <a:lnTo>
                    <a:pt x="11398" y="18221"/>
                  </a:lnTo>
                  <a:lnTo>
                    <a:pt x="11319" y="18447"/>
                  </a:lnTo>
                  <a:lnTo>
                    <a:pt x="11251" y="18659"/>
                  </a:lnTo>
                  <a:lnTo>
                    <a:pt x="11206" y="18900"/>
                  </a:lnTo>
                  <a:lnTo>
                    <a:pt x="11184" y="19154"/>
                  </a:lnTo>
                  <a:lnTo>
                    <a:pt x="11184" y="19423"/>
                  </a:lnTo>
                  <a:lnTo>
                    <a:pt x="11229" y="19663"/>
                  </a:lnTo>
                  <a:lnTo>
                    <a:pt x="11297" y="19903"/>
                  </a:lnTo>
                  <a:lnTo>
                    <a:pt x="11376" y="20158"/>
                  </a:lnTo>
                  <a:lnTo>
                    <a:pt x="11511" y="20398"/>
                  </a:lnTo>
                  <a:lnTo>
                    <a:pt x="11681" y="20610"/>
                  </a:lnTo>
                  <a:lnTo>
                    <a:pt x="11884" y="20808"/>
                  </a:lnTo>
                  <a:lnTo>
                    <a:pt x="12121" y="20992"/>
                  </a:lnTo>
                  <a:lnTo>
                    <a:pt x="12404" y="21161"/>
                  </a:lnTo>
                  <a:lnTo>
                    <a:pt x="12528" y="21190"/>
                  </a:lnTo>
                  <a:lnTo>
                    <a:pt x="12856" y="21274"/>
                  </a:lnTo>
                  <a:lnTo>
                    <a:pt x="13330" y="21373"/>
                  </a:lnTo>
                  <a:lnTo>
                    <a:pt x="13963" y="21486"/>
                  </a:lnTo>
                  <a:lnTo>
                    <a:pt x="14313" y="21543"/>
                  </a:lnTo>
                  <a:lnTo>
                    <a:pt x="14652" y="21571"/>
                  </a:lnTo>
                  <a:lnTo>
                    <a:pt x="15025" y="21600"/>
                  </a:lnTo>
                  <a:lnTo>
                    <a:pt x="15409" y="21600"/>
                  </a:lnTo>
                  <a:lnTo>
                    <a:pt x="15782" y="21600"/>
                  </a:lnTo>
                  <a:lnTo>
                    <a:pt x="16177" y="21571"/>
                  </a:lnTo>
                  <a:lnTo>
                    <a:pt x="16516" y="21486"/>
                  </a:lnTo>
                  <a:lnTo>
                    <a:pt x="16889" y="21402"/>
                  </a:lnTo>
                  <a:lnTo>
                    <a:pt x="16821" y="21190"/>
                  </a:lnTo>
                  <a:lnTo>
                    <a:pt x="16776" y="20935"/>
                  </a:lnTo>
                  <a:lnTo>
                    <a:pt x="16742" y="20667"/>
                  </a:lnTo>
                  <a:lnTo>
                    <a:pt x="16719" y="20370"/>
                  </a:lnTo>
                  <a:lnTo>
                    <a:pt x="16697" y="19719"/>
                  </a:lnTo>
                  <a:lnTo>
                    <a:pt x="16697" y="19013"/>
                  </a:lnTo>
                  <a:lnTo>
                    <a:pt x="16719" y="18306"/>
                  </a:lnTo>
                  <a:lnTo>
                    <a:pt x="16753" y="17599"/>
                  </a:lnTo>
                  <a:lnTo>
                    <a:pt x="16821" y="16949"/>
                  </a:lnTo>
                  <a:lnTo>
                    <a:pt x="16889" y="16383"/>
                  </a:lnTo>
                  <a:lnTo>
                    <a:pt x="16934" y="16129"/>
                  </a:lnTo>
                  <a:lnTo>
                    <a:pt x="17002" y="15945"/>
                  </a:lnTo>
                  <a:lnTo>
                    <a:pt x="17081" y="15790"/>
                  </a:lnTo>
                  <a:lnTo>
                    <a:pt x="17194" y="15648"/>
                  </a:lnTo>
                  <a:lnTo>
                    <a:pt x="17318" y="15563"/>
                  </a:lnTo>
                  <a:lnTo>
                    <a:pt x="17453" y="15507"/>
                  </a:lnTo>
                  <a:lnTo>
                    <a:pt x="17600" y="15450"/>
                  </a:lnTo>
                  <a:lnTo>
                    <a:pt x="17758" y="15450"/>
                  </a:lnTo>
                  <a:lnTo>
                    <a:pt x="17905" y="15479"/>
                  </a:lnTo>
                  <a:lnTo>
                    <a:pt x="18064" y="15535"/>
                  </a:lnTo>
                  <a:lnTo>
                    <a:pt x="18233" y="15620"/>
                  </a:lnTo>
                  <a:lnTo>
                    <a:pt x="18380" y="15733"/>
                  </a:lnTo>
                  <a:lnTo>
                    <a:pt x="18561" y="15832"/>
                  </a:lnTo>
                  <a:lnTo>
                    <a:pt x="18707" y="15973"/>
                  </a:lnTo>
                  <a:lnTo>
                    <a:pt x="18866" y="16129"/>
                  </a:lnTo>
                  <a:lnTo>
                    <a:pt x="18990" y="16327"/>
                  </a:lnTo>
                  <a:lnTo>
                    <a:pt x="19125" y="16482"/>
                  </a:lnTo>
                  <a:lnTo>
                    <a:pt x="19295" y="16624"/>
                  </a:lnTo>
                  <a:lnTo>
                    <a:pt x="19464" y="16737"/>
                  </a:lnTo>
                  <a:lnTo>
                    <a:pt x="19668" y="16807"/>
                  </a:lnTo>
                  <a:lnTo>
                    <a:pt x="19860" y="16836"/>
                  </a:lnTo>
                  <a:lnTo>
                    <a:pt x="20052" y="16864"/>
                  </a:lnTo>
                  <a:lnTo>
                    <a:pt x="20266" y="16836"/>
                  </a:lnTo>
                  <a:lnTo>
                    <a:pt x="20470" y="16793"/>
                  </a:lnTo>
                  <a:lnTo>
                    <a:pt x="20662" y="16708"/>
                  </a:lnTo>
                  <a:lnTo>
                    <a:pt x="20854" y="16567"/>
                  </a:lnTo>
                  <a:lnTo>
                    <a:pt x="21035" y="16412"/>
                  </a:lnTo>
                  <a:lnTo>
                    <a:pt x="21182" y="16214"/>
                  </a:lnTo>
                  <a:lnTo>
                    <a:pt x="21340" y="16002"/>
                  </a:lnTo>
                  <a:lnTo>
                    <a:pt x="21441" y="15733"/>
                  </a:lnTo>
                  <a:lnTo>
                    <a:pt x="21532" y="15436"/>
                  </a:lnTo>
                  <a:lnTo>
                    <a:pt x="21600" y="15083"/>
                  </a:lnTo>
                  <a:lnTo>
                    <a:pt x="21600" y="14885"/>
                  </a:lnTo>
                  <a:lnTo>
                    <a:pt x="21600" y="14729"/>
                  </a:lnTo>
                  <a:lnTo>
                    <a:pt x="21600" y="14531"/>
                  </a:lnTo>
                  <a:lnTo>
                    <a:pt x="21577" y="14376"/>
                  </a:lnTo>
                  <a:lnTo>
                    <a:pt x="21532" y="14206"/>
                  </a:lnTo>
                  <a:lnTo>
                    <a:pt x="21487" y="14051"/>
                  </a:lnTo>
                  <a:lnTo>
                    <a:pt x="21419" y="13909"/>
                  </a:lnTo>
                  <a:lnTo>
                    <a:pt x="21351" y="13768"/>
                  </a:lnTo>
                  <a:lnTo>
                    <a:pt x="21204" y="13500"/>
                  </a:lnTo>
                  <a:lnTo>
                    <a:pt x="21035" y="13287"/>
                  </a:lnTo>
                  <a:lnTo>
                    <a:pt x="20809" y="13090"/>
                  </a:lnTo>
                  <a:lnTo>
                    <a:pt x="20594" y="12962"/>
                  </a:lnTo>
                  <a:lnTo>
                    <a:pt x="20357" y="12821"/>
                  </a:lnTo>
                  <a:lnTo>
                    <a:pt x="20120" y="12764"/>
                  </a:lnTo>
                  <a:lnTo>
                    <a:pt x="19882" y="12708"/>
                  </a:lnTo>
                  <a:lnTo>
                    <a:pt x="19645" y="12736"/>
                  </a:lnTo>
                  <a:lnTo>
                    <a:pt x="19430" y="12793"/>
                  </a:lnTo>
                  <a:lnTo>
                    <a:pt x="19227" y="12906"/>
                  </a:lnTo>
                  <a:lnTo>
                    <a:pt x="19148" y="12962"/>
                  </a:lnTo>
                  <a:lnTo>
                    <a:pt x="19058" y="13047"/>
                  </a:lnTo>
                  <a:lnTo>
                    <a:pt x="18990" y="13146"/>
                  </a:lnTo>
                  <a:lnTo>
                    <a:pt x="18911" y="13259"/>
                  </a:lnTo>
                  <a:lnTo>
                    <a:pt x="18775" y="13471"/>
                  </a:lnTo>
                  <a:lnTo>
                    <a:pt x="18628" y="13641"/>
                  </a:lnTo>
                  <a:lnTo>
                    <a:pt x="18470" y="13740"/>
                  </a:lnTo>
                  <a:lnTo>
                    <a:pt x="18301" y="13825"/>
                  </a:lnTo>
                  <a:lnTo>
                    <a:pt x="18143" y="13853"/>
                  </a:lnTo>
                  <a:lnTo>
                    <a:pt x="17973" y="13881"/>
                  </a:lnTo>
                  <a:lnTo>
                    <a:pt x="17804" y="13853"/>
                  </a:lnTo>
                  <a:lnTo>
                    <a:pt x="17646" y="13796"/>
                  </a:lnTo>
                  <a:lnTo>
                    <a:pt x="17499" y="13726"/>
                  </a:lnTo>
                  <a:lnTo>
                    <a:pt x="17341" y="13641"/>
                  </a:lnTo>
                  <a:lnTo>
                    <a:pt x="17216" y="13528"/>
                  </a:lnTo>
                  <a:lnTo>
                    <a:pt x="17103" y="13386"/>
                  </a:lnTo>
                  <a:lnTo>
                    <a:pt x="17024" y="13259"/>
                  </a:lnTo>
                  <a:lnTo>
                    <a:pt x="16934" y="13118"/>
                  </a:lnTo>
                  <a:lnTo>
                    <a:pt x="16889" y="12991"/>
                  </a:lnTo>
                  <a:lnTo>
                    <a:pt x="16889" y="12849"/>
                  </a:lnTo>
                  <a:lnTo>
                    <a:pt x="16889" y="12383"/>
                  </a:lnTo>
                  <a:lnTo>
                    <a:pt x="16889" y="11662"/>
                  </a:lnTo>
                  <a:lnTo>
                    <a:pt x="16889" y="10701"/>
                  </a:lnTo>
                  <a:lnTo>
                    <a:pt x="16889" y="9640"/>
                  </a:lnTo>
                  <a:lnTo>
                    <a:pt x="16889" y="8566"/>
                  </a:lnTo>
                  <a:lnTo>
                    <a:pt x="16889" y="7478"/>
                  </a:lnTo>
                  <a:lnTo>
                    <a:pt x="16889" y="6502"/>
                  </a:lnTo>
                  <a:lnTo>
                    <a:pt x="16889" y="5739"/>
                  </a:lnTo>
                  <a:lnTo>
                    <a:pt x="16674" y="5894"/>
                  </a:lnTo>
                  <a:lnTo>
                    <a:pt x="16414" y="6036"/>
                  </a:lnTo>
                  <a:lnTo>
                    <a:pt x="16154" y="6177"/>
                  </a:lnTo>
                  <a:lnTo>
                    <a:pt x="15849" y="6248"/>
                  </a:lnTo>
                  <a:lnTo>
                    <a:pt x="15544" y="6304"/>
                  </a:lnTo>
                  <a:lnTo>
                    <a:pt x="15217" y="6332"/>
                  </a:lnTo>
                  <a:lnTo>
                    <a:pt x="14866" y="6361"/>
                  </a:lnTo>
                  <a:lnTo>
                    <a:pt x="14550" y="6361"/>
                  </a:lnTo>
                  <a:lnTo>
                    <a:pt x="14200" y="6332"/>
                  </a:lnTo>
                  <a:lnTo>
                    <a:pt x="13850" y="6276"/>
                  </a:lnTo>
                  <a:lnTo>
                    <a:pt x="13522" y="6219"/>
                  </a:lnTo>
                  <a:lnTo>
                    <a:pt x="13206" y="6149"/>
                  </a:lnTo>
                  <a:lnTo>
                    <a:pt x="12901" y="6064"/>
                  </a:lnTo>
                  <a:lnTo>
                    <a:pt x="12618" y="5951"/>
                  </a:lnTo>
                  <a:lnTo>
                    <a:pt x="12358" y="5838"/>
                  </a:lnTo>
                  <a:lnTo>
                    <a:pt x="12121" y="5739"/>
                  </a:lnTo>
                  <a:lnTo>
                    <a:pt x="11941" y="5626"/>
                  </a:lnTo>
                  <a:lnTo>
                    <a:pt x="11794" y="5513"/>
                  </a:lnTo>
                  <a:lnTo>
                    <a:pt x="11658" y="5414"/>
                  </a:lnTo>
                  <a:lnTo>
                    <a:pt x="11556" y="5301"/>
                  </a:lnTo>
                  <a:lnTo>
                    <a:pt x="11466" y="5187"/>
                  </a:lnTo>
                  <a:lnTo>
                    <a:pt x="11398" y="5089"/>
                  </a:lnTo>
                  <a:lnTo>
                    <a:pt x="11376" y="4947"/>
                  </a:lnTo>
                  <a:lnTo>
                    <a:pt x="11353" y="4834"/>
                  </a:lnTo>
                  <a:lnTo>
                    <a:pt x="11353" y="4707"/>
                  </a:lnTo>
                  <a:lnTo>
                    <a:pt x="11376" y="4565"/>
                  </a:lnTo>
                  <a:lnTo>
                    <a:pt x="11443" y="4410"/>
                  </a:lnTo>
                  <a:lnTo>
                    <a:pt x="11511" y="4240"/>
                  </a:lnTo>
                  <a:lnTo>
                    <a:pt x="11703" y="3887"/>
                  </a:lnTo>
                  <a:lnTo>
                    <a:pt x="11986" y="3505"/>
                  </a:lnTo>
                  <a:lnTo>
                    <a:pt x="12144" y="3265"/>
                  </a:lnTo>
                  <a:lnTo>
                    <a:pt x="12246" y="3025"/>
                  </a:lnTo>
                  <a:lnTo>
                    <a:pt x="12336" y="2756"/>
                  </a:lnTo>
                  <a:lnTo>
                    <a:pt x="12404" y="2445"/>
                  </a:lnTo>
                  <a:lnTo>
                    <a:pt x="12438" y="2176"/>
                  </a:lnTo>
                  <a:lnTo>
                    <a:pt x="12438" y="1880"/>
                  </a:lnTo>
                  <a:lnTo>
                    <a:pt x="12404" y="1583"/>
                  </a:lnTo>
                  <a:lnTo>
                    <a:pt x="12336" y="1314"/>
                  </a:lnTo>
                  <a:lnTo>
                    <a:pt x="12246" y="1046"/>
                  </a:lnTo>
                  <a:lnTo>
                    <a:pt x="12099" y="791"/>
                  </a:lnTo>
                  <a:lnTo>
                    <a:pt x="12008" y="692"/>
                  </a:lnTo>
                  <a:lnTo>
                    <a:pt x="11918" y="579"/>
                  </a:lnTo>
                  <a:lnTo>
                    <a:pt x="11816" y="466"/>
                  </a:lnTo>
                  <a:lnTo>
                    <a:pt x="11703" y="381"/>
                  </a:lnTo>
                  <a:lnTo>
                    <a:pt x="11579" y="310"/>
                  </a:lnTo>
                  <a:lnTo>
                    <a:pt x="11443" y="226"/>
                  </a:lnTo>
                  <a:lnTo>
                    <a:pt x="11297" y="169"/>
                  </a:lnTo>
                  <a:lnTo>
                    <a:pt x="11138" y="113"/>
                  </a:lnTo>
                  <a:lnTo>
                    <a:pt x="10969" y="56"/>
                  </a:lnTo>
                  <a:lnTo>
                    <a:pt x="10800" y="28"/>
                  </a:lnTo>
                  <a:lnTo>
                    <a:pt x="10619" y="28"/>
                  </a:lnTo>
                  <a:lnTo>
                    <a:pt x="10404" y="28"/>
                  </a:lnTo>
                  <a:lnTo>
                    <a:pt x="10257" y="28"/>
                  </a:lnTo>
                  <a:lnTo>
                    <a:pt x="10076" y="56"/>
                  </a:lnTo>
                  <a:lnTo>
                    <a:pt x="9952" y="84"/>
                  </a:lnTo>
                  <a:lnTo>
                    <a:pt x="9794" y="141"/>
                  </a:lnTo>
                  <a:lnTo>
                    <a:pt x="9692" y="226"/>
                  </a:lnTo>
                  <a:lnTo>
                    <a:pt x="9557" y="282"/>
                  </a:lnTo>
                  <a:lnTo>
                    <a:pt x="9455" y="381"/>
                  </a:lnTo>
                  <a:lnTo>
                    <a:pt x="9365" y="466"/>
                  </a:lnTo>
                  <a:lnTo>
                    <a:pt x="9274" y="579"/>
                  </a:lnTo>
                  <a:lnTo>
                    <a:pt x="9184" y="692"/>
                  </a:lnTo>
                  <a:lnTo>
                    <a:pt x="9128" y="791"/>
                  </a:lnTo>
                  <a:lnTo>
                    <a:pt x="9060" y="932"/>
                  </a:lnTo>
                  <a:lnTo>
                    <a:pt x="8969" y="1201"/>
                  </a:lnTo>
                  <a:lnTo>
                    <a:pt x="8913" y="1498"/>
                  </a:lnTo>
                  <a:lnTo>
                    <a:pt x="8890" y="1795"/>
                  </a:lnTo>
                  <a:lnTo>
                    <a:pt x="8890" y="2120"/>
                  </a:lnTo>
                  <a:lnTo>
                    <a:pt x="8913" y="2445"/>
                  </a:lnTo>
                  <a:lnTo>
                    <a:pt x="8969" y="2756"/>
                  </a:lnTo>
                  <a:lnTo>
                    <a:pt x="9060" y="3081"/>
                  </a:lnTo>
                  <a:lnTo>
                    <a:pt x="9173" y="3378"/>
                  </a:lnTo>
                  <a:lnTo>
                    <a:pt x="9297" y="3647"/>
                  </a:lnTo>
                  <a:lnTo>
                    <a:pt x="9466" y="3887"/>
                  </a:lnTo>
                  <a:lnTo>
                    <a:pt x="9579" y="4085"/>
                  </a:lnTo>
                  <a:lnTo>
                    <a:pt x="9670" y="4269"/>
                  </a:lnTo>
                  <a:lnTo>
                    <a:pt x="9726" y="4467"/>
                  </a:lnTo>
                  <a:lnTo>
                    <a:pt x="9771" y="4650"/>
                  </a:lnTo>
                  <a:lnTo>
                    <a:pt x="9771" y="4834"/>
                  </a:lnTo>
                  <a:lnTo>
                    <a:pt x="9749" y="5032"/>
                  </a:lnTo>
                  <a:lnTo>
                    <a:pt x="9715" y="5216"/>
                  </a:lnTo>
                  <a:lnTo>
                    <a:pt x="9625" y="5385"/>
                  </a:lnTo>
                  <a:lnTo>
                    <a:pt x="9534" y="5513"/>
                  </a:lnTo>
                  <a:lnTo>
                    <a:pt x="9410" y="5626"/>
                  </a:lnTo>
                  <a:lnTo>
                    <a:pt x="9229" y="5710"/>
                  </a:lnTo>
                  <a:lnTo>
                    <a:pt x="9060" y="5767"/>
                  </a:lnTo>
                  <a:lnTo>
                    <a:pt x="8845" y="5767"/>
                  </a:lnTo>
                  <a:lnTo>
                    <a:pt x="8585" y="5739"/>
                  </a:lnTo>
                  <a:lnTo>
                    <a:pt x="8325" y="5654"/>
                  </a:lnTo>
                  <a:lnTo>
                    <a:pt x="8020" y="5513"/>
                  </a:lnTo>
                  <a:lnTo>
                    <a:pt x="7840" y="5442"/>
                  </a:lnTo>
                  <a:lnTo>
                    <a:pt x="7648" y="5385"/>
                  </a:lnTo>
                  <a:lnTo>
                    <a:pt x="7433" y="5329"/>
                  </a:lnTo>
                  <a:lnTo>
                    <a:pt x="7241" y="5301"/>
                  </a:lnTo>
                  <a:lnTo>
                    <a:pt x="6755" y="5301"/>
                  </a:lnTo>
                  <a:lnTo>
                    <a:pt x="6281" y="5329"/>
                  </a:lnTo>
                  <a:lnTo>
                    <a:pt x="5784" y="5385"/>
                  </a:lnTo>
                  <a:lnTo>
                    <a:pt x="5264" y="5498"/>
                  </a:lnTo>
                  <a:lnTo>
                    <a:pt x="4744" y="5597"/>
                  </a:lnTo>
                  <a:lnTo>
                    <a:pt x="4247" y="5739"/>
                  </a:lnTo>
                  <a:lnTo>
                    <a:pt x="4202" y="5894"/>
                  </a:lnTo>
                  <a:lnTo>
                    <a:pt x="4202" y="6191"/>
                  </a:lnTo>
                  <a:lnTo>
                    <a:pt x="4202" y="6545"/>
                  </a:lnTo>
                  <a:lnTo>
                    <a:pt x="4225" y="6954"/>
                  </a:lnTo>
                  <a:lnTo>
                    <a:pt x="4315" y="7930"/>
                  </a:lnTo>
                  <a:lnTo>
                    <a:pt x="4394" y="9018"/>
                  </a:lnTo>
                  <a:lnTo>
                    <a:pt x="4439" y="9570"/>
                  </a:lnTo>
                  <a:lnTo>
                    <a:pt x="4462" y="10107"/>
                  </a:lnTo>
                  <a:lnTo>
                    <a:pt x="4484" y="10630"/>
                  </a:lnTo>
                  <a:lnTo>
                    <a:pt x="4507" y="11082"/>
                  </a:lnTo>
                  <a:lnTo>
                    <a:pt x="4484" y="11520"/>
                  </a:lnTo>
                  <a:lnTo>
                    <a:pt x="4439" y="11874"/>
                  </a:lnTo>
                  <a:lnTo>
                    <a:pt x="4394" y="12029"/>
                  </a:lnTo>
                  <a:lnTo>
                    <a:pt x="4349" y="12171"/>
                  </a:lnTo>
                  <a:lnTo>
                    <a:pt x="4315" y="12284"/>
                  </a:lnTo>
                  <a:lnTo>
                    <a:pt x="4247" y="12354"/>
                  </a:lnTo>
                  <a:close/>
                </a:path>
              </a:pathLst>
            </a:custGeom>
            <a:solidFill>
              <a:schemeClr val="accent1"/>
            </a:solidFill>
            <a:ln w="12700">
              <a:solidFill>
                <a:schemeClr val="bg2"/>
              </a:solidFill>
              <a:miter lim="800000"/>
              <a:headEnd/>
              <a:tailEnd/>
            </a:ln>
          </p:spPr>
          <p:txBody>
            <a:bodyPr lIns="45720" rIns="45720" bIns="182880" anchor="ctr" anchorCtr="1"/>
            <a:lstStyle/>
            <a:p>
              <a:pPr eaLnBrk="1" hangingPunct="1"/>
              <a:endParaRPr lang="en-GB" b="1" dirty="0">
                <a:solidFill>
                  <a:schemeClr val="bg2"/>
                </a:solidFill>
                <a:latin typeface="+mj-lt"/>
              </a:endParaRPr>
            </a:p>
          </p:txBody>
        </p:sp>
        <p:sp>
          <p:nvSpPr>
            <p:cNvPr id="40" name="Puzzle4"/>
            <p:cNvSpPr>
              <a:spLocks noEditPoints="1" noChangeArrowheads="1"/>
            </p:cNvSpPr>
            <p:nvPr/>
          </p:nvSpPr>
          <p:spPr bwMode="gray">
            <a:xfrm>
              <a:off x="1041962" y="3714963"/>
              <a:ext cx="1489075" cy="2687637"/>
            </a:xfrm>
            <a:custGeom>
              <a:avLst/>
              <a:gdLst>
                <a:gd name="T0" fmla="*/ 8307 w 21600"/>
                <a:gd name="T1" fmla="*/ 11593 h 21600"/>
                <a:gd name="T2" fmla="*/ 453 w 21600"/>
                <a:gd name="T3" fmla="*/ 16938 h 21600"/>
                <a:gd name="T4" fmla="*/ 11500 w 21600"/>
                <a:gd name="T5" fmla="*/ 21600 h 21600"/>
                <a:gd name="T6" fmla="*/ 20920 w 21600"/>
                <a:gd name="T7" fmla="*/ 16751 h 21600"/>
                <a:gd name="T8" fmla="*/ 13972 w 21600"/>
                <a:gd name="T9" fmla="*/ 10888 h 21600"/>
                <a:gd name="T10" fmla="*/ 21033 w 21600"/>
                <a:gd name="T11" fmla="*/ 4716 h 21600"/>
                <a:gd name="T12" fmla="*/ 11102 w 21600"/>
                <a:gd name="T13" fmla="*/ 11 h 21600"/>
                <a:gd name="T14" fmla="*/ 453 w 21600"/>
                <a:gd name="T15" fmla="*/ 4716 h 21600"/>
                <a:gd name="T16" fmla="*/ 2076 w 21600"/>
                <a:gd name="T17" fmla="*/ 5664 h 21600"/>
                <a:gd name="T18" fmla="*/ 20203 w 21600"/>
                <a:gd name="T19" fmla="*/ 1598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T16" t="T17" r="T18" b="T19"/>
              <a:pathLst>
                <a:path w="21600" h="21600">
                  <a:moveTo>
                    <a:pt x="3813" y="10590"/>
                  </a:moveTo>
                  <a:lnTo>
                    <a:pt x="3927" y="10513"/>
                  </a:lnTo>
                  <a:lnTo>
                    <a:pt x="4078" y="10425"/>
                  </a:lnTo>
                  <a:lnTo>
                    <a:pt x="4210" y="10359"/>
                  </a:lnTo>
                  <a:lnTo>
                    <a:pt x="4361" y="10315"/>
                  </a:lnTo>
                  <a:lnTo>
                    <a:pt x="4682" y="10237"/>
                  </a:lnTo>
                  <a:lnTo>
                    <a:pt x="5041" y="10193"/>
                  </a:lnTo>
                  <a:lnTo>
                    <a:pt x="5456" y="10171"/>
                  </a:lnTo>
                  <a:lnTo>
                    <a:pt x="5853" y="10193"/>
                  </a:lnTo>
                  <a:lnTo>
                    <a:pt x="6249" y="10260"/>
                  </a:lnTo>
                  <a:lnTo>
                    <a:pt x="6646" y="10337"/>
                  </a:lnTo>
                  <a:lnTo>
                    <a:pt x="7004" y="10469"/>
                  </a:lnTo>
                  <a:lnTo>
                    <a:pt x="7363" y="10612"/>
                  </a:lnTo>
                  <a:lnTo>
                    <a:pt x="7665" y="10788"/>
                  </a:lnTo>
                  <a:lnTo>
                    <a:pt x="7911" y="10998"/>
                  </a:lnTo>
                  <a:lnTo>
                    <a:pt x="8024" y="11097"/>
                  </a:lnTo>
                  <a:lnTo>
                    <a:pt x="8137" y="11207"/>
                  </a:lnTo>
                  <a:lnTo>
                    <a:pt x="8194" y="11340"/>
                  </a:lnTo>
                  <a:lnTo>
                    <a:pt x="8269" y="11461"/>
                  </a:lnTo>
                  <a:lnTo>
                    <a:pt x="8307" y="11593"/>
                  </a:lnTo>
                  <a:lnTo>
                    <a:pt x="8307" y="11714"/>
                  </a:lnTo>
                  <a:lnTo>
                    <a:pt x="8307" y="11868"/>
                  </a:lnTo>
                  <a:lnTo>
                    <a:pt x="8307" y="12012"/>
                  </a:lnTo>
                  <a:lnTo>
                    <a:pt x="8194" y="12265"/>
                  </a:lnTo>
                  <a:lnTo>
                    <a:pt x="8062" y="12519"/>
                  </a:lnTo>
                  <a:lnTo>
                    <a:pt x="7873" y="12706"/>
                  </a:lnTo>
                  <a:lnTo>
                    <a:pt x="7627" y="12904"/>
                  </a:lnTo>
                  <a:lnTo>
                    <a:pt x="7363" y="13048"/>
                  </a:lnTo>
                  <a:lnTo>
                    <a:pt x="7080" y="13180"/>
                  </a:lnTo>
                  <a:lnTo>
                    <a:pt x="6759" y="13257"/>
                  </a:lnTo>
                  <a:lnTo>
                    <a:pt x="6419" y="13345"/>
                  </a:lnTo>
                  <a:lnTo>
                    <a:pt x="6098" y="13389"/>
                  </a:lnTo>
                  <a:lnTo>
                    <a:pt x="5739" y="13389"/>
                  </a:lnTo>
                  <a:lnTo>
                    <a:pt x="5418" y="13389"/>
                  </a:lnTo>
                  <a:lnTo>
                    <a:pt x="5079" y="13345"/>
                  </a:lnTo>
                  <a:lnTo>
                    <a:pt x="4758" y="13301"/>
                  </a:lnTo>
                  <a:lnTo>
                    <a:pt x="4474" y="13213"/>
                  </a:lnTo>
                  <a:lnTo>
                    <a:pt x="4172" y="13114"/>
                  </a:lnTo>
                  <a:lnTo>
                    <a:pt x="3965" y="12982"/>
                  </a:lnTo>
                  <a:lnTo>
                    <a:pt x="3738" y="12838"/>
                  </a:lnTo>
                  <a:lnTo>
                    <a:pt x="3493" y="12706"/>
                  </a:lnTo>
                  <a:lnTo>
                    <a:pt x="3228" y="12607"/>
                  </a:lnTo>
                  <a:lnTo>
                    <a:pt x="2945" y="12519"/>
                  </a:lnTo>
                  <a:lnTo>
                    <a:pt x="2700" y="12431"/>
                  </a:lnTo>
                  <a:lnTo>
                    <a:pt x="2397" y="12375"/>
                  </a:lnTo>
                  <a:lnTo>
                    <a:pt x="2152" y="12331"/>
                  </a:lnTo>
                  <a:lnTo>
                    <a:pt x="1888" y="12309"/>
                  </a:lnTo>
                  <a:lnTo>
                    <a:pt x="1642" y="12309"/>
                  </a:lnTo>
                  <a:lnTo>
                    <a:pt x="1397" y="12331"/>
                  </a:lnTo>
                  <a:lnTo>
                    <a:pt x="1170" y="12397"/>
                  </a:lnTo>
                  <a:lnTo>
                    <a:pt x="962" y="12453"/>
                  </a:lnTo>
                  <a:lnTo>
                    <a:pt x="774" y="12563"/>
                  </a:lnTo>
                  <a:lnTo>
                    <a:pt x="623" y="12684"/>
                  </a:lnTo>
                  <a:lnTo>
                    <a:pt x="528" y="12838"/>
                  </a:lnTo>
                  <a:lnTo>
                    <a:pt x="453" y="13026"/>
                  </a:lnTo>
                  <a:lnTo>
                    <a:pt x="339" y="13477"/>
                  </a:lnTo>
                  <a:lnTo>
                    <a:pt x="226" y="13984"/>
                  </a:lnTo>
                  <a:lnTo>
                    <a:pt x="151" y="14535"/>
                  </a:lnTo>
                  <a:lnTo>
                    <a:pt x="113" y="15075"/>
                  </a:lnTo>
                  <a:lnTo>
                    <a:pt x="113" y="15626"/>
                  </a:lnTo>
                  <a:lnTo>
                    <a:pt x="151" y="16133"/>
                  </a:lnTo>
                  <a:lnTo>
                    <a:pt x="188" y="16376"/>
                  </a:lnTo>
                  <a:lnTo>
                    <a:pt x="264" y="16585"/>
                  </a:lnTo>
                  <a:lnTo>
                    <a:pt x="339" y="16773"/>
                  </a:lnTo>
                  <a:lnTo>
                    <a:pt x="453" y="16938"/>
                  </a:lnTo>
                  <a:lnTo>
                    <a:pt x="1095" y="16883"/>
                  </a:lnTo>
                  <a:lnTo>
                    <a:pt x="1963" y="16795"/>
                  </a:lnTo>
                  <a:lnTo>
                    <a:pt x="2945" y="16751"/>
                  </a:lnTo>
                  <a:lnTo>
                    <a:pt x="3965" y="16706"/>
                  </a:lnTo>
                  <a:lnTo>
                    <a:pt x="5022" y="16684"/>
                  </a:lnTo>
                  <a:lnTo>
                    <a:pt x="5947" y="16684"/>
                  </a:lnTo>
                  <a:lnTo>
                    <a:pt x="6759" y="16706"/>
                  </a:lnTo>
                  <a:lnTo>
                    <a:pt x="7363" y="16751"/>
                  </a:lnTo>
                  <a:lnTo>
                    <a:pt x="7948" y="16839"/>
                  </a:lnTo>
                  <a:lnTo>
                    <a:pt x="8458" y="16916"/>
                  </a:lnTo>
                  <a:lnTo>
                    <a:pt x="8893" y="17026"/>
                  </a:lnTo>
                  <a:lnTo>
                    <a:pt x="9289" y="17158"/>
                  </a:lnTo>
                  <a:lnTo>
                    <a:pt x="9572" y="17280"/>
                  </a:lnTo>
                  <a:lnTo>
                    <a:pt x="9799" y="17412"/>
                  </a:lnTo>
                  <a:lnTo>
                    <a:pt x="9969" y="17555"/>
                  </a:lnTo>
                  <a:lnTo>
                    <a:pt x="10120" y="17687"/>
                  </a:lnTo>
                  <a:lnTo>
                    <a:pt x="10158" y="17831"/>
                  </a:lnTo>
                  <a:lnTo>
                    <a:pt x="10195" y="17974"/>
                  </a:lnTo>
                  <a:lnTo>
                    <a:pt x="10158" y="18128"/>
                  </a:lnTo>
                  <a:lnTo>
                    <a:pt x="10082" y="18271"/>
                  </a:lnTo>
                  <a:lnTo>
                    <a:pt x="9969" y="18426"/>
                  </a:lnTo>
                  <a:lnTo>
                    <a:pt x="9837" y="18569"/>
                  </a:lnTo>
                  <a:lnTo>
                    <a:pt x="9648" y="18701"/>
                  </a:lnTo>
                  <a:lnTo>
                    <a:pt x="9440" y="18822"/>
                  </a:lnTo>
                  <a:lnTo>
                    <a:pt x="9213" y="18999"/>
                  </a:lnTo>
                  <a:lnTo>
                    <a:pt x="9044" y="19186"/>
                  </a:lnTo>
                  <a:lnTo>
                    <a:pt x="8893" y="19395"/>
                  </a:lnTo>
                  <a:lnTo>
                    <a:pt x="8817" y="19627"/>
                  </a:lnTo>
                  <a:lnTo>
                    <a:pt x="8779" y="19858"/>
                  </a:lnTo>
                  <a:lnTo>
                    <a:pt x="8779" y="20112"/>
                  </a:lnTo>
                  <a:lnTo>
                    <a:pt x="8855" y="20354"/>
                  </a:lnTo>
                  <a:lnTo>
                    <a:pt x="8968" y="20586"/>
                  </a:lnTo>
                  <a:lnTo>
                    <a:pt x="9138" y="20817"/>
                  </a:lnTo>
                  <a:lnTo>
                    <a:pt x="9365" y="21026"/>
                  </a:lnTo>
                  <a:lnTo>
                    <a:pt x="9610" y="21192"/>
                  </a:lnTo>
                  <a:lnTo>
                    <a:pt x="9950" y="21368"/>
                  </a:lnTo>
                  <a:lnTo>
                    <a:pt x="10120" y="21445"/>
                  </a:lnTo>
                  <a:lnTo>
                    <a:pt x="10346" y="21511"/>
                  </a:lnTo>
                  <a:lnTo>
                    <a:pt x="10516" y="21555"/>
                  </a:lnTo>
                  <a:lnTo>
                    <a:pt x="10743" y="21600"/>
                  </a:lnTo>
                  <a:lnTo>
                    <a:pt x="10988" y="21644"/>
                  </a:lnTo>
                  <a:lnTo>
                    <a:pt x="11215" y="21666"/>
                  </a:lnTo>
                  <a:lnTo>
                    <a:pt x="11498" y="21666"/>
                  </a:lnTo>
                  <a:lnTo>
                    <a:pt x="11762" y="21666"/>
                  </a:lnTo>
                  <a:lnTo>
                    <a:pt x="12253" y="21644"/>
                  </a:lnTo>
                  <a:lnTo>
                    <a:pt x="12763" y="21577"/>
                  </a:lnTo>
                  <a:lnTo>
                    <a:pt x="13197" y="21467"/>
                  </a:lnTo>
                  <a:lnTo>
                    <a:pt x="13556" y="21346"/>
                  </a:lnTo>
                  <a:lnTo>
                    <a:pt x="13896" y="21192"/>
                  </a:lnTo>
                  <a:lnTo>
                    <a:pt x="14179" y="21026"/>
                  </a:lnTo>
                  <a:lnTo>
                    <a:pt x="14444" y="20839"/>
                  </a:lnTo>
                  <a:lnTo>
                    <a:pt x="14576" y="20641"/>
                  </a:lnTo>
                  <a:lnTo>
                    <a:pt x="14727" y="20431"/>
                  </a:lnTo>
                  <a:lnTo>
                    <a:pt x="14765" y="20200"/>
                  </a:lnTo>
                  <a:lnTo>
                    <a:pt x="14802" y="19991"/>
                  </a:lnTo>
                  <a:lnTo>
                    <a:pt x="14727" y="19759"/>
                  </a:lnTo>
                  <a:lnTo>
                    <a:pt x="14613" y="19550"/>
                  </a:lnTo>
                  <a:lnTo>
                    <a:pt x="14444" y="19307"/>
                  </a:lnTo>
                  <a:lnTo>
                    <a:pt x="14217" y="19098"/>
                  </a:lnTo>
                  <a:lnTo>
                    <a:pt x="13934" y="18911"/>
                  </a:lnTo>
                  <a:lnTo>
                    <a:pt x="13669" y="18745"/>
                  </a:lnTo>
                  <a:lnTo>
                    <a:pt x="13462" y="18547"/>
                  </a:lnTo>
                  <a:lnTo>
                    <a:pt x="13311" y="18337"/>
                  </a:lnTo>
                  <a:lnTo>
                    <a:pt x="13197" y="18150"/>
                  </a:lnTo>
                  <a:lnTo>
                    <a:pt x="13122" y="17941"/>
                  </a:lnTo>
                  <a:lnTo>
                    <a:pt x="13122" y="17720"/>
                  </a:lnTo>
                  <a:lnTo>
                    <a:pt x="13122" y="17533"/>
                  </a:lnTo>
                  <a:lnTo>
                    <a:pt x="13197" y="17346"/>
                  </a:lnTo>
                  <a:lnTo>
                    <a:pt x="13273" y="17158"/>
                  </a:lnTo>
                  <a:lnTo>
                    <a:pt x="13386" y="16982"/>
                  </a:lnTo>
                  <a:lnTo>
                    <a:pt x="13537" y="16839"/>
                  </a:lnTo>
                  <a:lnTo>
                    <a:pt x="13707" y="16706"/>
                  </a:lnTo>
                  <a:lnTo>
                    <a:pt x="13896" y="16607"/>
                  </a:lnTo>
                  <a:lnTo>
                    <a:pt x="14104" y="16519"/>
                  </a:lnTo>
                  <a:lnTo>
                    <a:pt x="14330" y="16453"/>
                  </a:lnTo>
                  <a:lnTo>
                    <a:pt x="14538" y="16431"/>
                  </a:lnTo>
                  <a:lnTo>
                    <a:pt x="14897" y="16453"/>
                  </a:lnTo>
                  <a:lnTo>
                    <a:pt x="15406" y="16497"/>
                  </a:lnTo>
                  <a:lnTo>
                    <a:pt x="16105" y="16541"/>
                  </a:lnTo>
                  <a:lnTo>
                    <a:pt x="16898" y="16607"/>
                  </a:lnTo>
                  <a:lnTo>
                    <a:pt x="17804" y="16651"/>
                  </a:lnTo>
                  <a:lnTo>
                    <a:pt x="18786" y="16684"/>
                  </a:lnTo>
                  <a:lnTo>
                    <a:pt x="19844" y="16728"/>
                  </a:lnTo>
                  <a:lnTo>
                    <a:pt x="20920" y="16751"/>
                  </a:lnTo>
                  <a:lnTo>
                    <a:pt x="21109" y="16497"/>
                  </a:lnTo>
                  <a:lnTo>
                    <a:pt x="21241" y="16222"/>
                  </a:lnTo>
                  <a:lnTo>
                    <a:pt x="21392" y="15946"/>
                  </a:lnTo>
                  <a:lnTo>
                    <a:pt x="21467" y="15648"/>
                  </a:lnTo>
                  <a:lnTo>
                    <a:pt x="21543" y="15351"/>
                  </a:lnTo>
                  <a:lnTo>
                    <a:pt x="21618" y="15042"/>
                  </a:lnTo>
                  <a:lnTo>
                    <a:pt x="21618" y="14745"/>
                  </a:lnTo>
                  <a:lnTo>
                    <a:pt x="21618" y="14447"/>
                  </a:lnTo>
                  <a:lnTo>
                    <a:pt x="21618" y="14150"/>
                  </a:lnTo>
                  <a:lnTo>
                    <a:pt x="21581" y="13852"/>
                  </a:lnTo>
                  <a:lnTo>
                    <a:pt x="21505" y="13577"/>
                  </a:lnTo>
                  <a:lnTo>
                    <a:pt x="21430" y="13301"/>
                  </a:lnTo>
                  <a:lnTo>
                    <a:pt x="21354" y="13048"/>
                  </a:lnTo>
                  <a:lnTo>
                    <a:pt x="21241" y="12816"/>
                  </a:lnTo>
                  <a:lnTo>
                    <a:pt x="21146" y="12607"/>
                  </a:lnTo>
                  <a:lnTo>
                    <a:pt x="21033" y="12431"/>
                  </a:lnTo>
                  <a:lnTo>
                    <a:pt x="20920" y="12265"/>
                  </a:lnTo>
                  <a:lnTo>
                    <a:pt x="20769" y="12144"/>
                  </a:lnTo>
                  <a:lnTo>
                    <a:pt x="20637" y="12034"/>
                  </a:lnTo>
                  <a:lnTo>
                    <a:pt x="20486" y="11946"/>
                  </a:lnTo>
                  <a:lnTo>
                    <a:pt x="20297" y="11891"/>
                  </a:lnTo>
                  <a:lnTo>
                    <a:pt x="20165" y="11846"/>
                  </a:lnTo>
                  <a:lnTo>
                    <a:pt x="19976" y="11824"/>
                  </a:lnTo>
                  <a:lnTo>
                    <a:pt x="19806" y="11802"/>
                  </a:lnTo>
                  <a:lnTo>
                    <a:pt x="19390" y="11824"/>
                  </a:lnTo>
                  <a:lnTo>
                    <a:pt x="18956" y="11891"/>
                  </a:lnTo>
                  <a:lnTo>
                    <a:pt x="18503" y="11968"/>
                  </a:lnTo>
                  <a:lnTo>
                    <a:pt x="17993" y="12078"/>
                  </a:lnTo>
                  <a:lnTo>
                    <a:pt x="17653" y="12144"/>
                  </a:lnTo>
                  <a:lnTo>
                    <a:pt x="17332" y="12199"/>
                  </a:lnTo>
                  <a:lnTo>
                    <a:pt x="17049" y="12221"/>
                  </a:lnTo>
                  <a:lnTo>
                    <a:pt x="16747" y="12243"/>
                  </a:lnTo>
                  <a:lnTo>
                    <a:pt x="16464" y="12243"/>
                  </a:lnTo>
                  <a:lnTo>
                    <a:pt x="16218" y="12243"/>
                  </a:lnTo>
                  <a:lnTo>
                    <a:pt x="15992" y="12221"/>
                  </a:lnTo>
                  <a:lnTo>
                    <a:pt x="15746" y="12199"/>
                  </a:lnTo>
                  <a:lnTo>
                    <a:pt x="15520" y="12155"/>
                  </a:lnTo>
                  <a:lnTo>
                    <a:pt x="15350" y="12122"/>
                  </a:lnTo>
                  <a:lnTo>
                    <a:pt x="15161" y="12056"/>
                  </a:lnTo>
                  <a:lnTo>
                    <a:pt x="14972" y="11990"/>
                  </a:lnTo>
                  <a:lnTo>
                    <a:pt x="14689" y="11846"/>
                  </a:lnTo>
                  <a:lnTo>
                    <a:pt x="14444" y="11670"/>
                  </a:lnTo>
                  <a:lnTo>
                    <a:pt x="14255" y="11483"/>
                  </a:lnTo>
                  <a:lnTo>
                    <a:pt x="14104" y="11295"/>
                  </a:lnTo>
                  <a:lnTo>
                    <a:pt x="14028" y="11086"/>
                  </a:lnTo>
                  <a:lnTo>
                    <a:pt x="13972" y="10888"/>
                  </a:lnTo>
                  <a:lnTo>
                    <a:pt x="13972" y="10700"/>
                  </a:lnTo>
                  <a:lnTo>
                    <a:pt x="14009" y="10513"/>
                  </a:lnTo>
                  <a:lnTo>
                    <a:pt x="14066" y="10359"/>
                  </a:lnTo>
                  <a:lnTo>
                    <a:pt x="14179" y="10215"/>
                  </a:lnTo>
                  <a:lnTo>
                    <a:pt x="14406" y="10006"/>
                  </a:lnTo>
                  <a:lnTo>
                    <a:pt x="14651" y="9830"/>
                  </a:lnTo>
                  <a:lnTo>
                    <a:pt x="14878" y="9686"/>
                  </a:lnTo>
                  <a:lnTo>
                    <a:pt x="15123" y="9554"/>
                  </a:lnTo>
                  <a:lnTo>
                    <a:pt x="15350" y="9477"/>
                  </a:lnTo>
                  <a:lnTo>
                    <a:pt x="15558" y="9411"/>
                  </a:lnTo>
                  <a:lnTo>
                    <a:pt x="15803" y="9345"/>
                  </a:lnTo>
                  <a:lnTo>
                    <a:pt x="16030" y="9323"/>
                  </a:lnTo>
                  <a:lnTo>
                    <a:pt x="16256" y="9301"/>
                  </a:lnTo>
                  <a:lnTo>
                    <a:pt x="16464" y="9323"/>
                  </a:lnTo>
                  <a:lnTo>
                    <a:pt x="16690" y="9345"/>
                  </a:lnTo>
                  <a:lnTo>
                    <a:pt x="16898" y="9367"/>
                  </a:lnTo>
                  <a:lnTo>
                    <a:pt x="17332" y="9477"/>
                  </a:lnTo>
                  <a:lnTo>
                    <a:pt x="17767" y="9598"/>
                  </a:lnTo>
                  <a:lnTo>
                    <a:pt x="18163" y="9731"/>
                  </a:lnTo>
                  <a:lnTo>
                    <a:pt x="18597" y="9874"/>
                  </a:lnTo>
                  <a:lnTo>
                    <a:pt x="18994" y="10006"/>
                  </a:lnTo>
                  <a:lnTo>
                    <a:pt x="19428" y="10083"/>
                  </a:lnTo>
                  <a:lnTo>
                    <a:pt x="19617" y="10127"/>
                  </a:lnTo>
                  <a:lnTo>
                    <a:pt x="19844" y="10149"/>
                  </a:lnTo>
                  <a:lnTo>
                    <a:pt x="20013" y="10149"/>
                  </a:lnTo>
                  <a:lnTo>
                    <a:pt x="20240" y="10127"/>
                  </a:lnTo>
                  <a:lnTo>
                    <a:pt x="20410" y="10105"/>
                  </a:lnTo>
                  <a:lnTo>
                    <a:pt x="20637" y="10061"/>
                  </a:lnTo>
                  <a:lnTo>
                    <a:pt x="20844" y="9984"/>
                  </a:lnTo>
                  <a:lnTo>
                    <a:pt x="21033" y="9896"/>
                  </a:lnTo>
                  <a:lnTo>
                    <a:pt x="21146" y="9830"/>
                  </a:lnTo>
                  <a:lnTo>
                    <a:pt x="21203" y="9753"/>
                  </a:lnTo>
                  <a:lnTo>
                    <a:pt x="21279" y="9642"/>
                  </a:lnTo>
                  <a:lnTo>
                    <a:pt x="21354" y="9521"/>
                  </a:lnTo>
                  <a:lnTo>
                    <a:pt x="21430" y="9246"/>
                  </a:lnTo>
                  <a:lnTo>
                    <a:pt x="21430" y="8904"/>
                  </a:lnTo>
                  <a:lnTo>
                    <a:pt x="21430" y="8540"/>
                  </a:lnTo>
                  <a:lnTo>
                    <a:pt x="21392" y="8144"/>
                  </a:lnTo>
                  <a:lnTo>
                    <a:pt x="21354" y="7714"/>
                  </a:lnTo>
                  <a:lnTo>
                    <a:pt x="21279" y="7295"/>
                  </a:lnTo>
                  <a:lnTo>
                    <a:pt x="21146" y="6446"/>
                  </a:lnTo>
                  <a:lnTo>
                    <a:pt x="20995" y="5686"/>
                  </a:lnTo>
                  <a:lnTo>
                    <a:pt x="20958" y="5366"/>
                  </a:lnTo>
                  <a:lnTo>
                    <a:pt x="20958" y="5091"/>
                  </a:lnTo>
                  <a:lnTo>
                    <a:pt x="20958" y="4860"/>
                  </a:lnTo>
                  <a:lnTo>
                    <a:pt x="21033" y="4716"/>
                  </a:lnTo>
                  <a:lnTo>
                    <a:pt x="20637" y="4860"/>
                  </a:lnTo>
                  <a:lnTo>
                    <a:pt x="20127" y="4992"/>
                  </a:lnTo>
                  <a:lnTo>
                    <a:pt x="19617" y="5069"/>
                  </a:lnTo>
                  <a:lnTo>
                    <a:pt x="19032" y="5157"/>
                  </a:lnTo>
                  <a:lnTo>
                    <a:pt x="18465" y="5201"/>
                  </a:lnTo>
                  <a:lnTo>
                    <a:pt x="17842" y="5245"/>
                  </a:lnTo>
                  <a:lnTo>
                    <a:pt x="17219" y="5267"/>
                  </a:lnTo>
                  <a:lnTo>
                    <a:pt x="16615" y="5267"/>
                  </a:lnTo>
                  <a:lnTo>
                    <a:pt x="15992" y="5245"/>
                  </a:lnTo>
                  <a:lnTo>
                    <a:pt x="15369" y="5201"/>
                  </a:lnTo>
                  <a:lnTo>
                    <a:pt x="14840" y="5157"/>
                  </a:lnTo>
                  <a:lnTo>
                    <a:pt x="14293" y="5091"/>
                  </a:lnTo>
                  <a:lnTo>
                    <a:pt x="13783" y="5014"/>
                  </a:lnTo>
                  <a:lnTo>
                    <a:pt x="13386" y="4926"/>
                  </a:lnTo>
                  <a:lnTo>
                    <a:pt x="13027" y="4815"/>
                  </a:lnTo>
                  <a:lnTo>
                    <a:pt x="12725" y="4716"/>
                  </a:lnTo>
                  <a:lnTo>
                    <a:pt x="12480" y="4606"/>
                  </a:lnTo>
                  <a:lnTo>
                    <a:pt x="12291" y="4496"/>
                  </a:lnTo>
                  <a:lnTo>
                    <a:pt x="12197" y="4397"/>
                  </a:lnTo>
                  <a:lnTo>
                    <a:pt x="12083" y="4286"/>
                  </a:lnTo>
                  <a:lnTo>
                    <a:pt x="12046" y="4187"/>
                  </a:lnTo>
                  <a:lnTo>
                    <a:pt x="12008" y="4077"/>
                  </a:lnTo>
                  <a:lnTo>
                    <a:pt x="12046" y="3967"/>
                  </a:lnTo>
                  <a:lnTo>
                    <a:pt x="12121" y="3868"/>
                  </a:lnTo>
                  <a:lnTo>
                    <a:pt x="12197" y="3735"/>
                  </a:lnTo>
                  <a:lnTo>
                    <a:pt x="12291" y="3614"/>
                  </a:lnTo>
                  <a:lnTo>
                    <a:pt x="12442" y="3482"/>
                  </a:lnTo>
                  <a:lnTo>
                    <a:pt x="12631" y="3361"/>
                  </a:lnTo>
                  <a:lnTo>
                    <a:pt x="13065" y="3085"/>
                  </a:lnTo>
                  <a:lnTo>
                    <a:pt x="13537" y="2766"/>
                  </a:lnTo>
                  <a:lnTo>
                    <a:pt x="13783" y="2578"/>
                  </a:lnTo>
                  <a:lnTo>
                    <a:pt x="13934" y="2380"/>
                  </a:lnTo>
                  <a:lnTo>
                    <a:pt x="14028" y="2171"/>
                  </a:lnTo>
                  <a:lnTo>
                    <a:pt x="14104" y="1961"/>
                  </a:lnTo>
                  <a:lnTo>
                    <a:pt x="14104" y="1730"/>
                  </a:lnTo>
                  <a:lnTo>
                    <a:pt x="14066" y="1498"/>
                  </a:lnTo>
                  <a:lnTo>
                    <a:pt x="13972" y="1267"/>
                  </a:lnTo>
                  <a:lnTo>
                    <a:pt x="13820" y="1057"/>
                  </a:lnTo>
                  <a:lnTo>
                    <a:pt x="13594" y="837"/>
                  </a:lnTo>
                  <a:lnTo>
                    <a:pt x="13386" y="628"/>
                  </a:lnTo>
                  <a:lnTo>
                    <a:pt x="13103" y="462"/>
                  </a:lnTo>
                  <a:lnTo>
                    <a:pt x="12763" y="308"/>
                  </a:lnTo>
                  <a:lnTo>
                    <a:pt x="12404" y="187"/>
                  </a:lnTo>
                  <a:lnTo>
                    <a:pt x="12008" y="77"/>
                  </a:lnTo>
                  <a:lnTo>
                    <a:pt x="11574" y="33"/>
                  </a:lnTo>
                  <a:lnTo>
                    <a:pt x="11102" y="11"/>
                  </a:lnTo>
                  <a:lnTo>
                    <a:pt x="10667" y="11"/>
                  </a:lnTo>
                  <a:lnTo>
                    <a:pt x="10233" y="77"/>
                  </a:lnTo>
                  <a:lnTo>
                    <a:pt x="9837" y="187"/>
                  </a:lnTo>
                  <a:lnTo>
                    <a:pt x="9440" y="286"/>
                  </a:lnTo>
                  <a:lnTo>
                    <a:pt x="9062" y="462"/>
                  </a:lnTo>
                  <a:lnTo>
                    <a:pt x="8741" y="628"/>
                  </a:lnTo>
                  <a:lnTo>
                    <a:pt x="8458" y="815"/>
                  </a:lnTo>
                  <a:lnTo>
                    <a:pt x="8232" y="1035"/>
                  </a:lnTo>
                  <a:lnTo>
                    <a:pt x="8062" y="1245"/>
                  </a:lnTo>
                  <a:lnTo>
                    <a:pt x="7911" y="1476"/>
                  </a:lnTo>
                  <a:lnTo>
                    <a:pt x="7835" y="1708"/>
                  </a:lnTo>
                  <a:lnTo>
                    <a:pt x="7797" y="1961"/>
                  </a:lnTo>
                  <a:lnTo>
                    <a:pt x="7835" y="2193"/>
                  </a:lnTo>
                  <a:lnTo>
                    <a:pt x="7948" y="2402"/>
                  </a:lnTo>
                  <a:lnTo>
                    <a:pt x="8062" y="2534"/>
                  </a:lnTo>
                  <a:lnTo>
                    <a:pt x="8175" y="2644"/>
                  </a:lnTo>
                  <a:lnTo>
                    <a:pt x="8269" y="2744"/>
                  </a:lnTo>
                  <a:lnTo>
                    <a:pt x="8420" y="2832"/>
                  </a:lnTo>
                  <a:lnTo>
                    <a:pt x="8704" y="3019"/>
                  </a:lnTo>
                  <a:lnTo>
                    <a:pt x="8968" y="3206"/>
                  </a:lnTo>
                  <a:lnTo>
                    <a:pt x="9138" y="3405"/>
                  </a:lnTo>
                  <a:lnTo>
                    <a:pt x="9327" y="3570"/>
                  </a:lnTo>
                  <a:lnTo>
                    <a:pt x="9440" y="3735"/>
                  </a:lnTo>
                  <a:lnTo>
                    <a:pt x="9516" y="3890"/>
                  </a:lnTo>
                  <a:lnTo>
                    <a:pt x="9534" y="4033"/>
                  </a:lnTo>
                  <a:lnTo>
                    <a:pt x="9534" y="4165"/>
                  </a:lnTo>
                  <a:lnTo>
                    <a:pt x="9516" y="4286"/>
                  </a:lnTo>
                  <a:lnTo>
                    <a:pt x="9440" y="4397"/>
                  </a:lnTo>
                  <a:lnTo>
                    <a:pt x="9327" y="4496"/>
                  </a:lnTo>
                  <a:lnTo>
                    <a:pt x="9176" y="4562"/>
                  </a:lnTo>
                  <a:lnTo>
                    <a:pt x="9006" y="4628"/>
                  </a:lnTo>
                  <a:lnTo>
                    <a:pt x="8779" y="4694"/>
                  </a:lnTo>
                  <a:lnTo>
                    <a:pt x="8534" y="4716"/>
                  </a:lnTo>
                  <a:lnTo>
                    <a:pt x="8232" y="4716"/>
                  </a:lnTo>
                  <a:lnTo>
                    <a:pt x="7118" y="4738"/>
                  </a:lnTo>
                  <a:lnTo>
                    <a:pt x="5947" y="4771"/>
                  </a:lnTo>
                  <a:lnTo>
                    <a:pt x="4795" y="4815"/>
                  </a:lnTo>
                  <a:lnTo>
                    <a:pt x="3681" y="4860"/>
                  </a:lnTo>
                  <a:lnTo>
                    <a:pt x="2662" y="4882"/>
                  </a:lnTo>
                  <a:lnTo>
                    <a:pt x="1755" y="4882"/>
                  </a:lnTo>
                  <a:lnTo>
                    <a:pt x="1359" y="4860"/>
                  </a:lnTo>
                  <a:lnTo>
                    <a:pt x="981" y="4837"/>
                  </a:lnTo>
                  <a:lnTo>
                    <a:pt x="698" y="4771"/>
                  </a:lnTo>
                  <a:lnTo>
                    <a:pt x="453" y="4716"/>
                  </a:lnTo>
                  <a:lnTo>
                    <a:pt x="453" y="5322"/>
                  </a:lnTo>
                  <a:lnTo>
                    <a:pt x="453" y="6083"/>
                  </a:lnTo>
                  <a:lnTo>
                    <a:pt x="453" y="6909"/>
                  </a:lnTo>
                  <a:lnTo>
                    <a:pt x="453" y="7780"/>
                  </a:lnTo>
                  <a:lnTo>
                    <a:pt x="453" y="8606"/>
                  </a:lnTo>
                  <a:lnTo>
                    <a:pt x="453" y="9345"/>
                  </a:lnTo>
                  <a:lnTo>
                    <a:pt x="453" y="9918"/>
                  </a:lnTo>
                  <a:lnTo>
                    <a:pt x="453" y="10282"/>
                  </a:lnTo>
                  <a:lnTo>
                    <a:pt x="490" y="10381"/>
                  </a:lnTo>
                  <a:lnTo>
                    <a:pt x="547" y="10491"/>
                  </a:lnTo>
                  <a:lnTo>
                    <a:pt x="660" y="10590"/>
                  </a:lnTo>
                  <a:lnTo>
                    <a:pt x="811" y="10700"/>
                  </a:lnTo>
                  <a:lnTo>
                    <a:pt x="981" y="10811"/>
                  </a:lnTo>
                  <a:lnTo>
                    <a:pt x="1208" y="10888"/>
                  </a:lnTo>
                  <a:lnTo>
                    <a:pt x="1453" y="10954"/>
                  </a:lnTo>
                  <a:lnTo>
                    <a:pt x="1718" y="11020"/>
                  </a:lnTo>
                  <a:lnTo>
                    <a:pt x="1963" y="11064"/>
                  </a:lnTo>
                  <a:lnTo>
                    <a:pt x="2265" y="11086"/>
                  </a:lnTo>
                  <a:lnTo>
                    <a:pt x="2548" y="11064"/>
                  </a:lnTo>
                  <a:lnTo>
                    <a:pt x="2794" y="11042"/>
                  </a:lnTo>
                  <a:lnTo>
                    <a:pt x="3096" y="10976"/>
                  </a:lnTo>
                  <a:lnTo>
                    <a:pt x="3341" y="10888"/>
                  </a:lnTo>
                  <a:lnTo>
                    <a:pt x="3606" y="10766"/>
                  </a:lnTo>
                  <a:lnTo>
                    <a:pt x="3813" y="10590"/>
                  </a:lnTo>
                  <a:close/>
                </a:path>
              </a:pathLst>
            </a:custGeom>
            <a:solidFill>
              <a:schemeClr val="bg2"/>
            </a:solidFill>
            <a:ln w="12700">
              <a:solidFill>
                <a:schemeClr val="accent1"/>
              </a:solidFill>
              <a:miter lim="800000"/>
              <a:headEnd/>
              <a:tailEnd/>
            </a:ln>
          </p:spPr>
          <p:txBody>
            <a:bodyPr lIns="45720" rIns="45720" bIns="182880" anchor="ctr" anchorCtr="1"/>
            <a:lstStyle/>
            <a:p>
              <a:pPr eaLnBrk="1" hangingPunct="1"/>
              <a:endParaRPr lang="en-GB" b="1" dirty="0">
                <a:latin typeface="+mj-lt"/>
              </a:endParaRPr>
            </a:p>
          </p:txBody>
        </p:sp>
      </p:grpSp>
      <p:grpSp>
        <p:nvGrpSpPr>
          <p:cNvPr id="11" name="Group 10"/>
          <p:cNvGrpSpPr/>
          <p:nvPr/>
        </p:nvGrpSpPr>
        <p:grpSpPr>
          <a:xfrm>
            <a:off x="5057467" y="1905000"/>
            <a:ext cx="1952933" cy="2010186"/>
            <a:chOff x="1200150" y="1905000"/>
            <a:chExt cx="1952625" cy="2009775"/>
          </a:xfrm>
        </p:grpSpPr>
        <p:sp>
          <p:nvSpPr>
            <p:cNvPr id="12" name="Circular Arrow 11"/>
            <p:cNvSpPr/>
            <p:nvPr/>
          </p:nvSpPr>
          <p:spPr>
            <a:xfrm rot="10800000">
              <a:off x="1238250" y="1914525"/>
              <a:ext cx="1905000" cy="1905000"/>
            </a:xfrm>
            <a:prstGeom prst="circularArrow">
              <a:avLst>
                <a:gd name="adj1" fmla="val 12500"/>
                <a:gd name="adj2" fmla="val 1142319"/>
                <a:gd name="adj3" fmla="val 20457681"/>
                <a:gd name="adj4" fmla="val 15626206"/>
                <a:gd name="adj5" fmla="val 12500"/>
              </a:avLst>
            </a:prstGeom>
            <a:solidFill>
              <a:schemeClr val="tx2"/>
            </a:solidFill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13" name="Circular Arrow 12"/>
            <p:cNvSpPr/>
            <p:nvPr/>
          </p:nvSpPr>
          <p:spPr>
            <a:xfrm rot="5400000">
              <a:off x="1200150" y="1905000"/>
              <a:ext cx="1905000" cy="1905000"/>
            </a:xfrm>
            <a:prstGeom prst="circularArrow">
              <a:avLst>
                <a:gd name="adj1" fmla="val 12500"/>
                <a:gd name="adj2" fmla="val 1142319"/>
                <a:gd name="adj3" fmla="val 20457686"/>
                <a:gd name="adj4" fmla="val 15626206"/>
                <a:gd name="adj5" fmla="val 12500"/>
              </a:avLst>
            </a:prstGeom>
            <a:solidFill>
              <a:schemeClr val="tx2"/>
            </a:solidFill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14" name="Circular Arrow 13"/>
            <p:cNvSpPr/>
            <p:nvPr/>
          </p:nvSpPr>
          <p:spPr>
            <a:xfrm>
              <a:off x="1219200" y="2000250"/>
              <a:ext cx="1905000" cy="1905000"/>
            </a:xfrm>
            <a:prstGeom prst="circularArrow">
              <a:avLst>
                <a:gd name="adj1" fmla="val 12500"/>
                <a:gd name="adj2" fmla="val 1142319"/>
                <a:gd name="adj3" fmla="val 20457681"/>
                <a:gd name="adj4" fmla="val 15626206"/>
                <a:gd name="adj5" fmla="val 12500"/>
              </a:avLst>
            </a:prstGeom>
            <a:solidFill>
              <a:schemeClr val="tx2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15" name="Circular Arrow 14"/>
            <p:cNvSpPr/>
            <p:nvPr/>
          </p:nvSpPr>
          <p:spPr>
            <a:xfrm rot="16200000">
              <a:off x="1247775" y="2009775"/>
              <a:ext cx="1905000" cy="1905000"/>
            </a:xfrm>
            <a:prstGeom prst="circularArrow">
              <a:avLst>
                <a:gd name="adj1" fmla="val 12500"/>
                <a:gd name="adj2" fmla="val 1142319"/>
                <a:gd name="adj3" fmla="val 20457681"/>
                <a:gd name="adj4" fmla="val 16809613"/>
                <a:gd name="adj5" fmla="val 12500"/>
              </a:avLst>
            </a:prstGeom>
            <a:solidFill>
              <a:schemeClr val="tx2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</p:grpSp>
      <p:grpSp>
        <p:nvGrpSpPr>
          <p:cNvPr id="16" name="Group 15"/>
          <p:cNvGrpSpPr/>
          <p:nvPr/>
        </p:nvGrpSpPr>
        <p:grpSpPr>
          <a:xfrm>
            <a:off x="5182397" y="3951627"/>
            <a:ext cx="1752877" cy="1743432"/>
            <a:chOff x="7296151" y="2057397"/>
            <a:chExt cx="1752600" cy="1743076"/>
          </a:xfrm>
        </p:grpSpPr>
        <p:sp>
          <p:nvSpPr>
            <p:cNvPr id="17" name="Circular Arrow 16"/>
            <p:cNvSpPr/>
            <p:nvPr/>
          </p:nvSpPr>
          <p:spPr>
            <a:xfrm rot="6863201" flipV="1">
              <a:off x="7343776" y="2085972"/>
              <a:ext cx="1704975" cy="1704975"/>
            </a:xfrm>
            <a:prstGeom prst="circularArrow">
              <a:avLst>
                <a:gd name="adj1" fmla="val 12500"/>
                <a:gd name="adj2" fmla="val 1142319"/>
                <a:gd name="adj3" fmla="val 20457681"/>
                <a:gd name="adj4" fmla="val 12841065"/>
                <a:gd name="adj5" fmla="val 12500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18" name="Circular Arrow 17"/>
            <p:cNvSpPr/>
            <p:nvPr/>
          </p:nvSpPr>
          <p:spPr>
            <a:xfrm rot="15367287" flipV="1">
              <a:off x="7296151" y="2095498"/>
              <a:ext cx="1704975" cy="1704975"/>
            </a:xfrm>
            <a:prstGeom prst="circularArrow">
              <a:avLst>
                <a:gd name="adj1" fmla="val 12500"/>
                <a:gd name="adj2" fmla="val 1142319"/>
                <a:gd name="adj3" fmla="val 20457681"/>
                <a:gd name="adj4" fmla="val 14384300"/>
                <a:gd name="adj5" fmla="val 12500"/>
              </a:avLst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19" name="Circular Arrow 18"/>
            <p:cNvSpPr/>
            <p:nvPr/>
          </p:nvSpPr>
          <p:spPr>
            <a:xfrm rot="797591" flipV="1">
              <a:off x="7334251" y="2057397"/>
              <a:ext cx="1704975" cy="1704975"/>
            </a:xfrm>
            <a:prstGeom prst="circularArrow">
              <a:avLst>
                <a:gd name="adj1" fmla="val 12500"/>
                <a:gd name="adj2" fmla="val 1142319"/>
                <a:gd name="adj3" fmla="val 20457681"/>
                <a:gd name="adj4" fmla="val 14806022"/>
                <a:gd name="adj5" fmla="val 12500"/>
              </a:avLst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7587858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" y="1159764"/>
            <a:ext cx="411482" cy="27432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62473" y="1159764"/>
            <a:ext cx="411480" cy="288036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95600" y="1159764"/>
            <a:ext cx="411583" cy="27432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2360" y="1159764"/>
            <a:ext cx="411640" cy="27432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194" r="8107"/>
          <a:stretch/>
        </p:blipFill>
        <p:spPr>
          <a:xfrm>
            <a:off x="1630155" y="1159764"/>
            <a:ext cx="427245" cy="256032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09800" y="1159764"/>
            <a:ext cx="426720" cy="256032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609600" y="685800"/>
            <a:ext cx="5181600" cy="3048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 smtClean="0"/>
              <a:t>Flags</a:t>
            </a:r>
            <a:endParaRPr lang="en-US" sz="1400" b="1" dirty="0"/>
          </a:p>
        </p:txBody>
      </p:sp>
      <p:sp>
        <p:nvSpPr>
          <p:cNvPr id="11" name="Rectangle 10"/>
          <p:cNvSpPr/>
          <p:nvPr/>
        </p:nvSpPr>
        <p:spPr>
          <a:xfrm>
            <a:off x="609600" y="1600200"/>
            <a:ext cx="5181600" cy="3048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 smtClean="0"/>
              <a:t>Icons</a:t>
            </a:r>
            <a:endParaRPr lang="en-US" sz="1400" b="1" dirty="0"/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9520" y="2057400"/>
            <a:ext cx="466727" cy="466727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54344" y="2041490"/>
            <a:ext cx="498546" cy="498546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6564" y="2006780"/>
            <a:ext cx="567966" cy="567966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4600" y="2064086"/>
            <a:ext cx="453353" cy="453353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31606" y="1159764"/>
            <a:ext cx="407194" cy="246888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86835" y="1159764"/>
            <a:ext cx="370917" cy="246888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14776" y="1159764"/>
            <a:ext cx="379180" cy="246888"/>
          </a:xfrm>
          <a:prstGeom prst="rect">
            <a:avLst/>
          </a:prstGeom>
        </p:spPr>
      </p:pic>
      <p:sp>
        <p:nvSpPr>
          <p:cNvPr id="19" name="Striped Right Arrow 18"/>
          <p:cNvSpPr/>
          <p:nvPr/>
        </p:nvSpPr>
        <p:spPr>
          <a:xfrm>
            <a:off x="838200" y="3124200"/>
            <a:ext cx="953311" cy="365760"/>
          </a:xfrm>
          <a:prstGeom prst="stripedRightArrow">
            <a:avLst/>
          </a:prstGeom>
          <a:solidFill>
            <a:srgbClr val="0070C0"/>
          </a:solidFill>
          <a:ln>
            <a:noFill/>
          </a:ln>
          <a:effectLst>
            <a:outerShdw blurRad="38100" dist="38100" dir="2700000" algn="ctr" rotWithShape="0">
              <a:srgbClr val="000000">
                <a:alpha val="15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9" tIns="45725" rIns="91449" bIns="45725" rtlCol="0" anchor="ctr"/>
          <a:lstStyle/>
          <a:p>
            <a:pPr algn="ctr"/>
            <a:endParaRPr lang="en-GB"/>
          </a:p>
        </p:txBody>
      </p:sp>
      <p:sp>
        <p:nvSpPr>
          <p:cNvPr id="20" name="Rectangle 19"/>
          <p:cNvSpPr/>
          <p:nvPr/>
        </p:nvSpPr>
        <p:spPr>
          <a:xfrm>
            <a:off x="609600" y="2667000"/>
            <a:ext cx="5181600" cy="3048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 smtClean="0"/>
              <a:t>Arrows</a:t>
            </a:r>
            <a:endParaRPr lang="en-US" sz="1400" b="1" dirty="0"/>
          </a:p>
        </p:txBody>
      </p:sp>
      <p:sp>
        <p:nvSpPr>
          <p:cNvPr id="21" name="Notched Right Arrow 20"/>
          <p:cNvSpPr/>
          <p:nvPr/>
        </p:nvSpPr>
        <p:spPr>
          <a:xfrm>
            <a:off x="2684005" y="3132807"/>
            <a:ext cx="894097" cy="263543"/>
          </a:xfrm>
          <a:prstGeom prst="notchedRightArrow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9" tIns="45725" rIns="91449" bIns="45725" rtlCol="0" anchor="ctr"/>
          <a:lstStyle/>
          <a:p>
            <a:pPr algn="ctr"/>
            <a:endParaRPr lang="en-GB"/>
          </a:p>
        </p:txBody>
      </p:sp>
      <p:cxnSp>
        <p:nvCxnSpPr>
          <p:cNvPr id="22" name="Straight Arrow Connector 21"/>
          <p:cNvCxnSpPr/>
          <p:nvPr/>
        </p:nvCxnSpPr>
        <p:spPr>
          <a:xfrm flipV="1">
            <a:off x="838200" y="3657600"/>
            <a:ext cx="913750" cy="1588"/>
          </a:xfrm>
          <a:prstGeom prst="straightConnector1">
            <a:avLst/>
          </a:prstGeom>
          <a:ln w="28575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Up-Down Arrow 22"/>
          <p:cNvSpPr/>
          <p:nvPr/>
        </p:nvSpPr>
        <p:spPr>
          <a:xfrm rot="5400000">
            <a:off x="2962750" y="3118686"/>
            <a:ext cx="336604" cy="1003731"/>
          </a:xfrm>
          <a:prstGeom prst="upDownArrow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9" tIns="45725" rIns="91449" bIns="45725"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482878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TextBox 51"/>
          <p:cNvSpPr txBox="1"/>
          <p:nvPr/>
        </p:nvSpPr>
        <p:spPr>
          <a:xfrm>
            <a:off x="451100" y="533400"/>
            <a:ext cx="6705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002060"/>
                </a:solidFill>
              </a:rPr>
              <a:t>Customized Shapes - Timelines</a:t>
            </a:r>
            <a:endParaRPr lang="en-US" sz="2400" b="1" dirty="0">
              <a:solidFill>
                <a:srgbClr val="002060"/>
              </a:solidFill>
            </a:endParaRPr>
          </a:p>
        </p:txBody>
      </p:sp>
      <p:sp>
        <p:nvSpPr>
          <p:cNvPr id="53" name="Rectangle 52"/>
          <p:cNvSpPr/>
          <p:nvPr/>
        </p:nvSpPr>
        <p:spPr>
          <a:xfrm>
            <a:off x="381000" y="1039368"/>
            <a:ext cx="8071376" cy="27432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54" name="Rectangle 53"/>
          <p:cNvSpPr/>
          <p:nvPr/>
        </p:nvSpPr>
        <p:spPr>
          <a:xfrm rot="5400000">
            <a:off x="211836" y="870204"/>
            <a:ext cx="365760" cy="27432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2060"/>
              </a:solidFill>
            </a:endParaRPr>
          </a:p>
        </p:txBody>
      </p:sp>
      <p:pic>
        <p:nvPicPr>
          <p:cNvPr id="55" name="Picture 5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22990" y="565158"/>
            <a:ext cx="1987610" cy="540747"/>
          </a:xfrm>
          <a:prstGeom prst="rect">
            <a:avLst/>
          </a:prstGeom>
        </p:spPr>
      </p:pic>
      <p:sp>
        <p:nvSpPr>
          <p:cNvPr id="56" name="Freeform 5"/>
          <p:cNvSpPr>
            <a:spLocks/>
          </p:cNvSpPr>
          <p:nvPr/>
        </p:nvSpPr>
        <p:spPr bwMode="auto">
          <a:xfrm>
            <a:off x="2207768" y="1600200"/>
            <a:ext cx="1838615" cy="431888"/>
          </a:xfrm>
          <a:custGeom>
            <a:avLst/>
            <a:gdLst>
              <a:gd name="T0" fmla="*/ 0 w 284"/>
              <a:gd name="T1" fmla="*/ 0 h 279"/>
              <a:gd name="T2" fmla="*/ 5 w 284"/>
              <a:gd name="T3" fmla="*/ 4 h 279"/>
              <a:gd name="T4" fmla="*/ 284 w 284"/>
              <a:gd name="T5" fmla="*/ 279 h 279"/>
              <a:gd name="T6" fmla="*/ 0 w 284"/>
              <a:gd name="T7" fmla="*/ 0 h 279"/>
              <a:gd name="T8" fmla="*/ 0 60000 65536"/>
              <a:gd name="T9" fmla="*/ 0 60000 65536"/>
              <a:gd name="T10" fmla="*/ 0 60000 65536"/>
              <a:gd name="T11" fmla="*/ 0 60000 65536"/>
              <a:gd name="T12" fmla="*/ 0 w 284"/>
              <a:gd name="T13" fmla="*/ 0 h 279"/>
              <a:gd name="T14" fmla="*/ 284 w 284"/>
              <a:gd name="T15" fmla="*/ 279 h 279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84" h="279">
                <a:moveTo>
                  <a:pt x="0" y="0"/>
                </a:moveTo>
                <a:cubicBezTo>
                  <a:pt x="5" y="4"/>
                  <a:pt x="5" y="4"/>
                  <a:pt x="5" y="4"/>
                </a:cubicBezTo>
                <a:cubicBezTo>
                  <a:pt x="5" y="4"/>
                  <a:pt x="244" y="135"/>
                  <a:pt x="284" y="279"/>
                </a:cubicBezTo>
                <a:cubicBezTo>
                  <a:pt x="277" y="137"/>
                  <a:pt x="0" y="0"/>
                  <a:pt x="0" y="0"/>
                </a:cubicBezTo>
                <a:close/>
              </a:path>
            </a:pathLst>
          </a:custGeom>
          <a:solidFill>
            <a:srgbClr val="002060"/>
          </a:solidFill>
          <a:ln w="8001">
            <a:noFill/>
            <a:miter lim="800000"/>
            <a:headEnd/>
            <a:tailEnd/>
          </a:ln>
        </p:spPr>
        <p:txBody>
          <a:bodyPr lIns="91449" tIns="45725" rIns="91449" bIns="45725"/>
          <a:lstStyle/>
          <a:p>
            <a:pPr defTabSz="914491"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000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57" name="Freeform 6"/>
          <p:cNvSpPr>
            <a:spLocks/>
          </p:cNvSpPr>
          <p:nvPr/>
        </p:nvSpPr>
        <p:spPr bwMode="auto">
          <a:xfrm>
            <a:off x="570796" y="3597683"/>
            <a:ext cx="4377429" cy="1222625"/>
          </a:xfrm>
          <a:custGeom>
            <a:avLst/>
            <a:gdLst>
              <a:gd name="T0" fmla="*/ 659 w 675"/>
              <a:gd name="T1" fmla="*/ 58 h 786"/>
              <a:gd name="T2" fmla="*/ 0 w 675"/>
              <a:gd name="T3" fmla="*/ 670 h 786"/>
              <a:gd name="T4" fmla="*/ 35 w 675"/>
              <a:gd name="T5" fmla="*/ 786 h 786"/>
              <a:gd name="T6" fmla="*/ 675 w 675"/>
              <a:gd name="T7" fmla="*/ 142 h 786"/>
              <a:gd name="T8" fmla="*/ 670 w 675"/>
              <a:gd name="T9" fmla="*/ 0 h 78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675"/>
              <a:gd name="T16" fmla="*/ 0 h 786"/>
              <a:gd name="T17" fmla="*/ 675 w 675"/>
              <a:gd name="T18" fmla="*/ 786 h 78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675" h="786">
                <a:moveTo>
                  <a:pt x="659" y="58"/>
                </a:moveTo>
                <a:cubicBezTo>
                  <a:pt x="571" y="285"/>
                  <a:pt x="0" y="445"/>
                  <a:pt x="0" y="670"/>
                </a:cubicBezTo>
                <a:cubicBezTo>
                  <a:pt x="0" y="708"/>
                  <a:pt x="13" y="747"/>
                  <a:pt x="35" y="786"/>
                </a:cubicBezTo>
                <a:cubicBezTo>
                  <a:pt x="164" y="566"/>
                  <a:pt x="675" y="392"/>
                  <a:pt x="675" y="142"/>
                </a:cubicBezTo>
                <a:cubicBezTo>
                  <a:pt x="670" y="0"/>
                  <a:pt x="670" y="0"/>
                  <a:pt x="670" y="0"/>
                </a:cubicBezTo>
              </a:path>
            </a:pathLst>
          </a:custGeom>
          <a:solidFill>
            <a:srgbClr val="002060"/>
          </a:solidFill>
          <a:ln w="8001">
            <a:solidFill>
              <a:schemeClr val="accent1"/>
            </a:solidFill>
            <a:miter lim="800000"/>
            <a:headEnd/>
            <a:tailEnd/>
          </a:ln>
        </p:spPr>
        <p:txBody>
          <a:bodyPr lIns="91449" tIns="45725" rIns="91449" bIns="45725"/>
          <a:lstStyle/>
          <a:p>
            <a:pPr defTabSz="914491"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000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58" name="Freeform 7"/>
          <p:cNvSpPr>
            <a:spLocks/>
          </p:cNvSpPr>
          <p:nvPr/>
        </p:nvSpPr>
        <p:spPr bwMode="auto">
          <a:xfrm>
            <a:off x="1205896" y="2003508"/>
            <a:ext cx="2845249" cy="760568"/>
          </a:xfrm>
          <a:custGeom>
            <a:avLst/>
            <a:gdLst>
              <a:gd name="T0" fmla="*/ 439 w 439"/>
              <a:gd name="T1" fmla="*/ 40 h 485"/>
              <a:gd name="T2" fmla="*/ 13 w 439"/>
              <a:gd name="T3" fmla="*/ 485 h 485"/>
              <a:gd name="T4" fmla="*/ 0 w 439"/>
              <a:gd name="T5" fmla="*/ 443 h 485"/>
              <a:gd name="T6" fmla="*/ 438 w 439"/>
              <a:gd name="T7" fmla="*/ 5 h 485"/>
              <a:gd name="T8" fmla="*/ 438 w 439"/>
              <a:gd name="T9" fmla="*/ 0 h 485"/>
              <a:gd name="T10" fmla="*/ 439 w 439"/>
              <a:gd name="T11" fmla="*/ 40 h 485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439"/>
              <a:gd name="T19" fmla="*/ 0 h 485"/>
              <a:gd name="T20" fmla="*/ 439 w 439"/>
              <a:gd name="T21" fmla="*/ 485 h 485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439" h="485">
                <a:moveTo>
                  <a:pt x="439" y="40"/>
                </a:moveTo>
                <a:cubicBezTo>
                  <a:pt x="439" y="187"/>
                  <a:pt x="71" y="330"/>
                  <a:pt x="13" y="485"/>
                </a:cubicBezTo>
                <a:cubicBezTo>
                  <a:pt x="5" y="471"/>
                  <a:pt x="0" y="457"/>
                  <a:pt x="0" y="443"/>
                </a:cubicBezTo>
                <a:cubicBezTo>
                  <a:pt x="0" y="289"/>
                  <a:pt x="438" y="149"/>
                  <a:pt x="438" y="5"/>
                </a:cubicBezTo>
                <a:cubicBezTo>
                  <a:pt x="438" y="4"/>
                  <a:pt x="438" y="2"/>
                  <a:pt x="438" y="0"/>
                </a:cubicBezTo>
                <a:lnTo>
                  <a:pt x="439" y="40"/>
                </a:lnTo>
                <a:close/>
              </a:path>
            </a:pathLst>
          </a:custGeom>
          <a:solidFill>
            <a:srgbClr val="002060"/>
          </a:solidFill>
          <a:ln w="8001">
            <a:noFill/>
            <a:miter lim="800000"/>
            <a:headEnd/>
            <a:tailEnd/>
          </a:ln>
        </p:spPr>
        <p:txBody>
          <a:bodyPr lIns="91449" tIns="45725" rIns="91449" bIns="45725"/>
          <a:lstStyle/>
          <a:p>
            <a:pPr defTabSz="914491"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000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59" name="Freeform 8"/>
          <p:cNvSpPr>
            <a:spLocks/>
          </p:cNvSpPr>
          <p:nvPr/>
        </p:nvSpPr>
        <p:spPr bwMode="auto">
          <a:xfrm>
            <a:off x="1205897" y="2692623"/>
            <a:ext cx="3712161" cy="984451"/>
          </a:xfrm>
          <a:custGeom>
            <a:avLst/>
            <a:gdLst>
              <a:gd name="T0" fmla="*/ 13 w 572"/>
              <a:gd name="T1" fmla="*/ 42 h 630"/>
              <a:gd name="T2" fmla="*/ 572 w 572"/>
              <a:gd name="T3" fmla="*/ 572 h 630"/>
              <a:gd name="T4" fmla="*/ 561 w 572"/>
              <a:gd name="T5" fmla="*/ 630 h 630"/>
              <a:gd name="T6" fmla="*/ 5 w 572"/>
              <a:gd name="T7" fmla="*/ 81 h 630"/>
              <a:gd name="T8" fmla="*/ 0 w 572"/>
              <a:gd name="T9" fmla="*/ 0 h 63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72"/>
              <a:gd name="T16" fmla="*/ 0 h 630"/>
              <a:gd name="T17" fmla="*/ 572 w 572"/>
              <a:gd name="T18" fmla="*/ 630 h 63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72" h="630">
                <a:moveTo>
                  <a:pt x="13" y="42"/>
                </a:moveTo>
                <a:cubicBezTo>
                  <a:pt x="98" y="184"/>
                  <a:pt x="572" y="338"/>
                  <a:pt x="572" y="572"/>
                </a:cubicBezTo>
                <a:cubicBezTo>
                  <a:pt x="572" y="592"/>
                  <a:pt x="568" y="612"/>
                  <a:pt x="561" y="630"/>
                </a:cubicBezTo>
                <a:cubicBezTo>
                  <a:pt x="467" y="393"/>
                  <a:pt x="5" y="235"/>
                  <a:pt x="5" y="81"/>
                </a:cubicBezTo>
                <a:cubicBezTo>
                  <a:pt x="0" y="0"/>
                  <a:pt x="0" y="0"/>
                  <a:pt x="0" y="0"/>
                </a:cubicBezTo>
              </a:path>
            </a:pathLst>
          </a:custGeom>
          <a:solidFill>
            <a:srgbClr val="002060"/>
          </a:solidFill>
          <a:ln w="8001">
            <a:solidFill>
              <a:schemeClr val="accent3"/>
            </a:solidFill>
            <a:miter lim="800000"/>
            <a:headEnd/>
            <a:tailEnd/>
          </a:ln>
        </p:spPr>
        <p:txBody>
          <a:bodyPr lIns="91449" tIns="45725" rIns="91449" bIns="45725"/>
          <a:lstStyle/>
          <a:p>
            <a:pPr defTabSz="914491"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000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60" name="Freeform 9"/>
          <p:cNvSpPr>
            <a:spLocks/>
          </p:cNvSpPr>
          <p:nvPr/>
        </p:nvSpPr>
        <p:spPr bwMode="auto">
          <a:xfrm>
            <a:off x="570796" y="4637709"/>
            <a:ext cx="4458404" cy="1343299"/>
          </a:xfrm>
          <a:custGeom>
            <a:avLst/>
            <a:gdLst>
              <a:gd name="T0" fmla="*/ 0 w 687"/>
              <a:gd name="T1" fmla="*/ 0 h 861"/>
              <a:gd name="T2" fmla="*/ 5 w 687"/>
              <a:gd name="T3" fmla="*/ 214 h 861"/>
              <a:gd name="T4" fmla="*/ 553 w 687"/>
              <a:gd name="T5" fmla="*/ 820 h 861"/>
              <a:gd name="T6" fmla="*/ 552 w 687"/>
              <a:gd name="T7" fmla="*/ 861 h 861"/>
              <a:gd name="T8" fmla="*/ 687 w 687"/>
              <a:gd name="T9" fmla="*/ 725 h 861"/>
              <a:gd name="T10" fmla="*/ 545 w 687"/>
              <a:gd name="T11" fmla="*/ 501 h 861"/>
              <a:gd name="T12" fmla="*/ 548 w 687"/>
              <a:gd name="T13" fmla="*/ 548 h 861"/>
              <a:gd name="T14" fmla="*/ 35 w 687"/>
              <a:gd name="T15" fmla="*/ 116 h 861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687"/>
              <a:gd name="T25" fmla="*/ 0 h 861"/>
              <a:gd name="T26" fmla="*/ 687 w 687"/>
              <a:gd name="T27" fmla="*/ 861 h 861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687" h="861">
                <a:moveTo>
                  <a:pt x="0" y="0"/>
                </a:moveTo>
                <a:cubicBezTo>
                  <a:pt x="5" y="214"/>
                  <a:pt x="5" y="214"/>
                  <a:pt x="5" y="214"/>
                </a:cubicBezTo>
                <a:cubicBezTo>
                  <a:pt x="5" y="484"/>
                  <a:pt x="553" y="820"/>
                  <a:pt x="553" y="820"/>
                </a:cubicBezTo>
                <a:cubicBezTo>
                  <a:pt x="552" y="861"/>
                  <a:pt x="552" y="861"/>
                  <a:pt x="552" y="861"/>
                </a:cubicBezTo>
                <a:cubicBezTo>
                  <a:pt x="687" y="725"/>
                  <a:pt x="687" y="725"/>
                  <a:pt x="687" y="725"/>
                </a:cubicBezTo>
                <a:cubicBezTo>
                  <a:pt x="545" y="501"/>
                  <a:pt x="545" y="501"/>
                  <a:pt x="545" y="501"/>
                </a:cubicBezTo>
                <a:cubicBezTo>
                  <a:pt x="548" y="548"/>
                  <a:pt x="548" y="548"/>
                  <a:pt x="548" y="548"/>
                </a:cubicBezTo>
                <a:cubicBezTo>
                  <a:pt x="548" y="548"/>
                  <a:pt x="155" y="330"/>
                  <a:pt x="35" y="116"/>
                </a:cubicBezTo>
              </a:path>
            </a:pathLst>
          </a:custGeom>
          <a:solidFill>
            <a:srgbClr val="002060"/>
          </a:solidFill>
          <a:ln w="8001">
            <a:solidFill>
              <a:schemeClr val="accent3"/>
            </a:solidFill>
            <a:miter lim="800000"/>
            <a:headEnd/>
            <a:tailEnd/>
          </a:ln>
        </p:spPr>
        <p:txBody>
          <a:bodyPr lIns="91449" tIns="45725" rIns="91449" bIns="45725"/>
          <a:lstStyle/>
          <a:p>
            <a:pPr defTabSz="914491"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000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61" name="Striped Right Arrow 60"/>
          <p:cNvSpPr/>
          <p:nvPr/>
        </p:nvSpPr>
        <p:spPr>
          <a:xfrm>
            <a:off x="5765732" y="1701867"/>
            <a:ext cx="2006668" cy="673206"/>
          </a:xfrm>
          <a:prstGeom prst="stripedRightArrow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9" tIns="45725" rIns="91449" bIns="45725"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311240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38200" y="2209800"/>
            <a:ext cx="5257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Maps</a:t>
            </a:r>
            <a:endParaRPr lang="en-US" sz="4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4106288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TextBox 51"/>
          <p:cNvSpPr txBox="1"/>
          <p:nvPr/>
        </p:nvSpPr>
        <p:spPr>
          <a:xfrm>
            <a:off x="451100" y="533400"/>
            <a:ext cx="6705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002060"/>
                </a:solidFill>
              </a:rPr>
              <a:t>Maps - Africa</a:t>
            </a:r>
            <a:endParaRPr lang="en-US" sz="2400" b="1" dirty="0">
              <a:solidFill>
                <a:srgbClr val="002060"/>
              </a:solidFill>
            </a:endParaRPr>
          </a:p>
        </p:txBody>
      </p:sp>
      <p:sp>
        <p:nvSpPr>
          <p:cNvPr id="53" name="Rectangle 52"/>
          <p:cNvSpPr/>
          <p:nvPr/>
        </p:nvSpPr>
        <p:spPr>
          <a:xfrm>
            <a:off x="381000" y="1039368"/>
            <a:ext cx="8071376" cy="27432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54" name="Rectangle 53"/>
          <p:cNvSpPr/>
          <p:nvPr/>
        </p:nvSpPr>
        <p:spPr>
          <a:xfrm rot="5400000">
            <a:off x="211836" y="870204"/>
            <a:ext cx="365760" cy="27432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2060"/>
              </a:solidFill>
            </a:endParaRPr>
          </a:p>
        </p:txBody>
      </p:sp>
      <p:pic>
        <p:nvPicPr>
          <p:cNvPr id="55" name="Picture 5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22990" y="565158"/>
            <a:ext cx="1987610" cy="540747"/>
          </a:xfrm>
          <a:prstGeom prst="rect">
            <a:avLst/>
          </a:prstGeom>
        </p:spPr>
      </p:pic>
      <p:grpSp>
        <p:nvGrpSpPr>
          <p:cNvPr id="14" name="Africa without names"/>
          <p:cNvGrpSpPr/>
          <p:nvPr/>
        </p:nvGrpSpPr>
        <p:grpSpPr>
          <a:xfrm>
            <a:off x="693487" y="1454295"/>
            <a:ext cx="4186898" cy="4498306"/>
            <a:chOff x="2922588" y="2200275"/>
            <a:chExt cx="4186237" cy="4497387"/>
          </a:xfrm>
          <a:solidFill>
            <a:srgbClr val="002060"/>
          </a:solidFill>
        </p:grpSpPr>
        <p:grpSp>
          <p:nvGrpSpPr>
            <p:cNvPr id="15" name="AFRICA"/>
            <p:cNvGrpSpPr/>
            <p:nvPr/>
          </p:nvGrpSpPr>
          <p:grpSpPr>
            <a:xfrm>
              <a:off x="2922588" y="2200275"/>
              <a:ext cx="4186237" cy="4497387"/>
              <a:chOff x="2922588" y="2200275"/>
              <a:chExt cx="4186237" cy="4497387"/>
            </a:xfrm>
            <a:grpFill/>
          </p:grpSpPr>
          <p:sp>
            <p:nvSpPr>
              <p:cNvPr id="22" name="Angola"/>
              <p:cNvSpPr>
                <a:spLocks/>
              </p:cNvSpPr>
              <p:nvPr/>
            </p:nvSpPr>
            <p:spPr bwMode="auto">
              <a:xfrm>
                <a:off x="4691063" y="4822825"/>
                <a:ext cx="58737" cy="79375"/>
              </a:xfrm>
              <a:custGeom>
                <a:avLst/>
                <a:gdLst/>
                <a:ahLst/>
                <a:cxnLst>
                  <a:cxn ang="0">
                    <a:pos x="14" y="66"/>
                  </a:cxn>
                  <a:cxn ang="0">
                    <a:pos x="20" y="64"/>
                  </a:cxn>
                  <a:cxn ang="0">
                    <a:pos x="22" y="62"/>
                  </a:cxn>
                  <a:cxn ang="0">
                    <a:pos x="24" y="56"/>
                  </a:cxn>
                  <a:cxn ang="0">
                    <a:pos x="24" y="50"/>
                  </a:cxn>
                  <a:cxn ang="0">
                    <a:pos x="24" y="38"/>
                  </a:cxn>
                  <a:cxn ang="0">
                    <a:pos x="26" y="26"/>
                  </a:cxn>
                  <a:cxn ang="0">
                    <a:pos x="30" y="20"/>
                  </a:cxn>
                  <a:cxn ang="0">
                    <a:pos x="36" y="16"/>
                  </a:cxn>
                  <a:cxn ang="0">
                    <a:pos x="44" y="12"/>
                  </a:cxn>
                  <a:cxn ang="0">
                    <a:pos x="50" y="6"/>
                  </a:cxn>
                  <a:cxn ang="0">
                    <a:pos x="44" y="4"/>
                  </a:cxn>
                  <a:cxn ang="0">
                    <a:pos x="36" y="0"/>
                  </a:cxn>
                  <a:cxn ang="0">
                    <a:pos x="28" y="4"/>
                  </a:cxn>
                  <a:cxn ang="0">
                    <a:pos x="16" y="12"/>
                  </a:cxn>
                  <a:cxn ang="0">
                    <a:pos x="6" y="22"/>
                  </a:cxn>
                  <a:cxn ang="0">
                    <a:pos x="0" y="28"/>
                  </a:cxn>
                  <a:cxn ang="0">
                    <a:pos x="2" y="28"/>
                  </a:cxn>
                  <a:cxn ang="0">
                    <a:pos x="4" y="38"/>
                  </a:cxn>
                  <a:cxn ang="0">
                    <a:pos x="8" y="46"/>
                  </a:cxn>
                  <a:cxn ang="0">
                    <a:pos x="10" y="56"/>
                  </a:cxn>
                  <a:cxn ang="0">
                    <a:pos x="14" y="68"/>
                  </a:cxn>
                  <a:cxn ang="0">
                    <a:pos x="14" y="66"/>
                  </a:cxn>
                </a:cxnLst>
                <a:rect l="0" t="0" r="r" b="b"/>
                <a:pathLst>
                  <a:path w="50" h="68">
                    <a:moveTo>
                      <a:pt x="14" y="66"/>
                    </a:moveTo>
                    <a:lnTo>
                      <a:pt x="20" y="64"/>
                    </a:lnTo>
                    <a:lnTo>
                      <a:pt x="22" y="62"/>
                    </a:lnTo>
                    <a:lnTo>
                      <a:pt x="24" y="56"/>
                    </a:lnTo>
                    <a:lnTo>
                      <a:pt x="24" y="50"/>
                    </a:lnTo>
                    <a:lnTo>
                      <a:pt x="24" y="38"/>
                    </a:lnTo>
                    <a:lnTo>
                      <a:pt x="26" y="26"/>
                    </a:lnTo>
                    <a:lnTo>
                      <a:pt x="30" y="20"/>
                    </a:lnTo>
                    <a:lnTo>
                      <a:pt x="36" y="16"/>
                    </a:lnTo>
                    <a:lnTo>
                      <a:pt x="44" y="12"/>
                    </a:lnTo>
                    <a:lnTo>
                      <a:pt x="50" y="6"/>
                    </a:lnTo>
                    <a:lnTo>
                      <a:pt x="44" y="4"/>
                    </a:lnTo>
                    <a:lnTo>
                      <a:pt x="36" y="0"/>
                    </a:lnTo>
                    <a:lnTo>
                      <a:pt x="28" y="4"/>
                    </a:lnTo>
                    <a:lnTo>
                      <a:pt x="16" y="12"/>
                    </a:lnTo>
                    <a:lnTo>
                      <a:pt x="6" y="22"/>
                    </a:lnTo>
                    <a:lnTo>
                      <a:pt x="0" y="28"/>
                    </a:lnTo>
                    <a:lnTo>
                      <a:pt x="2" y="28"/>
                    </a:lnTo>
                    <a:lnTo>
                      <a:pt x="4" y="38"/>
                    </a:lnTo>
                    <a:lnTo>
                      <a:pt x="8" y="46"/>
                    </a:lnTo>
                    <a:lnTo>
                      <a:pt x="10" y="56"/>
                    </a:lnTo>
                    <a:lnTo>
                      <a:pt x="14" y="68"/>
                    </a:lnTo>
                    <a:lnTo>
                      <a:pt x="14" y="66"/>
                    </a:lnTo>
                    <a:close/>
                  </a:path>
                </a:pathLst>
              </a:custGeom>
              <a:grpFill/>
              <a:ln w="3175" cmpd="sng">
                <a:solidFill>
                  <a:schemeClr val="accent5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GB" dirty="0"/>
              </a:p>
            </p:txBody>
          </p:sp>
          <p:sp>
            <p:nvSpPr>
              <p:cNvPr id="23" name="Equatorial Guinea"/>
              <p:cNvSpPr>
                <a:spLocks/>
              </p:cNvSpPr>
              <p:nvPr/>
            </p:nvSpPr>
            <p:spPr bwMode="auto">
              <a:xfrm>
                <a:off x="4454525" y="4305300"/>
                <a:ext cx="23812" cy="15875"/>
              </a:xfrm>
              <a:custGeom>
                <a:avLst/>
                <a:gdLst/>
                <a:ahLst/>
                <a:cxnLst>
                  <a:cxn ang="0">
                    <a:pos x="0" y="14"/>
                  </a:cxn>
                  <a:cxn ang="0">
                    <a:pos x="20" y="14"/>
                  </a:cxn>
                  <a:cxn ang="0">
                    <a:pos x="16" y="4"/>
                  </a:cxn>
                  <a:cxn ang="0">
                    <a:pos x="14" y="0"/>
                  </a:cxn>
                  <a:cxn ang="0">
                    <a:pos x="12" y="2"/>
                  </a:cxn>
                  <a:cxn ang="0">
                    <a:pos x="2" y="14"/>
                  </a:cxn>
                </a:cxnLst>
                <a:rect l="0" t="0" r="r" b="b"/>
                <a:pathLst>
                  <a:path w="20" h="14">
                    <a:moveTo>
                      <a:pt x="0" y="14"/>
                    </a:moveTo>
                    <a:lnTo>
                      <a:pt x="20" y="14"/>
                    </a:lnTo>
                    <a:lnTo>
                      <a:pt x="16" y="4"/>
                    </a:lnTo>
                    <a:lnTo>
                      <a:pt x="14" y="0"/>
                    </a:lnTo>
                    <a:lnTo>
                      <a:pt x="12" y="2"/>
                    </a:lnTo>
                    <a:lnTo>
                      <a:pt x="2" y="14"/>
                    </a:lnTo>
                  </a:path>
                </a:pathLst>
              </a:custGeom>
              <a:grpFill/>
              <a:ln w="3175" cmpd="sng">
                <a:solidFill>
                  <a:schemeClr val="accent5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GB" dirty="0"/>
              </a:p>
            </p:txBody>
          </p:sp>
          <p:sp>
            <p:nvSpPr>
              <p:cNvPr id="24" name="Zanaibar"/>
              <p:cNvSpPr>
                <a:spLocks/>
              </p:cNvSpPr>
              <p:nvPr/>
            </p:nvSpPr>
            <p:spPr bwMode="auto">
              <a:xfrm>
                <a:off x="6400800" y="4905375"/>
                <a:ext cx="26987" cy="31750"/>
              </a:xfrm>
              <a:custGeom>
                <a:avLst/>
                <a:gdLst/>
                <a:ahLst/>
                <a:cxnLst>
                  <a:cxn ang="0">
                    <a:pos x="16" y="10"/>
                  </a:cxn>
                  <a:cxn ang="0">
                    <a:pos x="20" y="16"/>
                  </a:cxn>
                  <a:cxn ang="0">
                    <a:pos x="24" y="26"/>
                  </a:cxn>
                  <a:cxn ang="0">
                    <a:pos x="20" y="28"/>
                  </a:cxn>
                  <a:cxn ang="0">
                    <a:pos x="18" y="28"/>
                  </a:cxn>
                  <a:cxn ang="0">
                    <a:pos x="16" y="28"/>
                  </a:cxn>
                  <a:cxn ang="0">
                    <a:pos x="12" y="26"/>
                  </a:cxn>
                  <a:cxn ang="0">
                    <a:pos x="8" y="26"/>
                  </a:cxn>
                  <a:cxn ang="0">
                    <a:pos x="4" y="24"/>
                  </a:cxn>
                  <a:cxn ang="0">
                    <a:pos x="2" y="20"/>
                  </a:cxn>
                  <a:cxn ang="0">
                    <a:pos x="0" y="14"/>
                  </a:cxn>
                  <a:cxn ang="0">
                    <a:pos x="2" y="8"/>
                  </a:cxn>
                  <a:cxn ang="0">
                    <a:pos x="4" y="4"/>
                  </a:cxn>
                  <a:cxn ang="0">
                    <a:pos x="8" y="2"/>
                  </a:cxn>
                  <a:cxn ang="0">
                    <a:pos x="12" y="0"/>
                  </a:cxn>
                  <a:cxn ang="0">
                    <a:pos x="14" y="6"/>
                  </a:cxn>
                  <a:cxn ang="0">
                    <a:pos x="14" y="10"/>
                  </a:cxn>
                  <a:cxn ang="0">
                    <a:pos x="16" y="10"/>
                  </a:cxn>
                </a:cxnLst>
                <a:rect l="0" t="0" r="r" b="b"/>
                <a:pathLst>
                  <a:path w="24" h="28">
                    <a:moveTo>
                      <a:pt x="16" y="10"/>
                    </a:moveTo>
                    <a:lnTo>
                      <a:pt x="20" y="16"/>
                    </a:lnTo>
                    <a:lnTo>
                      <a:pt x="24" y="26"/>
                    </a:lnTo>
                    <a:lnTo>
                      <a:pt x="20" y="28"/>
                    </a:lnTo>
                    <a:lnTo>
                      <a:pt x="18" y="28"/>
                    </a:lnTo>
                    <a:lnTo>
                      <a:pt x="16" y="28"/>
                    </a:lnTo>
                    <a:lnTo>
                      <a:pt x="12" y="26"/>
                    </a:lnTo>
                    <a:lnTo>
                      <a:pt x="8" y="26"/>
                    </a:lnTo>
                    <a:lnTo>
                      <a:pt x="4" y="24"/>
                    </a:lnTo>
                    <a:lnTo>
                      <a:pt x="2" y="20"/>
                    </a:lnTo>
                    <a:lnTo>
                      <a:pt x="0" y="14"/>
                    </a:lnTo>
                    <a:lnTo>
                      <a:pt x="2" y="8"/>
                    </a:lnTo>
                    <a:lnTo>
                      <a:pt x="4" y="4"/>
                    </a:lnTo>
                    <a:lnTo>
                      <a:pt x="8" y="2"/>
                    </a:lnTo>
                    <a:lnTo>
                      <a:pt x="12" y="0"/>
                    </a:lnTo>
                    <a:lnTo>
                      <a:pt x="14" y="6"/>
                    </a:lnTo>
                    <a:lnTo>
                      <a:pt x="14" y="10"/>
                    </a:lnTo>
                    <a:lnTo>
                      <a:pt x="16" y="10"/>
                    </a:lnTo>
                    <a:close/>
                  </a:path>
                </a:pathLst>
              </a:custGeom>
              <a:grpFill/>
              <a:ln w="3175" cmpd="sng">
                <a:solidFill>
                  <a:schemeClr val="accent5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 dirty="0"/>
              </a:p>
            </p:txBody>
          </p:sp>
          <p:sp>
            <p:nvSpPr>
              <p:cNvPr id="25" name="Egypt"/>
              <p:cNvSpPr>
                <a:spLocks/>
              </p:cNvSpPr>
              <p:nvPr/>
            </p:nvSpPr>
            <p:spPr bwMode="auto">
              <a:xfrm>
                <a:off x="5440363" y="2535238"/>
                <a:ext cx="666750" cy="609600"/>
              </a:xfrm>
              <a:custGeom>
                <a:avLst/>
                <a:gdLst/>
                <a:ahLst/>
                <a:cxnLst>
                  <a:cxn ang="0">
                    <a:pos x="6" y="48"/>
                  </a:cxn>
                  <a:cxn ang="0">
                    <a:pos x="10" y="72"/>
                  </a:cxn>
                  <a:cxn ang="0">
                    <a:pos x="0" y="92"/>
                  </a:cxn>
                  <a:cxn ang="0">
                    <a:pos x="10" y="126"/>
                  </a:cxn>
                  <a:cxn ang="0">
                    <a:pos x="446" y="512"/>
                  </a:cxn>
                  <a:cxn ang="0">
                    <a:pos x="464" y="520"/>
                  </a:cxn>
                  <a:cxn ang="0">
                    <a:pos x="480" y="518"/>
                  </a:cxn>
                  <a:cxn ang="0">
                    <a:pos x="486" y="500"/>
                  </a:cxn>
                  <a:cxn ang="0">
                    <a:pos x="502" y="494"/>
                  </a:cxn>
                  <a:cxn ang="0">
                    <a:pos x="522" y="488"/>
                  </a:cxn>
                  <a:cxn ang="0">
                    <a:pos x="538" y="462"/>
                  </a:cxn>
                  <a:cxn ang="0">
                    <a:pos x="562" y="430"/>
                  </a:cxn>
                  <a:cxn ang="0">
                    <a:pos x="556" y="408"/>
                  </a:cxn>
                  <a:cxn ang="0">
                    <a:pos x="550" y="376"/>
                  </a:cxn>
                  <a:cxn ang="0">
                    <a:pos x="502" y="306"/>
                  </a:cxn>
                  <a:cxn ang="0">
                    <a:pos x="468" y="256"/>
                  </a:cxn>
                  <a:cxn ang="0">
                    <a:pos x="454" y="226"/>
                  </a:cxn>
                  <a:cxn ang="0">
                    <a:pos x="436" y="208"/>
                  </a:cxn>
                  <a:cxn ang="0">
                    <a:pos x="430" y="190"/>
                  </a:cxn>
                  <a:cxn ang="0">
                    <a:pos x="392" y="140"/>
                  </a:cxn>
                  <a:cxn ang="0">
                    <a:pos x="376" y="110"/>
                  </a:cxn>
                  <a:cxn ang="0">
                    <a:pos x="372" y="94"/>
                  </a:cxn>
                  <a:cxn ang="0">
                    <a:pos x="392" y="106"/>
                  </a:cxn>
                  <a:cxn ang="0">
                    <a:pos x="418" y="150"/>
                  </a:cxn>
                  <a:cxn ang="0">
                    <a:pos x="450" y="186"/>
                  </a:cxn>
                  <a:cxn ang="0">
                    <a:pos x="466" y="196"/>
                  </a:cxn>
                  <a:cxn ang="0">
                    <a:pos x="482" y="176"/>
                  </a:cxn>
                  <a:cxn ang="0">
                    <a:pos x="484" y="140"/>
                  </a:cxn>
                  <a:cxn ang="0">
                    <a:pos x="486" y="118"/>
                  </a:cxn>
                  <a:cxn ang="0">
                    <a:pos x="482" y="96"/>
                  </a:cxn>
                  <a:cxn ang="0">
                    <a:pos x="458" y="54"/>
                  </a:cxn>
                  <a:cxn ang="0">
                    <a:pos x="426" y="20"/>
                  </a:cxn>
                  <a:cxn ang="0">
                    <a:pos x="376" y="28"/>
                  </a:cxn>
                  <a:cxn ang="0">
                    <a:pos x="336" y="14"/>
                  </a:cxn>
                  <a:cxn ang="0">
                    <a:pos x="298" y="0"/>
                  </a:cxn>
                  <a:cxn ang="0">
                    <a:pos x="262" y="14"/>
                  </a:cxn>
                  <a:cxn ang="0">
                    <a:pos x="232" y="36"/>
                  </a:cxn>
                  <a:cxn ang="0">
                    <a:pos x="184" y="42"/>
                  </a:cxn>
                  <a:cxn ang="0">
                    <a:pos x="128" y="26"/>
                  </a:cxn>
                  <a:cxn ang="0">
                    <a:pos x="74" y="12"/>
                  </a:cxn>
                  <a:cxn ang="0">
                    <a:pos x="40" y="14"/>
                  </a:cxn>
                  <a:cxn ang="0">
                    <a:pos x="16" y="18"/>
                  </a:cxn>
                  <a:cxn ang="0">
                    <a:pos x="2" y="24"/>
                  </a:cxn>
                </a:cxnLst>
                <a:rect l="0" t="0" r="r" b="b"/>
                <a:pathLst>
                  <a:path w="570" h="522">
                    <a:moveTo>
                      <a:pt x="0" y="34"/>
                    </a:moveTo>
                    <a:lnTo>
                      <a:pt x="2" y="42"/>
                    </a:lnTo>
                    <a:lnTo>
                      <a:pt x="6" y="48"/>
                    </a:lnTo>
                    <a:lnTo>
                      <a:pt x="10" y="54"/>
                    </a:lnTo>
                    <a:lnTo>
                      <a:pt x="12" y="62"/>
                    </a:lnTo>
                    <a:lnTo>
                      <a:pt x="10" y="72"/>
                    </a:lnTo>
                    <a:lnTo>
                      <a:pt x="6" y="78"/>
                    </a:lnTo>
                    <a:lnTo>
                      <a:pt x="2" y="84"/>
                    </a:lnTo>
                    <a:lnTo>
                      <a:pt x="0" y="92"/>
                    </a:lnTo>
                    <a:lnTo>
                      <a:pt x="2" y="104"/>
                    </a:lnTo>
                    <a:lnTo>
                      <a:pt x="6" y="116"/>
                    </a:lnTo>
                    <a:lnTo>
                      <a:pt x="10" y="126"/>
                    </a:lnTo>
                    <a:lnTo>
                      <a:pt x="12" y="132"/>
                    </a:lnTo>
                    <a:lnTo>
                      <a:pt x="32" y="522"/>
                    </a:lnTo>
                    <a:lnTo>
                      <a:pt x="446" y="512"/>
                    </a:lnTo>
                    <a:lnTo>
                      <a:pt x="454" y="514"/>
                    </a:lnTo>
                    <a:lnTo>
                      <a:pt x="460" y="518"/>
                    </a:lnTo>
                    <a:lnTo>
                      <a:pt x="464" y="520"/>
                    </a:lnTo>
                    <a:lnTo>
                      <a:pt x="472" y="520"/>
                    </a:lnTo>
                    <a:lnTo>
                      <a:pt x="476" y="520"/>
                    </a:lnTo>
                    <a:lnTo>
                      <a:pt x="480" y="518"/>
                    </a:lnTo>
                    <a:lnTo>
                      <a:pt x="482" y="512"/>
                    </a:lnTo>
                    <a:lnTo>
                      <a:pt x="484" y="504"/>
                    </a:lnTo>
                    <a:lnTo>
                      <a:pt x="486" y="500"/>
                    </a:lnTo>
                    <a:lnTo>
                      <a:pt x="488" y="498"/>
                    </a:lnTo>
                    <a:lnTo>
                      <a:pt x="494" y="496"/>
                    </a:lnTo>
                    <a:lnTo>
                      <a:pt x="502" y="494"/>
                    </a:lnTo>
                    <a:lnTo>
                      <a:pt x="510" y="494"/>
                    </a:lnTo>
                    <a:lnTo>
                      <a:pt x="516" y="492"/>
                    </a:lnTo>
                    <a:lnTo>
                      <a:pt x="522" y="488"/>
                    </a:lnTo>
                    <a:lnTo>
                      <a:pt x="524" y="484"/>
                    </a:lnTo>
                    <a:lnTo>
                      <a:pt x="530" y="470"/>
                    </a:lnTo>
                    <a:lnTo>
                      <a:pt x="538" y="462"/>
                    </a:lnTo>
                    <a:lnTo>
                      <a:pt x="548" y="454"/>
                    </a:lnTo>
                    <a:lnTo>
                      <a:pt x="570" y="442"/>
                    </a:lnTo>
                    <a:lnTo>
                      <a:pt x="562" y="430"/>
                    </a:lnTo>
                    <a:lnTo>
                      <a:pt x="558" y="422"/>
                    </a:lnTo>
                    <a:lnTo>
                      <a:pt x="556" y="414"/>
                    </a:lnTo>
                    <a:lnTo>
                      <a:pt x="556" y="408"/>
                    </a:lnTo>
                    <a:lnTo>
                      <a:pt x="560" y="404"/>
                    </a:lnTo>
                    <a:lnTo>
                      <a:pt x="568" y="396"/>
                    </a:lnTo>
                    <a:lnTo>
                      <a:pt x="550" y="376"/>
                    </a:lnTo>
                    <a:lnTo>
                      <a:pt x="534" y="354"/>
                    </a:lnTo>
                    <a:lnTo>
                      <a:pt x="518" y="330"/>
                    </a:lnTo>
                    <a:lnTo>
                      <a:pt x="502" y="306"/>
                    </a:lnTo>
                    <a:lnTo>
                      <a:pt x="478" y="278"/>
                    </a:lnTo>
                    <a:lnTo>
                      <a:pt x="470" y="264"/>
                    </a:lnTo>
                    <a:lnTo>
                      <a:pt x="468" y="256"/>
                    </a:lnTo>
                    <a:lnTo>
                      <a:pt x="466" y="246"/>
                    </a:lnTo>
                    <a:lnTo>
                      <a:pt x="462" y="238"/>
                    </a:lnTo>
                    <a:lnTo>
                      <a:pt x="454" y="226"/>
                    </a:lnTo>
                    <a:lnTo>
                      <a:pt x="440" y="210"/>
                    </a:lnTo>
                    <a:lnTo>
                      <a:pt x="438" y="210"/>
                    </a:lnTo>
                    <a:lnTo>
                      <a:pt x="436" y="208"/>
                    </a:lnTo>
                    <a:lnTo>
                      <a:pt x="434" y="202"/>
                    </a:lnTo>
                    <a:lnTo>
                      <a:pt x="432" y="194"/>
                    </a:lnTo>
                    <a:lnTo>
                      <a:pt x="430" y="190"/>
                    </a:lnTo>
                    <a:lnTo>
                      <a:pt x="414" y="176"/>
                    </a:lnTo>
                    <a:lnTo>
                      <a:pt x="402" y="160"/>
                    </a:lnTo>
                    <a:lnTo>
                      <a:pt x="392" y="140"/>
                    </a:lnTo>
                    <a:lnTo>
                      <a:pt x="384" y="118"/>
                    </a:lnTo>
                    <a:lnTo>
                      <a:pt x="380" y="114"/>
                    </a:lnTo>
                    <a:lnTo>
                      <a:pt x="376" y="110"/>
                    </a:lnTo>
                    <a:lnTo>
                      <a:pt x="374" y="106"/>
                    </a:lnTo>
                    <a:lnTo>
                      <a:pt x="372" y="100"/>
                    </a:lnTo>
                    <a:lnTo>
                      <a:pt x="372" y="94"/>
                    </a:lnTo>
                    <a:lnTo>
                      <a:pt x="372" y="90"/>
                    </a:lnTo>
                    <a:lnTo>
                      <a:pt x="384" y="98"/>
                    </a:lnTo>
                    <a:lnTo>
                      <a:pt x="392" y="106"/>
                    </a:lnTo>
                    <a:lnTo>
                      <a:pt x="400" y="118"/>
                    </a:lnTo>
                    <a:lnTo>
                      <a:pt x="406" y="128"/>
                    </a:lnTo>
                    <a:lnTo>
                      <a:pt x="418" y="150"/>
                    </a:lnTo>
                    <a:lnTo>
                      <a:pt x="426" y="162"/>
                    </a:lnTo>
                    <a:lnTo>
                      <a:pt x="436" y="170"/>
                    </a:lnTo>
                    <a:lnTo>
                      <a:pt x="450" y="186"/>
                    </a:lnTo>
                    <a:lnTo>
                      <a:pt x="458" y="194"/>
                    </a:lnTo>
                    <a:lnTo>
                      <a:pt x="462" y="196"/>
                    </a:lnTo>
                    <a:lnTo>
                      <a:pt x="466" y="196"/>
                    </a:lnTo>
                    <a:lnTo>
                      <a:pt x="470" y="194"/>
                    </a:lnTo>
                    <a:lnTo>
                      <a:pt x="476" y="186"/>
                    </a:lnTo>
                    <a:lnTo>
                      <a:pt x="482" y="176"/>
                    </a:lnTo>
                    <a:lnTo>
                      <a:pt x="484" y="170"/>
                    </a:lnTo>
                    <a:lnTo>
                      <a:pt x="484" y="150"/>
                    </a:lnTo>
                    <a:lnTo>
                      <a:pt x="484" y="140"/>
                    </a:lnTo>
                    <a:lnTo>
                      <a:pt x="486" y="128"/>
                    </a:lnTo>
                    <a:lnTo>
                      <a:pt x="484" y="124"/>
                    </a:lnTo>
                    <a:lnTo>
                      <a:pt x="486" y="118"/>
                    </a:lnTo>
                    <a:lnTo>
                      <a:pt x="488" y="106"/>
                    </a:lnTo>
                    <a:lnTo>
                      <a:pt x="486" y="102"/>
                    </a:lnTo>
                    <a:lnTo>
                      <a:pt x="482" y="96"/>
                    </a:lnTo>
                    <a:lnTo>
                      <a:pt x="476" y="88"/>
                    </a:lnTo>
                    <a:lnTo>
                      <a:pt x="468" y="72"/>
                    </a:lnTo>
                    <a:lnTo>
                      <a:pt x="458" y="54"/>
                    </a:lnTo>
                    <a:lnTo>
                      <a:pt x="450" y="36"/>
                    </a:lnTo>
                    <a:lnTo>
                      <a:pt x="442" y="16"/>
                    </a:lnTo>
                    <a:lnTo>
                      <a:pt x="426" y="20"/>
                    </a:lnTo>
                    <a:lnTo>
                      <a:pt x="410" y="24"/>
                    </a:lnTo>
                    <a:lnTo>
                      <a:pt x="394" y="28"/>
                    </a:lnTo>
                    <a:lnTo>
                      <a:pt x="376" y="28"/>
                    </a:lnTo>
                    <a:lnTo>
                      <a:pt x="364" y="28"/>
                    </a:lnTo>
                    <a:lnTo>
                      <a:pt x="354" y="24"/>
                    </a:lnTo>
                    <a:lnTo>
                      <a:pt x="336" y="14"/>
                    </a:lnTo>
                    <a:lnTo>
                      <a:pt x="318" y="6"/>
                    </a:lnTo>
                    <a:lnTo>
                      <a:pt x="308" y="2"/>
                    </a:lnTo>
                    <a:lnTo>
                      <a:pt x="298" y="0"/>
                    </a:lnTo>
                    <a:lnTo>
                      <a:pt x="284" y="2"/>
                    </a:lnTo>
                    <a:lnTo>
                      <a:pt x="274" y="8"/>
                    </a:lnTo>
                    <a:lnTo>
                      <a:pt x="262" y="14"/>
                    </a:lnTo>
                    <a:lnTo>
                      <a:pt x="252" y="22"/>
                    </a:lnTo>
                    <a:lnTo>
                      <a:pt x="244" y="30"/>
                    </a:lnTo>
                    <a:lnTo>
                      <a:pt x="232" y="36"/>
                    </a:lnTo>
                    <a:lnTo>
                      <a:pt x="222" y="40"/>
                    </a:lnTo>
                    <a:lnTo>
                      <a:pt x="208" y="42"/>
                    </a:lnTo>
                    <a:lnTo>
                      <a:pt x="184" y="42"/>
                    </a:lnTo>
                    <a:lnTo>
                      <a:pt x="164" y="38"/>
                    </a:lnTo>
                    <a:lnTo>
                      <a:pt x="146" y="32"/>
                    </a:lnTo>
                    <a:lnTo>
                      <a:pt x="128" y="26"/>
                    </a:lnTo>
                    <a:lnTo>
                      <a:pt x="112" y="20"/>
                    </a:lnTo>
                    <a:lnTo>
                      <a:pt x="92" y="16"/>
                    </a:lnTo>
                    <a:lnTo>
                      <a:pt x="74" y="12"/>
                    </a:lnTo>
                    <a:lnTo>
                      <a:pt x="52" y="10"/>
                    </a:lnTo>
                    <a:lnTo>
                      <a:pt x="46" y="12"/>
                    </a:lnTo>
                    <a:lnTo>
                      <a:pt x="40" y="14"/>
                    </a:lnTo>
                    <a:lnTo>
                      <a:pt x="36" y="16"/>
                    </a:lnTo>
                    <a:lnTo>
                      <a:pt x="30" y="16"/>
                    </a:lnTo>
                    <a:lnTo>
                      <a:pt x="16" y="18"/>
                    </a:lnTo>
                    <a:lnTo>
                      <a:pt x="8" y="20"/>
                    </a:lnTo>
                    <a:lnTo>
                      <a:pt x="4" y="22"/>
                    </a:lnTo>
                    <a:lnTo>
                      <a:pt x="2" y="24"/>
                    </a:lnTo>
                    <a:lnTo>
                      <a:pt x="2" y="34"/>
                    </a:lnTo>
                    <a:lnTo>
                      <a:pt x="0" y="34"/>
                    </a:lnTo>
                    <a:close/>
                  </a:path>
                </a:pathLst>
              </a:custGeom>
              <a:grpFill/>
              <a:ln w="3175" cmpd="sng">
                <a:solidFill>
                  <a:schemeClr val="accent5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 dirty="0"/>
              </a:p>
            </p:txBody>
          </p:sp>
          <p:sp>
            <p:nvSpPr>
              <p:cNvPr id="26" name="Djibouti"/>
              <p:cNvSpPr>
                <a:spLocks/>
              </p:cNvSpPr>
              <p:nvPr/>
            </p:nvSpPr>
            <p:spPr bwMode="auto">
              <a:xfrm>
                <a:off x="6535738" y="3697288"/>
                <a:ext cx="100012" cy="112712"/>
              </a:xfrm>
              <a:custGeom>
                <a:avLst/>
                <a:gdLst/>
                <a:ahLst/>
                <a:cxnLst>
                  <a:cxn ang="0">
                    <a:pos x="70" y="88"/>
                  </a:cxn>
                  <a:cxn ang="0">
                    <a:pos x="66" y="84"/>
                  </a:cxn>
                  <a:cxn ang="0">
                    <a:pos x="62" y="82"/>
                  </a:cxn>
                  <a:cxn ang="0">
                    <a:pos x="60" y="80"/>
                  </a:cxn>
                  <a:cxn ang="0">
                    <a:pos x="52" y="82"/>
                  </a:cxn>
                  <a:cxn ang="0">
                    <a:pos x="40" y="88"/>
                  </a:cxn>
                  <a:cxn ang="0">
                    <a:pos x="28" y="92"/>
                  </a:cxn>
                  <a:cxn ang="0">
                    <a:pos x="18" y="96"/>
                  </a:cxn>
                  <a:cxn ang="0">
                    <a:pos x="0" y="96"/>
                  </a:cxn>
                  <a:cxn ang="0">
                    <a:pos x="2" y="88"/>
                  </a:cxn>
                  <a:cxn ang="0">
                    <a:pos x="2" y="78"/>
                  </a:cxn>
                  <a:cxn ang="0">
                    <a:pos x="0" y="54"/>
                  </a:cxn>
                  <a:cxn ang="0">
                    <a:pos x="2" y="46"/>
                  </a:cxn>
                  <a:cxn ang="0">
                    <a:pos x="6" y="38"/>
                  </a:cxn>
                  <a:cxn ang="0">
                    <a:pos x="12" y="30"/>
                  </a:cxn>
                  <a:cxn ang="0">
                    <a:pos x="22" y="22"/>
                  </a:cxn>
                  <a:cxn ang="0">
                    <a:pos x="40" y="8"/>
                  </a:cxn>
                  <a:cxn ang="0">
                    <a:pos x="58" y="0"/>
                  </a:cxn>
                  <a:cxn ang="0">
                    <a:pos x="68" y="2"/>
                  </a:cxn>
                  <a:cxn ang="0">
                    <a:pos x="76" y="10"/>
                  </a:cxn>
                  <a:cxn ang="0">
                    <a:pos x="84" y="18"/>
                  </a:cxn>
                  <a:cxn ang="0">
                    <a:pos x="86" y="24"/>
                  </a:cxn>
                  <a:cxn ang="0">
                    <a:pos x="86" y="28"/>
                  </a:cxn>
                  <a:cxn ang="0">
                    <a:pos x="84" y="32"/>
                  </a:cxn>
                  <a:cxn ang="0">
                    <a:pos x="82" y="36"/>
                  </a:cxn>
                  <a:cxn ang="0">
                    <a:pos x="70" y="46"/>
                  </a:cxn>
                  <a:cxn ang="0">
                    <a:pos x="48" y="62"/>
                  </a:cxn>
                  <a:cxn ang="0">
                    <a:pos x="80" y="66"/>
                  </a:cxn>
                  <a:cxn ang="0">
                    <a:pos x="78" y="72"/>
                  </a:cxn>
                  <a:cxn ang="0">
                    <a:pos x="76" y="76"/>
                  </a:cxn>
                  <a:cxn ang="0">
                    <a:pos x="72" y="80"/>
                  </a:cxn>
                  <a:cxn ang="0">
                    <a:pos x="68" y="82"/>
                  </a:cxn>
                  <a:cxn ang="0">
                    <a:pos x="70" y="82"/>
                  </a:cxn>
                  <a:cxn ang="0">
                    <a:pos x="70" y="88"/>
                  </a:cxn>
                </a:cxnLst>
                <a:rect l="0" t="0" r="r" b="b"/>
                <a:pathLst>
                  <a:path w="86" h="96">
                    <a:moveTo>
                      <a:pt x="70" y="88"/>
                    </a:moveTo>
                    <a:lnTo>
                      <a:pt x="66" y="84"/>
                    </a:lnTo>
                    <a:lnTo>
                      <a:pt x="62" y="82"/>
                    </a:lnTo>
                    <a:lnTo>
                      <a:pt x="60" y="80"/>
                    </a:lnTo>
                    <a:lnTo>
                      <a:pt x="52" y="82"/>
                    </a:lnTo>
                    <a:lnTo>
                      <a:pt x="40" y="88"/>
                    </a:lnTo>
                    <a:lnTo>
                      <a:pt x="28" y="92"/>
                    </a:lnTo>
                    <a:lnTo>
                      <a:pt x="18" y="96"/>
                    </a:lnTo>
                    <a:lnTo>
                      <a:pt x="0" y="96"/>
                    </a:lnTo>
                    <a:lnTo>
                      <a:pt x="2" y="88"/>
                    </a:lnTo>
                    <a:lnTo>
                      <a:pt x="2" y="78"/>
                    </a:lnTo>
                    <a:lnTo>
                      <a:pt x="0" y="54"/>
                    </a:lnTo>
                    <a:lnTo>
                      <a:pt x="2" y="46"/>
                    </a:lnTo>
                    <a:lnTo>
                      <a:pt x="6" y="38"/>
                    </a:lnTo>
                    <a:lnTo>
                      <a:pt x="12" y="30"/>
                    </a:lnTo>
                    <a:lnTo>
                      <a:pt x="22" y="22"/>
                    </a:lnTo>
                    <a:lnTo>
                      <a:pt x="40" y="8"/>
                    </a:lnTo>
                    <a:lnTo>
                      <a:pt x="58" y="0"/>
                    </a:lnTo>
                    <a:lnTo>
                      <a:pt x="68" y="2"/>
                    </a:lnTo>
                    <a:lnTo>
                      <a:pt x="76" y="10"/>
                    </a:lnTo>
                    <a:lnTo>
                      <a:pt x="84" y="18"/>
                    </a:lnTo>
                    <a:lnTo>
                      <a:pt x="86" y="24"/>
                    </a:lnTo>
                    <a:lnTo>
                      <a:pt x="86" y="28"/>
                    </a:lnTo>
                    <a:lnTo>
                      <a:pt x="84" y="32"/>
                    </a:lnTo>
                    <a:lnTo>
                      <a:pt x="82" y="36"/>
                    </a:lnTo>
                    <a:lnTo>
                      <a:pt x="70" y="46"/>
                    </a:lnTo>
                    <a:lnTo>
                      <a:pt x="48" y="62"/>
                    </a:lnTo>
                    <a:lnTo>
                      <a:pt x="80" y="66"/>
                    </a:lnTo>
                    <a:lnTo>
                      <a:pt x="78" y="72"/>
                    </a:lnTo>
                    <a:lnTo>
                      <a:pt x="76" y="76"/>
                    </a:lnTo>
                    <a:lnTo>
                      <a:pt x="72" y="80"/>
                    </a:lnTo>
                    <a:lnTo>
                      <a:pt x="68" y="82"/>
                    </a:lnTo>
                    <a:lnTo>
                      <a:pt x="70" y="82"/>
                    </a:lnTo>
                    <a:lnTo>
                      <a:pt x="70" y="88"/>
                    </a:lnTo>
                    <a:close/>
                  </a:path>
                </a:pathLst>
              </a:custGeom>
              <a:grpFill/>
              <a:ln w="3175" cmpd="sng">
                <a:solidFill>
                  <a:schemeClr val="accent5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GB" dirty="0"/>
              </a:p>
            </p:txBody>
          </p:sp>
          <p:sp>
            <p:nvSpPr>
              <p:cNvPr id="27" name="Somalia"/>
              <p:cNvSpPr>
                <a:spLocks/>
              </p:cNvSpPr>
              <p:nvPr/>
            </p:nvSpPr>
            <p:spPr bwMode="auto">
              <a:xfrm>
                <a:off x="6515100" y="3708400"/>
                <a:ext cx="593725" cy="920750"/>
              </a:xfrm>
              <a:custGeom>
                <a:avLst/>
                <a:gdLst/>
                <a:ahLst/>
                <a:cxnLst>
                  <a:cxn ang="0">
                    <a:pos x="38" y="480"/>
                  </a:cxn>
                  <a:cxn ang="0">
                    <a:pos x="26" y="508"/>
                  </a:cxn>
                  <a:cxn ang="0">
                    <a:pos x="6" y="530"/>
                  </a:cxn>
                  <a:cxn ang="0">
                    <a:pos x="0" y="739"/>
                  </a:cxn>
                  <a:cxn ang="0">
                    <a:pos x="38" y="781"/>
                  </a:cxn>
                  <a:cxn ang="0">
                    <a:pos x="54" y="761"/>
                  </a:cxn>
                  <a:cxn ang="0">
                    <a:pos x="64" y="741"/>
                  </a:cxn>
                  <a:cxn ang="0">
                    <a:pos x="76" y="724"/>
                  </a:cxn>
                  <a:cxn ang="0">
                    <a:pos x="108" y="692"/>
                  </a:cxn>
                  <a:cxn ang="0">
                    <a:pos x="152" y="646"/>
                  </a:cxn>
                  <a:cxn ang="0">
                    <a:pos x="252" y="560"/>
                  </a:cxn>
                  <a:cxn ang="0">
                    <a:pos x="298" y="512"/>
                  </a:cxn>
                  <a:cxn ang="0">
                    <a:pos x="320" y="492"/>
                  </a:cxn>
                  <a:cxn ang="0">
                    <a:pos x="340" y="470"/>
                  </a:cxn>
                  <a:cxn ang="0">
                    <a:pos x="376" y="414"/>
                  </a:cxn>
                  <a:cxn ang="0">
                    <a:pos x="402" y="368"/>
                  </a:cxn>
                  <a:cxn ang="0">
                    <a:pos x="418" y="316"/>
                  </a:cxn>
                  <a:cxn ang="0">
                    <a:pos x="432" y="280"/>
                  </a:cxn>
                  <a:cxn ang="0">
                    <a:pos x="478" y="186"/>
                  </a:cxn>
                  <a:cxn ang="0">
                    <a:pos x="492" y="152"/>
                  </a:cxn>
                  <a:cxn ang="0">
                    <a:pos x="496" y="132"/>
                  </a:cxn>
                  <a:cxn ang="0">
                    <a:pos x="494" y="104"/>
                  </a:cxn>
                  <a:cxn ang="0">
                    <a:pos x="500" y="90"/>
                  </a:cxn>
                  <a:cxn ang="0">
                    <a:pos x="500" y="32"/>
                  </a:cxn>
                  <a:cxn ang="0">
                    <a:pos x="504" y="18"/>
                  </a:cxn>
                  <a:cxn ang="0">
                    <a:pos x="508" y="0"/>
                  </a:cxn>
                  <a:cxn ang="0">
                    <a:pos x="502" y="2"/>
                  </a:cxn>
                  <a:cxn ang="0">
                    <a:pos x="484" y="2"/>
                  </a:cxn>
                  <a:cxn ang="0">
                    <a:pos x="472" y="10"/>
                  </a:cxn>
                  <a:cxn ang="0">
                    <a:pos x="458" y="26"/>
                  </a:cxn>
                  <a:cxn ang="0">
                    <a:pos x="446" y="32"/>
                  </a:cxn>
                  <a:cxn ang="0">
                    <a:pos x="414" y="40"/>
                  </a:cxn>
                  <a:cxn ang="0">
                    <a:pos x="348" y="48"/>
                  </a:cxn>
                  <a:cxn ang="0">
                    <a:pos x="314" y="56"/>
                  </a:cxn>
                  <a:cxn ang="0">
                    <a:pos x="300" y="64"/>
                  </a:cxn>
                  <a:cxn ang="0">
                    <a:pos x="284" y="78"/>
                  </a:cxn>
                  <a:cxn ang="0">
                    <a:pos x="270" y="86"/>
                  </a:cxn>
                  <a:cxn ang="0">
                    <a:pos x="254" y="86"/>
                  </a:cxn>
                  <a:cxn ang="0">
                    <a:pos x="240" y="82"/>
                  </a:cxn>
                  <a:cxn ang="0">
                    <a:pos x="224" y="82"/>
                  </a:cxn>
                  <a:cxn ang="0">
                    <a:pos x="202" y="96"/>
                  </a:cxn>
                  <a:cxn ang="0">
                    <a:pos x="186" y="106"/>
                  </a:cxn>
                  <a:cxn ang="0">
                    <a:pos x="166" y="110"/>
                  </a:cxn>
                  <a:cxn ang="0">
                    <a:pos x="144" y="104"/>
                  </a:cxn>
                  <a:cxn ang="0">
                    <a:pos x="126" y="90"/>
                  </a:cxn>
                  <a:cxn ang="0">
                    <a:pos x="98" y="56"/>
                  </a:cxn>
                  <a:cxn ang="0">
                    <a:pos x="94" y="66"/>
                  </a:cxn>
                  <a:cxn ang="0">
                    <a:pos x="86" y="72"/>
                  </a:cxn>
                  <a:cxn ang="0">
                    <a:pos x="74" y="88"/>
                  </a:cxn>
                  <a:cxn ang="0">
                    <a:pos x="66" y="104"/>
                  </a:cxn>
                  <a:cxn ang="0">
                    <a:pos x="98" y="144"/>
                  </a:cxn>
                  <a:cxn ang="0">
                    <a:pos x="118" y="172"/>
                  </a:cxn>
                  <a:cxn ang="0">
                    <a:pos x="134" y="186"/>
                  </a:cxn>
                  <a:cxn ang="0">
                    <a:pos x="294" y="236"/>
                  </a:cxn>
                  <a:cxn ang="0">
                    <a:pos x="352" y="234"/>
                  </a:cxn>
                  <a:cxn ang="0">
                    <a:pos x="142" y="414"/>
                  </a:cxn>
                  <a:cxn ang="0">
                    <a:pos x="100" y="446"/>
                  </a:cxn>
                  <a:cxn ang="0">
                    <a:pos x="60" y="466"/>
                  </a:cxn>
                  <a:cxn ang="0">
                    <a:pos x="40" y="472"/>
                  </a:cxn>
                </a:cxnLst>
                <a:rect l="0" t="0" r="r" b="b"/>
                <a:pathLst>
                  <a:path w="508" h="787">
                    <a:moveTo>
                      <a:pt x="40" y="472"/>
                    </a:moveTo>
                    <a:lnTo>
                      <a:pt x="38" y="480"/>
                    </a:lnTo>
                    <a:lnTo>
                      <a:pt x="36" y="490"/>
                    </a:lnTo>
                    <a:lnTo>
                      <a:pt x="26" y="508"/>
                    </a:lnTo>
                    <a:lnTo>
                      <a:pt x="14" y="524"/>
                    </a:lnTo>
                    <a:lnTo>
                      <a:pt x="6" y="530"/>
                    </a:lnTo>
                    <a:lnTo>
                      <a:pt x="0" y="534"/>
                    </a:lnTo>
                    <a:lnTo>
                      <a:pt x="0" y="739"/>
                    </a:lnTo>
                    <a:lnTo>
                      <a:pt x="34" y="787"/>
                    </a:lnTo>
                    <a:lnTo>
                      <a:pt x="38" y="781"/>
                    </a:lnTo>
                    <a:lnTo>
                      <a:pt x="42" y="775"/>
                    </a:lnTo>
                    <a:lnTo>
                      <a:pt x="54" y="761"/>
                    </a:lnTo>
                    <a:lnTo>
                      <a:pt x="58" y="751"/>
                    </a:lnTo>
                    <a:lnTo>
                      <a:pt x="64" y="741"/>
                    </a:lnTo>
                    <a:lnTo>
                      <a:pt x="70" y="733"/>
                    </a:lnTo>
                    <a:lnTo>
                      <a:pt x="76" y="724"/>
                    </a:lnTo>
                    <a:lnTo>
                      <a:pt x="92" y="710"/>
                    </a:lnTo>
                    <a:lnTo>
                      <a:pt x="108" y="692"/>
                    </a:lnTo>
                    <a:lnTo>
                      <a:pt x="130" y="668"/>
                    </a:lnTo>
                    <a:lnTo>
                      <a:pt x="152" y="646"/>
                    </a:lnTo>
                    <a:lnTo>
                      <a:pt x="202" y="604"/>
                    </a:lnTo>
                    <a:lnTo>
                      <a:pt x="252" y="560"/>
                    </a:lnTo>
                    <a:lnTo>
                      <a:pt x="276" y="538"/>
                    </a:lnTo>
                    <a:lnTo>
                      <a:pt x="298" y="512"/>
                    </a:lnTo>
                    <a:lnTo>
                      <a:pt x="308" y="502"/>
                    </a:lnTo>
                    <a:lnTo>
                      <a:pt x="320" y="492"/>
                    </a:lnTo>
                    <a:lnTo>
                      <a:pt x="330" y="482"/>
                    </a:lnTo>
                    <a:lnTo>
                      <a:pt x="340" y="470"/>
                    </a:lnTo>
                    <a:lnTo>
                      <a:pt x="358" y="444"/>
                    </a:lnTo>
                    <a:lnTo>
                      <a:pt x="376" y="414"/>
                    </a:lnTo>
                    <a:lnTo>
                      <a:pt x="396" y="384"/>
                    </a:lnTo>
                    <a:lnTo>
                      <a:pt x="402" y="368"/>
                    </a:lnTo>
                    <a:lnTo>
                      <a:pt x="408" y="354"/>
                    </a:lnTo>
                    <a:lnTo>
                      <a:pt x="418" y="316"/>
                    </a:lnTo>
                    <a:lnTo>
                      <a:pt x="424" y="300"/>
                    </a:lnTo>
                    <a:lnTo>
                      <a:pt x="432" y="280"/>
                    </a:lnTo>
                    <a:lnTo>
                      <a:pt x="456" y="232"/>
                    </a:lnTo>
                    <a:lnTo>
                      <a:pt x="478" y="186"/>
                    </a:lnTo>
                    <a:lnTo>
                      <a:pt x="486" y="170"/>
                    </a:lnTo>
                    <a:lnTo>
                      <a:pt x="492" y="152"/>
                    </a:lnTo>
                    <a:lnTo>
                      <a:pt x="494" y="142"/>
                    </a:lnTo>
                    <a:lnTo>
                      <a:pt x="496" y="132"/>
                    </a:lnTo>
                    <a:lnTo>
                      <a:pt x="494" y="114"/>
                    </a:lnTo>
                    <a:lnTo>
                      <a:pt x="494" y="104"/>
                    </a:lnTo>
                    <a:lnTo>
                      <a:pt x="496" y="98"/>
                    </a:lnTo>
                    <a:lnTo>
                      <a:pt x="500" y="90"/>
                    </a:lnTo>
                    <a:lnTo>
                      <a:pt x="508" y="84"/>
                    </a:lnTo>
                    <a:lnTo>
                      <a:pt x="500" y="32"/>
                    </a:lnTo>
                    <a:lnTo>
                      <a:pt x="502" y="24"/>
                    </a:lnTo>
                    <a:lnTo>
                      <a:pt x="504" y="18"/>
                    </a:lnTo>
                    <a:lnTo>
                      <a:pt x="506" y="10"/>
                    </a:lnTo>
                    <a:lnTo>
                      <a:pt x="508" y="0"/>
                    </a:lnTo>
                    <a:lnTo>
                      <a:pt x="504" y="2"/>
                    </a:lnTo>
                    <a:lnTo>
                      <a:pt x="502" y="2"/>
                    </a:lnTo>
                    <a:lnTo>
                      <a:pt x="492" y="0"/>
                    </a:lnTo>
                    <a:lnTo>
                      <a:pt x="484" y="2"/>
                    </a:lnTo>
                    <a:lnTo>
                      <a:pt x="478" y="4"/>
                    </a:lnTo>
                    <a:lnTo>
                      <a:pt x="472" y="10"/>
                    </a:lnTo>
                    <a:lnTo>
                      <a:pt x="468" y="14"/>
                    </a:lnTo>
                    <a:lnTo>
                      <a:pt x="458" y="26"/>
                    </a:lnTo>
                    <a:lnTo>
                      <a:pt x="452" y="30"/>
                    </a:lnTo>
                    <a:lnTo>
                      <a:pt x="446" y="32"/>
                    </a:lnTo>
                    <a:lnTo>
                      <a:pt x="430" y="38"/>
                    </a:lnTo>
                    <a:lnTo>
                      <a:pt x="414" y="40"/>
                    </a:lnTo>
                    <a:lnTo>
                      <a:pt x="382" y="44"/>
                    </a:lnTo>
                    <a:lnTo>
                      <a:pt x="348" y="48"/>
                    </a:lnTo>
                    <a:lnTo>
                      <a:pt x="332" y="52"/>
                    </a:lnTo>
                    <a:lnTo>
                      <a:pt x="314" y="56"/>
                    </a:lnTo>
                    <a:lnTo>
                      <a:pt x="306" y="60"/>
                    </a:lnTo>
                    <a:lnTo>
                      <a:pt x="300" y="64"/>
                    </a:lnTo>
                    <a:lnTo>
                      <a:pt x="290" y="74"/>
                    </a:lnTo>
                    <a:lnTo>
                      <a:pt x="284" y="78"/>
                    </a:lnTo>
                    <a:lnTo>
                      <a:pt x="276" y="82"/>
                    </a:lnTo>
                    <a:lnTo>
                      <a:pt x="270" y="86"/>
                    </a:lnTo>
                    <a:lnTo>
                      <a:pt x="260" y="86"/>
                    </a:lnTo>
                    <a:lnTo>
                      <a:pt x="254" y="86"/>
                    </a:lnTo>
                    <a:lnTo>
                      <a:pt x="246" y="84"/>
                    </a:lnTo>
                    <a:lnTo>
                      <a:pt x="240" y="82"/>
                    </a:lnTo>
                    <a:lnTo>
                      <a:pt x="234" y="80"/>
                    </a:lnTo>
                    <a:lnTo>
                      <a:pt x="224" y="82"/>
                    </a:lnTo>
                    <a:lnTo>
                      <a:pt x="216" y="86"/>
                    </a:lnTo>
                    <a:lnTo>
                      <a:pt x="202" y="96"/>
                    </a:lnTo>
                    <a:lnTo>
                      <a:pt x="194" y="100"/>
                    </a:lnTo>
                    <a:lnTo>
                      <a:pt x="186" y="106"/>
                    </a:lnTo>
                    <a:lnTo>
                      <a:pt x="178" y="110"/>
                    </a:lnTo>
                    <a:lnTo>
                      <a:pt x="166" y="110"/>
                    </a:lnTo>
                    <a:lnTo>
                      <a:pt x="154" y="108"/>
                    </a:lnTo>
                    <a:lnTo>
                      <a:pt x="144" y="104"/>
                    </a:lnTo>
                    <a:lnTo>
                      <a:pt x="134" y="98"/>
                    </a:lnTo>
                    <a:lnTo>
                      <a:pt x="126" y="90"/>
                    </a:lnTo>
                    <a:lnTo>
                      <a:pt x="110" y="72"/>
                    </a:lnTo>
                    <a:lnTo>
                      <a:pt x="98" y="56"/>
                    </a:lnTo>
                    <a:lnTo>
                      <a:pt x="96" y="62"/>
                    </a:lnTo>
                    <a:lnTo>
                      <a:pt x="94" y="66"/>
                    </a:lnTo>
                    <a:lnTo>
                      <a:pt x="90" y="70"/>
                    </a:lnTo>
                    <a:lnTo>
                      <a:pt x="86" y="72"/>
                    </a:lnTo>
                    <a:lnTo>
                      <a:pt x="80" y="78"/>
                    </a:lnTo>
                    <a:lnTo>
                      <a:pt x="74" y="88"/>
                    </a:lnTo>
                    <a:lnTo>
                      <a:pt x="68" y="98"/>
                    </a:lnTo>
                    <a:lnTo>
                      <a:pt x="66" y="104"/>
                    </a:lnTo>
                    <a:lnTo>
                      <a:pt x="84" y="124"/>
                    </a:lnTo>
                    <a:lnTo>
                      <a:pt x="98" y="144"/>
                    </a:lnTo>
                    <a:lnTo>
                      <a:pt x="110" y="164"/>
                    </a:lnTo>
                    <a:lnTo>
                      <a:pt x="118" y="172"/>
                    </a:lnTo>
                    <a:lnTo>
                      <a:pt x="126" y="178"/>
                    </a:lnTo>
                    <a:lnTo>
                      <a:pt x="134" y="186"/>
                    </a:lnTo>
                    <a:lnTo>
                      <a:pt x="146" y="190"/>
                    </a:lnTo>
                    <a:lnTo>
                      <a:pt x="294" y="236"/>
                    </a:lnTo>
                    <a:lnTo>
                      <a:pt x="352" y="236"/>
                    </a:lnTo>
                    <a:lnTo>
                      <a:pt x="352" y="234"/>
                    </a:lnTo>
                    <a:lnTo>
                      <a:pt x="206" y="414"/>
                    </a:lnTo>
                    <a:lnTo>
                      <a:pt x="142" y="414"/>
                    </a:lnTo>
                    <a:lnTo>
                      <a:pt x="124" y="430"/>
                    </a:lnTo>
                    <a:lnTo>
                      <a:pt x="100" y="446"/>
                    </a:lnTo>
                    <a:lnTo>
                      <a:pt x="74" y="460"/>
                    </a:lnTo>
                    <a:lnTo>
                      <a:pt x="60" y="466"/>
                    </a:lnTo>
                    <a:lnTo>
                      <a:pt x="46" y="470"/>
                    </a:lnTo>
                    <a:lnTo>
                      <a:pt x="40" y="472"/>
                    </a:lnTo>
                    <a:close/>
                  </a:path>
                </a:pathLst>
              </a:custGeom>
              <a:grpFill/>
              <a:ln w="3175" cmpd="sng">
                <a:solidFill>
                  <a:schemeClr val="accent5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GB" dirty="0"/>
              </a:p>
            </p:txBody>
          </p:sp>
          <p:sp>
            <p:nvSpPr>
              <p:cNvPr id="28" name="Kenya"/>
              <p:cNvSpPr>
                <a:spLocks/>
              </p:cNvSpPr>
              <p:nvPr/>
            </p:nvSpPr>
            <p:spPr bwMode="auto">
              <a:xfrm>
                <a:off x="6080125" y="4216400"/>
                <a:ext cx="481012" cy="612775"/>
              </a:xfrm>
              <a:custGeom>
                <a:avLst/>
                <a:gdLst/>
                <a:ahLst/>
                <a:cxnLst>
                  <a:cxn ang="0">
                    <a:pos x="0" y="323"/>
                  </a:cxn>
                  <a:cxn ang="0">
                    <a:pos x="4" y="317"/>
                  </a:cxn>
                  <a:cxn ang="0">
                    <a:pos x="8" y="299"/>
                  </a:cxn>
                  <a:cxn ang="0">
                    <a:pos x="14" y="293"/>
                  </a:cxn>
                  <a:cxn ang="0">
                    <a:pos x="28" y="290"/>
                  </a:cxn>
                  <a:cxn ang="0">
                    <a:pos x="42" y="282"/>
                  </a:cxn>
                  <a:cxn ang="0">
                    <a:pos x="34" y="278"/>
                  </a:cxn>
                  <a:cxn ang="0">
                    <a:pos x="14" y="280"/>
                  </a:cxn>
                  <a:cxn ang="0">
                    <a:pos x="2" y="276"/>
                  </a:cxn>
                  <a:cxn ang="0">
                    <a:pos x="4" y="256"/>
                  </a:cxn>
                  <a:cxn ang="0">
                    <a:pos x="18" y="232"/>
                  </a:cxn>
                  <a:cxn ang="0">
                    <a:pos x="42" y="200"/>
                  </a:cxn>
                  <a:cxn ang="0">
                    <a:pos x="54" y="176"/>
                  </a:cxn>
                  <a:cxn ang="0">
                    <a:pos x="54" y="142"/>
                  </a:cxn>
                  <a:cxn ang="0">
                    <a:pos x="44" y="106"/>
                  </a:cxn>
                  <a:cxn ang="0">
                    <a:pos x="18" y="60"/>
                  </a:cxn>
                  <a:cxn ang="0">
                    <a:pos x="2" y="30"/>
                  </a:cxn>
                  <a:cxn ang="0">
                    <a:pos x="98" y="12"/>
                  </a:cxn>
                  <a:cxn ang="0">
                    <a:pos x="96" y="6"/>
                  </a:cxn>
                  <a:cxn ang="0">
                    <a:pos x="130" y="24"/>
                  </a:cxn>
                  <a:cxn ang="0">
                    <a:pos x="168" y="38"/>
                  </a:cxn>
                  <a:cxn ang="0">
                    <a:pos x="194" y="52"/>
                  </a:cxn>
                  <a:cxn ang="0">
                    <a:pos x="248" y="62"/>
                  </a:cxn>
                  <a:cxn ang="0">
                    <a:pos x="264" y="70"/>
                  </a:cxn>
                  <a:cxn ang="0">
                    <a:pos x="286" y="72"/>
                  </a:cxn>
                  <a:cxn ang="0">
                    <a:pos x="302" y="64"/>
                  </a:cxn>
                  <a:cxn ang="0">
                    <a:pos x="318" y="48"/>
                  </a:cxn>
                  <a:cxn ang="0">
                    <a:pos x="334" y="32"/>
                  </a:cxn>
                  <a:cxn ang="0">
                    <a:pos x="354" y="24"/>
                  </a:cxn>
                  <a:cxn ang="0">
                    <a:pos x="362" y="26"/>
                  </a:cxn>
                  <a:cxn ang="0">
                    <a:pos x="374" y="38"/>
                  </a:cxn>
                  <a:cxn ang="0">
                    <a:pos x="384" y="40"/>
                  </a:cxn>
                  <a:cxn ang="0">
                    <a:pos x="412" y="38"/>
                  </a:cxn>
                  <a:cxn ang="0">
                    <a:pos x="408" y="56"/>
                  </a:cxn>
                  <a:cxn ang="0">
                    <a:pos x="398" y="74"/>
                  </a:cxn>
                  <a:cxn ang="0">
                    <a:pos x="378" y="96"/>
                  </a:cxn>
                  <a:cxn ang="0">
                    <a:pos x="372" y="305"/>
                  </a:cxn>
                  <a:cxn ang="0">
                    <a:pos x="398" y="363"/>
                  </a:cxn>
                  <a:cxn ang="0">
                    <a:pos x="374" y="391"/>
                  </a:cxn>
                  <a:cxn ang="0">
                    <a:pos x="344" y="411"/>
                  </a:cxn>
                  <a:cxn ang="0">
                    <a:pos x="336" y="421"/>
                  </a:cxn>
                  <a:cxn ang="0">
                    <a:pos x="332" y="433"/>
                  </a:cxn>
                  <a:cxn ang="0">
                    <a:pos x="324" y="457"/>
                  </a:cxn>
                  <a:cxn ang="0">
                    <a:pos x="294" y="507"/>
                  </a:cxn>
                  <a:cxn ang="0">
                    <a:pos x="194" y="459"/>
                  </a:cxn>
                  <a:cxn ang="0">
                    <a:pos x="4" y="325"/>
                  </a:cxn>
                </a:cxnLst>
                <a:rect l="0" t="0" r="r" b="b"/>
                <a:pathLst>
                  <a:path w="412" h="523">
                    <a:moveTo>
                      <a:pt x="4" y="325"/>
                    </a:moveTo>
                    <a:lnTo>
                      <a:pt x="0" y="323"/>
                    </a:lnTo>
                    <a:lnTo>
                      <a:pt x="2" y="321"/>
                    </a:lnTo>
                    <a:lnTo>
                      <a:pt x="4" y="317"/>
                    </a:lnTo>
                    <a:lnTo>
                      <a:pt x="6" y="309"/>
                    </a:lnTo>
                    <a:lnTo>
                      <a:pt x="8" y="299"/>
                    </a:lnTo>
                    <a:lnTo>
                      <a:pt x="10" y="295"/>
                    </a:lnTo>
                    <a:lnTo>
                      <a:pt x="14" y="293"/>
                    </a:lnTo>
                    <a:lnTo>
                      <a:pt x="22" y="290"/>
                    </a:lnTo>
                    <a:lnTo>
                      <a:pt x="28" y="290"/>
                    </a:lnTo>
                    <a:lnTo>
                      <a:pt x="36" y="288"/>
                    </a:lnTo>
                    <a:lnTo>
                      <a:pt x="42" y="282"/>
                    </a:lnTo>
                    <a:lnTo>
                      <a:pt x="38" y="280"/>
                    </a:lnTo>
                    <a:lnTo>
                      <a:pt x="34" y="278"/>
                    </a:lnTo>
                    <a:lnTo>
                      <a:pt x="26" y="278"/>
                    </a:lnTo>
                    <a:lnTo>
                      <a:pt x="14" y="280"/>
                    </a:lnTo>
                    <a:lnTo>
                      <a:pt x="8" y="278"/>
                    </a:lnTo>
                    <a:lnTo>
                      <a:pt x="2" y="276"/>
                    </a:lnTo>
                    <a:lnTo>
                      <a:pt x="2" y="268"/>
                    </a:lnTo>
                    <a:lnTo>
                      <a:pt x="4" y="256"/>
                    </a:lnTo>
                    <a:lnTo>
                      <a:pt x="10" y="244"/>
                    </a:lnTo>
                    <a:lnTo>
                      <a:pt x="18" y="232"/>
                    </a:lnTo>
                    <a:lnTo>
                      <a:pt x="34" y="210"/>
                    </a:lnTo>
                    <a:lnTo>
                      <a:pt x="42" y="200"/>
                    </a:lnTo>
                    <a:lnTo>
                      <a:pt x="50" y="188"/>
                    </a:lnTo>
                    <a:lnTo>
                      <a:pt x="54" y="176"/>
                    </a:lnTo>
                    <a:lnTo>
                      <a:pt x="56" y="160"/>
                    </a:lnTo>
                    <a:lnTo>
                      <a:pt x="54" y="142"/>
                    </a:lnTo>
                    <a:lnTo>
                      <a:pt x="50" y="124"/>
                    </a:lnTo>
                    <a:lnTo>
                      <a:pt x="44" y="106"/>
                    </a:lnTo>
                    <a:lnTo>
                      <a:pt x="36" y="90"/>
                    </a:lnTo>
                    <a:lnTo>
                      <a:pt x="18" y="60"/>
                    </a:lnTo>
                    <a:lnTo>
                      <a:pt x="8" y="44"/>
                    </a:lnTo>
                    <a:lnTo>
                      <a:pt x="2" y="30"/>
                    </a:lnTo>
                    <a:lnTo>
                      <a:pt x="18" y="12"/>
                    </a:lnTo>
                    <a:lnTo>
                      <a:pt x="98" y="12"/>
                    </a:lnTo>
                    <a:lnTo>
                      <a:pt x="94" y="0"/>
                    </a:lnTo>
                    <a:lnTo>
                      <a:pt x="96" y="6"/>
                    </a:lnTo>
                    <a:lnTo>
                      <a:pt x="98" y="12"/>
                    </a:lnTo>
                    <a:lnTo>
                      <a:pt x="130" y="24"/>
                    </a:lnTo>
                    <a:lnTo>
                      <a:pt x="156" y="32"/>
                    </a:lnTo>
                    <a:lnTo>
                      <a:pt x="168" y="38"/>
                    </a:lnTo>
                    <a:lnTo>
                      <a:pt x="182" y="44"/>
                    </a:lnTo>
                    <a:lnTo>
                      <a:pt x="194" y="52"/>
                    </a:lnTo>
                    <a:lnTo>
                      <a:pt x="208" y="62"/>
                    </a:lnTo>
                    <a:lnTo>
                      <a:pt x="248" y="62"/>
                    </a:lnTo>
                    <a:lnTo>
                      <a:pt x="256" y="66"/>
                    </a:lnTo>
                    <a:lnTo>
                      <a:pt x="264" y="70"/>
                    </a:lnTo>
                    <a:lnTo>
                      <a:pt x="276" y="72"/>
                    </a:lnTo>
                    <a:lnTo>
                      <a:pt x="286" y="72"/>
                    </a:lnTo>
                    <a:lnTo>
                      <a:pt x="294" y="70"/>
                    </a:lnTo>
                    <a:lnTo>
                      <a:pt x="302" y="64"/>
                    </a:lnTo>
                    <a:lnTo>
                      <a:pt x="310" y="58"/>
                    </a:lnTo>
                    <a:lnTo>
                      <a:pt x="318" y="48"/>
                    </a:lnTo>
                    <a:lnTo>
                      <a:pt x="324" y="40"/>
                    </a:lnTo>
                    <a:lnTo>
                      <a:pt x="334" y="32"/>
                    </a:lnTo>
                    <a:lnTo>
                      <a:pt x="342" y="26"/>
                    </a:lnTo>
                    <a:lnTo>
                      <a:pt x="354" y="24"/>
                    </a:lnTo>
                    <a:lnTo>
                      <a:pt x="358" y="24"/>
                    </a:lnTo>
                    <a:lnTo>
                      <a:pt x="362" y="26"/>
                    </a:lnTo>
                    <a:lnTo>
                      <a:pt x="368" y="32"/>
                    </a:lnTo>
                    <a:lnTo>
                      <a:pt x="374" y="38"/>
                    </a:lnTo>
                    <a:lnTo>
                      <a:pt x="378" y="40"/>
                    </a:lnTo>
                    <a:lnTo>
                      <a:pt x="384" y="40"/>
                    </a:lnTo>
                    <a:lnTo>
                      <a:pt x="398" y="40"/>
                    </a:lnTo>
                    <a:lnTo>
                      <a:pt x="412" y="38"/>
                    </a:lnTo>
                    <a:lnTo>
                      <a:pt x="412" y="46"/>
                    </a:lnTo>
                    <a:lnTo>
                      <a:pt x="408" y="56"/>
                    </a:lnTo>
                    <a:lnTo>
                      <a:pt x="404" y="66"/>
                    </a:lnTo>
                    <a:lnTo>
                      <a:pt x="398" y="74"/>
                    </a:lnTo>
                    <a:lnTo>
                      <a:pt x="386" y="90"/>
                    </a:lnTo>
                    <a:lnTo>
                      <a:pt x="378" y="96"/>
                    </a:lnTo>
                    <a:lnTo>
                      <a:pt x="372" y="100"/>
                    </a:lnTo>
                    <a:lnTo>
                      <a:pt x="372" y="305"/>
                    </a:lnTo>
                    <a:lnTo>
                      <a:pt x="406" y="353"/>
                    </a:lnTo>
                    <a:lnTo>
                      <a:pt x="398" y="363"/>
                    </a:lnTo>
                    <a:lnTo>
                      <a:pt x="386" y="377"/>
                    </a:lnTo>
                    <a:lnTo>
                      <a:pt x="374" y="391"/>
                    </a:lnTo>
                    <a:lnTo>
                      <a:pt x="364" y="399"/>
                    </a:lnTo>
                    <a:lnTo>
                      <a:pt x="344" y="411"/>
                    </a:lnTo>
                    <a:lnTo>
                      <a:pt x="340" y="415"/>
                    </a:lnTo>
                    <a:lnTo>
                      <a:pt x="336" y="421"/>
                    </a:lnTo>
                    <a:lnTo>
                      <a:pt x="334" y="425"/>
                    </a:lnTo>
                    <a:lnTo>
                      <a:pt x="332" y="433"/>
                    </a:lnTo>
                    <a:lnTo>
                      <a:pt x="330" y="445"/>
                    </a:lnTo>
                    <a:lnTo>
                      <a:pt x="324" y="457"/>
                    </a:lnTo>
                    <a:lnTo>
                      <a:pt x="310" y="483"/>
                    </a:lnTo>
                    <a:lnTo>
                      <a:pt x="294" y="507"/>
                    </a:lnTo>
                    <a:lnTo>
                      <a:pt x="278" y="523"/>
                    </a:lnTo>
                    <a:lnTo>
                      <a:pt x="194" y="459"/>
                    </a:lnTo>
                    <a:lnTo>
                      <a:pt x="200" y="435"/>
                    </a:lnTo>
                    <a:lnTo>
                      <a:pt x="4" y="325"/>
                    </a:lnTo>
                    <a:close/>
                  </a:path>
                </a:pathLst>
              </a:custGeom>
              <a:grpFill/>
              <a:ln w="3175" cmpd="sng">
                <a:solidFill>
                  <a:schemeClr val="accent5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GB" dirty="0"/>
              </a:p>
            </p:txBody>
          </p:sp>
          <p:sp>
            <p:nvSpPr>
              <p:cNvPr id="29" name="Tanzania"/>
              <p:cNvSpPr>
                <a:spLocks/>
              </p:cNvSpPr>
              <p:nvPr/>
            </p:nvSpPr>
            <p:spPr bwMode="auto">
              <a:xfrm>
                <a:off x="5803900" y="4592638"/>
                <a:ext cx="654050" cy="673100"/>
              </a:xfrm>
              <a:custGeom>
                <a:avLst/>
                <a:gdLst/>
                <a:ahLst/>
                <a:cxnLst>
                  <a:cxn ang="0">
                    <a:pos x="240" y="4"/>
                  </a:cxn>
                  <a:cxn ang="0">
                    <a:pos x="200" y="56"/>
                  </a:cxn>
                  <a:cxn ang="0">
                    <a:pos x="222" y="66"/>
                  </a:cxn>
                  <a:cxn ang="0">
                    <a:pos x="204" y="90"/>
                  </a:cxn>
                  <a:cxn ang="0">
                    <a:pos x="186" y="80"/>
                  </a:cxn>
                  <a:cxn ang="0">
                    <a:pos x="172" y="88"/>
                  </a:cxn>
                  <a:cxn ang="0">
                    <a:pos x="144" y="76"/>
                  </a:cxn>
                  <a:cxn ang="0">
                    <a:pos x="120" y="90"/>
                  </a:cxn>
                  <a:cxn ang="0">
                    <a:pos x="124" y="76"/>
                  </a:cxn>
                  <a:cxn ang="0">
                    <a:pos x="116" y="72"/>
                  </a:cxn>
                  <a:cxn ang="0">
                    <a:pos x="120" y="36"/>
                  </a:cxn>
                  <a:cxn ang="0">
                    <a:pos x="122" y="6"/>
                  </a:cxn>
                  <a:cxn ang="0">
                    <a:pos x="44" y="14"/>
                  </a:cxn>
                  <a:cxn ang="0">
                    <a:pos x="62" y="48"/>
                  </a:cxn>
                  <a:cxn ang="0">
                    <a:pos x="68" y="64"/>
                  </a:cxn>
                  <a:cxn ang="0">
                    <a:pos x="56" y="82"/>
                  </a:cxn>
                  <a:cxn ang="0">
                    <a:pos x="50" y="90"/>
                  </a:cxn>
                  <a:cxn ang="0">
                    <a:pos x="58" y="114"/>
                  </a:cxn>
                  <a:cxn ang="0">
                    <a:pos x="64" y="120"/>
                  </a:cxn>
                  <a:cxn ang="0">
                    <a:pos x="52" y="142"/>
                  </a:cxn>
                  <a:cxn ang="0">
                    <a:pos x="32" y="170"/>
                  </a:cxn>
                  <a:cxn ang="0">
                    <a:pos x="6" y="194"/>
                  </a:cxn>
                  <a:cxn ang="0">
                    <a:pos x="10" y="234"/>
                  </a:cxn>
                  <a:cxn ang="0">
                    <a:pos x="12" y="256"/>
                  </a:cxn>
                  <a:cxn ang="0">
                    <a:pos x="12" y="276"/>
                  </a:cxn>
                  <a:cxn ang="0">
                    <a:pos x="12" y="296"/>
                  </a:cxn>
                  <a:cxn ang="0">
                    <a:pos x="40" y="318"/>
                  </a:cxn>
                  <a:cxn ang="0">
                    <a:pos x="62" y="372"/>
                  </a:cxn>
                  <a:cxn ang="0">
                    <a:pos x="84" y="414"/>
                  </a:cxn>
                  <a:cxn ang="0">
                    <a:pos x="102" y="428"/>
                  </a:cxn>
                  <a:cxn ang="0">
                    <a:pos x="168" y="458"/>
                  </a:cxn>
                  <a:cxn ang="0">
                    <a:pos x="214" y="470"/>
                  </a:cxn>
                  <a:cxn ang="0">
                    <a:pos x="242" y="478"/>
                  </a:cxn>
                  <a:cxn ang="0">
                    <a:pos x="262" y="546"/>
                  </a:cxn>
                  <a:cxn ang="0">
                    <a:pos x="272" y="574"/>
                  </a:cxn>
                  <a:cxn ang="0">
                    <a:pos x="326" y="562"/>
                  </a:cxn>
                  <a:cxn ang="0">
                    <a:pos x="380" y="576"/>
                  </a:cxn>
                  <a:cxn ang="0">
                    <a:pos x="428" y="558"/>
                  </a:cxn>
                  <a:cxn ang="0">
                    <a:pos x="474" y="552"/>
                  </a:cxn>
                  <a:cxn ang="0">
                    <a:pos x="532" y="530"/>
                  </a:cxn>
                  <a:cxn ang="0">
                    <a:pos x="552" y="502"/>
                  </a:cxn>
                  <a:cxn ang="0">
                    <a:pos x="532" y="470"/>
                  </a:cxn>
                  <a:cxn ang="0">
                    <a:pos x="518" y="422"/>
                  </a:cxn>
                  <a:cxn ang="0">
                    <a:pos x="522" y="390"/>
                  </a:cxn>
                  <a:cxn ang="0">
                    <a:pos x="518" y="366"/>
                  </a:cxn>
                  <a:cxn ang="0">
                    <a:pos x="524" y="346"/>
                  </a:cxn>
                  <a:cxn ang="0">
                    <a:pos x="530" y="328"/>
                  </a:cxn>
                  <a:cxn ang="0">
                    <a:pos x="508" y="306"/>
                  </a:cxn>
                  <a:cxn ang="0">
                    <a:pos x="492" y="278"/>
                  </a:cxn>
                  <a:cxn ang="0">
                    <a:pos x="510" y="222"/>
                  </a:cxn>
                </a:cxnLst>
                <a:rect l="0" t="0" r="r" b="b"/>
                <a:pathLst>
                  <a:path w="560" h="576">
                    <a:moveTo>
                      <a:pt x="514" y="202"/>
                    </a:moveTo>
                    <a:lnTo>
                      <a:pt x="430" y="138"/>
                    </a:lnTo>
                    <a:lnTo>
                      <a:pt x="436" y="114"/>
                    </a:lnTo>
                    <a:lnTo>
                      <a:pt x="240" y="4"/>
                    </a:lnTo>
                    <a:lnTo>
                      <a:pt x="238" y="0"/>
                    </a:lnTo>
                    <a:lnTo>
                      <a:pt x="212" y="46"/>
                    </a:lnTo>
                    <a:lnTo>
                      <a:pt x="206" y="52"/>
                    </a:lnTo>
                    <a:lnTo>
                      <a:pt x="200" y="56"/>
                    </a:lnTo>
                    <a:lnTo>
                      <a:pt x="194" y="60"/>
                    </a:lnTo>
                    <a:lnTo>
                      <a:pt x="192" y="62"/>
                    </a:lnTo>
                    <a:lnTo>
                      <a:pt x="190" y="66"/>
                    </a:lnTo>
                    <a:lnTo>
                      <a:pt x="222" y="66"/>
                    </a:lnTo>
                    <a:lnTo>
                      <a:pt x="218" y="74"/>
                    </a:lnTo>
                    <a:lnTo>
                      <a:pt x="214" y="80"/>
                    </a:lnTo>
                    <a:lnTo>
                      <a:pt x="208" y="84"/>
                    </a:lnTo>
                    <a:lnTo>
                      <a:pt x="204" y="90"/>
                    </a:lnTo>
                    <a:lnTo>
                      <a:pt x="200" y="88"/>
                    </a:lnTo>
                    <a:lnTo>
                      <a:pt x="198" y="84"/>
                    </a:lnTo>
                    <a:lnTo>
                      <a:pt x="192" y="82"/>
                    </a:lnTo>
                    <a:lnTo>
                      <a:pt x="186" y="80"/>
                    </a:lnTo>
                    <a:lnTo>
                      <a:pt x="180" y="82"/>
                    </a:lnTo>
                    <a:lnTo>
                      <a:pt x="178" y="84"/>
                    </a:lnTo>
                    <a:lnTo>
                      <a:pt x="176" y="88"/>
                    </a:lnTo>
                    <a:lnTo>
                      <a:pt x="172" y="88"/>
                    </a:lnTo>
                    <a:lnTo>
                      <a:pt x="166" y="86"/>
                    </a:lnTo>
                    <a:lnTo>
                      <a:pt x="160" y="82"/>
                    </a:lnTo>
                    <a:lnTo>
                      <a:pt x="152" y="78"/>
                    </a:lnTo>
                    <a:lnTo>
                      <a:pt x="144" y="76"/>
                    </a:lnTo>
                    <a:lnTo>
                      <a:pt x="138" y="78"/>
                    </a:lnTo>
                    <a:lnTo>
                      <a:pt x="132" y="82"/>
                    </a:lnTo>
                    <a:lnTo>
                      <a:pt x="124" y="94"/>
                    </a:lnTo>
                    <a:lnTo>
                      <a:pt x="120" y="90"/>
                    </a:lnTo>
                    <a:lnTo>
                      <a:pt x="122" y="86"/>
                    </a:lnTo>
                    <a:lnTo>
                      <a:pt x="122" y="84"/>
                    </a:lnTo>
                    <a:lnTo>
                      <a:pt x="124" y="80"/>
                    </a:lnTo>
                    <a:lnTo>
                      <a:pt x="124" y="76"/>
                    </a:lnTo>
                    <a:lnTo>
                      <a:pt x="124" y="74"/>
                    </a:lnTo>
                    <a:lnTo>
                      <a:pt x="122" y="72"/>
                    </a:lnTo>
                    <a:lnTo>
                      <a:pt x="120" y="72"/>
                    </a:lnTo>
                    <a:lnTo>
                      <a:pt x="116" y="72"/>
                    </a:lnTo>
                    <a:lnTo>
                      <a:pt x="116" y="64"/>
                    </a:lnTo>
                    <a:lnTo>
                      <a:pt x="114" y="54"/>
                    </a:lnTo>
                    <a:lnTo>
                      <a:pt x="116" y="44"/>
                    </a:lnTo>
                    <a:lnTo>
                      <a:pt x="120" y="36"/>
                    </a:lnTo>
                    <a:lnTo>
                      <a:pt x="124" y="26"/>
                    </a:lnTo>
                    <a:lnTo>
                      <a:pt x="126" y="16"/>
                    </a:lnTo>
                    <a:lnTo>
                      <a:pt x="124" y="10"/>
                    </a:lnTo>
                    <a:lnTo>
                      <a:pt x="122" y="6"/>
                    </a:lnTo>
                    <a:lnTo>
                      <a:pt x="50" y="6"/>
                    </a:lnTo>
                    <a:lnTo>
                      <a:pt x="46" y="10"/>
                    </a:lnTo>
                    <a:lnTo>
                      <a:pt x="46" y="14"/>
                    </a:lnTo>
                    <a:lnTo>
                      <a:pt x="44" y="14"/>
                    </a:lnTo>
                    <a:lnTo>
                      <a:pt x="50" y="22"/>
                    </a:lnTo>
                    <a:lnTo>
                      <a:pt x="56" y="30"/>
                    </a:lnTo>
                    <a:lnTo>
                      <a:pt x="60" y="38"/>
                    </a:lnTo>
                    <a:lnTo>
                      <a:pt x="62" y="48"/>
                    </a:lnTo>
                    <a:lnTo>
                      <a:pt x="62" y="52"/>
                    </a:lnTo>
                    <a:lnTo>
                      <a:pt x="66" y="56"/>
                    </a:lnTo>
                    <a:lnTo>
                      <a:pt x="68" y="60"/>
                    </a:lnTo>
                    <a:lnTo>
                      <a:pt x="68" y="64"/>
                    </a:lnTo>
                    <a:lnTo>
                      <a:pt x="68" y="72"/>
                    </a:lnTo>
                    <a:lnTo>
                      <a:pt x="66" y="78"/>
                    </a:lnTo>
                    <a:lnTo>
                      <a:pt x="62" y="82"/>
                    </a:lnTo>
                    <a:lnTo>
                      <a:pt x="56" y="82"/>
                    </a:lnTo>
                    <a:lnTo>
                      <a:pt x="42" y="82"/>
                    </a:lnTo>
                    <a:lnTo>
                      <a:pt x="44" y="82"/>
                    </a:lnTo>
                    <a:lnTo>
                      <a:pt x="48" y="86"/>
                    </a:lnTo>
                    <a:lnTo>
                      <a:pt x="50" y="90"/>
                    </a:lnTo>
                    <a:lnTo>
                      <a:pt x="50" y="102"/>
                    </a:lnTo>
                    <a:lnTo>
                      <a:pt x="50" y="106"/>
                    </a:lnTo>
                    <a:lnTo>
                      <a:pt x="54" y="112"/>
                    </a:lnTo>
                    <a:lnTo>
                      <a:pt x="58" y="114"/>
                    </a:lnTo>
                    <a:lnTo>
                      <a:pt x="64" y="116"/>
                    </a:lnTo>
                    <a:lnTo>
                      <a:pt x="64" y="120"/>
                    </a:lnTo>
                    <a:lnTo>
                      <a:pt x="62" y="116"/>
                    </a:lnTo>
                    <a:lnTo>
                      <a:pt x="64" y="120"/>
                    </a:lnTo>
                    <a:lnTo>
                      <a:pt x="66" y="122"/>
                    </a:lnTo>
                    <a:lnTo>
                      <a:pt x="64" y="128"/>
                    </a:lnTo>
                    <a:lnTo>
                      <a:pt x="62" y="132"/>
                    </a:lnTo>
                    <a:lnTo>
                      <a:pt x="52" y="142"/>
                    </a:lnTo>
                    <a:lnTo>
                      <a:pt x="42" y="150"/>
                    </a:lnTo>
                    <a:lnTo>
                      <a:pt x="38" y="156"/>
                    </a:lnTo>
                    <a:lnTo>
                      <a:pt x="36" y="160"/>
                    </a:lnTo>
                    <a:lnTo>
                      <a:pt x="32" y="170"/>
                    </a:lnTo>
                    <a:lnTo>
                      <a:pt x="26" y="182"/>
                    </a:lnTo>
                    <a:lnTo>
                      <a:pt x="16" y="190"/>
                    </a:lnTo>
                    <a:lnTo>
                      <a:pt x="12" y="194"/>
                    </a:lnTo>
                    <a:lnTo>
                      <a:pt x="6" y="194"/>
                    </a:lnTo>
                    <a:lnTo>
                      <a:pt x="0" y="194"/>
                    </a:lnTo>
                    <a:lnTo>
                      <a:pt x="4" y="210"/>
                    </a:lnTo>
                    <a:lnTo>
                      <a:pt x="8" y="226"/>
                    </a:lnTo>
                    <a:lnTo>
                      <a:pt x="10" y="234"/>
                    </a:lnTo>
                    <a:lnTo>
                      <a:pt x="10" y="240"/>
                    </a:lnTo>
                    <a:lnTo>
                      <a:pt x="10" y="250"/>
                    </a:lnTo>
                    <a:lnTo>
                      <a:pt x="10" y="252"/>
                    </a:lnTo>
                    <a:lnTo>
                      <a:pt x="12" y="256"/>
                    </a:lnTo>
                    <a:lnTo>
                      <a:pt x="14" y="260"/>
                    </a:lnTo>
                    <a:lnTo>
                      <a:pt x="18" y="262"/>
                    </a:lnTo>
                    <a:lnTo>
                      <a:pt x="16" y="270"/>
                    </a:lnTo>
                    <a:lnTo>
                      <a:pt x="12" y="276"/>
                    </a:lnTo>
                    <a:lnTo>
                      <a:pt x="10" y="282"/>
                    </a:lnTo>
                    <a:lnTo>
                      <a:pt x="8" y="288"/>
                    </a:lnTo>
                    <a:lnTo>
                      <a:pt x="8" y="292"/>
                    </a:lnTo>
                    <a:lnTo>
                      <a:pt x="12" y="296"/>
                    </a:lnTo>
                    <a:lnTo>
                      <a:pt x="18" y="300"/>
                    </a:lnTo>
                    <a:lnTo>
                      <a:pt x="28" y="304"/>
                    </a:lnTo>
                    <a:lnTo>
                      <a:pt x="32" y="308"/>
                    </a:lnTo>
                    <a:lnTo>
                      <a:pt x="40" y="318"/>
                    </a:lnTo>
                    <a:lnTo>
                      <a:pt x="46" y="328"/>
                    </a:lnTo>
                    <a:lnTo>
                      <a:pt x="48" y="338"/>
                    </a:lnTo>
                    <a:lnTo>
                      <a:pt x="52" y="350"/>
                    </a:lnTo>
                    <a:lnTo>
                      <a:pt x="62" y="372"/>
                    </a:lnTo>
                    <a:lnTo>
                      <a:pt x="70" y="394"/>
                    </a:lnTo>
                    <a:lnTo>
                      <a:pt x="76" y="402"/>
                    </a:lnTo>
                    <a:lnTo>
                      <a:pt x="80" y="408"/>
                    </a:lnTo>
                    <a:lnTo>
                      <a:pt x="84" y="414"/>
                    </a:lnTo>
                    <a:lnTo>
                      <a:pt x="86" y="422"/>
                    </a:lnTo>
                    <a:lnTo>
                      <a:pt x="94" y="422"/>
                    </a:lnTo>
                    <a:lnTo>
                      <a:pt x="96" y="422"/>
                    </a:lnTo>
                    <a:lnTo>
                      <a:pt x="102" y="428"/>
                    </a:lnTo>
                    <a:lnTo>
                      <a:pt x="110" y="434"/>
                    </a:lnTo>
                    <a:lnTo>
                      <a:pt x="130" y="442"/>
                    </a:lnTo>
                    <a:lnTo>
                      <a:pt x="148" y="448"/>
                    </a:lnTo>
                    <a:lnTo>
                      <a:pt x="168" y="458"/>
                    </a:lnTo>
                    <a:lnTo>
                      <a:pt x="186" y="466"/>
                    </a:lnTo>
                    <a:lnTo>
                      <a:pt x="194" y="468"/>
                    </a:lnTo>
                    <a:lnTo>
                      <a:pt x="204" y="470"/>
                    </a:lnTo>
                    <a:lnTo>
                      <a:pt x="214" y="470"/>
                    </a:lnTo>
                    <a:lnTo>
                      <a:pt x="226" y="468"/>
                    </a:lnTo>
                    <a:lnTo>
                      <a:pt x="228" y="468"/>
                    </a:lnTo>
                    <a:lnTo>
                      <a:pt x="230" y="468"/>
                    </a:lnTo>
                    <a:lnTo>
                      <a:pt x="242" y="478"/>
                    </a:lnTo>
                    <a:lnTo>
                      <a:pt x="248" y="486"/>
                    </a:lnTo>
                    <a:lnTo>
                      <a:pt x="258" y="510"/>
                    </a:lnTo>
                    <a:lnTo>
                      <a:pt x="258" y="536"/>
                    </a:lnTo>
                    <a:lnTo>
                      <a:pt x="262" y="546"/>
                    </a:lnTo>
                    <a:lnTo>
                      <a:pt x="262" y="556"/>
                    </a:lnTo>
                    <a:lnTo>
                      <a:pt x="262" y="562"/>
                    </a:lnTo>
                    <a:lnTo>
                      <a:pt x="266" y="566"/>
                    </a:lnTo>
                    <a:lnTo>
                      <a:pt x="272" y="574"/>
                    </a:lnTo>
                    <a:lnTo>
                      <a:pt x="298" y="566"/>
                    </a:lnTo>
                    <a:lnTo>
                      <a:pt x="310" y="562"/>
                    </a:lnTo>
                    <a:lnTo>
                      <a:pt x="320" y="560"/>
                    </a:lnTo>
                    <a:lnTo>
                      <a:pt x="326" y="562"/>
                    </a:lnTo>
                    <a:lnTo>
                      <a:pt x="332" y="564"/>
                    </a:lnTo>
                    <a:lnTo>
                      <a:pt x="342" y="570"/>
                    </a:lnTo>
                    <a:lnTo>
                      <a:pt x="360" y="574"/>
                    </a:lnTo>
                    <a:lnTo>
                      <a:pt x="380" y="576"/>
                    </a:lnTo>
                    <a:lnTo>
                      <a:pt x="392" y="574"/>
                    </a:lnTo>
                    <a:lnTo>
                      <a:pt x="400" y="572"/>
                    </a:lnTo>
                    <a:lnTo>
                      <a:pt x="414" y="564"/>
                    </a:lnTo>
                    <a:lnTo>
                      <a:pt x="428" y="558"/>
                    </a:lnTo>
                    <a:lnTo>
                      <a:pt x="434" y="554"/>
                    </a:lnTo>
                    <a:lnTo>
                      <a:pt x="442" y="554"/>
                    </a:lnTo>
                    <a:lnTo>
                      <a:pt x="462" y="554"/>
                    </a:lnTo>
                    <a:lnTo>
                      <a:pt x="474" y="552"/>
                    </a:lnTo>
                    <a:lnTo>
                      <a:pt x="488" y="550"/>
                    </a:lnTo>
                    <a:lnTo>
                      <a:pt x="504" y="544"/>
                    </a:lnTo>
                    <a:lnTo>
                      <a:pt x="518" y="538"/>
                    </a:lnTo>
                    <a:lnTo>
                      <a:pt x="532" y="530"/>
                    </a:lnTo>
                    <a:lnTo>
                      <a:pt x="544" y="522"/>
                    </a:lnTo>
                    <a:lnTo>
                      <a:pt x="554" y="514"/>
                    </a:lnTo>
                    <a:lnTo>
                      <a:pt x="560" y="504"/>
                    </a:lnTo>
                    <a:lnTo>
                      <a:pt x="552" y="502"/>
                    </a:lnTo>
                    <a:lnTo>
                      <a:pt x="546" y="498"/>
                    </a:lnTo>
                    <a:lnTo>
                      <a:pt x="540" y="494"/>
                    </a:lnTo>
                    <a:lnTo>
                      <a:pt x="536" y="486"/>
                    </a:lnTo>
                    <a:lnTo>
                      <a:pt x="532" y="470"/>
                    </a:lnTo>
                    <a:lnTo>
                      <a:pt x="530" y="454"/>
                    </a:lnTo>
                    <a:lnTo>
                      <a:pt x="528" y="444"/>
                    </a:lnTo>
                    <a:lnTo>
                      <a:pt x="524" y="432"/>
                    </a:lnTo>
                    <a:lnTo>
                      <a:pt x="518" y="422"/>
                    </a:lnTo>
                    <a:lnTo>
                      <a:pt x="516" y="410"/>
                    </a:lnTo>
                    <a:lnTo>
                      <a:pt x="518" y="404"/>
                    </a:lnTo>
                    <a:lnTo>
                      <a:pt x="520" y="396"/>
                    </a:lnTo>
                    <a:lnTo>
                      <a:pt x="522" y="390"/>
                    </a:lnTo>
                    <a:lnTo>
                      <a:pt x="522" y="382"/>
                    </a:lnTo>
                    <a:lnTo>
                      <a:pt x="522" y="376"/>
                    </a:lnTo>
                    <a:lnTo>
                      <a:pt x="520" y="370"/>
                    </a:lnTo>
                    <a:lnTo>
                      <a:pt x="518" y="366"/>
                    </a:lnTo>
                    <a:lnTo>
                      <a:pt x="516" y="360"/>
                    </a:lnTo>
                    <a:lnTo>
                      <a:pt x="516" y="354"/>
                    </a:lnTo>
                    <a:lnTo>
                      <a:pt x="518" y="352"/>
                    </a:lnTo>
                    <a:lnTo>
                      <a:pt x="524" y="346"/>
                    </a:lnTo>
                    <a:lnTo>
                      <a:pt x="528" y="340"/>
                    </a:lnTo>
                    <a:lnTo>
                      <a:pt x="530" y="338"/>
                    </a:lnTo>
                    <a:lnTo>
                      <a:pt x="530" y="334"/>
                    </a:lnTo>
                    <a:lnTo>
                      <a:pt x="530" y="328"/>
                    </a:lnTo>
                    <a:lnTo>
                      <a:pt x="530" y="324"/>
                    </a:lnTo>
                    <a:lnTo>
                      <a:pt x="526" y="318"/>
                    </a:lnTo>
                    <a:lnTo>
                      <a:pt x="520" y="314"/>
                    </a:lnTo>
                    <a:lnTo>
                      <a:pt x="508" y="306"/>
                    </a:lnTo>
                    <a:lnTo>
                      <a:pt x="502" y="300"/>
                    </a:lnTo>
                    <a:lnTo>
                      <a:pt x="498" y="294"/>
                    </a:lnTo>
                    <a:lnTo>
                      <a:pt x="494" y="288"/>
                    </a:lnTo>
                    <a:lnTo>
                      <a:pt x="492" y="278"/>
                    </a:lnTo>
                    <a:lnTo>
                      <a:pt x="494" y="268"/>
                    </a:lnTo>
                    <a:lnTo>
                      <a:pt x="496" y="258"/>
                    </a:lnTo>
                    <a:lnTo>
                      <a:pt x="504" y="240"/>
                    </a:lnTo>
                    <a:lnTo>
                      <a:pt x="510" y="222"/>
                    </a:lnTo>
                    <a:lnTo>
                      <a:pt x="512" y="214"/>
                    </a:lnTo>
                    <a:lnTo>
                      <a:pt x="512" y="202"/>
                    </a:lnTo>
                  </a:path>
                </a:pathLst>
              </a:custGeom>
              <a:grpFill/>
              <a:ln w="3175" cmpd="sng">
                <a:solidFill>
                  <a:schemeClr val="accent5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GB" dirty="0"/>
              </a:p>
            </p:txBody>
          </p:sp>
          <p:sp>
            <p:nvSpPr>
              <p:cNvPr id="30" name="Madagascar"/>
              <p:cNvSpPr>
                <a:spLocks/>
              </p:cNvSpPr>
              <p:nvPr/>
            </p:nvSpPr>
            <p:spPr bwMode="auto">
              <a:xfrm>
                <a:off x="6570663" y="5295900"/>
                <a:ext cx="479425" cy="866775"/>
              </a:xfrm>
              <a:custGeom>
                <a:avLst/>
                <a:gdLst/>
                <a:ahLst/>
                <a:cxnLst>
                  <a:cxn ang="0">
                    <a:pos x="2" y="540"/>
                  </a:cxn>
                  <a:cxn ang="0">
                    <a:pos x="10" y="522"/>
                  </a:cxn>
                  <a:cxn ang="0">
                    <a:pos x="28" y="498"/>
                  </a:cxn>
                  <a:cxn ang="0">
                    <a:pos x="56" y="470"/>
                  </a:cxn>
                  <a:cxn ang="0">
                    <a:pos x="74" y="444"/>
                  </a:cxn>
                  <a:cxn ang="0">
                    <a:pos x="80" y="422"/>
                  </a:cxn>
                  <a:cxn ang="0">
                    <a:pos x="78" y="388"/>
                  </a:cxn>
                  <a:cxn ang="0">
                    <a:pos x="72" y="342"/>
                  </a:cxn>
                  <a:cxn ang="0">
                    <a:pos x="72" y="306"/>
                  </a:cxn>
                  <a:cxn ang="0">
                    <a:pos x="88" y="278"/>
                  </a:cxn>
                  <a:cxn ang="0">
                    <a:pos x="96" y="258"/>
                  </a:cxn>
                  <a:cxn ang="0">
                    <a:pos x="106" y="240"/>
                  </a:cxn>
                  <a:cxn ang="0">
                    <a:pos x="124" y="228"/>
                  </a:cxn>
                  <a:cxn ang="0">
                    <a:pos x="164" y="216"/>
                  </a:cxn>
                  <a:cxn ang="0">
                    <a:pos x="200" y="200"/>
                  </a:cxn>
                  <a:cxn ang="0">
                    <a:pos x="226" y="180"/>
                  </a:cxn>
                  <a:cxn ang="0">
                    <a:pos x="260" y="158"/>
                  </a:cxn>
                  <a:cxn ang="0">
                    <a:pos x="276" y="144"/>
                  </a:cxn>
                  <a:cxn ang="0">
                    <a:pos x="292" y="108"/>
                  </a:cxn>
                  <a:cxn ang="0">
                    <a:pos x="312" y="90"/>
                  </a:cxn>
                  <a:cxn ang="0">
                    <a:pos x="332" y="78"/>
                  </a:cxn>
                  <a:cxn ang="0">
                    <a:pos x="340" y="68"/>
                  </a:cxn>
                  <a:cxn ang="0">
                    <a:pos x="344" y="48"/>
                  </a:cxn>
                  <a:cxn ang="0">
                    <a:pos x="346" y="24"/>
                  </a:cxn>
                  <a:cxn ang="0">
                    <a:pos x="370" y="0"/>
                  </a:cxn>
                  <a:cxn ang="0">
                    <a:pos x="398" y="90"/>
                  </a:cxn>
                  <a:cxn ang="0">
                    <a:pos x="406" y="140"/>
                  </a:cxn>
                  <a:cxn ang="0">
                    <a:pos x="410" y="190"/>
                  </a:cxn>
                  <a:cxn ang="0">
                    <a:pos x="404" y="208"/>
                  </a:cxn>
                  <a:cxn ang="0">
                    <a:pos x="394" y="218"/>
                  </a:cxn>
                  <a:cxn ang="0">
                    <a:pos x="388" y="210"/>
                  </a:cxn>
                  <a:cxn ang="0">
                    <a:pos x="378" y="196"/>
                  </a:cxn>
                  <a:cxn ang="0">
                    <a:pos x="372" y="208"/>
                  </a:cxn>
                  <a:cxn ang="0">
                    <a:pos x="374" y="238"/>
                  </a:cxn>
                  <a:cxn ang="0">
                    <a:pos x="370" y="262"/>
                  </a:cxn>
                  <a:cxn ang="0">
                    <a:pos x="358" y="278"/>
                  </a:cxn>
                  <a:cxn ang="0">
                    <a:pos x="346" y="302"/>
                  </a:cxn>
                  <a:cxn ang="0">
                    <a:pos x="340" y="338"/>
                  </a:cxn>
                  <a:cxn ang="0">
                    <a:pos x="330" y="376"/>
                  </a:cxn>
                  <a:cxn ang="0">
                    <a:pos x="302" y="430"/>
                  </a:cxn>
                  <a:cxn ang="0">
                    <a:pos x="272" y="484"/>
                  </a:cxn>
                  <a:cxn ang="0">
                    <a:pos x="256" y="530"/>
                  </a:cxn>
                  <a:cxn ang="0">
                    <a:pos x="232" y="574"/>
                  </a:cxn>
                  <a:cxn ang="0">
                    <a:pos x="210" y="632"/>
                  </a:cxn>
                  <a:cxn ang="0">
                    <a:pos x="190" y="680"/>
                  </a:cxn>
                  <a:cxn ang="0">
                    <a:pos x="170" y="706"/>
                  </a:cxn>
                  <a:cxn ang="0">
                    <a:pos x="150" y="720"/>
                  </a:cxn>
                  <a:cxn ang="0">
                    <a:pos x="126" y="722"/>
                  </a:cxn>
                  <a:cxn ang="0">
                    <a:pos x="104" y="734"/>
                  </a:cxn>
                  <a:cxn ang="0">
                    <a:pos x="86" y="740"/>
                  </a:cxn>
                  <a:cxn ang="0">
                    <a:pos x="66" y="738"/>
                  </a:cxn>
                  <a:cxn ang="0">
                    <a:pos x="40" y="724"/>
                  </a:cxn>
                  <a:cxn ang="0">
                    <a:pos x="18" y="700"/>
                  </a:cxn>
                  <a:cxn ang="0">
                    <a:pos x="6" y="672"/>
                  </a:cxn>
                  <a:cxn ang="0">
                    <a:pos x="6" y="650"/>
                  </a:cxn>
                  <a:cxn ang="0">
                    <a:pos x="16" y="634"/>
                  </a:cxn>
                  <a:cxn ang="0">
                    <a:pos x="16" y="618"/>
                  </a:cxn>
                  <a:cxn ang="0">
                    <a:pos x="8" y="598"/>
                  </a:cxn>
                  <a:cxn ang="0">
                    <a:pos x="0" y="578"/>
                  </a:cxn>
                  <a:cxn ang="0">
                    <a:pos x="0" y="550"/>
                  </a:cxn>
                </a:cxnLst>
                <a:rect l="0" t="0" r="r" b="b"/>
                <a:pathLst>
                  <a:path w="410" h="740">
                    <a:moveTo>
                      <a:pt x="0" y="550"/>
                    </a:moveTo>
                    <a:lnTo>
                      <a:pt x="2" y="540"/>
                    </a:lnTo>
                    <a:lnTo>
                      <a:pt x="4" y="530"/>
                    </a:lnTo>
                    <a:lnTo>
                      <a:pt x="10" y="522"/>
                    </a:lnTo>
                    <a:lnTo>
                      <a:pt x="14" y="512"/>
                    </a:lnTo>
                    <a:lnTo>
                      <a:pt x="28" y="498"/>
                    </a:lnTo>
                    <a:lnTo>
                      <a:pt x="42" y="484"/>
                    </a:lnTo>
                    <a:lnTo>
                      <a:pt x="56" y="470"/>
                    </a:lnTo>
                    <a:lnTo>
                      <a:pt x="68" y="452"/>
                    </a:lnTo>
                    <a:lnTo>
                      <a:pt x="74" y="444"/>
                    </a:lnTo>
                    <a:lnTo>
                      <a:pt x="76" y="434"/>
                    </a:lnTo>
                    <a:lnTo>
                      <a:pt x="80" y="422"/>
                    </a:lnTo>
                    <a:lnTo>
                      <a:pt x="80" y="410"/>
                    </a:lnTo>
                    <a:lnTo>
                      <a:pt x="78" y="388"/>
                    </a:lnTo>
                    <a:lnTo>
                      <a:pt x="74" y="364"/>
                    </a:lnTo>
                    <a:lnTo>
                      <a:pt x="72" y="342"/>
                    </a:lnTo>
                    <a:lnTo>
                      <a:pt x="70" y="318"/>
                    </a:lnTo>
                    <a:lnTo>
                      <a:pt x="72" y="306"/>
                    </a:lnTo>
                    <a:lnTo>
                      <a:pt x="76" y="294"/>
                    </a:lnTo>
                    <a:lnTo>
                      <a:pt x="88" y="278"/>
                    </a:lnTo>
                    <a:lnTo>
                      <a:pt x="92" y="268"/>
                    </a:lnTo>
                    <a:lnTo>
                      <a:pt x="96" y="258"/>
                    </a:lnTo>
                    <a:lnTo>
                      <a:pt x="100" y="248"/>
                    </a:lnTo>
                    <a:lnTo>
                      <a:pt x="106" y="240"/>
                    </a:lnTo>
                    <a:lnTo>
                      <a:pt x="116" y="234"/>
                    </a:lnTo>
                    <a:lnTo>
                      <a:pt x="124" y="228"/>
                    </a:lnTo>
                    <a:lnTo>
                      <a:pt x="144" y="220"/>
                    </a:lnTo>
                    <a:lnTo>
                      <a:pt x="164" y="216"/>
                    </a:lnTo>
                    <a:lnTo>
                      <a:pt x="184" y="208"/>
                    </a:lnTo>
                    <a:lnTo>
                      <a:pt x="200" y="200"/>
                    </a:lnTo>
                    <a:lnTo>
                      <a:pt x="214" y="190"/>
                    </a:lnTo>
                    <a:lnTo>
                      <a:pt x="226" y="180"/>
                    </a:lnTo>
                    <a:lnTo>
                      <a:pt x="240" y="168"/>
                    </a:lnTo>
                    <a:lnTo>
                      <a:pt x="260" y="158"/>
                    </a:lnTo>
                    <a:lnTo>
                      <a:pt x="270" y="152"/>
                    </a:lnTo>
                    <a:lnTo>
                      <a:pt x="276" y="144"/>
                    </a:lnTo>
                    <a:lnTo>
                      <a:pt x="288" y="118"/>
                    </a:lnTo>
                    <a:lnTo>
                      <a:pt x="292" y="108"/>
                    </a:lnTo>
                    <a:lnTo>
                      <a:pt x="302" y="98"/>
                    </a:lnTo>
                    <a:lnTo>
                      <a:pt x="312" y="90"/>
                    </a:lnTo>
                    <a:lnTo>
                      <a:pt x="322" y="84"/>
                    </a:lnTo>
                    <a:lnTo>
                      <a:pt x="332" y="78"/>
                    </a:lnTo>
                    <a:lnTo>
                      <a:pt x="336" y="74"/>
                    </a:lnTo>
                    <a:lnTo>
                      <a:pt x="340" y="68"/>
                    </a:lnTo>
                    <a:lnTo>
                      <a:pt x="344" y="58"/>
                    </a:lnTo>
                    <a:lnTo>
                      <a:pt x="344" y="48"/>
                    </a:lnTo>
                    <a:lnTo>
                      <a:pt x="342" y="28"/>
                    </a:lnTo>
                    <a:lnTo>
                      <a:pt x="346" y="24"/>
                    </a:lnTo>
                    <a:lnTo>
                      <a:pt x="354" y="14"/>
                    </a:lnTo>
                    <a:lnTo>
                      <a:pt x="370" y="0"/>
                    </a:lnTo>
                    <a:lnTo>
                      <a:pt x="384" y="42"/>
                    </a:lnTo>
                    <a:lnTo>
                      <a:pt x="398" y="90"/>
                    </a:lnTo>
                    <a:lnTo>
                      <a:pt x="402" y="114"/>
                    </a:lnTo>
                    <a:lnTo>
                      <a:pt x="406" y="140"/>
                    </a:lnTo>
                    <a:lnTo>
                      <a:pt x="408" y="166"/>
                    </a:lnTo>
                    <a:lnTo>
                      <a:pt x="410" y="190"/>
                    </a:lnTo>
                    <a:lnTo>
                      <a:pt x="408" y="200"/>
                    </a:lnTo>
                    <a:lnTo>
                      <a:pt x="404" y="208"/>
                    </a:lnTo>
                    <a:lnTo>
                      <a:pt x="398" y="216"/>
                    </a:lnTo>
                    <a:lnTo>
                      <a:pt x="394" y="218"/>
                    </a:lnTo>
                    <a:lnTo>
                      <a:pt x="390" y="218"/>
                    </a:lnTo>
                    <a:lnTo>
                      <a:pt x="388" y="210"/>
                    </a:lnTo>
                    <a:lnTo>
                      <a:pt x="384" y="204"/>
                    </a:lnTo>
                    <a:lnTo>
                      <a:pt x="378" y="196"/>
                    </a:lnTo>
                    <a:lnTo>
                      <a:pt x="374" y="202"/>
                    </a:lnTo>
                    <a:lnTo>
                      <a:pt x="372" y="208"/>
                    </a:lnTo>
                    <a:lnTo>
                      <a:pt x="372" y="222"/>
                    </a:lnTo>
                    <a:lnTo>
                      <a:pt x="374" y="238"/>
                    </a:lnTo>
                    <a:lnTo>
                      <a:pt x="374" y="252"/>
                    </a:lnTo>
                    <a:lnTo>
                      <a:pt x="370" y="262"/>
                    </a:lnTo>
                    <a:lnTo>
                      <a:pt x="364" y="270"/>
                    </a:lnTo>
                    <a:lnTo>
                      <a:pt x="358" y="278"/>
                    </a:lnTo>
                    <a:lnTo>
                      <a:pt x="354" y="284"/>
                    </a:lnTo>
                    <a:lnTo>
                      <a:pt x="346" y="302"/>
                    </a:lnTo>
                    <a:lnTo>
                      <a:pt x="344" y="320"/>
                    </a:lnTo>
                    <a:lnTo>
                      <a:pt x="340" y="338"/>
                    </a:lnTo>
                    <a:lnTo>
                      <a:pt x="336" y="356"/>
                    </a:lnTo>
                    <a:lnTo>
                      <a:pt x="330" y="376"/>
                    </a:lnTo>
                    <a:lnTo>
                      <a:pt x="322" y="394"/>
                    </a:lnTo>
                    <a:lnTo>
                      <a:pt x="302" y="430"/>
                    </a:lnTo>
                    <a:lnTo>
                      <a:pt x="282" y="464"/>
                    </a:lnTo>
                    <a:lnTo>
                      <a:pt x="272" y="484"/>
                    </a:lnTo>
                    <a:lnTo>
                      <a:pt x="266" y="502"/>
                    </a:lnTo>
                    <a:lnTo>
                      <a:pt x="256" y="530"/>
                    </a:lnTo>
                    <a:lnTo>
                      <a:pt x="244" y="552"/>
                    </a:lnTo>
                    <a:lnTo>
                      <a:pt x="232" y="574"/>
                    </a:lnTo>
                    <a:lnTo>
                      <a:pt x="222" y="598"/>
                    </a:lnTo>
                    <a:lnTo>
                      <a:pt x="210" y="632"/>
                    </a:lnTo>
                    <a:lnTo>
                      <a:pt x="198" y="664"/>
                    </a:lnTo>
                    <a:lnTo>
                      <a:pt x="190" y="680"/>
                    </a:lnTo>
                    <a:lnTo>
                      <a:pt x="182" y="694"/>
                    </a:lnTo>
                    <a:lnTo>
                      <a:pt x="170" y="706"/>
                    </a:lnTo>
                    <a:lnTo>
                      <a:pt x="158" y="718"/>
                    </a:lnTo>
                    <a:lnTo>
                      <a:pt x="150" y="720"/>
                    </a:lnTo>
                    <a:lnTo>
                      <a:pt x="140" y="722"/>
                    </a:lnTo>
                    <a:lnTo>
                      <a:pt x="126" y="722"/>
                    </a:lnTo>
                    <a:lnTo>
                      <a:pt x="114" y="728"/>
                    </a:lnTo>
                    <a:lnTo>
                      <a:pt x="104" y="734"/>
                    </a:lnTo>
                    <a:lnTo>
                      <a:pt x="92" y="738"/>
                    </a:lnTo>
                    <a:lnTo>
                      <a:pt x="86" y="740"/>
                    </a:lnTo>
                    <a:lnTo>
                      <a:pt x="78" y="740"/>
                    </a:lnTo>
                    <a:lnTo>
                      <a:pt x="66" y="738"/>
                    </a:lnTo>
                    <a:lnTo>
                      <a:pt x="52" y="732"/>
                    </a:lnTo>
                    <a:lnTo>
                      <a:pt x="40" y="724"/>
                    </a:lnTo>
                    <a:lnTo>
                      <a:pt x="28" y="712"/>
                    </a:lnTo>
                    <a:lnTo>
                      <a:pt x="18" y="700"/>
                    </a:lnTo>
                    <a:lnTo>
                      <a:pt x="10" y="686"/>
                    </a:lnTo>
                    <a:lnTo>
                      <a:pt x="6" y="672"/>
                    </a:lnTo>
                    <a:lnTo>
                      <a:pt x="4" y="658"/>
                    </a:lnTo>
                    <a:lnTo>
                      <a:pt x="6" y="650"/>
                    </a:lnTo>
                    <a:lnTo>
                      <a:pt x="10" y="642"/>
                    </a:lnTo>
                    <a:lnTo>
                      <a:pt x="16" y="634"/>
                    </a:lnTo>
                    <a:lnTo>
                      <a:pt x="18" y="626"/>
                    </a:lnTo>
                    <a:lnTo>
                      <a:pt x="16" y="618"/>
                    </a:lnTo>
                    <a:lnTo>
                      <a:pt x="14" y="612"/>
                    </a:lnTo>
                    <a:lnTo>
                      <a:pt x="8" y="598"/>
                    </a:lnTo>
                    <a:lnTo>
                      <a:pt x="2" y="584"/>
                    </a:lnTo>
                    <a:lnTo>
                      <a:pt x="0" y="578"/>
                    </a:lnTo>
                    <a:lnTo>
                      <a:pt x="0" y="568"/>
                    </a:lnTo>
                    <a:lnTo>
                      <a:pt x="0" y="550"/>
                    </a:lnTo>
                    <a:close/>
                  </a:path>
                </a:pathLst>
              </a:custGeom>
              <a:grpFill/>
              <a:ln w="3175" cmpd="sng">
                <a:solidFill>
                  <a:schemeClr val="accent5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GB" dirty="0"/>
              </a:p>
            </p:txBody>
          </p:sp>
          <p:sp>
            <p:nvSpPr>
              <p:cNvPr id="31" name="Zimbabwe"/>
              <p:cNvSpPr>
                <a:spLocks/>
              </p:cNvSpPr>
              <p:nvPr/>
            </p:nvSpPr>
            <p:spPr bwMode="auto">
              <a:xfrm>
                <a:off x="5518150" y="5522913"/>
                <a:ext cx="465137" cy="423862"/>
              </a:xfrm>
              <a:custGeom>
                <a:avLst/>
                <a:gdLst/>
                <a:ahLst/>
                <a:cxnLst>
                  <a:cxn ang="0">
                    <a:pos x="18" y="122"/>
                  </a:cxn>
                  <a:cxn ang="0">
                    <a:pos x="54" y="132"/>
                  </a:cxn>
                  <a:cxn ang="0">
                    <a:pos x="80" y="132"/>
                  </a:cxn>
                  <a:cxn ang="0">
                    <a:pos x="96" y="122"/>
                  </a:cxn>
                  <a:cxn ang="0">
                    <a:pos x="116" y="96"/>
                  </a:cxn>
                  <a:cxn ang="0">
                    <a:pos x="130" y="74"/>
                  </a:cxn>
                  <a:cxn ang="0">
                    <a:pos x="148" y="64"/>
                  </a:cxn>
                  <a:cxn ang="0">
                    <a:pos x="180" y="52"/>
                  </a:cxn>
                  <a:cxn ang="0">
                    <a:pos x="184" y="44"/>
                  </a:cxn>
                  <a:cxn ang="0">
                    <a:pos x="186" y="32"/>
                  </a:cxn>
                  <a:cxn ang="0">
                    <a:pos x="198" y="18"/>
                  </a:cxn>
                  <a:cxn ang="0">
                    <a:pos x="214" y="8"/>
                  </a:cxn>
                  <a:cxn ang="0">
                    <a:pos x="252" y="0"/>
                  </a:cxn>
                  <a:cxn ang="0">
                    <a:pos x="264" y="2"/>
                  </a:cxn>
                  <a:cxn ang="0">
                    <a:pos x="268" y="26"/>
                  </a:cxn>
                  <a:cxn ang="0">
                    <a:pos x="316" y="32"/>
                  </a:cxn>
                  <a:cxn ang="0">
                    <a:pos x="332" y="44"/>
                  </a:cxn>
                  <a:cxn ang="0">
                    <a:pos x="374" y="62"/>
                  </a:cxn>
                  <a:cxn ang="0">
                    <a:pos x="392" y="76"/>
                  </a:cxn>
                  <a:cxn ang="0">
                    <a:pos x="396" y="90"/>
                  </a:cxn>
                  <a:cxn ang="0">
                    <a:pos x="396" y="112"/>
                  </a:cxn>
                  <a:cxn ang="0">
                    <a:pos x="388" y="148"/>
                  </a:cxn>
                  <a:cxn ang="0">
                    <a:pos x="378" y="180"/>
                  </a:cxn>
                  <a:cxn ang="0">
                    <a:pos x="380" y="202"/>
                  </a:cxn>
                  <a:cxn ang="0">
                    <a:pos x="386" y="220"/>
                  </a:cxn>
                  <a:cxn ang="0">
                    <a:pos x="386" y="234"/>
                  </a:cxn>
                  <a:cxn ang="0">
                    <a:pos x="374" y="252"/>
                  </a:cxn>
                  <a:cxn ang="0">
                    <a:pos x="358" y="270"/>
                  </a:cxn>
                  <a:cxn ang="0">
                    <a:pos x="354" y="284"/>
                  </a:cxn>
                  <a:cxn ang="0">
                    <a:pos x="352" y="300"/>
                  </a:cxn>
                  <a:cxn ang="0">
                    <a:pos x="320" y="336"/>
                  </a:cxn>
                  <a:cxn ang="0">
                    <a:pos x="290" y="362"/>
                  </a:cxn>
                  <a:cxn ang="0">
                    <a:pos x="234" y="358"/>
                  </a:cxn>
                  <a:cxn ang="0">
                    <a:pos x="222" y="354"/>
                  </a:cxn>
                  <a:cxn ang="0">
                    <a:pos x="202" y="350"/>
                  </a:cxn>
                  <a:cxn ang="0">
                    <a:pos x="180" y="336"/>
                  </a:cxn>
                  <a:cxn ang="0">
                    <a:pos x="164" y="324"/>
                  </a:cxn>
                  <a:cxn ang="0">
                    <a:pos x="136" y="314"/>
                  </a:cxn>
                  <a:cxn ang="0">
                    <a:pos x="124" y="306"/>
                  </a:cxn>
                  <a:cxn ang="0">
                    <a:pos x="120" y="294"/>
                  </a:cxn>
                  <a:cxn ang="0">
                    <a:pos x="120" y="272"/>
                  </a:cxn>
                  <a:cxn ang="0">
                    <a:pos x="118" y="260"/>
                  </a:cxn>
                  <a:cxn ang="0">
                    <a:pos x="108" y="252"/>
                  </a:cxn>
                  <a:cxn ang="0">
                    <a:pos x="100" y="242"/>
                  </a:cxn>
                  <a:cxn ang="0">
                    <a:pos x="92" y="232"/>
                  </a:cxn>
                  <a:cxn ang="0">
                    <a:pos x="70" y="222"/>
                  </a:cxn>
                  <a:cxn ang="0">
                    <a:pos x="48" y="212"/>
                  </a:cxn>
                  <a:cxn ang="0">
                    <a:pos x="40" y="202"/>
                  </a:cxn>
                  <a:cxn ang="0">
                    <a:pos x="32" y="178"/>
                  </a:cxn>
                  <a:cxn ang="0">
                    <a:pos x="16" y="154"/>
                  </a:cxn>
                  <a:cxn ang="0">
                    <a:pos x="4" y="140"/>
                  </a:cxn>
                  <a:cxn ang="0">
                    <a:pos x="2" y="120"/>
                  </a:cxn>
                </a:cxnLst>
                <a:rect l="0" t="0" r="r" b="b"/>
                <a:pathLst>
                  <a:path w="398" h="362">
                    <a:moveTo>
                      <a:pt x="0" y="120"/>
                    </a:moveTo>
                    <a:lnTo>
                      <a:pt x="18" y="122"/>
                    </a:lnTo>
                    <a:lnTo>
                      <a:pt x="36" y="128"/>
                    </a:lnTo>
                    <a:lnTo>
                      <a:pt x="54" y="132"/>
                    </a:lnTo>
                    <a:lnTo>
                      <a:pt x="70" y="134"/>
                    </a:lnTo>
                    <a:lnTo>
                      <a:pt x="80" y="132"/>
                    </a:lnTo>
                    <a:lnTo>
                      <a:pt x="88" y="128"/>
                    </a:lnTo>
                    <a:lnTo>
                      <a:pt x="96" y="122"/>
                    </a:lnTo>
                    <a:lnTo>
                      <a:pt x="104" y="114"/>
                    </a:lnTo>
                    <a:lnTo>
                      <a:pt x="116" y="96"/>
                    </a:lnTo>
                    <a:lnTo>
                      <a:pt x="126" y="80"/>
                    </a:lnTo>
                    <a:lnTo>
                      <a:pt x="130" y="74"/>
                    </a:lnTo>
                    <a:lnTo>
                      <a:pt x="136" y="70"/>
                    </a:lnTo>
                    <a:lnTo>
                      <a:pt x="148" y="64"/>
                    </a:lnTo>
                    <a:lnTo>
                      <a:pt x="178" y="54"/>
                    </a:lnTo>
                    <a:lnTo>
                      <a:pt x="180" y="52"/>
                    </a:lnTo>
                    <a:lnTo>
                      <a:pt x="182" y="50"/>
                    </a:lnTo>
                    <a:lnTo>
                      <a:pt x="184" y="44"/>
                    </a:lnTo>
                    <a:lnTo>
                      <a:pt x="184" y="38"/>
                    </a:lnTo>
                    <a:lnTo>
                      <a:pt x="186" y="32"/>
                    </a:lnTo>
                    <a:lnTo>
                      <a:pt x="192" y="24"/>
                    </a:lnTo>
                    <a:lnTo>
                      <a:pt x="198" y="18"/>
                    </a:lnTo>
                    <a:lnTo>
                      <a:pt x="206" y="12"/>
                    </a:lnTo>
                    <a:lnTo>
                      <a:pt x="214" y="8"/>
                    </a:lnTo>
                    <a:lnTo>
                      <a:pt x="232" y="2"/>
                    </a:lnTo>
                    <a:lnTo>
                      <a:pt x="252" y="0"/>
                    </a:lnTo>
                    <a:lnTo>
                      <a:pt x="260" y="2"/>
                    </a:lnTo>
                    <a:lnTo>
                      <a:pt x="264" y="2"/>
                    </a:lnTo>
                    <a:lnTo>
                      <a:pt x="268" y="0"/>
                    </a:lnTo>
                    <a:lnTo>
                      <a:pt x="268" y="26"/>
                    </a:lnTo>
                    <a:lnTo>
                      <a:pt x="314" y="26"/>
                    </a:lnTo>
                    <a:lnTo>
                      <a:pt x="316" y="32"/>
                    </a:lnTo>
                    <a:lnTo>
                      <a:pt x="322" y="36"/>
                    </a:lnTo>
                    <a:lnTo>
                      <a:pt x="332" y="44"/>
                    </a:lnTo>
                    <a:lnTo>
                      <a:pt x="360" y="54"/>
                    </a:lnTo>
                    <a:lnTo>
                      <a:pt x="374" y="62"/>
                    </a:lnTo>
                    <a:lnTo>
                      <a:pt x="386" y="70"/>
                    </a:lnTo>
                    <a:lnTo>
                      <a:pt x="392" y="76"/>
                    </a:lnTo>
                    <a:lnTo>
                      <a:pt x="394" y="82"/>
                    </a:lnTo>
                    <a:lnTo>
                      <a:pt x="396" y="90"/>
                    </a:lnTo>
                    <a:lnTo>
                      <a:pt x="398" y="98"/>
                    </a:lnTo>
                    <a:lnTo>
                      <a:pt x="396" y="112"/>
                    </a:lnTo>
                    <a:lnTo>
                      <a:pt x="394" y="124"/>
                    </a:lnTo>
                    <a:lnTo>
                      <a:pt x="388" y="148"/>
                    </a:lnTo>
                    <a:lnTo>
                      <a:pt x="380" y="170"/>
                    </a:lnTo>
                    <a:lnTo>
                      <a:pt x="378" y="180"/>
                    </a:lnTo>
                    <a:lnTo>
                      <a:pt x="378" y="190"/>
                    </a:lnTo>
                    <a:lnTo>
                      <a:pt x="380" y="202"/>
                    </a:lnTo>
                    <a:lnTo>
                      <a:pt x="382" y="210"/>
                    </a:lnTo>
                    <a:lnTo>
                      <a:pt x="386" y="220"/>
                    </a:lnTo>
                    <a:lnTo>
                      <a:pt x="388" y="228"/>
                    </a:lnTo>
                    <a:lnTo>
                      <a:pt x="386" y="234"/>
                    </a:lnTo>
                    <a:lnTo>
                      <a:pt x="384" y="240"/>
                    </a:lnTo>
                    <a:lnTo>
                      <a:pt x="374" y="252"/>
                    </a:lnTo>
                    <a:lnTo>
                      <a:pt x="364" y="266"/>
                    </a:lnTo>
                    <a:lnTo>
                      <a:pt x="358" y="270"/>
                    </a:lnTo>
                    <a:lnTo>
                      <a:pt x="356" y="276"/>
                    </a:lnTo>
                    <a:lnTo>
                      <a:pt x="354" y="284"/>
                    </a:lnTo>
                    <a:lnTo>
                      <a:pt x="354" y="292"/>
                    </a:lnTo>
                    <a:lnTo>
                      <a:pt x="352" y="300"/>
                    </a:lnTo>
                    <a:lnTo>
                      <a:pt x="350" y="306"/>
                    </a:lnTo>
                    <a:lnTo>
                      <a:pt x="320" y="336"/>
                    </a:lnTo>
                    <a:lnTo>
                      <a:pt x="300" y="354"/>
                    </a:lnTo>
                    <a:lnTo>
                      <a:pt x="290" y="362"/>
                    </a:lnTo>
                    <a:lnTo>
                      <a:pt x="238" y="362"/>
                    </a:lnTo>
                    <a:lnTo>
                      <a:pt x="234" y="358"/>
                    </a:lnTo>
                    <a:lnTo>
                      <a:pt x="230" y="356"/>
                    </a:lnTo>
                    <a:lnTo>
                      <a:pt x="222" y="354"/>
                    </a:lnTo>
                    <a:lnTo>
                      <a:pt x="212" y="352"/>
                    </a:lnTo>
                    <a:lnTo>
                      <a:pt x="202" y="350"/>
                    </a:lnTo>
                    <a:lnTo>
                      <a:pt x="190" y="344"/>
                    </a:lnTo>
                    <a:lnTo>
                      <a:pt x="180" y="336"/>
                    </a:lnTo>
                    <a:lnTo>
                      <a:pt x="170" y="326"/>
                    </a:lnTo>
                    <a:lnTo>
                      <a:pt x="164" y="324"/>
                    </a:lnTo>
                    <a:lnTo>
                      <a:pt x="156" y="320"/>
                    </a:lnTo>
                    <a:lnTo>
                      <a:pt x="136" y="314"/>
                    </a:lnTo>
                    <a:lnTo>
                      <a:pt x="126" y="308"/>
                    </a:lnTo>
                    <a:lnTo>
                      <a:pt x="124" y="306"/>
                    </a:lnTo>
                    <a:lnTo>
                      <a:pt x="122" y="302"/>
                    </a:lnTo>
                    <a:lnTo>
                      <a:pt x="120" y="294"/>
                    </a:lnTo>
                    <a:lnTo>
                      <a:pt x="120" y="286"/>
                    </a:lnTo>
                    <a:lnTo>
                      <a:pt x="120" y="272"/>
                    </a:lnTo>
                    <a:lnTo>
                      <a:pt x="120" y="266"/>
                    </a:lnTo>
                    <a:lnTo>
                      <a:pt x="118" y="260"/>
                    </a:lnTo>
                    <a:lnTo>
                      <a:pt x="114" y="256"/>
                    </a:lnTo>
                    <a:lnTo>
                      <a:pt x="108" y="252"/>
                    </a:lnTo>
                    <a:lnTo>
                      <a:pt x="102" y="248"/>
                    </a:lnTo>
                    <a:lnTo>
                      <a:pt x="100" y="242"/>
                    </a:lnTo>
                    <a:lnTo>
                      <a:pt x="96" y="236"/>
                    </a:lnTo>
                    <a:lnTo>
                      <a:pt x="92" y="232"/>
                    </a:lnTo>
                    <a:lnTo>
                      <a:pt x="82" y="226"/>
                    </a:lnTo>
                    <a:lnTo>
                      <a:pt x="70" y="222"/>
                    </a:lnTo>
                    <a:lnTo>
                      <a:pt x="58" y="216"/>
                    </a:lnTo>
                    <a:lnTo>
                      <a:pt x="48" y="212"/>
                    </a:lnTo>
                    <a:lnTo>
                      <a:pt x="42" y="208"/>
                    </a:lnTo>
                    <a:lnTo>
                      <a:pt x="40" y="202"/>
                    </a:lnTo>
                    <a:lnTo>
                      <a:pt x="36" y="188"/>
                    </a:lnTo>
                    <a:lnTo>
                      <a:pt x="32" y="178"/>
                    </a:lnTo>
                    <a:lnTo>
                      <a:pt x="28" y="170"/>
                    </a:lnTo>
                    <a:lnTo>
                      <a:pt x="16" y="154"/>
                    </a:lnTo>
                    <a:lnTo>
                      <a:pt x="10" y="148"/>
                    </a:lnTo>
                    <a:lnTo>
                      <a:pt x="4" y="140"/>
                    </a:lnTo>
                    <a:lnTo>
                      <a:pt x="2" y="130"/>
                    </a:lnTo>
                    <a:lnTo>
                      <a:pt x="2" y="120"/>
                    </a:lnTo>
                    <a:lnTo>
                      <a:pt x="0" y="120"/>
                    </a:lnTo>
                    <a:close/>
                  </a:path>
                </a:pathLst>
              </a:custGeom>
              <a:grpFill/>
              <a:ln w="3175" cmpd="sng">
                <a:solidFill>
                  <a:schemeClr val="accent5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 dirty="0"/>
              </a:p>
            </p:txBody>
          </p:sp>
          <p:sp>
            <p:nvSpPr>
              <p:cNvPr id="32" name="Malawi"/>
              <p:cNvSpPr>
                <a:spLocks/>
              </p:cNvSpPr>
              <p:nvPr/>
            </p:nvSpPr>
            <p:spPr bwMode="auto">
              <a:xfrm>
                <a:off x="5981700" y="5137150"/>
                <a:ext cx="182562" cy="458787"/>
              </a:xfrm>
              <a:custGeom>
                <a:avLst/>
                <a:gdLst/>
                <a:ahLst/>
                <a:cxnLst>
                  <a:cxn ang="0">
                    <a:pos x="146" y="272"/>
                  </a:cxn>
                  <a:cxn ang="0">
                    <a:pos x="156" y="294"/>
                  </a:cxn>
                  <a:cxn ang="0">
                    <a:pos x="152" y="300"/>
                  </a:cxn>
                  <a:cxn ang="0">
                    <a:pos x="154" y="336"/>
                  </a:cxn>
                  <a:cxn ang="0">
                    <a:pos x="146" y="350"/>
                  </a:cxn>
                  <a:cxn ang="0">
                    <a:pos x="120" y="364"/>
                  </a:cxn>
                  <a:cxn ang="0">
                    <a:pos x="120" y="374"/>
                  </a:cxn>
                  <a:cxn ang="0">
                    <a:pos x="118" y="390"/>
                  </a:cxn>
                  <a:cxn ang="0">
                    <a:pos x="112" y="390"/>
                  </a:cxn>
                  <a:cxn ang="0">
                    <a:pos x="88" y="360"/>
                  </a:cxn>
                  <a:cxn ang="0">
                    <a:pos x="86" y="342"/>
                  </a:cxn>
                  <a:cxn ang="0">
                    <a:pos x="98" y="312"/>
                  </a:cxn>
                  <a:cxn ang="0">
                    <a:pos x="100" y="286"/>
                  </a:cxn>
                  <a:cxn ang="0">
                    <a:pos x="86" y="262"/>
                  </a:cxn>
                  <a:cxn ang="0">
                    <a:pos x="68" y="260"/>
                  </a:cxn>
                  <a:cxn ang="0">
                    <a:pos x="52" y="268"/>
                  </a:cxn>
                  <a:cxn ang="0">
                    <a:pos x="40" y="256"/>
                  </a:cxn>
                  <a:cxn ang="0">
                    <a:pos x="20" y="236"/>
                  </a:cxn>
                  <a:cxn ang="0">
                    <a:pos x="4" y="230"/>
                  </a:cxn>
                  <a:cxn ang="0">
                    <a:pos x="2" y="214"/>
                  </a:cxn>
                  <a:cxn ang="0">
                    <a:pos x="14" y="204"/>
                  </a:cxn>
                  <a:cxn ang="0">
                    <a:pos x="28" y="174"/>
                  </a:cxn>
                  <a:cxn ang="0">
                    <a:pos x="32" y="156"/>
                  </a:cxn>
                  <a:cxn ang="0">
                    <a:pos x="42" y="140"/>
                  </a:cxn>
                  <a:cxn ang="0">
                    <a:pos x="36" y="116"/>
                  </a:cxn>
                  <a:cxn ang="0">
                    <a:pos x="36" y="98"/>
                  </a:cxn>
                  <a:cxn ang="0">
                    <a:pos x="40" y="78"/>
                  </a:cxn>
                  <a:cxn ang="0">
                    <a:pos x="52" y="60"/>
                  </a:cxn>
                  <a:cxn ang="0">
                    <a:pos x="50" y="42"/>
                  </a:cxn>
                  <a:cxn ang="0">
                    <a:pos x="38" y="8"/>
                  </a:cxn>
                  <a:cxn ang="0">
                    <a:pos x="44" y="2"/>
                  </a:cxn>
                  <a:cxn ang="0">
                    <a:pos x="74" y="2"/>
                  </a:cxn>
                  <a:cxn ang="0">
                    <a:pos x="82" y="38"/>
                  </a:cxn>
                  <a:cxn ang="0">
                    <a:pos x="86" y="44"/>
                  </a:cxn>
                  <a:cxn ang="0">
                    <a:pos x="92" y="108"/>
                  </a:cxn>
                  <a:cxn ang="0">
                    <a:pos x="78" y="150"/>
                  </a:cxn>
                  <a:cxn ang="0">
                    <a:pos x="80" y="164"/>
                  </a:cxn>
                  <a:cxn ang="0">
                    <a:pos x="86" y="200"/>
                  </a:cxn>
                  <a:cxn ang="0">
                    <a:pos x="94" y="224"/>
                  </a:cxn>
                  <a:cxn ang="0">
                    <a:pos x="100" y="232"/>
                  </a:cxn>
                  <a:cxn ang="0">
                    <a:pos x="98" y="250"/>
                  </a:cxn>
                  <a:cxn ang="0">
                    <a:pos x="108" y="258"/>
                  </a:cxn>
                  <a:cxn ang="0">
                    <a:pos x="128" y="258"/>
                  </a:cxn>
                  <a:cxn ang="0">
                    <a:pos x="128" y="250"/>
                  </a:cxn>
                </a:cxnLst>
                <a:rect l="0" t="0" r="r" b="b"/>
                <a:pathLst>
                  <a:path w="156" h="392">
                    <a:moveTo>
                      <a:pt x="128" y="256"/>
                    </a:moveTo>
                    <a:lnTo>
                      <a:pt x="136" y="262"/>
                    </a:lnTo>
                    <a:lnTo>
                      <a:pt x="146" y="272"/>
                    </a:lnTo>
                    <a:lnTo>
                      <a:pt x="154" y="282"/>
                    </a:lnTo>
                    <a:lnTo>
                      <a:pt x="156" y="288"/>
                    </a:lnTo>
                    <a:lnTo>
                      <a:pt x="156" y="294"/>
                    </a:lnTo>
                    <a:lnTo>
                      <a:pt x="156" y="296"/>
                    </a:lnTo>
                    <a:lnTo>
                      <a:pt x="154" y="298"/>
                    </a:lnTo>
                    <a:lnTo>
                      <a:pt x="152" y="300"/>
                    </a:lnTo>
                    <a:lnTo>
                      <a:pt x="150" y="304"/>
                    </a:lnTo>
                    <a:lnTo>
                      <a:pt x="154" y="326"/>
                    </a:lnTo>
                    <a:lnTo>
                      <a:pt x="154" y="336"/>
                    </a:lnTo>
                    <a:lnTo>
                      <a:pt x="152" y="346"/>
                    </a:lnTo>
                    <a:lnTo>
                      <a:pt x="150" y="348"/>
                    </a:lnTo>
                    <a:lnTo>
                      <a:pt x="146" y="350"/>
                    </a:lnTo>
                    <a:lnTo>
                      <a:pt x="138" y="350"/>
                    </a:lnTo>
                    <a:lnTo>
                      <a:pt x="128" y="358"/>
                    </a:lnTo>
                    <a:lnTo>
                      <a:pt x="120" y="364"/>
                    </a:lnTo>
                    <a:lnTo>
                      <a:pt x="116" y="368"/>
                    </a:lnTo>
                    <a:lnTo>
                      <a:pt x="118" y="372"/>
                    </a:lnTo>
                    <a:lnTo>
                      <a:pt x="120" y="374"/>
                    </a:lnTo>
                    <a:lnTo>
                      <a:pt x="118" y="380"/>
                    </a:lnTo>
                    <a:lnTo>
                      <a:pt x="116" y="384"/>
                    </a:lnTo>
                    <a:lnTo>
                      <a:pt x="118" y="390"/>
                    </a:lnTo>
                    <a:lnTo>
                      <a:pt x="118" y="392"/>
                    </a:lnTo>
                    <a:lnTo>
                      <a:pt x="116" y="392"/>
                    </a:lnTo>
                    <a:lnTo>
                      <a:pt x="112" y="390"/>
                    </a:lnTo>
                    <a:lnTo>
                      <a:pt x="108" y="386"/>
                    </a:lnTo>
                    <a:lnTo>
                      <a:pt x="98" y="374"/>
                    </a:lnTo>
                    <a:lnTo>
                      <a:pt x="88" y="360"/>
                    </a:lnTo>
                    <a:lnTo>
                      <a:pt x="86" y="354"/>
                    </a:lnTo>
                    <a:lnTo>
                      <a:pt x="84" y="348"/>
                    </a:lnTo>
                    <a:lnTo>
                      <a:pt x="86" y="342"/>
                    </a:lnTo>
                    <a:lnTo>
                      <a:pt x="88" y="336"/>
                    </a:lnTo>
                    <a:lnTo>
                      <a:pt x="92" y="324"/>
                    </a:lnTo>
                    <a:lnTo>
                      <a:pt x="98" y="312"/>
                    </a:lnTo>
                    <a:lnTo>
                      <a:pt x="100" y="306"/>
                    </a:lnTo>
                    <a:lnTo>
                      <a:pt x="100" y="300"/>
                    </a:lnTo>
                    <a:lnTo>
                      <a:pt x="100" y="286"/>
                    </a:lnTo>
                    <a:lnTo>
                      <a:pt x="94" y="272"/>
                    </a:lnTo>
                    <a:lnTo>
                      <a:pt x="90" y="266"/>
                    </a:lnTo>
                    <a:lnTo>
                      <a:pt x="86" y="262"/>
                    </a:lnTo>
                    <a:lnTo>
                      <a:pt x="80" y="258"/>
                    </a:lnTo>
                    <a:lnTo>
                      <a:pt x="74" y="258"/>
                    </a:lnTo>
                    <a:lnTo>
                      <a:pt x="68" y="260"/>
                    </a:lnTo>
                    <a:lnTo>
                      <a:pt x="64" y="264"/>
                    </a:lnTo>
                    <a:lnTo>
                      <a:pt x="58" y="266"/>
                    </a:lnTo>
                    <a:lnTo>
                      <a:pt x="52" y="268"/>
                    </a:lnTo>
                    <a:lnTo>
                      <a:pt x="50" y="268"/>
                    </a:lnTo>
                    <a:lnTo>
                      <a:pt x="46" y="264"/>
                    </a:lnTo>
                    <a:lnTo>
                      <a:pt x="40" y="256"/>
                    </a:lnTo>
                    <a:lnTo>
                      <a:pt x="30" y="240"/>
                    </a:lnTo>
                    <a:lnTo>
                      <a:pt x="26" y="238"/>
                    </a:lnTo>
                    <a:lnTo>
                      <a:pt x="20" y="236"/>
                    </a:lnTo>
                    <a:lnTo>
                      <a:pt x="10" y="234"/>
                    </a:lnTo>
                    <a:lnTo>
                      <a:pt x="6" y="232"/>
                    </a:lnTo>
                    <a:lnTo>
                      <a:pt x="4" y="230"/>
                    </a:lnTo>
                    <a:lnTo>
                      <a:pt x="0" y="226"/>
                    </a:lnTo>
                    <a:lnTo>
                      <a:pt x="0" y="220"/>
                    </a:lnTo>
                    <a:lnTo>
                      <a:pt x="2" y="214"/>
                    </a:lnTo>
                    <a:lnTo>
                      <a:pt x="6" y="212"/>
                    </a:lnTo>
                    <a:lnTo>
                      <a:pt x="10" y="208"/>
                    </a:lnTo>
                    <a:lnTo>
                      <a:pt x="14" y="204"/>
                    </a:lnTo>
                    <a:lnTo>
                      <a:pt x="20" y="192"/>
                    </a:lnTo>
                    <a:lnTo>
                      <a:pt x="26" y="182"/>
                    </a:lnTo>
                    <a:lnTo>
                      <a:pt x="28" y="174"/>
                    </a:lnTo>
                    <a:lnTo>
                      <a:pt x="28" y="168"/>
                    </a:lnTo>
                    <a:lnTo>
                      <a:pt x="28" y="162"/>
                    </a:lnTo>
                    <a:lnTo>
                      <a:pt x="32" y="156"/>
                    </a:lnTo>
                    <a:lnTo>
                      <a:pt x="38" y="148"/>
                    </a:lnTo>
                    <a:lnTo>
                      <a:pt x="40" y="144"/>
                    </a:lnTo>
                    <a:lnTo>
                      <a:pt x="42" y="140"/>
                    </a:lnTo>
                    <a:lnTo>
                      <a:pt x="40" y="130"/>
                    </a:lnTo>
                    <a:lnTo>
                      <a:pt x="38" y="124"/>
                    </a:lnTo>
                    <a:lnTo>
                      <a:pt x="36" y="116"/>
                    </a:lnTo>
                    <a:lnTo>
                      <a:pt x="34" y="108"/>
                    </a:lnTo>
                    <a:lnTo>
                      <a:pt x="36" y="102"/>
                    </a:lnTo>
                    <a:lnTo>
                      <a:pt x="36" y="98"/>
                    </a:lnTo>
                    <a:lnTo>
                      <a:pt x="38" y="88"/>
                    </a:lnTo>
                    <a:lnTo>
                      <a:pt x="40" y="84"/>
                    </a:lnTo>
                    <a:lnTo>
                      <a:pt x="40" y="78"/>
                    </a:lnTo>
                    <a:lnTo>
                      <a:pt x="46" y="72"/>
                    </a:lnTo>
                    <a:lnTo>
                      <a:pt x="50" y="64"/>
                    </a:lnTo>
                    <a:lnTo>
                      <a:pt x="52" y="60"/>
                    </a:lnTo>
                    <a:lnTo>
                      <a:pt x="52" y="54"/>
                    </a:lnTo>
                    <a:lnTo>
                      <a:pt x="52" y="48"/>
                    </a:lnTo>
                    <a:lnTo>
                      <a:pt x="50" y="42"/>
                    </a:lnTo>
                    <a:lnTo>
                      <a:pt x="44" y="28"/>
                    </a:lnTo>
                    <a:lnTo>
                      <a:pt x="40" y="14"/>
                    </a:lnTo>
                    <a:lnTo>
                      <a:pt x="38" y="8"/>
                    </a:lnTo>
                    <a:lnTo>
                      <a:pt x="36" y="2"/>
                    </a:lnTo>
                    <a:lnTo>
                      <a:pt x="34" y="0"/>
                    </a:lnTo>
                    <a:lnTo>
                      <a:pt x="44" y="2"/>
                    </a:lnTo>
                    <a:lnTo>
                      <a:pt x="52" y="4"/>
                    </a:lnTo>
                    <a:lnTo>
                      <a:pt x="62" y="4"/>
                    </a:lnTo>
                    <a:lnTo>
                      <a:pt x="74" y="2"/>
                    </a:lnTo>
                    <a:lnTo>
                      <a:pt x="76" y="20"/>
                    </a:lnTo>
                    <a:lnTo>
                      <a:pt x="80" y="34"/>
                    </a:lnTo>
                    <a:lnTo>
                      <a:pt x="82" y="38"/>
                    </a:lnTo>
                    <a:lnTo>
                      <a:pt x="82" y="40"/>
                    </a:lnTo>
                    <a:lnTo>
                      <a:pt x="84" y="42"/>
                    </a:lnTo>
                    <a:lnTo>
                      <a:pt x="86" y="44"/>
                    </a:lnTo>
                    <a:lnTo>
                      <a:pt x="90" y="48"/>
                    </a:lnTo>
                    <a:lnTo>
                      <a:pt x="92" y="50"/>
                    </a:lnTo>
                    <a:lnTo>
                      <a:pt x="92" y="108"/>
                    </a:lnTo>
                    <a:lnTo>
                      <a:pt x="86" y="132"/>
                    </a:lnTo>
                    <a:lnTo>
                      <a:pt x="80" y="146"/>
                    </a:lnTo>
                    <a:lnTo>
                      <a:pt x="78" y="150"/>
                    </a:lnTo>
                    <a:lnTo>
                      <a:pt x="74" y="152"/>
                    </a:lnTo>
                    <a:lnTo>
                      <a:pt x="76" y="160"/>
                    </a:lnTo>
                    <a:lnTo>
                      <a:pt x="80" y="164"/>
                    </a:lnTo>
                    <a:lnTo>
                      <a:pt x="84" y="170"/>
                    </a:lnTo>
                    <a:lnTo>
                      <a:pt x="86" y="178"/>
                    </a:lnTo>
                    <a:lnTo>
                      <a:pt x="86" y="200"/>
                    </a:lnTo>
                    <a:lnTo>
                      <a:pt x="90" y="210"/>
                    </a:lnTo>
                    <a:lnTo>
                      <a:pt x="92" y="220"/>
                    </a:lnTo>
                    <a:lnTo>
                      <a:pt x="94" y="224"/>
                    </a:lnTo>
                    <a:lnTo>
                      <a:pt x="98" y="226"/>
                    </a:lnTo>
                    <a:lnTo>
                      <a:pt x="100" y="228"/>
                    </a:lnTo>
                    <a:lnTo>
                      <a:pt x="100" y="232"/>
                    </a:lnTo>
                    <a:lnTo>
                      <a:pt x="98" y="238"/>
                    </a:lnTo>
                    <a:lnTo>
                      <a:pt x="96" y="244"/>
                    </a:lnTo>
                    <a:lnTo>
                      <a:pt x="98" y="250"/>
                    </a:lnTo>
                    <a:lnTo>
                      <a:pt x="100" y="254"/>
                    </a:lnTo>
                    <a:lnTo>
                      <a:pt x="104" y="256"/>
                    </a:lnTo>
                    <a:lnTo>
                      <a:pt x="108" y="258"/>
                    </a:lnTo>
                    <a:lnTo>
                      <a:pt x="110" y="254"/>
                    </a:lnTo>
                    <a:lnTo>
                      <a:pt x="112" y="248"/>
                    </a:lnTo>
                    <a:lnTo>
                      <a:pt x="128" y="258"/>
                    </a:lnTo>
                    <a:lnTo>
                      <a:pt x="126" y="254"/>
                    </a:lnTo>
                    <a:lnTo>
                      <a:pt x="128" y="252"/>
                    </a:lnTo>
                    <a:lnTo>
                      <a:pt x="128" y="250"/>
                    </a:lnTo>
                    <a:lnTo>
                      <a:pt x="128" y="246"/>
                    </a:lnTo>
                    <a:lnTo>
                      <a:pt x="128" y="256"/>
                    </a:lnTo>
                    <a:close/>
                  </a:path>
                </a:pathLst>
              </a:custGeom>
              <a:grpFill/>
              <a:ln w="3175" cmpd="sng">
                <a:solidFill>
                  <a:schemeClr val="accent5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GB" dirty="0"/>
              </a:p>
            </p:txBody>
          </p:sp>
          <p:sp>
            <p:nvSpPr>
              <p:cNvPr id="33" name="Mozambique"/>
              <p:cNvSpPr>
                <a:spLocks/>
              </p:cNvSpPr>
              <p:nvPr/>
            </p:nvSpPr>
            <p:spPr bwMode="auto">
              <a:xfrm>
                <a:off x="5818188" y="5181600"/>
                <a:ext cx="663575" cy="1050925"/>
              </a:xfrm>
              <a:custGeom>
                <a:avLst/>
                <a:gdLst/>
                <a:ahLst/>
                <a:cxnLst>
                  <a:cxn ang="0">
                    <a:pos x="294" y="244"/>
                  </a:cxn>
                  <a:cxn ang="0">
                    <a:pos x="294" y="260"/>
                  </a:cxn>
                  <a:cxn ang="0">
                    <a:pos x="294" y="298"/>
                  </a:cxn>
                  <a:cxn ang="0">
                    <a:pos x="278" y="312"/>
                  </a:cxn>
                  <a:cxn ang="0">
                    <a:pos x="258" y="334"/>
                  </a:cxn>
                  <a:cxn ang="0">
                    <a:pos x="258" y="352"/>
                  </a:cxn>
                  <a:cxn ang="0">
                    <a:pos x="248" y="348"/>
                  </a:cxn>
                  <a:cxn ang="0">
                    <a:pos x="224" y="310"/>
                  </a:cxn>
                  <a:cxn ang="0">
                    <a:pos x="238" y="274"/>
                  </a:cxn>
                  <a:cxn ang="0">
                    <a:pos x="234" y="234"/>
                  </a:cxn>
                  <a:cxn ang="0">
                    <a:pos x="214" y="220"/>
                  </a:cxn>
                  <a:cxn ang="0">
                    <a:pos x="192" y="230"/>
                  </a:cxn>
                  <a:cxn ang="0">
                    <a:pos x="170" y="202"/>
                  </a:cxn>
                  <a:cxn ang="0">
                    <a:pos x="28" y="248"/>
                  </a:cxn>
                  <a:cxn ang="0">
                    <a:pos x="0" y="266"/>
                  </a:cxn>
                  <a:cxn ang="0">
                    <a:pos x="12" y="292"/>
                  </a:cxn>
                  <a:cxn ang="0">
                    <a:pos x="66" y="328"/>
                  </a:cxn>
                  <a:cxn ang="0">
                    <a:pos x="130" y="362"/>
                  </a:cxn>
                  <a:cxn ang="0">
                    <a:pos x="142" y="390"/>
                  </a:cxn>
                  <a:cxn ang="0">
                    <a:pos x="124" y="462"/>
                  </a:cxn>
                  <a:cxn ang="0">
                    <a:pos x="126" y="502"/>
                  </a:cxn>
                  <a:cxn ang="0">
                    <a:pos x="128" y="532"/>
                  </a:cxn>
                  <a:cxn ang="0">
                    <a:pos x="100" y="568"/>
                  </a:cxn>
                  <a:cxn ang="0">
                    <a:pos x="94" y="598"/>
                  </a:cxn>
                  <a:cxn ang="0">
                    <a:pos x="36" y="666"/>
                  </a:cxn>
                  <a:cxn ang="0">
                    <a:pos x="48" y="718"/>
                  </a:cxn>
                  <a:cxn ang="0">
                    <a:pos x="60" y="784"/>
                  </a:cxn>
                  <a:cxn ang="0">
                    <a:pos x="52" y="840"/>
                  </a:cxn>
                  <a:cxn ang="0">
                    <a:pos x="58" y="870"/>
                  </a:cxn>
                  <a:cxn ang="0">
                    <a:pos x="70" y="896"/>
                  </a:cxn>
                  <a:cxn ang="0">
                    <a:pos x="96" y="894"/>
                  </a:cxn>
                  <a:cxn ang="0">
                    <a:pos x="108" y="862"/>
                  </a:cxn>
                  <a:cxn ang="0">
                    <a:pos x="96" y="846"/>
                  </a:cxn>
                  <a:cxn ang="0">
                    <a:pos x="134" y="812"/>
                  </a:cxn>
                  <a:cxn ang="0">
                    <a:pos x="216" y="780"/>
                  </a:cxn>
                  <a:cxn ang="0">
                    <a:pos x="248" y="750"/>
                  </a:cxn>
                  <a:cxn ang="0">
                    <a:pos x="248" y="710"/>
                  </a:cxn>
                  <a:cxn ang="0">
                    <a:pos x="254" y="670"/>
                  </a:cxn>
                  <a:cxn ang="0">
                    <a:pos x="248" y="624"/>
                  </a:cxn>
                  <a:cxn ang="0">
                    <a:pos x="242" y="580"/>
                  </a:cxn>
                  <a:cxn ang="0">
                    <a:pos x="226" y="558"/>
                  </a:cxn>
                  <a:cxn ang="0">
                    <a:pos x="232" y="526"/>
                  </a:cxn>
                  <a:cxn ang="0">
                    <a:pos x="262" y="504"/>
                  </a:cxn>
                  <a:cxn ang="0">
                    <a:pos x="336" y="448"/>
                  </a:cxn>
                  <a:cxn ang="0">
                    <a:pos x="420" y="386"/>
                  </a:cxn>
                  <a:cxn ang="0">
                    <a:pos x="502" y="344"/>
                  </a:cxn>
                  <a:cxn ang="0">
                    <a:pos x="528" y="312"/>
                  </a:cxn>
                  <a:cxn ang="0">
                    <a:pos x="568" y="252"/>
                  </a:cxn>
                  <a:cxn ang="0">
                    <a:pos x="560" y="208"/>
                  </a:cxn>
                  <a:cxn ang="0">
                    <a:pos x="562" y="150"/>
                  </a:cxn>
                  <a:cxn ang="0">
                    <a:pos x="554" y="92"/>
                  </a:cxn>
                  <a:cxn ang="0">
                    <a:pos x="560" y="42"/>
                  </a:cxn>
                  <a:cxn ang="0">
                    <a:pos x="552" y="4"/>
                  </a:cxn>
                  <a:cxn ang="0">
                    <a:pos x="520" y="26"/>
                  </a:cxn>
                  <a:cxn ang="0">
                    <a:pos x="462" y="48"/>
                  </a:cxn>
                  <a:cxn ang="0">
                    <a:pos x="416" y="54"/>
                  </a:cxn>
                  <a:cxn ang="0">
                    <a:pos x="368" y="72"/>
                  </a:cxn>
                  <a:cxn ang="0">
                    <a:pos x="314" y="58"/>
                  </a:cxn>
                  <a:cxn ang="0">
                    <a:pos x="260" y="70"/>
                  </a:cxn>
                  <a:cxn ang="0">
                    <a:pos x="258" y="96"/>
                  </a:cxn>
                  <a:cxn ang="0">
                    <a:pos x="250" y="124"/>
                  </a:cxn>
                  <a:cxn ang="0">
                    <a:pos x="254" y="182"/>
                  </a:cxn>
                  <a:cxn ang="0">
                    <a:pos x="268" y="208"/>
                  </a:cxn>
                </a:cxnLst>
                <a:rect l="0" t="0" r="r" b="b"/>
                <a:pathLst>
                  <a:path w="568" h="898">
                    <a:moveTo>
                      <a:pt x="268" y="218"/>
                    </a:moveTo>
                    <a:lnTo>
                      <a:pt x="276" y="224"/>
                    </a:lnTo>
                    <a:lnTo>
                      <a:pt x="286" y="234"/>
                    </a:lnTo>
                    <a:lnTo>
                      <a:pt x="294" y="244"/>
                    </a:lnTo>
                    <a:lnTo>
                      <a:pt x="296" y="250"/>
                    </a:lnTo>
                    <a:lnTo>
                      <a:pt x="296" y="256"/>
                    </a:lnTo>
                    <a:lnTo>
                      <a:pt x="296" y="258"/>
                    </a:lnTo>
                    <a:lnTo>
                      <a:pt x="294" y="260"/>
                    </a:lnTo>
                    <a:lnTo>
                      <a:pt x="292" y="262"/>
                    </a:lnTo>
                    <a:lnTo>
                      <a:pt x="290" y="266"/>
                    </a:lnTo>
                    <a:lnTo>
                      <a:pt x="294" y="288"/>
                    </a:lnTo>
                    <a:lnTo>
                      <a:pt x="294" y="298"/>
                    </a:lnTo>
                    <a:lnTo>
                      <a:pt x="292" y="308"/>
                    </a:lnTo>
                    <a:lnTo>
                      <a:pt x="290" y="310"/>
                    </a:lnTo>
                    <a:lnTo>
                      <a:pt x="286" y="312"/>
                    </a:lnTo>
                    <a:lnTo>
                      <a:pt x="278" y="312"/>
                    </a:lnTo>
                    <a:lnTo>
                      <a:pt x="268" y="320"/>
                    </a:lnTo>
                    <a:lnTo>
                      <a:pt x="260" y="326"/>
                    </a:lnTo>
                    <a:lnTo>
                      <a:pt x="256" y="330"/>
                    </a:lnTo>
                    <a:lnTo>
                      <a:pt x="258" y="334"/>
                    </a:lnTo>
                    <a:lnTo>
                      <a:pt x="260" y="336"/>
                    </a:lnTo>
                    <a:lnTo>
                      <a:pt x="258" y="342"/>
                    </a:lnTo>
                    <a:lnTo>
                      <a:pt x="256" y="346"/>
                    </a:lnTo>
                    <a:lnTo>
                      <a:pt x="258" y="352"/>
                    </a:lnTo>
                    <a:lnTo>
                      <a:pt x="258" y="354"/>
                    </a:lnTo>
                    <a:lnTo>
                      <a:pt x="256" y="354"/>
                    </a:lnTo>
                    <a:lnTo>
                      <a:pt x="252" y="352"/>
                    </a:lnTo>
                    <a:lnTo>
                      <a:pt x="248" y="348"/>
                    </a:lnTo>
                    <a:lnTo>
                      <a:pt x="238" y="336"/>
                    </a:lnTo>
                    <a:lnTo>
                      <a:pt x="228" y="322"/>
                    </a:lnTo>
                    <a:lnTo>
                      <a:pt x="226" y="316"/>
                    </a:lnTo>
                    <a:lnTo>
                      <a:pt x="224" y="310"/>
                    </a:lnTo>
                    <a:lnTo>
                      <a:pt x="226" y="304"/>
                    </a:lnTo>
                    <a:lnTo>
                      <a:pt x="228" y="298"/>
                    </a:lnTo>
                    <a:lnTo>
                      <a:pt x="232" y="286"/>
                    </a:lnTo>
                    <a:lnTo>
                      <a:pt x="238" y="274"/>
                    </a:lnTo>
                    <a:lnTo>
                      <a:pt x="240" y="268"/>
                    </a:lnTo>
                    <a:lnTo>
                      <a:pt x="240" y="262"/>
                    </a:lnTo>
                    <a:lnTo>
                      <a:pt x="240" y="248"/>
                    </a:lnTo>
                    <a:lnTo>
                      <a:pt x="234" y="234"/>
                    </a:lnTo>
                    <a:lnTo>
                      <a:pt x="230" y="228"/>
                    </a:lnTo>
                    <a:lnTo>
                      <a:pt x="226" y="224"/>
                    </a:lnTo>
                    <a:lnTo>
                      <a:pt x="220" y="220"/>
                    </a:lnTo>
                    <a:lnTo>
                      <a:pt x="214" y="220"/>
                    </a:lnTo>
                    <a:lnTo>
                      <a:pt x="208" y="222"/>
                    </a:lnTo>
                    <a:lnTo>
                      <a:pt x="204" y="226"/>
                    </a:lnTo>
                    <a:lnTo>
                      <a:pt x="198" y="228"/>
                    </a:lnTo>
                    <a:lnTo>
                      <a:pt x="192" y="230"/>
                    </a:lnTo>
                    <a:lnTo>
                      <a:pt x="190" y="230"/>
                    </a:lnTo>
                    <a:lnTo>
                      <a:pt x="186" y="226"/>
                    </a:lnTo>
                    <a:lnTo>
                      <a:pt x="180" y="218"/>
                    </a:lnTo>
                    <a:lnTo>
                      <a:pt x="170" y="202"/>
                    </a:lnTo>
                    <a:lnTo>
                      <a:pt x="128" y="216"/>
                    </a:lnTo>
                    <a:lnTo>
                      <a:pt x="84" y="230"/>
                    </a:lnTo>
                    <a:lnTo>
                      <a:pt x="56" y="238"/>
                    </a:lnTo>
                    <a:lnTo>
                      <a:pt x="28" y="248"/>
                    </a:lnTo>
                    <a:lnTo>
                      <a:pt x="16" y="254"/>
                    </a:lnTo>
                    <a:lnTo>
                      <a:pt x="8" y="258"/>
                    </a:lnTo>
                    <a:lnTo>
                      <a:pt x="0" y="258"/>
                    </a:lnTo>
                    <a:lnTo>
                      <a:pt x="0" y="266"/>
                    </a:lnTo>
                    <a:lnTo>
                      <a:pt x="4" y="274"/>
                    </a:lnTo>
                    <a:lnTo>
                      <a:pt x="6" y="282"/>
                    </a:lnTo>
                    <a:lnTo>
                      <a:pt x="6" y="294"/>
                    </a:lnTo>
                    <a:lnTo>
                      <a:pt x="12" y="292"/>
                    </a:lnTo>
                    <a:lnTo>
                      <a:pt x="12" y="318"/>
                    </a:lnTo>
                    <a:lnTo>
                      <a:pt x="58" y="318"/>
                    </a:lnTo>
                    <a:lnTo>
                      <a:pt x="60" y="324"/>
                    </a:lnTo>
                    <a:lnTo>
                      <a:pt x="66" y="328"/>
                    </a:lnTo>
                    <a:lnTo>
                      <a:pt x="76" y="336"/>
                    </a:lnTo>
                    <a:lnTo>
                      <a:pt x="104" y="346"/>
                    </a:lnTo>
                    <a:lnTo>
                      <a:pt x="118" y="354"/>
                    </a:lnTo>
                    <a:lnTo>
                      <a:pt x="130" y="362"/>
                    </a:lnTo>
                    <a:lnTo>
                      <a:pt x="136" y="368"/>
                    </a:lnTo>
                    <a:lnTo>
                      <a:pt x="138" y="374"/>
                    </a:lnTo>
                    <a:lnTo>
                      <a:pt x="140" y="382"/>
                    </a:lnTo>
                    <a:lnTo>
                      <a:pt x="142" y="390"/>
                    </a:lnTo>
                    <a:lnTo>
                      <a:pt x="140" y="404"/>
                    </a:lnTo>
                    <a:lnTo>
                      <a:pt x="138" y="416"/>
                    </a:lnTo>
                    <a:lnTo>
                      <a:pt x="132" y="440"/>
                    </a:lnTo>
                    <a:lnTo>
                      <a:pt x="124" y="462"/>
                    </a:lnTo>
                    <a:lnTo>
                      <a:pt x="122" y="472"/>
                    </a:lnTo>
                    <a:lnTo>
                      <a:pt x="122" y="482"/>
                    </a:lnTo>
                    <a:lnTo>
                      <a:pt x="124" y="494"/>
                    </a:lnTo>
                    <a:lnTo>
                      <a:pt x="126" y="502"/>
                    </a:lnTo>
                    <a:lnTo>
                      <a:pt x="130" y="512"/>
                    </a:lnTo>
                    <a:lnTo>
                      <a:pt x="132" y="520"/>
                    </a:lnTo>
                    <a:lnTo>
                      <a:pt x="130" y="526"/>
                    </a:lnTo>
                    <a:lnTo>
                      <a:pt x="128" y="532"/>
                    </a:lnTo>
                    <a:lnTo>
                      <a:pt x="118" y="544"/>
                    </a:lnTo>
                    <a:lnTo>
                      <a:pt x="108" y="558"/>
                    </a:lnTo>
                    <a:lnTo>
                      <a:pt x="102" y="562"/>
                    </a:lnTo>
                    <a:lnTo>
                      <a:pt x="100" y="568"/>
                    </a:lnTo>
                    <a:lnTo>
                      <a:pt x="98" y="576"/>
                    </a:lnTo>
                    <a:lnTo>
                      <a:pt x="98" y="584"/>
                    </a:lnTo>
                    <a:lnTo>
                      <a:pt x="96" y="592"/>
                    </a:lnTo>
                    <a:lnTo>
                      <a:pt x="94" y="598"/>
                    </a:lnTo>
                    <a:lnTo>
                      <a:pt x="64" y="628"/>
                    </a:lnTo>
                    <a:lnTo>
                      <a:pt x="44" y="646"/>
                    </a:lnTo>
                    <a:lnTo>
                      <a:pt x="34" y="654"/>
                    </a:lnTo>
                    <a:lnTo>
                      <a:pt x="36" y="666"/>
                    </a:lnTo>
                    <a:lnTo>
                      <a:pt x="38" y="676"/>
                    </a:lnTo>
                    <a:lnTo>
                      <a:pt x="42" y="698"/>
                    </a:lnTo>
                    <a:lnTo>
                      <a:pt x="42" y="708"/>
                    </a:lnTo>
                    <a:lnTo>
                      <a:pt x="48" y="718"/>
                    </a:lnTo>
                    <a:lnTo>
                      <a:pt x="54" y="732"/>
                    </a:lnTo>
                    <a:lnTo>
                      <a:pt x="60" y="746"/>
                    </a:lnTo>
                    <a:lnTo>
                      <a:pt x="60" y="762"/>
                    </a:lnTo>
                    <a:lnTo>
                      <a:pt x="60" y="784"/>
                    </a:lnTo>
                    <a:lnTo>
                      <a:pt x="60" y="796"/>
                    </a:lnTo>
                    <a:lnTo>
                      <a:pt x="56" y="808"/>
                    </a:lnTo>
                    <a:lnTo>
                      <a:pt x="56" y="836"/>
                    </a:lnTo>
                    <a:lnTo>
                      <a:pt x="52" y="840"/>
                    </a:lnTo>
                    <a:lnTo>
                      <a:pt x="56" y="848"/>
                    </a:lnTo>
                    <a:lnTo>
                      <a:pt x="58" y="852"/>
                    </a:lnTo>
                    <a:lnTo>
                      <a:pt x="58" y="856"/>
                    </a:lnTo>
                    <a:lnTo>
                      <a:pt x="58" y="870"/>
                    </a:lnTo>
                    <a:lnTo>
                      <a:pt x="60" y="882"/>
                    </a:lnTo>
                    <a:lnTo>
                      <a:pt x="62" y="890"/>
                    </a:lnTo>
                    <a:lnTo>
                      <a:pt x="66" y="894"/>
                    </a:lnTo>
                    <a:lnTo>
                      <a:pt x="70" y="896"/>
                    </a:lnTo>
                    <a:lnTo>
                      <a:pt x="74" y="898"/>
                    </a:lnTo>
                    <a:lnTo>
                      <a:pt x="82" y="898"/>
                    </a:lnTo>
                    <a:lnTo>
                      <a:pt x="90" y="898"/>
                    </a:lnTo>
                    <a:lnTo>
                      <a:pt x="96" y="894"/>
                    </a:lnTo>
                    <a:lnTo>
                      <a:pt x="100" y="890"/>
                    </a:lnTo>
                    <a:lnTo>
                      <a:pt x="102" y="886"/>
                    </a:lnTo>
                    <a:lnTo>
                      <a:pt x="104" y="874"/>
                    </a:lnTo>
                    <a:lnTo>
                      <a:pt x="108" y="862"/>
                    </a:lnTo>
                    <a:lnTo>
                      <a:pt x="100" y="860"/>
                    </a:lnTo>
                    <a:lnTo>
                      <a:pt x="98" y="856"/>
                    </a:lnTo>
                    <a:lnTo>
                      <a:pt x="96" y="852"/>
                    </a:lnTo>
                    <a:lnTo>
                      <a:pt x="96" y="846"/>
                    </a:lnTo>
                    <a:lnTo>
                      <a:pt x="98" y="842"/>
                    </a:lnTo>
                    <a:lnTo>
                      <a:pt x="104" y="834"/>
                    </a:lnTo>
                    <a:lnTo>
                      <a:pt x="120" y="822"/>
                    </a:lnTo>
                    <a:lnTo>
                      <a:pt x="134" y="812"/>
                    </a:lnTo>
                    <a:lnTo>
                      <a:pt x="148" y="806"/>
                    </a:lnTo>
                    <a:lnTo>
                      <a:pt x="180" y="794"/>
                    </a:lnTo>
                    <a:lnTo>
                      <a:pt x="198" y="790"/>
                    </a:lnTo>
                    <a:lnTo>
                      <a:pt x="216" y="780"/>
                    </a:lnTo>
                    <a:lnTo>
                      <a:pt x="230" y="770"/>
                    </a:lnTo>
                    <a:lnTo>
                      <a:pt x="242" y="760"/>
                    </a:lnTo>
                    <a:lnTo>
                      <a:pt x="246" y="754"/>
                    </a:lnTo>
                    <a:lnTo>
                      <a:pt x="248" y="750"/>
                    </a:lnTo>
                    <a:lnTo>
                      <a:pt x="248" y="744"/>
                    </a:lnTo>
                    <a:lnTo>
                      <a:pt x="248" y="734"/>
                    </a:lnTo>
                    <a:lnTo>
                      <a:pt x="246" y="720"/>
                    </a:lnTo>
                    <a:lnTo>
                      <a:pt x="248" y="710"/>
                    </a:lnTo>
                    <a:lnTo>
                      <a:pt x="250" y="702"/>
                    </a:lnTo>
                    <a:lnTo>
                      <a:pt x="252" y="692"/>
                    </a:lnTo>
                    <a:lnTo>
                      <a:pt x="252" y="680"/>
                    </a:lnTo>
                    <a:lnTo>
                      <a:pt x="254" y="670"/>
                    </a:lnTo>
                    <a:lnTo>
                      <a:pt x="256" y="658"/>
                    </a:lnTo>
                    <a:lnTo>
                      <a:pt x="256" y="650"/>
                    </a:lnTo>
                    <a:lnTo>
                      <a:pt x="248" y="650"/>
                    </a:lnTo>
                    <a:lnTo>
                      <a:pt x="248" y="624"/>
                    </a:lnTo>
                    <a:lnTo>
                      <a:pt x="244" y="616"/>
                    </a:lnTo>
                    <a:lnTo>
                      <a:pt x="242" y="606"/>
                    </a:lnTo>
                    <a:lnTo>
                      <a:pt x="242" y="586"/>
                    </a:lnTo>
                    <a:lnTo>
                      <a:pt x="242" y="580"/>
                    </a:lnTo>
                    <a:lnTo>
                      <a:pt x="240" y="576"/>
                    </a:lnTo>
                    <a:lnTo>
                      <a:pt x="234" y="570"/>
                    </a:lnTo>
                    <a:lnTo>
                      <a:pt x="228" y="562"/>
                    </a:lnTo>
                    <a:lnTo>
                      <a:pt x="226" y="558"/>
                    </a:lnTo>
                    <a:lnTo>
                      <a:pt x="226" y="554"/>
                    </a:lnTo>
                    <a:lnTo>
                      <a:pt x="226" y="548"/>
                    </a:lnTo>
                    <a:lnTo>
                      <a:pt x="230" y="530"/>
                    </a:lnTo>
                    <a:lnTo>
                      <a:pt x="232" y="526"/>
                    </a:lnTo>
                    <a:lnTo>
                      <a:pt x="238" y="522"/>
                    </a:lnTo>
                    <a:lnTo>
                      <a:pt x="246" y="518"/>
                    </a:lnTo>
                    <a:lnTo>
                      <a:pt x="252" y="512"/>
                    </a:lnTo>
                    <a:lnTo>
                      <a:pt x="262" y="504"/>
                    </a:lnTo>
                    <a:lnTo>
                      <a:pt x="274" y="494"/>
                    </a:lnTo>
                    <a:lnTo>
                      <a:pt x="296" y="480"/>
                    </a:lnTo>
                    <a:lnTo>
                      <a:pt x="318" y="464"/>
                    </a:lnTo>
                    <a:lnTo>
                      <a:pt x="336" y="448"/>
                    </a:lnTo>
                    <a:lnTo>
                      <a:pt x="376" y="412"/>
                    </a:lnTo>
                    <a:lnTo>
                      <a:pt x="384" y="404"/>
                    </a:lnTo>
                    <a:lnTo>
                      <a:pt x="394" y="396"/>
                    </a:lnTo>
                    <a:lnTo>
                      <a:pt x="420" y="386"/>
                    </a:lnTo>
                    <a:lnTo>
                      <a:pt x="446" y="374"/>
                    </a:lnTo>
                    <a:lnTo>
                      <a:pt x="470" y="364"/>
                    </a:lnTo>
                    <a:lnTo>
                      <a:pt x="490" y="352"/>
                    </a:lnTo>
                    <a:lnTo>
                      <a:pt x="502" y="344"/>
                    </a:lnTo>
                    <a:lnTo>
                      <a:pt x="508" y="340"/>
                    </a:lnTo>
                    <a:lnTo>
                      <a:pt x="514" y="328"/>
                    </a:lnTo>
                    <a:lnTo>
                      <a:pt x="520" y="320"/>
                    </a:lnTo>
                    <a:lnTo>
                      <a:pt x="528" y="312"/>
                    </a:lnTo>
                    <a:lnTo>
                      <a:pt x="538" y="306"/>
                    </a:lnTo>
                    <a:lnTo>
                      <a:pt x="558" y="278"/>
                    </a:lnTo>
                    <a:lnTo>
                      <a:pt x="564" y="260"/>
                    </a:lnTo>
                    <a:lnTo>
                      <a:pt x="568" y="252"/>
                    </a:lnTo>
                    <a:lnTo>
                      <a:pt x="568" y="242"/>
                    </a:lnTo>
                    <a:lnTo>
                      <a:pt x="566" y="232"/>
                    </a:lnTo>
                    <a:lnTo>
                      <a:pt x="562" y="220"/>
                    </a:lnTo>
                    <a:lnTo>
                      <a:pt x="560" y="208"/>
                    </a:lnTo>
                    <a:lnTo>
                      <a:pt x="558" y="194"/>
                    </a:lnTo>
                    <a:lnTo>
                      <a:pt x="560" y="174"/>
                    </a:lnTo>
                    <a:lnTo>
                      <a:pt x="562" y="162"/>
                    </a:lnTo>
                    <a:lnTo>
                      <a:pt x="562" y="150"/>
                    </a:lnTo>
                    <a:lnTo>
                      <a:pt x="560" y="134"/>
                    </a:lnTo>
                    <a:lnTo>
                      <a:pt x="558" y="122"/>
                    </a:lnTo>
                    <a:lnTo>
                      <a:pt x="556" y="108"/>
                    </a:lnTo>
                    <a:lnTo>
                      <a:pt x="554" y="92"/>
                    </a:lnTo>
                    <a:lnTo>
                      <a:pt x="556" y="78"/>
                    </a:lnTo>
                    <a:lnTo>
                      <a:pt x="558" y="66"/>
                    </a:lnTo>
                    <a:lnTo>
                      <a:pt x="560" y="54"/>
                    </a:lnTo>
                    <a:lnTo>
                      <a:pt x="560" y="42"/>
                    </a:lnTo>
                    <a:lnTo>
                      <a:pt x="560" y="20"/>
                    </a:lnTo>
                    <a:lnTo>
                      <a:pt x="558" y="16"/>
                    </a:lnTo>
                    <a:lnTo>
                      <a:pt x="554" y="10"/>
                    </a:lnTo>
                    <a:lnTo>
                      <a:pt x="552" y="4"/>
                    </a:lnTo>
                    <a:lnTo>
                      <a:pt x="548" y="0"/>
                    </a:lnTo>
                    <a:lnTo>
                      <a:pt x="542" y="10"/>
                    </a:lnTo>
                    <a:lnTo>
                      <a:pt x="532" y="18"/>
                    </a:lnTo>
                    <a:lnTo>
                      <a:pt x="520" y="26"/>
                    </a:lnTo>
                    <a:lnTo>
                      <a:pt x="506" y="34"/>
                    </a:lnTo>
                    <a:lnTo>
                      <a:pt x="492" y="40"/>
                    </a:lnTo>
                    <a:lnTo>
                      <a:pt x="476" y="46"/>
                    </a:lnTo>
                    <a:lnTo>
                      <a:pt x="462" y="48"/>
                    </a:lnTo>
                    <a:lnTo>
                      <a:pt x="450" y="50"/>
                    </a:lnTo>
                    <a:lnTo>
                      <a:pt x="430" y="50"/>
                    </a:lnTo>
                    <a:lnTo>
                      <a:pt x="422" y="50"/>
                    </a:lnTo>
                    <a:lnTo>
                      <a:pt x="416" y="54"/>
                    </a:lnTo>
                    <a:lnTo>
                      <a:pt x="402" y="60"/>
                    </a:lnTo>
                    <a:lnTo>
                      <a:pt x="388" y="68"/>
                    </a:lnTo>
                    <a:lnTo>
                      <a:pt x="380" y="70"/>
                    </a:lnTo>
                    <a:lnTo>
                      <a:pt x="368" y="72"/>
                    </a:lnTo>
                    <a:lnTo>
                      <a:pt x="348" y="70"/>
                    </a:lnTo>
                    <a:lnTo>
                      <a:pt x="330" y="66"/>
                    </a:lnTo>
                    <a:lnTo>
                      <a:pt x="320" y="60"/>
                    </a:lnTo>
                    <a:lnTo>
                      <a:pt x="314" y="58"/>
                    </a:lnTo>
                    <a:lnTo>
                      <a:pt x="308" y="56"/>
                    </a:lnTo>
                    <a:lnTo>
                      <a:pt x="298" y="58"/>
                    </a:lnTo>
                    <a:lnTo>
                      <a:pt x="286" y="62"/>
                    </a:lnTo>
                    <a:lnTo>
                      <a:pt x="260" y="70"/>
                    </a:lnTo>
                    <a:lnTo>
                      <a:pt x="264" y="74"/>
                    </a:lnTo>
                    <a:lnTo>
                      <a:pt x="264" y="80"/>
                    </a:lnTo>
                    <a:lnTo>
                      <a:pt x="262" y="88"/>
                    </a:lnTo>
                    <a:lnTo>
                      <a:pt x="258" y="96"/>
                    </a:lnTo>
                    <a:lnTo>
                      <a:pt x="254" y="102"/>
                    </a:lnTo>
                    <a:lnTo>
                      <a:pt x="250" y="108"/>
                    </a:lnTo>
                    <a:lnTo>
                      <a:pt x="250" y="116"/>
                    </a:lnTo>
                    <a:lnTo>
                      <a:pt x="250" y="124"/>
                    </a:lnTo>
                    <a:lnTo>
                      <a:pt x="252" y="138"/>
                    </a:lnTo>
                    <a:lnTo>
                      <a:pt x="252" y="168"/>
                    </a:lnTo>
                    <a:lnTo>
                      <a:pt x="252" y="176"/>
                    </a:lnTo>
                    <a:lnTo>
                      <a:pt x="254" y="182"/>
                    </a:lnTo>
                    <a:lnTo>
                      <a:pt x="260" y="190"/>
                    </a:lnTo>
                    <a:lnTo>
                      <a:pt x="266" y="198"/>
                    </a:lnTo>
                    <a:lnTo>
                      <a:pt x="268" y="202"/>
                    </a:lnTo>
                    <a:lnTo>
                      <a:pt x="268" y="208"/>
                    </a:lnTo>
                    <a:lnTo>
                      <a:pt x="268" y="218"/>
                    </a:lnTo>
                    <a:close/>
                  </a:path>
                </a:pathLst>
              </a:custGeom>
              <a:grpFill/>
              <a:ln w="3175" cmpd="sng">
                <a:solidFill>
                  <a:schemeClr val="accent5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GB" dirty="0"/>
              </a:p>
            </p:txBody>
          </p:sp>
          <p:sp>
            <p:nvSpPr>
              <p:cNvPr id="34" name="Swaziland"/>
              <p:cNvSpPr>
                <a:spLocks/>
              </p:cNvSpPr>
              <p:nvPr/>
            </p:nvSpPr>
            <p:spPr bwMode="auto">
              <a:xfrm>
                <a:off x="5805488" y="6154738"/>
                <a:ext cx="88900" cy="103187"/>
              </a:xfrm>
              <a:custGeom>
                <a:avLst/>
                <a:gdLst/>
                <a:ahLst/>
                <a:cxnLst>
                  <a:cxn ang="0">
                    <a:pos x="66" y="4"/>
                  </a:cxn>
                  <a:cxn ang="0">
                    <a:pos x="62" y="8"/>
                  </a:cxn>
                  <a:cxn ang="0">
                    <a:pos x="66" y="16"/>
                  </a:cxn>
                  <a:cxn ang="0">
                    <a:pos x="68" y="20"/>
                  </a:cxn>
                  <a:cxn ang="0">
                    <a:pos x="68" y="24"/>
                  </a:cxn>
                  <a:cxn ang="0">
                    <a:pos x="68" y="38"/>
                  </a:cxn>
                  <a:cxn ang="0">
                    <a:pos x="70" y="52"/>
                  </a:cxn>
                  <a:cxn ang="0">
                    <a:pos x="72" y="58"/>
                  </a:cxn>
                  <a:cxn ang="0">
                    <a:pos x="76" y="62"/>
                  </a:cxn>
                  <a:cxn ang="0">
                    <a:pos x="66" y="78"/>
                  </a:cxn>
                  <a:cxn ang="0">
                    <a:pos x="58" y="86"/>
                  </a:cxn>
                  <a:cxn ang="0">
                    <a:pos x="52" y="88"/>
                  </a:cxn>
                  <a:cxn ang="0">
                    <a:pos x="46" y="88"/>
                  </a:cxn>
                  <a:cxn ang="0">
                    <a:pos x="30" y="86"/>
                  </a:cxn>
                  <a:cxn ang="0">
                    <a:pos x="22" y="84"/>
                  </a:cxn>
                  <a:cxn ang="0">
                    <a:pos x="14" y="80"/>
                  </a:cxn>
                  <a:cxn ang="0">
                    <a:pos x="10" y="76"/>
                  </a:cxn>
                  <a:cxn ang="0">
                    <a:pos x="4" y="70"/>
                  </a:cxn>
                  <a:cxn ang="0">
                    <a:pos x="2" y="64"/>
                  </a:cxn>
                  <a:cxn ang="0">
                    <a:pos x="0" y="56"/>
                  </a:cxn>
                  <a:cxn ang="0">
                    <a:pos x="2" y="48"/>
                  </a:cxn>
                  <a:cxn ang="0">
                    <a:pos x="4" y="40"/>
                  </a:cxn>
                  <a:cxn ang="0">
                    <a:pos x="14" y="22"/>
                  </a:cxn>
                  <a:cxn ang="0">
                    <a:pos x="20" y="14"/>
                  </a:cxn>
                  <a:cxn ang="0">
                    <a:pos x="26" y="6"/>
                  </a:cxn>
                  <a:cxn ang="0">
                    <a:pos x="34" y="2"/>
                  </a:cxn>
                  <a:cxn ang="0">
                    <a:pos x="40" y="0"/>
                  </a:cxn>
                  <a:cxn ang="0">
                    <a:pos x="46" y="2"/>
                  </a:cxn>
                  <a:cxn ang="0">
                    <a:pos x="50" y="6"/>
                  </a:cxn>
                  <a:cxn ang="0">
                    <a:pos x="56" y="8"/>
                  </a:cxn>
                  <a:cxn ang="0">
                    <a:pos x="62" y="10"/>
                  </a:cxn>
                  <a:cxn ang="0">
                    <a:pos x="66" y="4"/>
                  </a:cxn>
                </a:cxnLst>
                <a:rect l="0" t="0" r="r" b="b"/>
                <a:pathLst>
                  <a:path w="76" h="88">
                    <a:moveTo>
                      <a:pt x="66" y="4"/>
                    </a:moveTo>
                    <a:lnTo>
                      <a:pt x="62" y="8"/>
                    </a:lnTo>
                    <a:lnTo>
                      <a:pt x="66" y="16"/>
                    </a:lnTo>
                    <a:lnTo>
                      <a:pt x="68" y="20"/>
                    </a:lnTo>
                    <a:lnTo>
                      <a:pt x="68" y="24"/>
                    </a:lnTo>
                    <a:lnTo>
                      <a:pt x="68" y="38"/>
                    </a:lnTo>
                    <a:lnTo>
                      <a:pt x="70" y="52"/>
                    </a:lnTo>
                    <a:lnTo>
                      <a:pt x="72" y="58"/>
                    </a:lnTo>
                    <a:lnTo>
                      <a:pt x="76" y="62"/>
                    </a:lnTo>
                    <a:lnTo>
                      <a:pt x="66" y="78"/>
                    </a:lnTo>
                    <a:lnTo>
                      <a:pt x="58" y="86"/>
                    </a:lnTo>
                    <a:lnTo>
                      <a:pt x="52" y="88"/>
                    </a:lnTo>
                    <a:lnTo>
                      <a:pt x="46" y="88"/>
                    </a:lnTo>
                    <a:lnTo>
                      <a:pt x="30" y="86"/>
                    </a:lnTo>
                    <a:lnTo>
                      <a:pt x="22" y="84"/>
                    </a:lnTo>
                    <a:lnTo>
                      <a:pt x="14" y="80"/>
                    </a:lnTo>
                    <a:lnTo>
                      <a:pt x="10" y="76"/>
                    </a:lnTo>
                    <a:lnTo>
                      <a:pt x="4" y="70"/>
                    </a:lnTo>
                    <a:lnTo>
                      <a:pt x="2" y="64"/>
                    </a:lnTo>
                    <a:lnTo>
                      <a:pt x="0" y="56"/>
                    </a:lnTo>
                    <a:lnTo>
                      <a:pt x="2" y="48"/>
                    </a:lnTo>
                    <a:lnTo>
                      <a:pt x="4" y="40"/>
                    </a:lnTo>
                    <a:lnTo>
                      <a:pt x="14" y="22"/>
                    </a:lnTo>
                    <a:lnTo>
                      <a:pt x="20" y="14"/>
                    </a:lnTo>
                    <a:lnTo>
                      <a:pt x="26" y="6"/>
                    </a:lnTo>
                    <a:lnTo>
                      <a:pt x="34" y="2"/>
                    </a:lnTo>
                    <a:lnTo>
                      <a:pt x="40" y="0"/>
                    </a:lnTo>
                    <a:lnTo>
                      <a:pt x="46" y="2"/>
                    </a:lnTo>
                    <a:lnTo>
                      <a:pt x="50" y="6"/>
                    </a:lnTo>
                    <a:lnTo>
                      <a:pt x="56" y="8"/>
                    </a:lnTo>
                    <a:lnTo>
                      <a:pt x="62" y="10"/>
                    </a:lnTo>
                    <a:lnTo>
                      <a:pt x="66" y="4"/>
                    </a:lnTo>
                    <a:close/>
                  </a:path>
                </a:pathLst>
              </a:custGeom>
              <a:grpFill/>
              <a:ln w="3175" cmpd="sng">
                <a:solidFill>
                  <a:schemeClr val="accent5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GB" dirty="0"/>
              </a:p>
            </p:txBody>
          </p:sp>
          <p:sp>
            <p:nvSpPr>
              <p:cNvPr id="35" name="South Africa"/>
              <p:cNvSpPr>
                <a:spLocks/>
              </p:cNvSpPr>
              <p:nvPr/>
            </p:nvSpPr>
            <p:spPr bwMode="auto">
              <a:xfrm>
                <a:off x="4973638" y="5930900"/>
                <a:ext cx="958850" cy="766762"/>
              </a:xfrm>
              <a:custGeom>
                <a:avLst/>
                <a:gdLst/>
                <a:ahLst/>
                <a:cxnLst>
                  <a:cxn ang="0">
                    <a:pos x="757" y="194"/>
                  </a:cxn>
                  <a:cxn ang="0">
                    <a:pos x="731" y="206"/>
                  </a:cxn>
                  <a:cxn ang="0">
                    <a:pos x="711" y="248"/>
                  </a:cxn>
                  <a:cxn ang="0">
                    <a:pos x="725" y="272"/>
                  </a:cxn>
                  <a:cxn ang="0">
                    <a:pos x="763" y="280"/>
                  </a:cxn>
                  <a:cxn ang="0">
                    <a:pos x="793" y="258"/>
                  </a:cxn>
                  <a:cxn ang="0">
                    <a:pos x="811" y="274"/>
                  </a:cxn>
                  <a:cxn ang="0">
                    <a:pos x="785" y="342"/>
                  </a:cxn>
                  <a:cxn ang="0">
                    <a:pos x="749" y="368"/>
                  </a:cxn>
                  <a:cxn ang="0">
                    <a:pos x="727" y="394"/>
                  </a:cxn>
                  <a:cxn ang="0">
                    <a:pos x="699" y="428"/>
                  </a:cxn>
                  <a:cxn ang="0">
                    <a:pos x="653" y="486"/>
                  </a:cxn>
                  <a:cxn ang="0">
                    <a:pos x="599" y="530"/>
                  </a:cxn>
                  <a:cxn ang="0">
                    <a:pos x="511" y="596"/>
                  </a:cxn>
                  <a:cxn ang="0">
                    <a:pos x="445" y="606"/>
                  </a:cxn>
                  <a:cxn ang="0">
                    <a:pos x="401" y="624"/>
                  </a:cxn>
                  <a:cxn ang="0">
                    <a:pos x="315" y="620"/>
                  </a:cxn>
                  <a:cxn ang="0">
                    <a:pos x="253" y="636"/>
                  </a:cxn>
                  <a:cxn ang="0">
                    <a:pos x="203" y="636"/>
                  </a:cxn>
                  <a:cxn ang="0">
                    <a:pos x="165" y="656"/>
                  </a:cxn>
                  <a:cxn ang="0">
                    <a:pos x="131" y="644"/>
                  </a:cxn>
                  <a:cxn ang="0">
                    <a:pos x="107" y="628"/>
                  </a:cxn>
                  <a:cxn ang="0">
                    <a:pos x="91" y="620"/>
                  </a:cxn>
                  <a:cxn ang="0">
                    <a:pos x="87" y="608"/>
                  </a:cxn>
                  <a:cxn ang="0">
                    <a:pos x="77" y="580"/>
                  </a:cxn>
                  <a:cxn ang="0">
                    <a:pos x="65" y="556"/>
                  </a:cxn>
                  <a:cxn ang="0">
                    <a:pos x="83" y="534"/>
                  </a:cxn>
                  <a:cxn ang="0">
                    <a:pos x="73" y="484"/>
                  </a:cxn>
                  <a:cxn ang="0">
                    <a:pos x="27" y="420"/>
                  </a:cxn>
                  <a:cxn ang="0">
                    <a:pos x="4" y="350"/>
                  </a:cxn>
                  <a:cxn ang="0">
                    <a:pos x="10" y="318"/>
                  </a:cxn>
                  <a:cxn ang="0">
                    <a:pos x="31" y="308"/>
                  </a:cxn>
                  <a:cxn ang="0">
                    <a:pos x="47" y="332"/>
                  </a:cxn>
                  <a:cxn ang="0">
                    <a:pos x="85" y="350"/>
                  </a:cxn>
                  <a:cxn ang="0">
                    <a:pos x="137" y="348"/>
                  </a:cxn>
                  <a:cxn ang="0">
                    <a:pos x="175" y="328"/>
                  </a:cxn>
                  <a:cxn ang="0">
                    <a:pos x="193" y="156"/>
                  </a:cxn>
                  <a:cxn ang="0">
                    <a:pos x="213" y="192"/>
                  </a:cxn>
                  <a:cxn ang="0">
                    <a:pos x="207" y="226"/>
                  </a:cxn>
                  <a:cxn ang="0">
                    <a:pos x="213" y="242"/>
                  </a:cxn>
                  <a:cxn ang="0">
                    <a:pos x="251" y="246"/>
                  </a:cxn>
                  <a:cxn ang="0">
                    <a:pos x="295" y="220"/>
                  </a:cxn>
                  <a:cxn ang="0">
                    <a:pos x="319" y="182"/>
                  </a:cxn>
                  <a:cxn ang="0">
                    <a:pos x="339" y="168"/>
                  </a:cxn>
                  <a:cxn ang="0">
                    <a:pos x="367" y="184"/>
                  </a:cxn>
                  <a:cxn ang="0">
                    <a:pos x="455" y="184"/>
                  </a:cxn>
                  <a:cxn ang="0">
                    <a:pos x="479" y="142"/>
                  </a:cxn>
                  <a:cxn ang="0">
                    <a:pos x="495" y="136"/>
                  </a:cxn>
                  <a:cxn ang="0">
                    <a:pos x="523" y="112"/>
                  </a:cxn>
                  <a:cxn ang="0">
                    <a:pos x="553" y="76"/>
                  </a:cxn>
                  <a:cxn ang="0">
                    <a:pos x="581" y="46"/>
                  </a:cxn>
                  <a:cxn ang="0">
                    <a:pos x="613" y="26"/>
                  </a:cxn>
                  <a:cxn ang="0">
                    <a:pos x="667" y="0"/>
                  </a:cxn>
                  <a:cxn ang="0">
                    <a:pos x="699" y="10"/>
                  </a:cxn>
                  <a:cxn ang="0">
                    <a:pos x="759" y="36"/>
                  </a:cxn>
                  <a:cxn ang="0">
                    <a:pos x="775" y="92"/>
                  </a:cxn>
                  <a:cxn ang="0">
                    <a:pos x="781" y="156"/>
                  </a:cxn>
                </a:cxnLst>
                <a:rect l="0" t="0" r="r" b="b"/>
                <a:pathLst>
                  <a:path w="819" h="656">
                    <a:moveTo>
                      <a:pt x="773" y="202"/>
                    </a:moveTo>
                    <a:lnTo>
                      <a:pt x="767" y="200"/>
                    </a:lnTo>
                    <a:lnTo>
                      <a:pt x="761" y="198"/>
                    </a:lnTo>
                    <a:lnTo>
                      <a:pt x="757" y="194"/>
                    </a:lnTo>
                    <a:lnTo>
                      <a:pt x="751" y="192"/>
                    </a:lnTo>
                    <a:lnTo>
                      <a:pt x="745" y="194"/>
                    </a:lnTo>
                    <a:lnTo>
                      <a:pt x="737" y="198"/>
                    </a:lnTo>
                    <a:lnTo>
                      <a:pt x="731" y="206"/>
                    </a:lnTo>
                    <a:lnTo>
                      <a:pt x="725" y="214"/>
                    </a:lnTo>
                    <a:lnTo>
                      <a:pt x="715" y="232"/>
                    </a:lnTo>
                    <a:lnTo>
                      <a:pt x="713" y="240"/>
                    </a:lnTo>
                    <a:lnTo>
                      <a:pt x="711" y="248"/>
                    </a:lnTo>
                    <a:lnTo>
                      <a:pt x="713" y="256"/>
                    </a:lnTo>
                    <a:lnTo>
                      <a:pt x="715" y="262"/>
                    </a:lnTo>
                    <a:lnTo>
                      <a:pt x="721" y="268"/>
                    </a:lnTo>
                    <a:lnTo>
                      <a:pt x="725" y="272"/>
                    </a:lnTo>
                    <a:lnTo>
                      <a:pt x="733" y="276"/>
                    </a:lnTo>
                    <a:lnTo>
                      <a:pt x="741" y="278"/>
                    </a:lnTo>
                    <a:lnTo>
                      <a:pt x="757" y="280"/>
                    </a:lnTo>
                    <a:lnTo>
                      <a:pt x="763" y="280"/>
                    </a:lnTo>
                    <a:lnTo>
                      <a:pt x="769" y="278"/>
                    </a:lnTo>
                    <a:lnTo>
                      <a:pt x="777" y="270"/>
                    </a:lnTo>
                    <a:lnTo>
                      <a:pt x="787" y="254"/>
                    </a:lnTo>
                    <a:lnTo>
                      <a:pt x="793" y="258"/>
                    </a:lnTo>
                    <a:lnTo>
                      <a:pt x="803" y="258"/>
                    </a:lnTo>
                    <a:lnTo>
                      <a:pt x="813" y="256"/>
                    </a:lnTo>
                    <a:lnTo>
                      <a:pt x="819" y="252"/>
                    </a:lnTo>
                    <a:lnTo>
                      <a:pt x="811" y="274"/>
                    </a:lnTo>
                    <a:lnTo>
                      <a:pt x="805" y="296"/>
                    </a:lnTo>
                    <a:lnTo>
                      <a:pt x="797" y="320"/>
                    </a:lnTo>
                    <a:lnTo>
                      <a:pt x="793" y="330"/>
                    </a:lnTo>
                    <a:lnTo>
                      <a:pt x="785" y="342"/>
                    </a:lnTo>
                    <a:lnTo>
                      <a:pt x="779" y="348"/>
                    </a:lnTo>
                    <a:lnTo>
                      <a:pt x="771" y="354"/>
                    </a:lnTo>
                    <a:lnTo>
                      <a:pt x="755" y="364"/>
                    </a:lnTo>
                    <a:lnTo>
                      <a:pt x="749" y="368"/>
                    </a:lnTo>
                    <a:lnTo>
                      <a:pt x="745" y="374"/>
                    </a:lnTo>
                    <a:lnTo>
                      <a:pt x="741" y="380"/>
                    </a:lnTo>
                    <a:lnTo>
                      <a:pt x="735" y="384"/>
                    </a:lnTo>
                    <a:lnTo>
                      <a:pt x="727" y="394"/>
                    </a:lnTo>
                    <a:lnTo>
                      <a:pt x="717" y="406"/>
                    </a:lnTo>
                    <a:lnTo>
                      <a:pt x="713" y="412"/>
                    </a:lnTo>
                    <a:lnTo>
                      <a:pt x="709" y="418"/>
                    </a:lnTo>
                    <a:lnTo>
                      <a:pt x="699" y="428"/>
                    </a:lnTo>
                    <a:lnTo>
                      <a:pt x="691" y="438"/>
                    </a:lnTo>
                    <a:lnTo>
                      <a:pt x="683" y="448"/>
                    </a:lnTo>
                    <a:lnTo>
                      <a:pt x="667" y="468"/>
                    </a:lnTo>
                    <a:lnTo>
                      <a:pt x="653" y="486"/>
                    </a:lnTo>
                    <a:lnTo>
                      <a:pt x="643" y="494"/>
                    </a:lnTo>
                    <a:lnTo>
                      <a:pt x="633" y="500"/>
                    </a:lnTo>
                    <a:lnTo>
                      <a:pt x="615" y="516"/>
                    </a:lnTo>
                    <a:lnTo>
                      <a:pt x="599" y="530"/>
                    </a:lnTo>
                    <a:lnTo>
                      <a:pt x="563" y="556"/>
                    </a:lnTo>
                    <a:lnTo>
                      <a:pt x="543" y="572"/>
                    </a:lnTo>
                    <a:lnTo>
                      <a:pt x="523" y="588"/>
                    </a:lnTo>
                    <a:lnTo>
                      <a:pt x="511" y="596"/>
                    </a:lnTo>
                    <a:lnTo>
                      <a:pt x="501" y="600"/>
                    </a:lnTo>
                    <a:lnTo>
                      <a:pt x="487" y="604"/>
                    </a:lnTo>
                    <a:lnTo>
                      <a:pt x="471" y="606"/>
                    </a:lnTo>
                    <a:lnTo>
                      <a:pt x="445" y="606"/>
                    </a:lnTo>
                    <a:lnTo>
                      <a:pt x="439" y="606"/>
                    </a:lnTo>
                    <a:lnTo>
                      <a:pt x="431" y="610"/>
                    </a:lnTo>
                    <a:lnTo>
                      <a:pt x="415" y="616"/>
                    </a:lnTo>
                    <a:lnTo>
                      <a:pt x="401" y="624"/>
                    </a:lnTo>
                    <a:lnTo>
                      <a:pt x="393" y="626"/>
                    </a:lnTo>
                    <a:lnTo>
                      <a:pt x="385" y="628"/>
                    </a:lnTo>
                    <a:lnTo>
                      <a:pt x="339" y="616"/>
                    </a:lnTo>
                    <a:lnTo>
                      <a:pt x="315" y="620"/>
                    </a:lnTo>
                    <a:lnTo>
                      <a:pt x="291" y="620"/>
                    </a:lnTo>
                    <a:lnTo>
                      <a:pt x="277" y="622"/>
                    </a:lnTo>
                    <a:lnTo>
                      <a:pt x="269" y="626"/>
                    </a:lnTo>
                    <a:lnTo>
                      <a:pt x="253" y="636"/>
                    </a:lnTo>
                    <a:lnTo>
                      <a:pt x="243" y="636"/>
                    </a:lnTo>
                    <a:lnTo>
                      <a:pt x="231" y="636"/>
                    </a:lnTo>
                    <a:lnTo>
                      <a:pt x="209" y="636"/>
                    </a:lnTo>
                    <a:lnTo>
                      <a:pt x="203" y="636"/>
                    </a:lnTo>
                    <a:lnTo>
                      <a:pt x="197" y="640"/>
                    </a:lnTo>
                    <a:lnTo>
                      <a:pt x="185" y="646"/>
                    </a:lnTo>
                    <a:lnTo>
                      <a:pt x="171" y="652"/>
                    </a:lnTo>
                    <a:lnTo>
                      <a:pt x="165" y="656"/>
                    </a:lnTo>
                    <a:lnTo>
                      <a:pt x="157" y="656"/>
                    </a:lnTo>
                    <a:lnTo>
                      <a:pt x="149" y="656"/>
                    </a:lnTo>
                    <a:lnTo>
                      <a:pt x="143" y="652"/>
                    </a:lnTo>
                    <a:lnTo>
                      <a:pt x="131" y="644"/>
                    </a:lnTo>
                    <a:lnTo>
                      <a:pt x="123" y="634"/>
                    </a:lnTo>
                    <a:lnTo>
                      <a:pt x="117" y="632"/>
                    </a:lnTo>
                    <a:lnTo>
                      <a:pt x="111" y="630"/>
                    </a:lnTo>
                    <a:lnTo>
                      <a:pt x="107" y="628"/>
                    </a:lnTo>
                    <a:lnTo>
                      <a:pt x="103" y="624"/>
                    </a:lnTo>
                    <a:lnTo>
                      <a:pt x="99" y="620"/>
                    </a:lnTo>
                    <a:lnTo>
                      <a:pt x="95" y="618"/>
                    </a:lnTo>
                    <a:lnTo>
                      <a:pt x="91" y="620"/>
                    </a:lnTo>
                    <a:lnTo>
                      <a:pt x="89" y="622"/>
                    </a:lnTo>
                    <a:lnTo>
                      <a:pt x="83" y="628"/>
                    </a:lnTo>
                    <a:lnTo>
                      <a:pt x="83" y="614"/>
                    </a:lnTo>
                    <a:lnTo>
                      <a:pt x="87" y="608"/>
                    </a:lnTo>
                    <a:lnTo>
                      <a:pt x="89" y="600"/>
                    </a:lnTo>
                    <a:lnTo>
                      <a:pt x="89" y="594"/>
                    </a:lnTo>
                    <a:lnTo>
                      <a:pt x="85" y="588"/>
                    </a:lnTo>
                    <a:lnTo>
                      <a:pt x="77" y="580"/>
                    </a:lnTo>
                    <a:lnTo>
                      <a:pt x="69" y="572"/>
                    </a:lnTo>
                    <a:lnTo>
                      <a:pt x="67" y="566"/>
                    </a:lnTo>
                    <a:lnTo>
                      <a:pt x="65" y="560"/>
                    </a:lnTo>
                    <a:lnTo>
                      <a:pt x="65" y="556"/>
                    </a:lnTo>
                    <a:lnTo>
                      <a:pt x="67" y="552"/>
                    </a:lnTo>
                    <a:lnTo>
                      <a:pt x="73" y="546"/>
                    </a:lnTo>
                    <a:lnTo>
                      <a:pt x="81" y="538"/>
                    </a:lnTo>
                    <a:lnTo>
                      <a:pt x="83" y="534"/>
                    </a:lnTo>
                    <a:lnTo>
                      <a:pt x="83" y="528"/>
                    </a:lnTo>
                    <a:lnTo>
                      <a:pt x="81" y="504"/>
                    </a:lnTo>
                    <a:lnTo>
                      <a:pt x="79" y="494"/>
                    </a:lnTo>
                    <a:lnTo>
                      <a:pt x="73" y="484"/>
                    </a:lnTo>
                    <a:lnTo>
                      <a:pt x="59" y="468"/>
                    </a:lnTo>
                    <a:lnTo>
                      <a:pt x="45" y="450"/>
                    </a:lnTo>
                    <a:lnTo>
                      <a:pt x="33" y="432"/>
                    </a:lnTo>
                    <a:lnTo>
                      <a:pt x="27" y="420"/>
                    </a:lnTo>
                    <a:lnTo>
                      <a:pt x="25" y="408"/>
                    </a:lnTo>
                    <a:lnTo>
                      <a:pt x="18" y="382"/>
                    </a:lnTo>
                    <a:lnTo>
                      <a:pt x="10" y="364"/>
                    </a:lnTo>
                    <a:lnTo>
                      <a:pt x="4" y="350"/>
                    </a:lnTo>
                    <a:lnTo>
                      <a:pt x="0" y="336"/>
                    </a:lnTo>
                    <a:lnTo>
                      <a:pt x="4" y="334"/>
                    </a:lnTo>
                    <a:lnTo>
                      <a:pt x="6" y="328"/>
                    </a:lnTo>
                    <a:lnTo>
                      <a:pt x="10" y="318"/>
                    </a:lnTo>
                    <a:lnTo>
                      <a:pt x="16" y="310"/>
                    </a:lnTo>
                    <a:lnTo>
                      <a:pt x="18" y="308"/>
                    </a:lnTo>
                    <a:lnTo>
                      <a:pt x="25" y="306"/>
                    </a:lnTo>
                    <a:lnTo>
                      <a:pt x="31" y="308"/>
                    </a:lnTo>
                    <a:lnTo>
                      <a:pt x="37" y="310"/>
                    </a:lnTo>
                    <a:lnTo>
                      <a:pt x="39" y="314"/>
                    </a:lnTo>
                    <a:lnTo>
                      <a:pt x="43" y="320"/>
                    </a:lnTo>
                    <a:lnTo>
                      <a:pt x="47" y="332"/>
                    </a:lnTo>
                    <a:lnTo>
                      <a:pt x="53" y="340"/>
                    </a:lnTo>
                    <a:lnTo>
                      <a:pt x="59" y="344"/>
                    </a:lnTo>
                    <a:lnTo>
                      <a:pt x="67" y="346"/>
                    </a:lnTo>
                    <a:lnTo>
                      <a:pt x="85" y="350"/>
                    </a:lnTo>
                    <a:lnTo>
                      <a:pt x="107" y="352"/>
                    </a:lnTo>
                    <a:lnTo>
                      <a:pt x="123" y="352"/>
                    </a:lnTo>
                    <a:lnTo>
                      <a:pt x="129" y="352"/>
                    </a:lnTo>
                    <a:lnTo>
                      <a:pt x="137" y="348"/>
                    </a:lnTo>
                    <a:lnTo>
                      <a:pt x="147" y="340"/>
                    </a:lnTo>
                    <a:lnTo>
                      <a:pt x="159" y="332"/>
                    </a:lnTo>
                    <a:lnTo>
                      <a:pt x="167" y="330"/>
                    </a:lnTo>
                    <a:lnTo>
                      <a:pt x="175" y="328"/>
                    </a:lnTo>
                    <a:lnTo>
                      <a:pt x="175" y="326"/>
                    </a:lnTo>
                    <a:lnTo>
                      <a:pt x="173" y="144"/>
                    </a:lnTo>
                    <a:lnTo>
                      <a:pt x="181" y="146"/>
                    </a:lnTo>
                    <a:lnTo>
                      <a:pt x="193" y="156"/>
                    </a:lnTo>
                    <a:lnTo>
                      <a:pt x="203" y="168"/>
                    </a:lnTo>
                    <a:lnTo>
                      <a:pt x="209" y="174"/>
                    </a:lnTo>
                    <a:lnTo>
                      <a:pt x="211" y="182"/>
                    </a:lnTo>
                    <a:lnTo>
                      <a:pt x="213" y="192"/>
                    </a:lnTo>
                    <a:lnTo>
                      <a:pt x="215" y="202"/>
                    </a:lnTo>
                    <a:lnTo>
                      <a:pt x="213" y="212"/>
                    </a:lnTo>
                    <a:lnTo>
                      <a:pt x="209" y="220"/>
                    </a:lnTo>
                    <a:lnTo>
                      <a:pt x="207" y="226"/>
                    </a:lnTo>
                    <a:lnTo>
                      <a:pt x="205" y="234"/>
                    </a:lnTo>
                    <a:lnTo>
                      <a:pt x="205" y="238"/>
                    </a:lnTo>
                    <a:lnTo>
                      <a:pt x="207" y="240"/>
                    </a:lnTo>
                    <a:lnTo>
                      <a:pt x="213" y="242"/>
                    </a:lnTo>
                    <a:lnTo>
                      <a:pt x="219" y="242"/>
                    </a:lnTo>
                    <a:lnTo>
                      <a:pt x="227" y="244"/>
                    </a:lnTo>
                    <a:lnTo>
                      <a:pt x="239" y="246"/>
                    </a:lnTo>
                    <a:lnTo>
                      <a:pt x="251" y="246"/>
                    </a:lnTo>
                    <a:lnTo>
                      <a:pt x="263" y="242"/>
                    </a:lnTo>
                    <a:lnTo>
                      <a:pt x="275" y="236"/>
                    </a:lnTo>
                    <a:lnTo>
                      <a:pt x="285" y="228"/>
                    </a:lnTo>
                    <a:lnTo>
                      <a:pt x="295" y="220"/>
                    </a:lnTo>
                    <a:lnTo>
                      <a:pt x="309" y="206"/>
                    </a:lnTo>
                    <a:lnTo>
                      <a:pt x="313" y="202"/>
                    </a:lnTo>
                    <a:lnTo>
                      <a:pt x="315" y="196"/>
                    </a:lnTo>
                    <a:lnTo>
                      <a:pt x="319" y="182"/>
                    </a:lnTo>
                    <a:lnTo>
                      <a:pt x="321" y="178"/>
                    </a:lnTo>
                    <a:lnTo>
                      <a:pt x="325" y="172"/>
                    </a:lnTo>
                    <a:lnTo>
                      <a:pt x="331" y="170"/>
                    </a:lnTo>
                    <a:lnTo>
                      <a:pt x="339" y="168"/>
                    </a:lnTo>
                    <a:lnTo>
                      <a:pt x="345" y="168"/>
                    </a:lnTo>
                    <a:lnTo>
                      <a:pt x="349" y="170"/>
                    </a:lnTo>
                    <a:lnTo>
                      <a:pt x="359" y="176"/>
                    </a:lnTo>
                    <a:lnTo>
                      <a:pt x="367" y="184"/>
                    </a:lnTo>
                    <a:lnTo>
                      <a:pt x="375" y="188"/>
                    </a:lnTo>
                    <a:lnTo>
                      <a:pt x="439" y="188"/>
                    </a:lnTo>
                    <a:lnTo>
                      <a:pt x="449" y="188"/>
                    </a:lnTo>
                    <a:lnTo>
                      <a:pt x="455" y="184"/>
                    </a:lnTo>
                    <a:lnTo>
                      <a:pt x="461" y="180"/>
                    </a:lnTo>
                    <a:lnTo>
                      <a:pt x="465" y="174"/>
                    </a:lnTo>
                    <a:lnTo>
                      <a:pt x="473" y="160"/>
                    </a:lnTo>
                    <a:lnTo>
                      <a:pt x="479" y="142"/>
                    </a:lnTo>
                    <a:lnTo>
                      <a:pt x="481" y="140"/>
                    </a:lnTo>
                    <a:lnTo>
                      <a:pt x="483" y="138"/>
                    </a:lnTo>
                    <a:lnTo>
                      <a:pt x="489" y="136"/>
                    </a:lnTo>
                    <a:lnTo>
                      <a:pt x="495" y="136"/>
                    </a:lnTo>
                    <a:lnTo>
                      <a:pt x="501" y="134"/>
                    </a:lnTo>
                    <a:lnTo>
                      <a:pt x="509" y="130"/>
                    </a:lnTo>
                    <a:lnTo>
                      <a:pt x="515" y="124"/>
                    </a:lnTo>
                    <a:lnTo>
                      <a:pt x="523" y="112"/>
                    </a:lnTo>
                    <a:lnTo>
                      <a:pt x="531" y="100"/>
                    </a:lnTo>
                    <a:lnTo>
                      <a:pt x="539" y="86"/>
                    </a:lnTo>
                    <a:lnTo>
                      <a:pt x="545" y="80"/>
                    </a:lnTo>
                    <a:lnTo>
                      <a:pt x="553" y="76"/>
                    </a:lnTo>
                    <a:lnTo>
                      <a:pt x="559" y="72"/>
                    </a:lnTo>
                    <a:lnTo>
                      <a:pt x="565" y="68"/>
                    </a:lnTo>
                    <a:lnTo>
                      <a:pt x="573" y="58"/>
                    </a:lnTo>
                    <a:lnTo>
                      <a:pt x="581" y="46"/>
                    </a:lnTo>
                    <a:lnTo>
                      <a:pt x="589" y="36"/>
                    </a:lnTo>
                    <a:lnTo>
                      <a:pt x="601" y="28"/>
                    </a:lnTo>
                    <a:lnTo>
                      <a:pt x="607" y="26"/>
                    </a:lnTo>
                    <a:lnTo>
                      <a:pt x="613" y="26"/>
                    </a:lnTo>
                    <a:lnTo>
                      <a:pt x="625" y="26"/>
                    </a:lnTo>
                    <a:lnTo>
                      <a:pt x="633" y="22"/>
                    </a:lnTo>
                    <a:lnTo>
                      <a:pt x="645" y="16"/>
                    </a:lnTo>
                    <a:lnTo>
                      <a:pt x="667" y="0"/>
                    </a:lnTo>
                    <a:lnTo>
                      <a:pt x="677" y="2"/>
                    </a:lnTo>
                    <a:lnTo>
                      <a:pt x="687" y="4"/>
                    </a:lnTo>
                    <a:lnTo>
                      <a:pt x="695" y="8"/>
                    </a:lnTo>
                    <a:lnTo>
                      <a:pt x="699" y="10"/>
                    </a:lnTo>
                    <a:lnTo>
                      <a:pt x="703" y="14"/>
                    </a:lnTo>
                    <a:lnTo>
                      <a:pt x="755" y="14"/>
                    </a:lnTo>
                    <a:lnTo>
                      <a:pt x="757" y="26"/>
                    </a:lnTo>
                    <a:lnTo>
                      <a:pt x="759" y="36"/>
                    </a:lnTo>
                    <a:lnTo>
                      <a:pt x="763" y="58"/>
                    </a:lnTo>
                    <a:lnTo>
                      <a:pt x="763" y="68"/>
                    </a:lnTo>
                    <a:lnTo>
                      <a:pt x="769" y="78"/>
                    </a:lnTo>
                    <a:lnTo>
                      <a:pt x="775" y="92"/>
                    </a:lnTo>
                    <a:lnTo>
                      <a:pt x="781" y="106"/>
                    </a:lnTo>
                    <a:lnTo>
                      <a:pt x="781" y="122"/>
                    </a:lnTo>
                    <a:lnTo>
                      <a:pt x="781" y="144"/>
                    </a:lnTo>
                    <a:lnTo>
                      <a:pt x="781" y="156"/>
                    </a:lnTo>
                    <a:lnTo>
                      <a:pt x="777" y="168"/>
                    </a:lnTo>
                    <a:lnTo>
                      <a:pt x="777" y="196"/>
                    </a:lnTo>
                    <a:lnTo>
                      <a:pt x="773" y="202"/>
                    </a:lnTo>
                    <a:close/>
                  </a:path>
                </a:pathLst>
              </a:custGeom>
              <a:grpFill/>
              <a:ln w="3175" cmpd="sng">
                <a:solidFill>
                  <a:schemeClr val="accent5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GB" dirty="0"/>
              </a:p>
            </p:txBody>
          </p:sp>
          <p:sp>
            <p:nvSpPr>
              <p:cNvPr id="36" name="Lesotho"/>
              <p:cNvSpPr>
                <a:spLocks/>
              </p:cNvSpPr>
              <p:nvPr/>
            </p:nvSpPr>
            <p:spPr bwMode="auto">
              <a:xfrm>
                <a:off x="5578475" y="6327775"/>
                <a:ext cx="152400" cy="127000"/>
              </a:xfrm>
              <a:custGeom>
                <a:avLst/>
                <a:gdLst/>
                <a:ahLst/>
                <a:cxnLst>
                  <a:cxn ang="0">
                    <a:pos x="46" y="12"/>
                  </a:cxn>
                  <a:cxn ang="0">
                    <a:pos x="50" y="10"/>
                  </a:cxn>
                  <a:cxn ang="0">
                    <a:pos x="60" y="6"/>
                  </a:cxn>
                  <a:cxn ang="0">
                    <a:pos x="76" y="0"/>
                  </a:cxn>
                  <a:cxn ang="0">
                    <a:pos x="88" y="2"/>
                  </a:cxn>
                  <a:cxn ang="0">
                    <a:pos x="106" y="8"/>
                  </a:cxn>
                  <a:cxn ang="0">
                    <a:pos x="122" y="18"/>
                  </a:cxn>
                  <a:cxn ang="0">
                    <a:pos x="128" y="22"/>
                  </a:cxn>
                  <a:cxn ang="0">
                    <a:pos x="130" y="26"/>
                  </a:cxn>
                  <a:cxn ang="0">
                    <a:pos x="124" y="38"/>
                  </a:cxn>
                  <a:cxn ang="0">
                    <a:pos x="112" y="54"/>
                  </a:cxn>
                  <a:cxn ang="0">
                    <a:pos x="94" y="78"/>
                  </a:cxn>
                  <a:cxn ang="0">
                    <a:pos x="88" y="80"/>
                  </a:cxn>
                  <a:cxn ang="0">
                    <a:pos x="82" y="80"/>
                  </a:cxn>
                  <a:cxn ang="0">
                    <a:pos x="74" y="80"/>
                  </a:cxn>
                  <a:cxn ang="0">
                    <a:pos x="70" y="80"/>
                  </a:cxn>
                  <a:cxn ang="0">
                    <a:pos x="66" y="82"/>
                  </a:cxn>
                  <a:cxn ang="0">
                    <a:pos x="62" y="86"/>
                  </a:cxn>
                  <a:cxn ang="0">
                    <a:pos x="58" y="96"/>
                  </a:cxn>
                  <a:cxn ang="0">
                    <a:pos x="52" y="104"/>
                  </a:cxn>
                  <a:cxn ang="0">
                    <a:pos x="48" y="108"/>
                  </a:cxn>
                  <a:cxn ang="0">
                    <a:pos x="42" y="108"/>
                  </a:cxn>
                  <a:cxn ang="0">
                    <a:pos x="34" y="106"/>
                  </a:cxn>
                  <a:cxn ang="0">
                    <a:pos x="28" y="102"/>
                  </a:cxn>
                  <a:cxn ang="0">
                    <a:pos x="22" y="94"/>
                  </a:cxn>
                  <a:cxn ang="0">
                    <a:pos x="16" y="86"/>
                  </a:cxn>
                  <a:cxn ang="0">
                    <a:pos x="6" y="68"/>
                  </a:cxn>
                  <a:cxn ang="0">
                    <a:pos x="0" y="54"/>
                  </a:cxn>
                  <a:cxn ang="0">
                    <a:pos x="12" y="50"/>
                  </a:cxn>
                  <a:cxn ang="0">
                    <a:pos x="46" y="12"/>
                  </a:cxn>
                </a:cxnLst>
                <a:rect l="0" t="0" r="r" b="b"/>
                <a:pathLst>
                  <a:path w="130" h="108">
                    <a:moveTo>
                      <a:pt x="46" y="12"/>
                    </a:moveTo>
                    <a:lnTo>
                      <a:pt x="50" y="10"/>
                    </a:lnTo>
                    <a:lnTo>
                      <a:pt x="60" y="6"/>
                    </a:lnTo>
                    <a:lnTo>
                      <a:pt x="76" y="0"/>
                    </a:lnTo>
                    <a:lnTo>
                      <a:pt x="88" y="2"/>
                    </a:lnTo>
                    <a:lnTo>
                      <a:pt x="106" y="8"/>
                    </a:lnTo>
                    <a:lnTo>
                      <a:pt x="122" y="18"/>
                    </a:lnTo>
                    <a:lnTo>
                      <a:pt x="128" y="22"/>
                    </a:lnTo>
                    <a:lnTo>
                      <a:pt x="130" y="26"/>
                    </a:lnTo>
                    <a:lnTo>
                      <a:pt x="124" y="38"/>
                    </a:lnTo>
                    <a:lnTo>
                      <a:pt x="112" y="54"/>
                    </a:lnTo>
                    <a:lnTo>
                      <a:pt x="94" y="78"/>
                    </a:lnTo>
                    <a:lnTo>
                      <a:pt x="88" y="80"/>
                    </a:lnTo>
                    <a:lnTo>
                      <a:pt x="82" y="80"/>
                    </a:lnTo>
                    <a:lnTo>
                      <a:pt x="74" y="80"/>
                    </a:lnTo>
                    <a:lnTo>
                      <a:pt x="70" y="80"/>
                    </a:lnTo>
                    <a:lnTo>
                      <a:pt x="66" y="82"/>
                    </a:lnTo>
                    <a:lnTo>
                      <a:pt x="62" y="86"/>
                    </a:lnTo>
                    <a:lnTo>
                      <a:pt x="58" y="96"/>
                    </a:lnTo>
                    <a:lnTo>
                      <a:pt x="52" y="104"/>
                    </a:lnTo>
                    <a:lnTo>
                      <a:pt x="48" y="108"/>
                    </a:lnTo>
                    <a:lnTo>
                      <a:pt x="42" y="108"/>
                    </a:lnTo>
                    <a:lnTo>
                      <a:pt x="34" y="106"/>
                    </a:lnTo>
                    <a:lnTo>
                      <a:pt x="28" y="102"/>
                    </a:lnTo>
                    <a:lnTo>
                      <a:pt x="22" y="94"/>
                    </a:lnTo>
                    <a:lnTo>
                      <a:pt x="16" y="86"/>
                    </a:lnTo>
                    <a:lnTo>
                      <a:pt x="6" y="68"/>
                    </a:lnTo>
                    <a:lnTo>
                      <a:pt x="0" y="54"/>
                    </a:lnTo>
                    <a:lnTo>
                      <a:pt x="12" y="50"/>
                    </a:lnTo>
                    <a:lnTo>
                      <a:pt x="46" y="12"/>
                    </a:lnTo>
                    <a:close/>
                  </a:path>
                </a:pathLst>
              </a:custGeom>
              <a:grpFill/>
              <a:ln w="3175" cmpd="sng">
                <a:solidFill>
                  <a:schemeClr val="accent5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GB" dirty="0"/>
              </a:p>
            </p:txBody>
          </p:sp>
          <p:sp>
            <p:nvSpPr>
              <p:cNvPr id="37" name="Namibia"/>
              <p:cNvSpPr>
                <a:spLocks/>
              </p:cNvSpPr>
              <p:nvPr/>
            </p:nvSpPr>
            <p:spPr bwMode="auto">
              <a:xfrm>
                <a:off x="4675188" y="5614988"/>
                <a:ext cx="838200" cy="727075"/>
              </a:xfrm>
              <a:custGeom>
                <a:avLst/>
                <a:gdLst/>
                <a:ahLst/>
                <a:cxnLst>
                  <a:cxn ang="0">
                    <a:pos x="50" y="118"/>
                  </a:cxn>
                  <a:cxn ang="0">
                    <a:pos x="90" y="188"/>
                  </a:cxn>
                  <a:cxn ang="0">
                    <a:pos x="146" y="278"/>
                  </a:cxn>
                  <a:cxn ang="0">
                    <a:pos x="160" y="290"/>
                  </a:cxn>
                  <a:cxn ang="0">
                    <a:pos x="168" y="306"/>
                  </a:cxn>
                  <a:cxn ang="0">
                    <a:pos x="168" y="314"/>
                  </a:cxn>
                  <a:cxn ang="0">
                    <a:pos x="160" y="322"/>
                  </a:cxn>
                  <a:cxn ang="0">
                    <a:pos x="146" y="330"/>
                  </a:cxn>
                  <a:cxn ang="0">
                    <a:pos x="148" y="370"/>
                  </a:cxn>
                  <a:cxn ang="0">
                    <a:pos x="166" y="416"/>
                  </a:cxn>
                  <a:cxn ang="0">
                    <a:pos x="168" y="452"/>
                  </a:cxn>
                  <a:cxn ang="0">
                    <a:pos x="174" y="468"/>
                  </a:cxn>
                  <a:cxn ang="0">
                    <a:pos x="184" y="480"/>
                  </a:cxn>
                  <a:cxn ang="0">
                    <a:pos x="190" y="532"/>
                  </a:cxn>
                  <a:cxn ang="0">
                    <a:pos x="216" y="568"/>
                  </a:cxn>
                  <a:cxn ang="0">
                    <a:pos x="256" y="606"/>
                  </a:cxn>
                  <a:cxn ang="0">
                    <a:pos x="262" y="598"/>
                  </a:cxn>
                  <a:cxn ang="0">
                    <a:pos x="272" y="580"/>
                  </a:cxn>
                  <a:cxn ang="0">
                    <a:pos x="281" y="576"/>
                  </a:cxn>
                  <a:cxn ang="0">
                    <a:pos x="293" y="580"/>
                  </a:cxn>
                  <a:cxn ang="0">
                    <a:pos x="299" y="590"/>
                  </a:cxn>
                  <a:cxn ang="0">
                    <a:pos x="309" y="610"/>
                  </a:cxn>
                  <a:cxn ang="0">
                    <a:pos x="323" y="616"/>
                  </a:cxn>
                  <a:cxn ang="0">
                    <a:pos x="363" y="622"/>
                  </a:cxn>
                  <a:cxn ang="0">
                    <a:pos x="385" y="622"/>
                  </a:cxn>
                  <a:cxn ang="0">
                    <a:pos x="403" y="610"/>
                  </a:cxn>
                  <a:cxn ang="0">
                    <a:pos x="423" y="600"/>
                  </a:cxn>
                  <a:cxn ang="0">
                    <a:pos x="431" y="596"/>
                  </a:cxn>
                  <a:cxn ang="0">
                    <a:pos x="429" y="266"/>
                  </a:cxn>
                  <a:cxn ang="0">
                    <a:pos x="485" y="64"/>
                  </a:cxn>
                  <a:cxn ang="0">
                    <a:pos x="607" y="48"/>
                  </a:cxn>
                  <a:cxn ang="0">
                    <a:pos x="631" y="70"/>
                  </a:cxn>
                  <a:cxn ang="0">
                    <a:pos x="653" y="52"/>
                  </a:cxn>
                  <a:cxn ang="0">
                    <a:pos x="667" y="44"/>
                  </a:cxn>
                  <a:cxn ang="0">
                    <a:pos x="685" y="42"/>
                  </a:cxn>
                  <a:cxn ang="0">
                    <a:pos x="717" y="42"/>
                  </a:cxn>
                  <a:cxn ang="0">
                    <a:pos x="703" y="32"/>
                  </a:cxn>
                  <a:cxn ang="0">
                    <a:pos x="689" y="26"/>
                  </a:cxn>
                  <a:cxn ang="0">
                    <a:pos x="657" y="26"/>
                  </a:cxn>
                  <a:cxn ang="0">
                    <a:pos x="587" y="36"/>
                  </a:cxn>
                  <a:cxn ang="0">
                    <a:pos x="515" y="48"/>
                  </a:cxn>
                  <a:cxn ang="0">
                    <a:pos x="457" y="48"/>
                  </a:cxn>
                  <a:cxn ang="0">
                    <a:pos x="393" y="42"/>
                  </a:cxn>
                  <a:cxn ang="0">
                    <a:pos x="367" y="34"/>
                  </a:cxn>
                  <a:cxn ang="0">
                    <a:pos x="357" y="26"/>
                  </a:cxn>
                  <a:cxn ang="0">
                    <a:pos x="349" y="20"/>
                  </a:cxn>
                  <a:cxn ang="0">
                    <a:pos x="110" y="12"/>
                  </a:cxn>
                  <a:cxn ang="0">
                    <a:pos x="92" y="2"/>
                  </a:cxn>
                  <a:cxn ang="0">
                    <a:pos x="66" y="2"/>
                  </a:cxn>
                  <a:cxn ang="0">
                    <a:pos x="48" y="8"/>
                  </a:cxn>
                  <a:cxn ang="0">
                    <a:pos x="20" y="8"/>
                  </a:cxn>
                  <a:cxn ang="0">
                    <a:pos x="0" y="8"/>
                  </a:cxn>
                  <a:cxn ang="0">
                    <a:pos x="10" y="48"/>
                  </a:cxn>
                  <a:cxn ang="0">
                    <a:pos x="28" y="82"/>
                  </a:cxn>
                  <a:cxn ang="0">
                    <a:pos x="40" y="96"/>
                  </a:cxn>
                </a:cxnLst>
                <a:rect l="0" t="0" r="r" b="b"/>
                <a:pathLst>
                  <a:path w="717" h="622">
                    <a:moveTo>
                      <a:pt x="40" y="96"/>
                    </a:moveTo>
                    <a:lnTo>
                      <a:pt x="50" y="118"/>
                    </a:lnTo>
                    <a:lnTo>
                      <a:pt x="62" y="142"/>
                    </a:lnTo>
                    <a:lnTo>
                      <a:pt x="90" y="188"/>
                    </a:lnTo>
                    <a:lnTo>
                      <a:pt x="120" y="236"/>
                    </a:lnTo>
                    <a:lnTo>
                      <a:pt x="146" y="278"/>
                    </a:lnTo>
                    <a:lnTo>
                      <a:pt x="154" y="284"/>
                    </a:lnTo>
                    <a:lnTo>
                      <a:pt x="160" y="290"/>
                    </a:lnTo>
                    <a:lnTo>
                      <a:pt x="166" y="298"/>
                    </a:lnTo>
                    <a:lnTo>
                      <a:pt x="168" y="306"/>
                    </a:lnTo>
                    <a:lnTo>
                      <a:pt x="168" y="310"/>
                    </a:lnTo>
                    <a:lnTo>
                      <a:pt x="168" y="314"/>
                    </a:lnTo>
                    <a:lnTo>
                      <a:pt x="166" y="318"/>
                    </a:lnTo>
                    <a:lnTo>
                      <a:pt x="160" y="322"/>
                    </a:lnTo>
                    <a:lnTo>
                      <a:pt x="154" y="326"/>
                    </a:lnTo>
                    <a:lnTo>
                      <a:pt x="146" y="330"/>
                    </a:lnTo>
                    <a:lnTo>
                      <a:pt x="148" y="330"/>
                    </a:lnTo>
                    <a:lnTo>
                      <a:pt x="148" y="370"/>
                    </a:lnTo>
                    <a:lnTo>
                      <a:pt x="162" y="400"/>
                    </a:lnTo>
                    <a:lnTo>
                      <a:pt x="166" y="416"/>
                    </a:lnTo>
                    <a:lnTo>
                      <a:pt x="168" y="428"/>
                    </a:lnTo>
                    <a:lnTo>
                      <a:pt x="168" y="452"/>
                    </a:lnTo>
                    <a:lnTo>
                      <a:pt x="170" y="460"/>
                    </a:lnTo>
                    <a:lnTo>
                      <a:pt x="174" y="468"/>
                    </a:lnTo>
                    <a:lnTo>
                      <a:pt x="178" y="476"/>
                    </a:lnTo>
                    <a:lnTo>
                      <a:pt x="184" y="480"/>
                    </a:lnTo>
                    <a:lnTo>
                      <a:pt x="184" y="518"/>
                    </a:lnTo>
                    <a:lnTo>
                      <a:pt x="190" y="532"/>
                    </a:lnTo>
                    <a:lnTo>
                      <a:pt x="198" y="544"/>
                    </a:lnTo>
                    <a:lnTo>
                      <a:pt x="216" y="568"/>
                    </a:lnTo>
                    <a:lnTo>
                      <a:pt x="236" y="588"/>
                    </a:lnTo>
                    <a:lnTo>
                      <a:pt x="256" y="606"/>
                    </a:lnTo>
                    <a:lnTo>
                      <a:pt x="260" y="604"/>
                    </a:lnTo>
                    <a:lnTo>
                      <a:pt x="262" y="598"/>
                    </a:lnTo>
                    <a:lnTo>
                      <a:pt x="266" y="588"/>
                    </a:lnTo>
                    <a:lnTo>
                      <a:pt x="272" y="580"/>
                    </a:lnTo>
                    <a:lnTo>
                      <a:pt x="274" y="578"/>
                    </a:lnTo>
                    <a:lnTo>
                      <a:pt x="281" y="576"/>
                    </a:lnTo>
                    <a:lnTo>
                      <a:pt x="287" y="578"/>
                    </a:lnTo>
                    <a:lnTo>
                      <a:pt x="293" y="580"/>
                    </a:lnTo>
                    <a:lnTo>
                      <a:pt x="295" y="584"/>
                    </a:lnTo>
                    <a:lnTo>
                      <a:pt x="299" y="590"/>
                    </a:lnTo>
                    <a:lnTo>
                      <a:pt x="303" y="602"/>
                    </a:lnTo>
                    <a:lnTo>
                      <a:pt x="309" y="610"/>
                    </a:lnTo>
                    <a:lnTo>
                      <a:pt x="315" y="614"/>
                    </a:lnTo>
                    <a:lnTo>
                      <a:pt x="323" y="616"/>
                    </a:lnTo>
                    <a:lnTo>
                      <a:pt x="341" y="620"/>
                    </a:lnTo>
                    <a:lnTo>
                      <a:pt x="363" y="622"/>
                    </a:lnTo>
                    <a:lnTo>
                      <a:pt x="379" y="622"/>
                    </a:lnTo>
                    <a:lnTo>
                      <a:pt x="385" y="622"/>
                    </a:lnTo>
                    <a:lnTo>
                      <a:pt x="393" y="618"/>
                    </a:lnTo>
                    <a:lnTo>
                      <a:pt x="403" y="610"/>
                    </a:lnTo>
                    <a:lnTo>
                      <a:pt x="415" y="602"/>
                    </a:lnTo>
                    <a:lnTo>
                      <a:pt x="423" y="600"/>
                    </a:lnTo>
                    <a:lnTo>
                      <a:pt x="431" y="598"/>
                    </a:lnTo>
                    <a:lnTo>
                      <a:pt x="431" y="596"/>
                    </a:lnTo>
                    <a:lnTo>
                      <a:pt x="429" y="414"/>
                    </a:lnTo>
                    <a:lnTo>
                      <a:pt x="429" y="266"/>
                    </a:lnTo>
                    <a:lnTo>
                      <a:pt x="485" y="266"/>
                    </a:lnTo>
                    <a:lnTo>
                      <a:pt x="485" y="64"/>
                    </a:lnTo>
                    <a:lnTo>
                      <a:pt x="493" y="64"/>
                    </a:lnTo>
                    <a:lnTo>
                      <a:pt x="607" y="48"/>
                    </a:lnTo>
                    <a:lnTo>
                      <a:pt x="619" y="58"/>
                    </a:lnTo>
                    <a:lnTo>
                      <a:pt x="631" y="70"/>
                    </a:lnTo>
                    <a:lnTo>
                      <a:pt x="643" y="62"/>
                    </a:lnTo>
                    <a:lnTo>
                      <a:pt x="653" y="52"/>
                    </a:lnTo>
                    <a:lnTo>
                      <a:pt x="659" y="48"/>
                    </a:lnTo>
                    <a:lnTo>
                      <a:pt x="667" y="44"/>
                    </a:lnTo>
                    <a:lnTo>
                      <a:pt x="675" y="42"/>
                    </a:lnTo>
                    <a:lnTo>
                      <a:pt x="685" y="42"/>
                    </a:lnTo>
                    <a:lnTo>
                      <a:pt x="701" y="42"/>
                    </a:lnTo>
                    <a:lnTo>
                      <a:pt x="717" y="42"/>
                    </a:lnTo>
                    <a:lnTo>
                      <a:pt x="709" y="38"/>
                    </a:lnTo>
                    <a:lnTo>
                      <a:pt x="703" y="32"/>
                    </a:lnTo>
                    <a:lnTo>
                      <a:pt x="693" y="26"/>
                    </a:lnTo>
                    <a:lnTo>
                      <a:pt x="689" y="26"/>
                    </a:lnTo>
                    <a:lnTo>
                      <a:pt x="681" y="24"/>
                    </a:lnTo>
                    <a:lnTo>
                      <a:pt x="657" y="26"/>
                    </a:lnTo>
                    <a:lnTo>
                      <a:pt x="633" y="28"/>
                    </a:lnTo>
                    <a:lnTo>
                      <a:pt x="587" y="36"/>
                    </a:lnTo>
                    <a:lnTo>
                      <a:pt x="541" y="44"/>
                    </a:lnTo>
                    <a:lnTo>
                      <a:pt x="515" y="48"/>
                    </a:lnTo>
                    <a:lnTo>
                      <a:pt x="489" y="48"/>
                    </a:lnTo>
                    <a:lnTo>
                      <a:pt x="457" y="48"/>
                    </a:lnTo>
                    <a:lnTo>
                      <a:pt x="425" y="46"/>
                    </a:lnTo>
                    <a:lnTo>
                      <a:pt x="393" y="42"/>
                    </a:lnTo>
                    <a:lnTo>
                      <a:pt x="379" y="38"/>
                    </a:lnTo>
                    <a:lnTo>
                      <a:pt x="367" y="34"/>
                    </a:lnTo>
                    <a:lnTo>
                      <a:pt x="361" y="32"/>
                    </a:lnTo>
                    <a:lnTo>
                      <a:pt x="357" y="26"/>
                    </a:lnTo>
                    <a:lnTo>
                      <a:pt x="353" y="22"/>
                    </a:lnTo>
                    <a:lnTo>
                      <a:pt x="349" y="20"/>
                    </a:lnTo>
                    <a:lnTo>
                      <a:pt x="118" y="20"/>
                    </a:lnTo>
                    <a:lnTo>
                      <a:pt x="110" y="12"/>
                    </a:lnTo>
                    <a:lnTo>
                      <a:pt x="102" y="6"/>
                    </a:lnTo>
                    <a:lnTo>
                      <a:pt x="92" y="2"/>
                    </a:lnTo>
                    <a:lnTo>
                      <a:pt x="78" y="0"/>
                    </a:lnTo>
                    <a:lnTo>
                      <a:pt x="66" y="2"/>
                    </a:lnTo>
                    <a:lnTo>
                      <a:pt x="56" y="4"/>
                    </a:lnTo>
                    <a:lnTo>
                      <a:pt x="48" y="8"/>
                    </a:lnTo>
                    <a:lnTo>
                      <a:pt x="38" y="8"/>
                    </a:lnTo>
                    <a:lnTo>
                      <a:pt x="20" y="8"/>
                    </a:lnTo>
                    <a:lnTo>
                      <a:pt x="12" y="8"/>
                    </a:lnTo>
                    <a:lnTo>
                      <a:pt x="0" y="8"/>
                    </a:lnTo>
                    <a:lnTo>
                      <a:pt x="0" y="32"/>
                    </a:lnTo>
                    <a:lnTo>
                      <a:pt x="10" y="48"/>
                    </a:lnTo>
                    <a:lnTo>
                      <a:pt x="20" y="64"/>
                    </a:lnTo>
                    <a:lnTo>
                      <a:pt x="28" y="82"/>
                    </a:lnTo>
                    <a:lnTo>
                      <a:pt x="38" y="96"/>
                    </a:lnTo>
                    <a:lnTo>
                      <a:pt x="40" y="96"/>
                    </a:lnTo>
                    <a:close/>
                  </a:path>
                </a:pathLst>
              </a:custGeom>
              <a:grpFill/>
              <a:ln w="3175" cmpd="sng">
                <a:solidFill>
                  <a:schemeClr val="accent5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GB" dirty="0"/>
              </a:p>
            </p:txBody>
          </p:sp>
          <p:sp>
            <p:nvSpPr>
              <p:cNvPr id="38" name="Botswana"/>
              <p:cNvSpPr>
                <a:spLocks/>
              </p:cNvSpPr>
              <p:nvPr/>
            </p:nvSpPr>
            <p:spPr bwMode="auto">
              <a:xfrm>
                <a:off x="5176838" y="5664200"/>
                <a:ext cx="577850" cy="554037"/>
              </a:xfrm>
              <a:custGeom>
                <a:avLst/>
                <a:gdLst/>
                <a:ahLst/>
                <a:cxnLst>
                  <a:cxn ang="0">
                    <a:pos x="294" y="10"/>
                  </a:cxn>
                  <a:cxn ang="0">
                    <a:pos x="302" y="28"/>
                  </a:cxn>
                  <a:cxn ang="0">
                    <a:pos x="320" y="50"/>
                  </a:cxn>
                  <a:cxn ang="0">
                    <a:pos x="328" y="68"/>
                  </a:cxn>
                  <a:cxn ang="0">
                    <a:pos x="334" y="88"/>
                  </a:cxn>
                  <a:cxn ang="0">
                    <a:pos x="350" y="96"/>
                  </a:cxn>
                  <a:cxn ang="0">
                    <a:pos x="374" y="106"/>
                  </a:cxn>
                  <a:cxn ang="0">
                    <a:pos x="388" y="116"/>
                  </a:cxn>
                  <a:cxn ang="0">
                    <a:pos x="394" y="128"/>
                  </a:cxn>
                  <a:cxn ang="0">
                    <a:pos x="406" y="136"/>
                  </a:cxn>
                  <a:cxn ang="0">
                    <a:pos x="412" y="146"/>
                  </a:cxn>
                  <a:cxn ang="0">
                    <a:pos x="412" y="166"/>
                  </a:cxn>
                  <a:cxn ang="0">
                    <a:pos x="414" y="182"/>
                  </a:cxn>
                  <a:cxn ang="0">
                    <a:pos x="418" y="188"/>
                  </a:cxn>
                  <a:cxn ang="0">
                    <a:pos x="448" y="200"/>
                  </a:cxn>
                  <a:cxn ang="0">
                    <a:pos x="472" y="214"/>
                  </a:cxn>
                  <a:cxn ang="0">
                    <a:pos x="494" y="228"/>
                  </a:cxn>
                  <a:cxn ang="0">
                    <a:pos x="460" y="250"/>
                  </a:cxn>
                  <a:cxn ang="0">
                    <a:pos x="440" y="254"/>
                  </a:cxn>
                  <a:cxn ang="0">
                    <a:pos x="428" y="256"/>
                  </a:cxn>
                  <a:cxn ang="0">
                    <a:pos x="408" y="274"/>
                  </a:cxn>
                  <a:cxn ang="0">
                    <a:pos x="392" y="296"/>
                  </a:cxn>
                  <a:cxn ang="0">
                    <a:pos x="380" y="304"/>
                  </a:cxn>
                  <a:cxn ang="0">
                    <a:pos x="366" y="314"/>
                  </a:cxn>
                  <a:cxn ang="0">
                    <a:pos x="350" y="340"/>
                  </a:cxn>
                  <a:cxn ang="0">
                    <a:pos x="336" y="358"/>
                  </a:cxn>
                  <a:cxn ang="0">
                    <a:pos x="322" y="364"/>
                  </a:cxn>
                  <a:cxn ang="0">
                    <a:pos x="310" y="366"/>
                  </a:cxn>
                  <a:cxn ang="0">
                    <a:pos x="306" y="370"/>
                  </a:cxn>
                  <a:cxn ang="0">
                    <a:pos x="292" y="402"/>
                  </a:cxn>
                  <a:cxn ang="0">
                    <a:pos x="282" y="412"/>
                  </a:cxn>
                  <a:cxn ang="0">
                    <a:pos x="266" y="416"/>
                  </a:cxn>
                  <a:cxn ang="0">
                    <a:pos x="194" y="412"/>
                  </a:cxn>
                  <a:cxn ang="0">
                    <a:pos x="176" y="398"/>
                  </a:cxn>
                  <a:cxn ang="0">
                    <a:pos x="166" y="396"/>
                  </a:cxn>
                  <a:cxn ang="0">
                    <a:pos x="152" y="400"/>
                  </a:cxn>
                  <a:cxn ang="0">
                    <a:pos x="146" y="410"/>
                  </a:cxn>
                  <a:cxn ang="0">
                    <a:pos x="140" y="430"/>
                  </a:cxn>
                  <a:cxn ang="0">
                    <a:pos x="122" y="448"/>
                  </a:cxn>
                  <a:cxn ang="0">
                    <a:pos x="102" y="464"/>
                  </a:cxn>
                  <a:cxn ang="0">
                    <a:pos x="78" y="474"/>
                  </a:cxn>
                  <a:cxn ang="0">
                    <a:pos x="54" y="472"/>
                  </a:cxn>
                  <a:cxn ang="0">
                    <a:pos x="40" y="470"/>
                  </a:cxn>
                  <a:cxn ang="0">
                    <a:pos x="32" y="466"/>
                  </a:cxn>
                  <a:cxn ang="0">
                    <a:pos x="34" y="454"/>
                  </a:cxn>
                  <a:cxn ang="0">
                    <a:pos x="40" y="440"/>
                  </a:cxn>
                  <a:cxn ang="0">
                    <a:pos x="40" y="420"/>
                  </a:cxn>
                  <a:cxn ang="0">
                    <a:pos x="36" y="402"/>
                  </a:cxn>
                  <a:cxn ang="0">
                    <a:pos x="20" y="384"/>
                  </a:cxn>
                  <a:cxn ang="0">
                    <a:pos x="0" y="372"/>
                  </a:cxn>
                  <a:cxn ang="0">
                    <a:pos x="56" y="224"/>
                  </a:cxn>
                  <a:cxn ang="0">
                    <a:pos x="64" y="22"/>
                  </a:cxn>
                  <a:cxn ang="0">
                    <a:pos x="190" y="16"/>
                  </a:cxn>
                  <a:cxn ang="0">
                    <a:pos x="214" y="20"/>
                  </a:cxn>
                  <a:cxn ang="0">
                    <a:pos x="230" y="6"/>
                  </a:cxn>
                  <a:cxn ang="0">
                    <a:pos x="246" y="0"/>
                  </a:cxn>
                  <a:cxn ang="0">
                    <a:pos x="274" y="0"/>
                  </a:cxn>
                  <a:cxn ang="0">
                    <a:pos x="292" y="0"/>
                  </a:cxn>
                </a:cxnLst>
                <a:rect l="0" t="0" r="r" b="b"/>
                <a:pathLst>
                  <a:path w="494" h="474">
                    <a:moveTo>
                      <a:pt x="292" y="0"/>
                    </a:moveTo>
                    <a:lnTo>
                      <a:pt x="294" y="10"/>
                    </a:lnTo>
                    <a:lnTo>
                      <a:pt x="296" y="20"/>
                    </a:lnTo>
                    <a:lnTo>
                      <a:pt x="302" y="28"/>
                    </a:lnTo>
                    <a:lnTo>
                      <a:pt x="308" y="34"/>
                    </a:lnTo>
                    <a:lnTo>
                      <a:pt x="320" y="50"/>
                    </a:lnTo>
                    <a:lnTo>
                      <a:pt x="324" y="58"/>
                    </a:lnTo>
                    <a:lnTo>
                      <a:pt x="328" y="68"/>
                    </a:lnTo>
                    <a:lnTo>
                      <a:pt x="332" y="82"/>
                    </a:lnTo>
                    <a:lnTo>
                      <a:pt x="334" y="88"/>
                    </a:lnTo>
                    <a:lnTo>
                      <a:pt x="340" y="92"/>
                    </a:lnTo>
                    <a:lnTo>
                      <a:pt x="350" y="96"/>
                    </a:lnTo>
                    <a:lnTo>
                      <a:pt x="362" y="102"/>
                    </a:lnTo>
                    <a:lnTo>
                      <a:pt x="374" y="106"/>
                    </a:lnTo>
                    <a:lnTo>
                      <a:pt x="384" y="112"/>
                    </a:lnTo>
                    <a:lnTo>
                      <a:pt x="388" y="116"/>
                    </a:lnTo>
                    <a:lnTo>
                      <a:pt x="392" y="122"/>
                    </a:lnTo>
                    <a:lnTo>
                      <a:pt x="394" y="128"/>
                    </a:lnTo>
                    <a:lnTo>
                      <a:pt x="400" y="132"/>
                    </a:lnTo>
                    <a:lnTo>
                      <a:pt x="406" y="136"/>
                    </a:lnTo>
                    <a:lnTo>
                      <a:pt x="410" y="140"/>
                    </a:lnTo>
                    <a:lnTo>
                      <a:pt x="412" y="146"/>
                    </a:lnTo>
                    <a:lnTo>
                      <a:pt x="412" y="152"/>
                    </a:lnTo>
                    <a:lnTo>
                      <a:pt x="412" y="166"/>
                    </a:lnTo>
                    <a:lnTo>
                      <a:pt x="412" y="174"/>
                    </a:lnTo>
                    <a:lnTo>
                      <a:pt x="414" y="182"/>
                    </a:lnTo>
                    <a:lnTo>
                      <a:pt x="416" y="186"/>
                    </a:lnTo>
                    <a:lnTo>
                      <a:pt x="418" y="188"/>
                    </a:lnTo>
                    <a:lnTo>
                      <a:pt x="428" y="194"/>
                    </a:lnTo>
                    <a:lnTo>
                      <a:pt x="448" y="200"/>
                    </a:lnTo>
                    <a:lnTo>
                      <a:pt x="462" y="206"/>
                    </a:lnTo>
                    <a:lnTo>
                      <a:pt x="472" y="214"/>
                    </a:lnTo>
                    <a:lnTo>
                      <a:pt x="482" y="222"/>
                    </a:lnTo>
                    <a:lnTo>
                      <a:pt x="494" y="228"/>
                    </a:lnTo>
                    <a:lnTo>
                      <a:pt x="472" y="244"/>
                    </a:lnTo>
                    <a:lnTo>
                      <a:pt x="460" y="250"/>
                    </a:lnTo>
                    <a:lnTo>
                      <a:pt x="452" y="254"/>
                    </a:lnTo>
                    <a:lnTo>
                      <a:pt x="440" y="254"/>
                    </a:lnTo>
                    <a:lnTo>
                      <a:pt x="434" y="254"/>
                    </a:lnTo>
                    <a:lnTo>
                      <a:pt x="428" y="256"/>
                    </a:lnTo>
                    <a:lnTo>
                      <a:pt x="416" y="264"/>
                    </a:lnTo>
                    <a:lnTo>
                      <a:pt x="408" y="274"/>
                    </a:lnTo>
                    <a:lnTo>
                      <a:pt x="400" y="286"/>
                    </a:lnTo>
                    <a:lnTo>
                      <a:pt x="392" y="296"/>
                    </a:lnTo>
                    <a:lnTo>
                      <a:pt x="386" y="300"/>
                    </a:lnTo>
                    <a:lnTo>
                      <a:pt x="380" y="304"/>
                    </a:lnTo>
                    <a:lnTo>
                      <a:pt x="372" y="308"/>
                    </a:lnTo>
                    <a:lnTo>
                      <a:pt x="366" y="314"/>
                    </a:lnTo>
                    <a:lnTo>
                      <a:pt x="358" y="328"/>
                    </a:lnTo>
                    <a:lnTo>
                      <a:pt x="350" y="340"/>
                    </a:lnTo>
                    <a:lnTo>
                      <a:pt x="342" y="352"/>
                    </a:lnTo>
                    <a:lnTo>
                      <a:pt x="336" y="358"/>
                    </a:lnTo>
                    <a:lnTo>
                      <a:pt x="328" y="362"/>
                    </a:lnTo>
                    <a:lnTo>
                      <a:pt x="322" y="364"/>
                    </a:lnTo>
                    <a:lnTo>
                      <a:pt x="316" y="364"/>
                    </a:lnTo>
                    <a:lnTo>
                      <a:pt x="310" y="366"/>
                    </a:lnTo>
                    <a:lnTo>
                      <a:pt x="308" y="368"/>
                    </a:lnTo>
                    <a:lnTo>
                      <a:pt x="306" y="370"/>
                    </a:lnTo>
                    <a:lnTo>
                      <a:pt x="300" y="388"/>
                    </a:lnTo>
                    <a:lnTo>
                      <a:pt x="292" y="402"/>
                    </a:lnTo>
                    <a:lnTo>
                      <a:pt x="288" y="408"/>
                    </a:lnTo>
                    <a:lnTo>
                      <a:pt x="282" y="412"/>
                    </a:lnTo>
                    <a:lnTo>
                      <a:pt x="276" y="416"/>
                    </a:lnTo>
                    <a:lnTo>
                      <a:pt x="266" y="416"/>
                    </a:lnTo>
                    <a:lnTo>
                      <a:pt x="202" y="416"/>
                    </a:lnTo>
                    <a:lnTo>
                      <a:pt x="194" y="412"/>
                    </a:lnTo>
                    <a:lnTo>
                      <a:pt x="186" y="404"/>
                    </a:lnTo>
                    <a:lnTo>
                      <a:pt x="176" y="398"/>
                    </a:lnTo>
                    <a:lnTo>
                      <a:pt x="172" y="396"/>
                    </a:lnTo>
                    <a:lnTo>
                      <a:pt x="166" y="396"/>
                    </a:lnTo>
                    <a:lnTo>
                      <a:pt x="158" y="398"/>
                    </a:lnTo>
                    <a:lnTo>
                      <a:pt x="152" y="400"/>
                    </a:lnTo>
                    <a:lnTo>
                      <a:pt x="148" y="406"/>
                    </a:lnTo>
                    <a:lnTo>
                      <a:pt x="146" y="410"/>
                    </a:lnTo>
                    <a:lnTo>
                      <a:pt x="142" y="424"/>
                    </a:lnTo>
                    <a:lnTo>
                      <a:pt x="140" y="430"/>
                    </a:lnTo>
                    <a:lnTo>
                      <a:pt x="136" y="434"/>
                    </a:lnTo>
                    <a:lnTo>
                      <a:pt x="122" y="448"/>
                    </a:lnTo>
                    <a:lnTo>
                      <a:pt x="112" y="456"/>
                    </a:lnTo>
                    <a:lnTo>
                      <a:pt x="102" y="464"/>
                    </a:lnTo>
                    <a:lnTo>
                      <a:pt x="90" y="470"/>
                    </a:lnTo>
                    <a:lnTo>
                      <a:pt x="78" y="474"/>
                    </a:lnTo>
                    <a:lnTo>
                      <a:pt x="66" y="474"/>
                    </a:lnTo>
                    <a:lnTo>
                      <a:pt x="54" y="472"/>
                    </a:lnTo>
                    <a:lnTo>
                      <a:pt x="46" y="470"/>
                    </a:lnTo>
                    <a:lnTo>
                      <a:pt x="40" y="470"/>
                    </a:lnTo>
                    <a:lnTo>
                      <a:pt x="34" y="468"/>
                    </a:lnTo>
                    <a:lnTo>
                      <a:pt x="32" y="466"/>
                    </a:lnTo>
                    <a:lnTo>
                      <a:pt x="32" y="462"/>
                    </a:lnTo>
                    <a:lnTo>
                      <a:pt x="34" y="454"/>
                    </a:lnTo>
                    <a:lnTo>
                      <a:pt x="36" y="448"/>
                    </a:lnTo>
                    <a:lnTo>
                      <a:pt x="40" y="440"/>
                    </a:lnTo>
                    <a:lnTo>
                      <a:pt x="42" y="430"/>
                    </a:lnTo>
                    <a:lnTo>
                      <a:pt x="40" y="420"/>
                    </a:lnTo>
                    <a:lnTo>
                      <a:pt x="38" y="410"/>
                    </a:lnTo>
                    <a:lnTo>
                      <a:pt x="36" y="402"/>
                    </a:lnTo>
                    <a:lnTo>
                      <a:pt x="30" y="396"/>
                    </a:lnTo>
                    <a:lnTo>
                      <a:pt x="20" y="384"/>
                    </a:lnTo>
                    <a:lnTo>
                      <a:pt x="8" y="374"/>
                    </a:lnTo>
                    <a:lnTo>
                      <a:pt x="0" y="372"/>
                    </a:lnTo>
                    <a:lnTo>
                      <a:pt x="0" y="224"/>
                    </a:lnTo>
                    <a:lnTo>
                      <a:pt x="56" y="224"/>
                    </a:lnTo>
                    <a:lnTo>
                      <a:pt x="56" y="22"/>
                    </a:lnTo>
                    <a:lnTo>
                      <a:pt x="64" y="22"/>
                    </a:lnTo>
                    <a:lnTo>
                      <a:pt x="178" y="6"/>
                    </a:lnTo>
                    <a:lnTo>
                      <a:pt x="190" y="16"/>
                    </a:lnTo>
                    <a:lnTo>
                      <a:pt x="202" y="28"/>
                    </a:lnTo>
                    <a:lnTo>
                      <a:pt x="214" y="20"/>
                    </a:lnTo>
                    <a:lnTo>
                      <a:pt x="224" y="10"/>
                    </a:lnTo>
                    <a:lnTo>
                      <a:pt x="230" y="6"/>
                    </a:lnTo>
                    <a:lnTo>
                      <a:pt x="238" y="2"/>
                    </a:lnTo>
                    <a:lnTo>
                      <a:pt x="246" y="0"/>
                    </a:lnTo>
                    <a:lnTo>
                      <a:pt x="256" y="0"/>
                    </a:lnTo>
                    <a:lnTo>
                      <a:pt x="274" y="0"/>
                    </a:lnTo>
                    <a:lnTo>
                      <a:pt x="290" y="0"/>
                    </a:lnTo>
                    <a:lnTo>
                      <a:pt x="292" y="0"/>
                    </a:lnTo>
                    <a:close/>
                  </a:path>
                </a:pathLst>
              </a:custGeom>
              <a:grpFill/>
              <a:ln w="3175" cmpd="sng">
                <a:solidFill>
                  <a:schemeClr val="accent5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 dirty="0"/>
              </a:p>
            </p:txBody>
          </p:sp>
          <p:sp>
            <p:nvSpPr>
              <p:cNvPr id="39" name="Zambia"/>
              <p:cNvSpPr>
                <a:spLocks/>
              </p:cNvSpPr>
              <p:nvPr/>
            </p:nvSpPr>
            <p:spPr bwMode="auto">
              <a:xfrm>
                <a:off x="5311775" y="5057775"/>
                <a:ext cx="730250" cy="622300"/>
              </a:xfrm>
              <a:custGeom>
                <a:avLst/>
                <a:gdLst/>
                <a:ahLst/>
                <a:cxnLst>
                  <a:cxn ang="0">
                    <a:pos x="390" y="406"/>
                  </a:cxn>
                  <a:cxn ang="0">
                    <a:pos x="368" y="422"/>
                  </a:cxn>
                  <a:cxn ang="0">
                    <a:pos x="360" y="442"/>
                  </a:cxn>
                  <a:cxn ang="0">
                    <a:pos x="354" y="452"/>
                  </a:cxn>
                  <a:cxn ang="0">
                    <a:pos x="306" y="472"/>
                  </a:cxn>
                  <a:cxn ang="0">
                    <a:pos x="280" y="512"/>
                  </a:cxn>
                  <a:cxn ang="0">
                    <a:pos x="256" y="530"/>
                  </a:cxn>
                  <a:cxn ang="0">
                    <a:pos x="210" y="526"/>
                  </a:cxn>
                  <a:cxn ang="0">
                    <a:pos x="164" y="514"/>
                  </a:cxn>
                  <a:cxn ang="0">
                    <a:pos x="144" y="502"/>
                  </a:cxn>
                  <a:cxn ang="0">
                    <a:pos x="68" y="508"/>
                  </a:cxn>
                  <a:cxn ang="0">
                    <a:pos x="52" y="264"/>
                  </a:cxn>
                  <a:cxn ang="0">
                    <a:pos x="94" y="254"/>
                  </a:cxn>
                  <a:cxn ang="0">
                    <a:pos x="110" y="236"/>
                  </a:cxn>
                  <a:cxn ang="0">
                    <a:pos x="120" y="156"/>
                  </a:cxn>
                  <a:cxn ang="0">
                    <a:pos x="128" y="166"/>
                  </a:cxn>
                  <a:cxn ang="0">
                    <a:pos x="136" y="176"/>
                  </a:cxn>
                  <a:cxn ang="0">
                    <a:pos x="156" y="166"/>
                  </a:cxn>
                  <a:cxn ang="0">
                    <a:pos x="180" y="164"/>
                  </a:cxn>
                  <a:cxn ang="0">
                    <a:pos x="196" y="190"/>
                  </a:cxn>
                  <a:cxn ang="0">
                    <a:pos x="228" y="202"/>
                  </a:cxn>
                  <a:cxn ang="0">
                    <a:pos x="268" y="198"/>
                  </a:cxn>
                  <a:cxn ang="0">
                    <a:pos x="280" y="188"/>
                  </a:cxn>
                  <a:cxn ang="0">
                    <a:pos x="294" y="210"/>
                  </a:cxn>
                  <a:cxn ang="0">
                    <a:pos x="314" y="222"/>
                  </a:cxn>
                  <a:cxn ang="0">
                    <a:pos x="342" y="230"/>
                  </a:cxn>
                  <a:cxn ang="0">
                    <a:pos x="362" y="262"/>
                  </a:cxn>
                  <a:cxn ang="0">
                    <a:pos x="382" y="280"/>
                  </a:cxn>
                  <a:cxn ang="0">
                    <a:pos x="396" y="276"/>
                  </a:cxn>
                  <a:cxn ang="0">
                    <a:pos x="420" y="274"/>
                  </a:cxn>
                  <a:cxn ang="0">
                    <a:pos x="406" y="226"/>
                  </a:cxn>
                  <a:cxn ang="0">
                    <a:pos x="374" y="220"/>
                  </a:cxn>
                  <a:cxn ang="0">
                    <a:pos x="350" y="190"/>
                  </a:cxn>
                  <a:cxn ang="0">
                    <a:pos x="346" y="164"/>
                  </a:cxn>
                  <a:cxn ang="0">
                    <a:pos x="358" y="144"/>
                  </a:cxn>
                  <a:cxn ang="0">
                    <a:pos x="354" y="70"/>
                  </a:cxn>
                  <a:cxn ang="0">
                    <a:pos x="350" y="58"/>
                  </a:cxn>
                  <a:cxn ang="0">
                    <a:pos x="368" y="42"/>
                  </a:cxn>
                  <a:cxn ang="0">
                    <a:pos x="376" y="20"/>
                  </a:cxn>
                  <a:cxn ang="0">
                    <a:pos x="390" y="10"/>
                  </a:cxn>
                  <a:cxn ang="0">
                    <a:pos x="424" y="6"/>
                  </a:cxn>
                  <a:cxn ang="0">
                    <a:pos x="494" y="22"/>
                  </a:cxn>
                  <a:cxn ang="0">
                    <a:pos x="506" y="24"/>
                  </a:cxn>
                  <a:cxn ang="0">
                    <a:pos x="522" y="30"/>
                  </a:cxn>
                  <a:cxn ang="0">
                    <a:pos x="568" y="50"/>
                  </a:cxn>
                  <a:cxn ang="0">
                    <a:pos x="610" y="76"/>
                  </a:cxn>
                  <a:cxn ang="0">
                    <a:pos x="622" y="110"/>
                  </a:cxn>
                  <a:cxn ang="0">
                    <a:pos x="624" y="128"/>
                  </a:cxn>
                  <a:cxn ang="0">
                    <a:pos x="612" y="146"/>
                  </a:cxn>
                  <a:cxn ang="0">
                    <a:pos x="608" y="166"/>
                  </a:cxn>
                  <a:cxn ang="0">
                    <a:pos x="608" y="184"/>
                  </a:cxn>
                  <a:cxn ang="0">
                    <a:pos x="614" y="208"/>
                  </a:cxn>
                  <a:cxn ang="0">
                    <a:pos x="604" y="224"/>
                  </a:cxn>
                  <a:cxn ang="0">
                    <a:pos x="600" y="242"/>
                  </a:cxn>
                  <a:cxn ang="0">
                    <a:pos x="586" y="272"/>
                  </a:cxn>
                  <a:cxn ang="0">
                    <a:pos x="574" y="282"/>
                  </a:cxn>
                  <a:cxn ang="0">
                    <a:pos x="576" y="298"/>
                  </a:cxn>
                  <a:cxn ang="0">
                    <a:pos x="592" y="304"/>
                  </a:cxn>
                  <a:cxn ang="0">
                    <a:pos x="560" y="322"/>
                  </a:cxn>
                  <a:cxn ang="0">
                    <a:pos x="460" y="354"/>
                  </a:cxn>
                  <a:cxn ang="0">
                    <a:pos x="432" y="364"/>
                  </a:cxn>
                  <a:cxn ang="0">
                    <a:pos x="438" y="388"/>
                  </a:cxn>
                </a:cxnLst>
                <a:rect l="0" t="0" r="r" b="b"/>
                <a:pathLst>
                  <a:path w="624" h="532">
                    <a:moveTo>
                      <a:pt x="428" y="398"/>
                    </a:moveTo>
                    <a:lnTo>
                      <a:pt x="408" y="400"/>
                    </a:lnTo>
                    <a:lnTo>
                      <a:pt x="390" y="406"/>
                    </a:lnTo>
                    <a:lnTo>
                      <a:pt x="382" y="410"/>
                    </a:lnTo>
                    <a:lnTo>
                      <a:pt x="374" y="416"/>
                    </a:lnTo>
                    <a:lnTo>
                      <a:pt x="368" y="422"/>
                    </a:lnTo>
                    <a:lnTo>
                      <a:pt x="362" y="430"/>
                    </a:lnTo>
                    <a:lnTo>
                      <a:pt x="360" y="436"/>
                    </a:lnTo>
                    <a:lnTo>
                      <a:pt x="360" y="442"/>
                    </a:lnTo>
                    <a:lnTo>
                      <a:pt x="358" y="448"/>
                    </a:lnTo>
                    <a:lnTo>
                      <a:pt x="356" y="450"/>
                    </a:lnTo>
                    <a:lnTo>
                      <a:pt x="354" y="452"/>
                    </a:lnTo>
                    <a:lnTo>
                      <a:pt x="324" y="462"/>
                    </a:lnTo>
                    <a:lnTo>
                      <a:pt x="312" y="468"/>
                    </a:lnTo>
                    <a:lnTo>
                      <a:pt x="306" y="472"/>
                    </a:lnTo>
                    <a:lnTo>
                      <a:pt x="302" y="478"/>
                    </a:lnTo>
                    <a:lnTo>
                      <a:pt x="292" y="494"/>
                    </a:lnTo>
                    <a:lnTo>
                      <a:pt x="280" y="512"/>
                    </a:lnTo>
                    <a:lnTo>
                      <a:pt x="272" y="520"/>
                    </a:lnTo>
                    <a:lnTo>
                      <a:pt x="264" y="526"/>
                    </a:lnTo>
                    <a:lnTo>
                      <a:pt x="256" y="530"/>
                    </a:lnTo>
                    <a:lnTo>
                      <a:pt x="246" y="532"/>
                    </a:lnTo>
                    <a:lnTo>
                      <a:pt x="228" y="530"/>
                    </a:lnTo>
                    <a:lnTo>
                      <a:pt x="210" y="526"/>
                    </a:lnTo>
                    <a:lnTo>
                      <a:pt x="192" y="520"/>
                    </a:lnTo>
                    <a:lnTo>
                      <a:pt x="172" y="518"/>
                    </a:lnTo>
                    <a:lnTo>
                      <a:pt x="164" y="514"/>
                    </a:lnTo>
                    <a:lnTo>
                      <a:pt x="158" y="508"/>
                    </a:lnTo>
                    <a:lnTo>
                      <a:pt x="148" y="502"/>
                    </a:lnTo>
                    <a:lnTo>
                      <a:pt x="144" y="502"/>
                    </a:lnTo>
                    <a:lnTo>
                      <a:pt x="136" y="500"/>
                    </a:lnTo>
                    <a:lnTo>
                      <a:pt x="102" y="502"/>
                    </a:lnTo>
                    <a:lnTo>
                      <a:pt x="68" y="508"/>
                    </a:lnTo>
                    <a:lnTo>
                      <a:pt x="0" y="430"/>
                    </a:lnTo>
                    <a:lnTo>
                      <a:pt x="0" y="264"/>
                    </a:lnTo>
                    <a:lnTo>
                      <a:pt x="52" y="264"/>
                    </a:lnTo>
                    <a:lnTo>
                      <a:pt x="64" y="260"/>
                    </a:lnTo>
                    <a:lnTo>
                      <a:pt x="74" y="258"/>
                    </a:lnTo>
                    <a:lnTo>
                      <a:pt x="94" y="254"/>
                    </a:lnTo>
                    <a:lnTo>
                      <a:pt x="102" y="250"/>
                    </a:lnTo>
                    <a:lnTo>
                      <a:pt x="108" y="244"/>
                    </a:lnTo>
                    <a:lnTo>
                      <a:pt x="110" y="236"/>
                    </a:lnTo>
                    <a:lnTo>
                      <a:pt x="112" y="222"/>
                    </a:lnTo>
                    <a:lnTo>
                      <a:pt x="112" y="154"/>
                    </a:lnTo>
                    <a:lnTo>
                      <a:pt x="120" y="156"/>
                    </a:lnTo>
                    <a:lnTo>
                      <a:pt x="126" y="158"/>
                    </a:lnTo>
                    <a:lnTo>
                      <a:pt x="128" y="162"/>
                    </a:lnTo>
                    <a:lnTo>
                      <a:pt x="128" y="166"/>
                    </a:lnTo>
                    <a:lnTo>
                      <a:pt x="130" y="174"/>
                    </a:lnTo>
                    <a:lnTo>
                      <a:pt x="132" y="176"/>
                    </a:lnTo>
                    <a:lnTo>
                      <a:pt x="136" y="176"/>
                    </a:lnTo>
                    <a:lnTo>
                      <a:pt x="142" y="174"/>
                    </a:lnTo>
                    <a:lnTo>
                      <a:pt x="150" y="170"/>
                    </a:lnTo>
                    <a:lnTo>
                      <a:pt x="156" y="166"/>
                    </a:lnTo>
                    <a:lnTo>
                      <a:pt x="166" y="164"/>
                    </a:lnTo>
                    <a:lnTo>
                      <a:pt x="174" y="166"/>
                    </a:lnTo>
                    <a:lnTo>
                      <a:pt x="180" y="164"/>
                    </a:lnTo>
                    <a:lnTo>
                      <a:pt x="182" y="174"/>
                    </a:lnTo>
                    <a:lnTo>
                      <a:pt x="188" y="182"/>
                    </a:lnTo>
                    <a:lnTo>
                      <a:pt x="196" y="190"/>
                    </a:lnTo>
                    <a:lnTo>
                      <a:pt x="206" y="196"/>
                    </a:lnTo>
                    <a:lnTo>
                      <a:pt x="216" y="200"/>
                    </a:lnTo>
                    <a:lnTo>
                      <a:pt x="228" y="202"/>
                    </a:lnTo>
                    <a:lnTo>
                      <a:pt x="252" y="204"/>
                    </a:lnTo>
                    <a:lnTo>
                      <a:pt x="262" y="202"/>
                    </a:lnTo>
                    <a:lnTo>
                      <a:pt x="268" y="198"/>
                    </a:lnTo>
                    <a:lnTo>
                      <a:pt x="272" y="192"/>
                    </a:lnTo>
                    <a:lnTo>
                      <a:pt x="276" y="184"/>
                    </a:lnTo>
                    <a:lnTo>
                      <a:pt x="280" y="188"/>
                    </a:lnTo>
                    <a:lnTo>
                      <a:pt x="284" y="192"/>
                    </a:lnTo>
                    <a:lnTo>
                      <a:pt x="290" y="200"/>
                    </a:lnTo>
                    <a:lnTo>
                      <a:pt x="294" y="210"/>
                    </a:lnTo>
                    <a:lnTo>
                      <a:pt x="302" y="216"/>
                    </a:lnTo>
                    <a:lnTo>
                      <a:pt x="308" y="220"/>
                    </a:lnTo>
                    <a:lnTo>
                      <a:pt x="314" y="222"/>
                    </a:lnTo>
                    <a:lnTo>
                      <a:pt x="326" y="226"/>
                    </a:lnTo>
                    <a:lnTo>
                      <a:pt x="336" y="228"/>
                    </a:lnTo>
                    <a:lnTo>
                      <a:pt x="342" y="230"/>
                    </a:lnTo>
                    <a:lnTo>
                      <a:pt x="346" y="234"/>
                    </a:lnTo>
                    <a:lnTo>
                      <a:pt x="354" y="246"/>
                    </a:lnTo>
                    <a:lnTo>
                      <a:pt x="362" y="262"/>
                    </a:lnTo>
                    <a:lnTo>
                      <a:pt x="372" y="274"/>
                    </a:lnTo>
                    <a:lnTo>
                      <a:pt x="376" y="280"/>
                    </a:lnTo>
                    <a:lnTo>
                      <a:pt x="382" y="280"/>
                    </a:lnTo>
                    <a:lnTo>
                      <a:pt x="386" y="280"/>
                    </a:lnTo>
                    <a:lnTo>
                      <a:pt x="390" y="278"/>
                    </a:lnTo>
                    <a:lnTo>
                      <a:pt x="396" y="276"/>
                    </a:lnTo>
                    <a:lnTo>
                      <a:pt x="400" y="274"/>
                    </a:lnTo>
                    <a:lnTo>
                      <a:pt x="410" y="274"/>
                    </a:lnTo>
                    <a:lnTo>
                      <a:pt x="420" y="274"/>
                    </a:lnTo>
                    <a:lnTo>
                      <a:pt x="420" y="216"/>
                    </a:lnTo>
                    <a:lnTo>
                      <a:pt x="410" y="222"/>
                    </a:lnTo>
                    <a:lnTo>
                      <a:pt x="406" y="226"/>
                    </a:lnTo>
                    <a:lnTo>
                      <a:pt x="404" y="230"/>
                    </a:lnTo>
                    <a:lnTo>
                      <a:pt x="388" y="230"/>
                    </a:lnTo>
                    <a:lnTo>
                      <a:pt x="374" y="220"/>
                    </a:lnTo>
                    <a:lnTo>
                      <a:pt x="360" y="206"/>
                    </a:lnTo>
                    <a:lnTo>
                      <a:pt x="354" y="198"/>
                    </a:lnTo>
                    <a:lnTo>
                      <a:pt x="350" y="190"/>
                    </a:lnTo>
                    <a:lnTo>
                      <a:pt x="346" y="182"/>
                    </a:lnTo>
                    <a:lnTo>
                      <a:pt x="346" y="172"/>
                    </a:lnTo>
                    <a:lnTo>
                      <a:pt x="346" y="164"/>
                    </a:lnTo>
                    <a:lnTo>
                      <a:pt x="350" y="156"/>
                    </a:lnTo>
                    <a:lnTo>
                      <a:pt x="354" y="150"/>
                    </a:lnTo>
                    <a:lnTo>
                      <a:pt x="358" y="144"/>
                    </a:lnTo>
                    <a:lnTo>
                      <a:pt x="358" y="78"/>
                    </a:lnTo>
                    <a:lnTo>
                      <a:pt x="356" y="74"/>
                    </a:lnTo>
                    <a:lnTo>
                      <a:pt x="354" y="70"/>
                    </a:lnTo>
                    <a:lnTo>
                      <a:pt x="350" y="66"/>
                    </a:lnTo>
                    <a:lnTo>
                      <a:pt x="350" y="60"/>
                    </a:lnTo>
                    <a:lnTo>
                      <a:pt x="350" y="58"/>
                    </a:lnTo>
                    <a:lnTo>
                      <a:pt x="352" y="54"/>
                    </a:lnTo>
                    <a:lnTo>
                      <a:pt x="358" y="50"/>
                    </a:lnTo>
                    <a:lnTo>
                      <a:pt x="368" y="42"/>
                    </a:lnTo>
                    <a:lnTo>
                      <a:pt x="372" y="36"/>
                    </a:lnTo>
                    <a:lnTo>
                      <a:pt x="374" y="28"/>
                    </a:lnTo>
                    <a:lnTo>
                      <a:pt x="376" y="20"/>
                    </a:lnTo>
                    <a:lnTo>
                      <a:pt x="378" y="16"/>
                    </a:lnTo>
                    <a:lnTo>
                      <a:pt x="382" y="14"/>
                    </a:lnTo>
                    <a:lnTo>
                      <a:pt x="390" y="10"/>
                    </a:lnTo>
                    <a:lnTo>
                      <a:pt x="396" y="8"/>
                    </a:lnTo>
                    <a:lnTo>
                      <a:pt x="410" y="6"/>
                    </a:lnTo>
                    <a:lnTo>
                      <a:pt x="424" y="6"/>
                    </a:lnTo>
                    <a:lnTo>
                      <a:pt x="440" y="2"/>
                    </a:lnTo>
                    <a:lnTo>
                      <a:pt x="476" y="0"/>
                    </a:lnTo>
                    <a:lnTo>
                      <a:pt x="494" y="22"/>
                    </a:lnTo>
                    <a:lnTo>
                      <a:pt x="502" y="24"/>
                    </a:lnTo>
                    <a:lnTo>
                      <a:pt x="504" y="26"/>
                    </a:lnTo>
                    <a:lnTo>
                      <a:pt x="506" y="24"/>
                    </a:lnTo>
                    <a:lnTo>
                      <a:pt x="514" y="24"/>
                    </a:lnTo>
                    <a:lnTo>
                      <a:pt x="516" y="24"/>
                    </a:lnTo>
                    <a:lnTo>
                      <a:pt x="522" y="30"/>
                    </a:lnTo>
                    <a:lnTo>
                      <a:pt x="530" y="36"/>
                    </a:lnTo>
                    <a:lnTo>
                      <a:pt x="550" y="44"/>
                    </a:lnTo>
                    <a:lnTo>
                      <a:pt x="568" y="50"/>
                    </a:lnTo>
                    <a:lnTo>
                      <a:pt x="590" y="62"/>
                    </a:lnTo>
                    <a:lnTo>
                      <a:pt x="610" y="70"/>
                    </a:lnTo>
                    <a:lnTo>
                      <a:pt x="610" y="76"/>
                    </a:lnTo>
                    <a:lnTo>
                      <a:pt x="610" y="82"/>
                    </a:lnTo>
                    <a:lnTo>
                      <a:pt x="616" y="96"/>
                    </a:lnTo>
                    <a:lnTo>
                      <a:pt x="622" y="110"/>
                    </a:lnTo>
                    <a:lnTo>
                      <a:pt x="624" y="116"/>
                    </a:lnTo>
                    <a:lnTo>
                      <a:pt x="624" y="122"/>
                    </a:lnTo>
                    <a:lnTo>
                      <a:pt x="624" y="128"/>
                    </a:lnTo>
                    <a:lnTo>
                      <a:pt x="622" y="132"/>
                    </a:lnTo>
                    <a:lnTo>
                      <a:pt x="618" y="140"/>
                    </a:lnTo>
                    <a:lnTo>
                      <a:pt x="612" y="146"/>
                    </a:lnTo>
                    <a:lnTo>
                      <a:pt x="612" y="152"/>
                    </a:lnTo>
                    <a:lnTo>
                      <a:pt x="610" y="156"/>
                    </a:lnTo>
                    <a:lnTo>
                      <a:pt x="608" y="166"/>
                    </a:lnTo>
                    <a:lnTo>
                      <a:pt x="608" y="170"/>
                    </a:lnTo>
                    <a:lnTo>
                      <a:pt x="606" y="176"/>
                    </a:lnTo>
                    <a:lnTo>
                      <a:pt x="608" y="184"/>
                    </a:lnTo>
                    <a:lnTo>
                      <a:pt x="610" y="192"/>
                    </a:lnTo>
                    <a:lnTo>
                      <a:pt x="612" y="198"/>
                    </a:lnTo>
                    <a:lnTo>
                      <a:pt x="614" y="208"/>
                    </a:lnTo>
                    <a:lnTo>
                      <a:pt x="612" y="212"/>
                    </a:lnTo>
                    <a:lnTo>
                      <a:pt x="610" y="216"/>
                    </a:lnTo>
                    <a:lnTo>
                      <a:pt x="604" y="224"/>
                    </a:lnTo>
                    <a:lnTo>
                      <a:pt x="600" y="230"/>
                    </a:lnTo>
                    <a:lnTo>
                      <a:pt x="600" y="236"/>
                    </a:lnTo>
                    <a:lnTo>
                      <a:pt x="600" y="242"/>
                    </a:lnTo>
                    <a:lnTo>
                      <a:pt x="598" y="250"/>
                    </a:lnTo>
                    <a:lnTo>
                      <a:pt x="592" y="260"/>
                    </a:lnTo>
                    <a:lnTo>
                      <a:pt x="586" y="272"/>
                    </a:lnTo>
                    <a:lnTo>
                      <a:pt x="582" y="276"/>
                    </a:lnTo>
                    <a:lnTo>
                      <a:pt x="578" y="280"/>
                    </a:lnTo>
                    <a:lnTo>
                      <a:pt x="574" y="282"/>
                    </a:lnTo>
                    <a:lnTo>
                      <a:pt x="572" y="288"/>
                    </a:lnTo>
                    <a:lnTo>
                      <a:pt x="572" y="294"/>
                    </a:lnTo>
                    <a:lnTo>
                      <a:pt x="576" y="298"/>
                    </a:lnTo>
                    <a:lnTo>
                      <a:pt x="578" y="300"/>
                    </a:lnTo>
                    <a:lnTo>
                      <a:pt x="582" y="302"/>
                    </a:lnTo>
                    <a:lnTo>
                      <a:pt x="592" y="304"/>
                    </a:lnTo>
                    <a:lnTo>
                      <a:pt x="598" y="306"/>
                    </a:lnTo>
                    <a:lnTo>
                      <a:pt x="602" y="308"/>
                    </a:lnTo>
                    <a:lnTo>
                      <a:pt x="560" y="322"/>
                    </a:lnTo>
                    <a:lnTo>
                      <a:pt x="516" y="336"/>
                    </a:lnTo>
                    <a:lnTo>
                      <a:pt x="488" y="344"/>
                    </a:lnTo>
                    <a:lnTo>
                      <a:pt x="460" y="354"/>
                    </a:lnTo>
                    <a:lnTo>
                      <a:pt x="448" y="360"/>
                    </a:lnTo>
                    <a:lnTo>
                      <a:pt x="440" y="364"/>
                    </a:lnTo>
                    <a:lnTo>
                      <a:pt x="432" y="364"/>
                    </a:lnTo>
                    <a:lnTo>
                      <a:pt x="432" y="372"/>
                    </a:lnTo>
                    <a:lnTo>
                      <a:pt x="436" y="380"/>
                    </a:lnTo>
                    <a:lnTo>
                      <a:pt x="438" y="388"/>
                    </a:lnTo>
                    <a:lnTo>
                      <a:pt x="438" y="400"/>
                    </a:lnTo>
                    <a:lnTo>
                      <a:pt x="428" y="398"/>
                    </a:lnTo>
                    <a:close/>
                  </a:path>
                </a:pathLst>
              </a:custGeom>
              <a:grpFill/>
              <a:ln w="3175" cmpd="sng">
                <a:solidFill>
                  <a:schemeClr val="accent5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GB" dirty="0"/>
              </a:p>
            </p:txBody>
          </p:sp>
          <p:sp>
            <p:nvSpPr>
              <p:cNvPr id="40" name="Angola"/>
              <p:cNvSpPr>
                <a:spLocks/>
              </p:cNvSpPr>
              <p:nvPr/>
            </p:nvSpPr>
            <p:spPr bwMode="auto">
              <a:xfrm>
                <a:off x="4675188" y="4913313"/>
                <a:ext cx="768350" cy="757237"/>
              </a:xfrm>
              <a:custGeom>
                <a:avLst/>
                <a:gdLst/>
                <a:ahLst/>
                <a:cxnLst>
                  <a:cxn ang="0">
                    <a:pos x="34" y="12"/>
                  </a:cxn>
                  <a:cxn ang="0">
                    <a:pos x="60" y="2"/>
                  </a:cxn>
                  <a:cxn ang="0">
                    <a:pos x="228" y="2"/>
                  </a:cxn>
                  <a:cxn ang="0">
                    <a:pos x="254" y="2"/>
                  </a:cxn>
                  <a:cxn ang="0">
                    <a:pos x="264" y="22"/>
                  </a:cxn>
                  <a:cxn ang="0">
                    <a:pos x="272" y="64"/>
                  </a:cxn>
                  <a:cxn ang="0">
                    <a:pos x="299" y="102"/>
                  </a:cxn>
                  <a:cxn ang="0">
                    <a:pos x="335" y="120"/>
                  </a:cxn>
                  <a:cxn ang="0">
                    <a:pos x="367" y="116"/>
                  </a:cxn>
                  <a:cxn ang="0">
                    <a:pos x="405" y="110"/>
                  </a:cxn>
                  <a:cxn ang="0">
                    <a:pos x="419" y="88"/>
                  </a:cxn>
                  <a:cxn ang="0">
                    <a:pos x="419" y="66"/>
                  </a:cxn>
                  <a:cxn ang="0">
                    <a:pos x="433" y="60"/>
                  </a:cxn>
                  <a:cxn ang="0">
                    <a:pos x="461" y="64"/>
                  </a:cxn>
                  <a:cxn ang="0">
                    <a:pos x="543" y="76"/>
                  </a:cxn>
                  <a:cxn ang="0">
                    <a:pos x="549" y="212"/>
                  </a:cxn>
                  <a:cxn ang="0">
                    <a:pos x="563" y="230"/>
                  </a:cxn>
                  <a:cxn ang="0">
                    <a:pos x="571" y="250"/>
                  </a:cxn>
                  <a:cxn ang="0">
                    <a:pos x="563" y="276"/>
                  </a:cxn>
                  <a:cxn ang="0">
                    <a:pos x="563" y="288"/>
                  </a:cxn>
                  <a:cxn ang="0">
                    <a:pos x="595" y="284"/>
                  </a:cxn>
                  <a:cxn ang="0">
                    <a:pos x="641" y="280"/>
                  </a:cxn>
                  <a:cxn ang="0">
                    <a:pos x="657" y="346"/>
                  </a:cxn>
                  <a:cxn ang="0">
                    <a:pos x="647" y="374"/>
                  </a:cxn>
                  <a:cxn ang="0">
                    <a:pos x="609" y="384"/>
                  </a:cxn>
                  <a:cxn ang="0">
                    <a:pos x="545" y="554"/>
                  </a:cxn>
                  <a:cxn ang="0">
                    <a:pos x="523" y="646"/>
                  </a:cxn>
                  <a:cxn ang="0">
                    <a:pos x="425" y="646"/>
                  </a:cxn>
                  <a:cxn ang="0">
                    <a:pos x="367" y="634"/>
                  </a:cxn>
                  <a:cxn ang="0">
                    <a:pos x="353" y="622"/>
                  </a:cxn>
                  <a:cxn ang="0">
                    <a:pos x="110" y="612"/>
                  </a:cxn>
                  <a:cxn ang="0">
                    <a:pos x="78" y="600"/>
                  </a:cxn>
                  <a:cxn ang="0">
                    <a:pos x="48" y="608"/>
                  </a:cxn>
                  <a:cxn ang="0">
                    <a:pos x="12" y="608"/>
                  </a:cxn>
                  <a:cxn ang="0">
                    <a:pos x="4" y="574"/>
                  </a:cxn>
                  <a:cxn ang="0">
                    <a:pos x="10" y="524"/>
                  </a:cxn>
                  <a:cxn ang="0">
                    <a:pos x="26" y="470"/>
                  </a:cxn>
                  <a:cxn ang="0">
                    <a:pos x="38" y="416"/>
                  </a:cxn>
                  <a:cxn ang="0">
                    <a:pos x="72" y="370"/>
                  </a:cxn>
                  <a:cxn ang="0">
                    <a:pos x="106" y="320"/>
                  </a:cxn>
                  <a:cxn ang="0">
                    <a:pos x="110" y="270"/>
                  </a:cxn>
                  <a:cxn ang="0">
                    <a:pos x="92" y="232"/>
                  </a:cxn>
                  <a:cxn ang="0">
                    <a:pos x="74" y="196"/>
                  </a:cxn>
                  <a:cxn ang="0">
                    <a:pos x="76" y="170"/>
                  </a:cxn>
                  <a:cxn ang="0">
                    <a:pos x="88" y="146"/>
                  </a:cxn>
                  <a:cxn ang="0">
                    <a:pos x="80" y="116"/>
                  </a:cxn>
                  <a:cxn ang="0">
                    <a:pos x="48" y="48"/>
                  </a:cxn>
                  <a:cxn ang="0">
                    <a:pos x="28" y="20"/>
                  </a:cxn>
                </a:cxnLst>
                <a:rect l="0" t="0" r="r" b="b"/>
                <a:pathLst>
                  <a:path w="657" h="648">
                    <a:moveTo>
                      <a:pt x="28" y="20"/>
                    </a:moveTo>
                    <a:lnTo>
                      <a:pt x="30" y="16"/>
                    </a:lnTo>
                    <a:lnTo>
                      <a:pt x="34" y="12"/>
                    </a:lnTo>
                    <a:lnTo>
                      <a:pt x="38" y="8"/>
                    </a:lnTo>
                    <a:lnTo>
                      <a:pt x="46" y="4"/>
                    </a:lnTo>
                    <a:lnTo>
                      <a:pt x="60" y="2"/>
                    </a:lnTo>
                    <a:lnTo>
                      <a:pt x="74" y="0"/>
                    </a:lnTo>
                    <a:lnTo>
                      <a:pt x="216" y="0"/>
                    </a:lnTo>
                    <a:lnTo>
                      <a:pt x="228" y="2"/>
                    </a:lnTo>
                    <a:lnTo>
                      <a:pt x="238" y="0"/>
                    </a:lnTo>
                    <a:lnTo>
                      <a:pt x="248" y="0"/>
                    </a:lnTo>
                    <a:lnTo>
                      <a:pt x="254" y="2"/>
                    </a:lnTo>
                    <a:lnTo>
                      <a:pt x="258" y="6"/>
                    </a:lnTo>
                    <a:lnTo>
                      <a:pt x="262" y="14"/>
                    </a:lnTo>
                    <a:lnTo>
                      <a:pt x="264" y="22"/>
                    </a:lnTo>
                    <a:lnTo>
                      <a:pt x="264" y="38"/>
                    </a:lnTo>
                    <a:lnTo>
                      <a:pt x="268" y="50"/>
                    </a:lnTo>
                    <a:lnTo>
                      <a:pt x="272" y="64"/>
                    </a:lnTo>
                    <a:lnTo>
                      <a:pt x="279" y="78"/>
                    </a:lnTo>
                    <a:lnTo>
                      <a:pt x="289" y="90"/>
                    </a:lnTo>
                    <a:lnTo>
                      <a:pt x="299" y="102"/>
                    </a:lnTo>
                    <a:lnTo>
                      <a:pt x="309" y="112"/>
                    </a:lnTo>
                    <a:lnTo>
                      <a:pt x="321" y="118"/>
                    </a:lnTo>
                    <a:lnTo>
                      <a:pt x="335" y="120"/>
                    </a:lnTo>
                    <a:lnTo>
                      <a:pt x="347" y="120"/>
                    </a:lnTo>
                    <a:lnTo>
                      <a:pt x="357" y="118"/>
                    </a:lnTo>
                    <a:lnTo>
                      <a:pt x="367" y="116"/>
                    </a:lnTo>
                    <a:lnTo>
                      <a:pt x="379" y="114"/>
                    </a:lnTo>
                    <a:lnTo>
                      <a:pt x="395" y="114"/>
                    </a:lnTo>
                    <a:lnTo>
                      <a:pt x="405" y="110"/>
                    </a:lnTo>
                    <a:lnTo>
                      <a:pt x="411" y="104"/>
                    </a:lnTo>
                    <a:lnTo>
                      <a:pt x="417" y="92"/>
                    </a:lnTo>
                    <a:lnTo>
                      <a:pt x="419" y="88"/>
                    </a:lnTo>
                    <a:lnTo>
                      <a:pt x="419" y="82"/>
                    </a:lnTo>
                    <a:lnTo>
                      <a:pt x="417" y="72"/>
                    </a:lnTo>
                    <a:lnTo>
                      <a:pt x="419" y="66"/>
                    </a:lnTo>
                    <a:lnTo>
                      <a:pt x="421" y="64"/>
                    </a:lnTo>
                    <a:lnTo>
                      <a:pt x="425" y="62"/>
                    </a:lnTo>
                    <a:lnTo>
                      <a:pt x="433" y="60"/>
                    </a:lnTo>
                    <a:lnTo>
                      <a:pt x="443" y="62"/>
                    </a:lnTo>
                    <a:lnTo>
                      <a:pt x="453" y="62"/>
                    </a:lnTo>
                    <a:lnTo>
                      <a:pt x="461" y="64"/>
                    </a:lnTo>
                    <a:lnTo>
                      <a:pt x="471" y="64"/>
                    </a:lnTo>
                    <a:lnTo>
                      <a:pt x="471" y="76"/>
                    </a:lnTo>
                    <a:lnTo>
                      <a:pt x="543" y="76"/>
                    </a:lnTo>
                    <a:lnTo>
                      <a:pt x="543" y="196"/>
                    </a:lnTo>
                    <a:lnTo>
                      <a:pt x="545" y="204"/>
                    </a:lnTo>
                    <a:lnTo>
                      <a:pt x="549" y="212"/>
                    </a:lnTo>
                    <a:lnTo>
                      <a:pt x="555" y="218"/>
                    </a:lnTo>
                    <a:lnTo>
                      <a:pt x="561" y="220"/>
                    </a:lnTo>
                    <a:lnTo>
                      <a:pt x="563" y="230"/>
                    </a:lnTo>
                    <a:lnTo>
                      <a:pt x="565" y="236"/>
                    </a:lnTo>
                    <a:lnTo>
                      <a:pt x="569" y="242"/>
                    </a:lnTo>
                    <a:lnTo>
                      <a:pt x="571" y="250"/>
                    </a:lnTo>
                    <a:lnTo>
                      <a:pt x="569" y="260"/>
                    </a:lnTo>
                    <a:lnTo>
                      <a:pt x="565" y="268"/>
                    </a:lnTo>
                    <a:lnTo>
                      <a:pt x="563" y="276"/>
                    </a:lnTo>
                    <a:lnTo>
                      <a:pt x="561" y="284"/>
                    </a:lnTo>
                    <a:lnTo>
                      <a:pt x="561" y="286"/>
                    </a:lnTo>
                    <a:lnTo>
                      <a:pt x="563" y="288"/>
                    </a:lnTo>
                    <a:lnTo>
                      <a:pt x="569" y="290"/>
                    </a:lnTo>
                    <a:lnTo>
                      <a:pt x="579" y="288"/>
                    </a:lnTo>
                    <a:lnTo>
                      <a:pt x="595" y="284"/>
                    </a:lnTo>
                    <a:lnTo>
                      <a:pt x="611" y="280"/>
                    </a:lnTo>
                    <a:lnTo>
                      <a:pt x="623" y="278"/>
                    </a:lnTo>
                    <a:lnTo>
                      <a:pt x="641" y="280"/>
                    </a:lnTo>
                    <a:lnTo>
                      <a:pt x="649" y="280"/>
                    </a:lnTo>
                    <a:lnTo>
                      <a:pt x="657" y="278"/>
                    </a:lnTo>
                    <a:lnTo>
                      <a:pt x="657" y="346"/>
                    </a:lnTo>
                    <a:lnTo>
                      <a:pt x="655" y="360"/>
                    </a:lnTo>
                    <a:lnTo>
                      <a:pt x="653" y="368"/>
                    </a:lnTo>
                    <a:lnTo>
                      <a:pt x="647" y="374"/>
                    </a:lnTo>
                    <a:lnTo>
                      <a:pt x="639" y="378"/>
                    </a:lnTo>
                    <a:lnTo>
                      <a:pt x="619" y="382"/>
                    </a:lnTo>
                    <a:lnTo>
                      <a:pt x="609" y="384"/>
                    </a:lnTo>
                    <a:lnTo>
                      <a:pt x="597" y="388"/>
                    </a:lnTo>
                    <a:lnTo>
                      <a:pt x="545" y="388"/>
                    </a:lnTo>
                    <a:lnTo>
                      <a:pt x="545" y="554"/>
                    </a:lnTo>
                    <a:lnTo>
                      <a:pt x="613" y="632"/>
                    </a:lnTo>
                    <a:lnTo>
                      <a:pt x="553" y="642"/>
                    </a:lnTo>
                    <a:lnTo>
                      <a:pt x="523" y="646"/>
                    </a:lnTo>
                    <a:lnTo>
                      <a:pt x="489" y="648"/>
                    </a:lnTo>
                    <a:lnTo>
                      <a:pt x="457" y="648"/>
                    </a:lnTo>
                    <a:lnTo>
                      <a:pt x="425" y="646"/>
                    </a:lnTo>
                    <a:lnTo>
                      <a:pt x="393" y="642"/>
                    </a:lnTo>
                    <a:lnTo>
                      <a:pt x="379" y="638"/>
                    </a:lnTo>
                    <a:lnTo>
                      <a:pt x="367" y="634"/>
                    </a:lnTo>
                    <a:lnTo>
                      <a:pt x="361" y="632"/>
                    </a:lnTo>
                    <a:lnTo>
                      <a:pt x="357" y="626"/>
                    </a:lnTo>
                    <a:lnTo>
                      <a:pt x="353" y="622"/>
                    </a:lnTo>
                    <a:lnTo>
                      <a:pt x="349" y="620"/>
                    </a:lnTo>
                    <a:lnTo>
                      <a:pt x="118" y="620"/>
                    </a:lnTo>
                    <a:lnTo>
                      <a:pt x="110" y="612"/>
                    </a:lnTo>
                    <a:lnTo>
                      <a:pt x="102" y="606"/>
                    </a:lnTo>
                    <a:lnTo>
                      <a:pt x="92" y="602"/>
                    </a:lnTo>
                    <a:lnTo>
                      <a:pt x="78" y="600"/>
                    </a:lnTo>
                    <a:lnTo>
                      <a:pt x="66" y="602"/>
                    </a:lnTo>
                    <a:lnTo>
                      <a:pt x="56" y="604"/>
                    </a:lnTo>
                    <a:lnTo>
                      <a:pt x="48" y="608"/>
                    </a:lnTo>
                    <a:lnTo>
                      <a:pt x="38" y="608"/>
                    </a:lnTo>
                    <a:lnTo>
                      <a:pt x="20" y="608"/>
                    </a:lnTo>
                    <a:lnTo>
                      <a:pt x="12" y="608"/>
                    </a:lnTo>
                    <a:lnTo>
                      <a:pt x="0" y="608"/>
                    </a:lnTo>
                    <a:lnTo>
                      <a:pt x="4" y="592"/>
                    </a:lnTo>
                    <a:lnTo>
                      <a:pt x="4" y="574"/>
                    </a:lnTo>
                    <a:lnTo>
                      <a:pt x="4" y="546"/>
                    </a:lnTo>
                    <a:lnTo>
                      <a:pt x="6" y="536"/>
                    </a:lnTo>
                    <a:lnTo>
                      <a:pt x="10" y="524"/>
                    </a:lnTo>
                    <a:lnTo>
                      <a:pt x="20" y="498"/>
                    </a:lnTo>
                    <a:lnTo>
                      <a:pt x="24" y="484"/>
                    </a:lnTo>
                    <a:lnTo>
                      <a:pt x="26" y="470"/>
                    </a:lnTo>
                    <a:lnTo>
                      <a:pt x="32" y="442"/>
                    </a:lnTo>
                    <a:lnTo>
                      <a:pt x="34" y="430"/>
                    </a:lnTo>
                    <a:lnTo>
                      <a:pt x="38" y="416"/>
                    </a:lnTo>
                    <a:lnTo>
                      <a:pt x="44" y="402"/>
                    </a:lnTo>
                    <a:lnTo>
                      <a:pt x="52" y="390"/>
                    </a:lnTo>
                    <a:lnTo>
                      <a:pt x="72" y="370"/>
                    </a:lnTo>
                    <a:lnTo>
                      <a:pt x="90" y="348"/>
                    </a:lnTo>
                    <a:lnTo>
                      <a:pt x="100" y="334"/>
                    </a:lnTo>
                    <a:lnTo>
                      <a:pt x="106" y="320"/>
                    </a:lnTo>
                    <a:lnTo>
                      <a:pt x="110" y="304"/>
                    </a:lnTo>
                    <a:lnTo>
                      <a:pt x="112" y="286"/>
                    </a:lnTo>
                    <a:lnTo>
                      <a:pt x="110" y="270"/>
                    </a:lnTo>
                    <a:lnTo>
                      <a:pt x="106" y="256"/>
                    </a:lnTo>
                    <a:lnTo>
                      <a:pt x="100" y="244"/>
                    </a:lnTo>
                    <a:lnTo>
                      <a:pt x="92" y="232"/>
                    </a:lnTo>
                    <a:lnTo>
                      <a:pt x="84" y="220"/>
                    </a:lnTo>
                    <a:lnTo>
                      <a:pt x="78" y="208"/>
                    </a:lnTo>
                    <a:lnTo>
                      <a:pt x="74" y="196"/>
                    </a:lnTo>
                    <a:lnTo>
                      <a:pt x="72" y="180"/>
                    </a:lnTo>
                    <a:lnTo>
                      <a:pt x="72" y="176"/>
                    </a:lnTo>
                    <a:lnTo>
                      <a:pt x="76" y="170"/>
                    </a:lnTo>
                    <a:lnTo>
                      <a:pt x="82" y="160"/>
                    </a:lnTo>
                    <a:lnTo>
                      <a:pt x="86" y="152"/>
                    </a:lnTo>
                    <a:lnTo>
                      <a:pt x="88" y="146"/>
                    </a:lnTo>
                    <a:lnTo>
                      <a:pt x="88" y="140"/>
                    </a:lnTo>
                    <a:lnTo>
                      <a:pt x="86" y="128"/>
                    </a:lnTo>
                    <a:lnTo>
                      <a:pt x="80" y="116"/>
                    </a:lnTo>
                    <a:lnTo>
                      <a:pt x="68" y="90"/>
                    </a:lnTo>
                    <a:lnTo>
                      <a:pt x="54" y="64"/>
                    </a:lnTo>
                    <a:lnTo>
                      <a:pt x="48" y="48"/>
                    </a:lnTo>
                    <a:lnTo>
                      <a:pt x="42" y="32"/>
                    </a:lnTo>
                    <a:lnTo>
                      <a:pt x="30" y="22"/>
                    </a:lnTo>
                    <a:lnTo>
                      <a:pt x="28" y="20"/>
                    </a:lnTo>
                    <a:close/>
                  </a:path>
                </a:pathLst>
              </a:custGeom>
              <a:grpFill/>
              <a:ln w="3175" cmpd="sng">
                <a:solidFill>
                  <a:schemeClr val="accent5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GB" dirty="0"/>
              </a:p>
            </p:txBody>
          </p:sp>
          <p:sp>
            <p:nvSpPr>
              <p:cNvPr id="41" name="Burundi"/>
              <p:cNvSpPr>
                <a:spLocks/>
              </p:cNvSpPr>
              <p:nvPr/>
            </p:nvSpPr>
            <p:spPr bwMode="auto">
              <a:xfrm>
                <a:off x="5764213" y="4686300"/>
                <a:ext cx="117475" cy="133350"/>
              </a:xfrm>
              <a:custGeom>
                <a:avLst/>
                <a:gdLst/>
                <a:ahLst/>
                <a:cxnLst>
                  <a:cxn ang="0">
                    <a:pos x="14" y="86"/>
                  </a:cxn>
                  <a:cxn ang="0">
                    <a:pos x="12" y="78"/>
                  </a:cxn>
                  <a:cxn ang="0">
                    <a:pos x="10" y="70"/>
                  </a:cxn>
                  <a:cxn ang="0">
                    <a:pos x="12" y="56"/>
                  </a:cxn>
                  <a:cxn ang="0">
                    <a:pos x="12" y="50"/>
                  </a:cxn>
                  <a:cxn ang="0">
                    <a:pos x="10" y="42"/>
                  </a:cxn>
                  <a:cxn ang="0">
                    <a:pos x="8" y="38"/>
                  </a:cxn>
                  <a:cxn ang="0">
                    <a:pos x="4" y="34"/>
                  </a:cxn>
                  <a:cxn ang="0">
                    <a:pos x="0" y="30"/>
                  </a:cxn>
                  <a:cxn ang="0">
                    <a:pos x="0" y="24"/>
                  </a:cxn>
                  <a:cxn ang="0">
                    <a:pos x="0" y="22"/>
                  </a:cxn>
                  <a:cxn ang="0">
                    <a:pos x="2" y="18"/>
                  </a:cxn>
                  <a:cxn ang="0">
                    <a:pos x="8" y="16"/>
                  </a:cxn>
                  <a:cxn ang="0">
                    <a:pos x="14" y="18"/>
                  </a:cxn>
                  <a:cxn ang="0">
                    <a:pos x="20" y="22"/>
                  </a:cxn>
                  <a:cxn ang="0">
                    <a:pos x="24" y="26"/>
                  </a:cxn>
                  <a:cxn ang="0">
                    <a:pos x="30" y="28"/>
                  </a:cxn>
                  <a:cxn ang="0">
                    <a:pos x="38" y="26"/>
                  </a:cxn>
                  <a:cxn ang="0">
                    <a:pos x="44" y="24"/>
                  </a:cxn>
                  <a:cxn ang="0">
                    <a:pos x="48" y="18"/>
                  </a:cxn>
                  <a:cxn ang="0">
                    <a:pos x="52" y="14"/>
                  </a:cxn>
                  <a:cxn ang="0">
                    <a:pos x="54" y="8"/>
                  </a:cxn>
                  <a:cxn ang="0">
                    <a:pos x="58" y="4"/>
                  </a:cxn>
                  <a:cxn ang="0">
                    <a:pos x="64" y="2"/>
                  </a:cxn>
                  <a:cxn ang="0">
                    <a:pos x="72" y="0"/>
                  </a:cxn>
                  <a:cxn ang="0">
                    <a:pos x="78" y="2"/>
                  </a:cxn>
                  <a:cxn ang="0">
                    <a:pos x="82" y="6"/>
                  </a:cxn>
                  <a:cxn ang="0">
                    <a:pos x="84" y="12"/>
                  </a:cxn>
                  <a:cxn ang="0">
                    <a:pos x="84" y="18"/>
                  </a:cxn>
                  <a:cxn ang="0">
                    <a:pos x="84" y="24"/>
                  </a:cxn>
                  <a:cxn ang="0">
                    <a:pos x="86" y="30"/>
                  </a:cxn>
                  <a:cxn ang="0">
                    <a:pos x="90" y="34"/>
                  </a:cxn>
                  <a:cxn ang="0">
                    <a:pos x="98" y="36"/>
                  </a:cxn>
                  <a:cxn ang="0">
                    <a:pos x="98" y="40"/>
                  </a:cxn>
                  <a:cxn ang="0">
                    <a:pos x="96" y="36"/>
                  </a:cxn>
                  <a:cxn ang="0">
                    <a:pos x="98" y="40"/>
                  </a:cxn>
                  <a:cxn ang="0">
                    <a:pos x="100" y="42"/>
                  </a:cxn>
                  <a:cxn ang="0">
                    <a:pos x="98" y="48"/>
                  </a:cxn>
                  <a:cxn ang="0">
                    <a:pos x="96" y="52"/>
                  </a:cxn>
                  <a:cxn ang="0">
                    <a:pos x="86" y="62"/>
                  </a:cxn>
                  <a:cxn ang="0">
                    <a:pos x="76" y="70"/>
                  </a:cxn>
                  <a:cxn ang="0">
                    <a:pos x="72" y="76"/>
                  </a:cxn>
                  <a:cxn ang="0">
                    <a:pos x="70" y="80"/>
                  </a:cxn>
                  <a:cxn ang="0">
                    <a:pos x="66" y="90"/>
                  </a:cxn>
                  <a:cxn ang="0">
                    <a:pos x="60" y="102"/>
                  </a:cxn>
                  <a:cxn ang="0">
                    <a:pos x="50" y="110"/>
                  </a:cxn>
                  <a:cxn ang="0">
                    <a:pos x="46" y="114"/>
                  </a:cxn>
                  <a:cxn ang="0">
                    <a:pos x="40" y="114"/>
                  </a:cxn>
                  <a:cxn ang="0">
                    <a:pos x="32" y="114"/>
                  </a:cxn>
                  <a:cxn ang="0">
                    <a:pos x="28" y="102"/>
                  </a:cxn>
                  <a:cxn ang="0">
                    <a:pos x="24" y="96"/>
                  </a:cxn>
                  <a:cxn ang="0">
                    <a:pos x="18" y="92"/>
                  </a:cxn>
                  <a:cxn ang="0">
                    <a:pos x="16" y="88"/>
                  </a:cxn>
                  <a:cxn ang="0">
                    <a:pos x="12" y="82"/>
                  </a:cxn>
                  <a:cxn ang="0">
                    <a:pos x="6" y="82"/>
                  </a:cxn>
                  <a:cxn ang="0">
                    <a:pos x="6" y="84"/>
                  </a:cxn>
                  <a:cxn ang="0">
                    <a:pos x="14" y="86"/>
                  </a:cxn>
                </a:cxnLst>
                <a:rect l="0" t="0" r="r" b="b"/>
                <a:pathLst>
                  <a:path w="100" h="114">
                    <a:moveTo>
                      <a:pt x="14" y="86"/>
                    </a:moveTo>
                    <a:lnTo>
                      <a:pt x="12" y="78"/>
                    </a:lnTo>
                    <a:lnTo>
                      <a:pt x="10" y="70"/>
                    </a:lnTo>
                    <a:lnTo>
                      <a:pt x="12" y="56"/>
                    </a:lnTo>
                    <a:lnTo>
                      <a:pt x="12" y="50"/>
                    </a:lnTo>
                    <a:lnTo>
                      <a:pt x="10" y="42"/>
                    </a:lnTo>
                    <a:lnTo>
                      <a:pt x="8" y="38"/>
                    </a:lnTo>
                    <a:lnTo>
                      <a:pt x="4" y="34"/>
                    </a:lnTo>
                    <a:lnTo>
                      <a:pt x="0" y="30"/>
                    </a:lnTo>
                    <a:lnTo>
                      <a:pt x="0" y="24"/>
                    </a:lnTo>
                    <a:lnTo>
                      <a:pt x="0" y="22"/>
                    </a:lnTo>
                    <a:lnTo>
                      <a:pt x="2" y="18"/>
                    </a:lnTo>
                    <a:lnTo>
                      <a:pt x="8" y="16"/>
                    </a:lnTo>
                    <a:lnTo>
                      <a:pt x="14" y="18"/>
                    </a:lnTo>
                    <a:lnTo>
                      <a:pt x="20" y="22"/>
                    </a:lnTo>
                    <a:lnTo>
                      <a:pt x="24" y="26"/>
                    </a:lnTo>
                    <a:lnTo>
                      <a:pt x="30" y="28"/>
                    </a:lnTo>
                    <a:lnTo>
                      <a:pt x="38" y="26"/>
                    </a:lnTo>
                    <a:lnTo>
                      <a:pt x="44" y="24"/>
                    </a:lnTo>
                    <a:lnTo>
                      <a:pt x="48" y="18"/>
                    </a:lnTo>
                    <a:lnTo>
                      <a:pt x="52" y="14"/>
                    </a:lnTo>
                    <a:lnTo>
                      <a:pt x="54" y="8"/>
                    </a:lnTo>
                    <a:lnTo>
                      <a:pt x="58" y="4"/>
                    </a:lnTo>
                    <a:lnTo>
                      <a:pt x="64" y="2"/>
                    </a:lnTo>
                    <a:lnTo>
                      <a:pt x="72" y="0"/>
                    </a:lnTo>
                    <a:lnTo>
                      <a:pt x="78" y="2"/>
                    </a:lnTo>
                    <a:lnTo>
                      <a:pt x="82" y="6"/>
                    </a:lnTo>
                    <a:lnTo>
                      <a:pt x="84" y="12"/>
                    </a:lnTo>
                    <a:lnTo>
                      <a:pt x="84" y="18"/>
                    </a:lnTo>
                    <a:lnTo>
                      <a:pt x="84" y="24"/>
                    </a:lnTo>
                    <a:lnTo>
                      <a:pt x="86" y="30"/>
                    </a:lnTo>
                    <a:lnTo>
                      <a:pt x="90" y="34"/>
                    </a:lnTo>
                    <a:lnTo>
                      <a:pt x="98" y="36"/>
                    </a:lnTo>
                    <a:lnTo>
                      <a:pt x="98" y="40"/>
                    </a:lnTo>
                    <a:lnTo>
                      <a:pt x="96" y="36"/>
                    </a:lnTo>
                    <a:lnTo>
                      <a:pt x="98" y="40"/>
                    </a:lnTo>
                    <a:lnTo>
                      <a:pt x="100" y="42"/>
                    </a:lnTo>
                    <a:lnTo>
                      <a:pt x="98" y="48"/>
                    </a:lnTo>
                    <a:lnTo>
                      <a:pt x="96" y="52"/>
                    </a:lnTo>
                    <a:lnTo>
                      <a:pt x="86" y="62"/>
                    </a:lnTo>
                    <a:lnTo>
                      <a:pt x="76" y="70"/>
                    </a:lnTo>
                    <a:lnTo>
                      <a:pt x="72" y="76"/>
                    </a:lnTo>
                    <a:lnTo>
                      <a:pt x="70" y="80"/>
                    </a:lnTo>
                    <a:lnTo>
                      <a:pt x="66" y="90"/>
                    </a:lnTo>
                    <a:lnTo>
                      <a:pt x="60" y="102"/>
                    </a:lnTo>
                    <a:lnTo>
                      <a:pt x="50" y="110"/>
                    </a:lnTo>
                    <a:lnTo>
                      <a:pt x="46" y="114"/>
                    </a:lnTo>
                    <a:lnTo>
                      <a:pt x="40" y="114"/>
                    </a:lnTo>
                    <a:lnTo>
                      <a:pt x="32" y="114"/>
                    </a:lnTo>
                    <a:lnTo>
                      <a:pt x="28" y="102"/>
                    </a:lnTo>
                    <a:lnTo>
                      <a:pt x="24" y="96"/>
                    </a:lnTo>
                    <a:lnTo>
                      <a:pt x="18" y="92"/>
                    </a:lnTo>
                    <a:lnTo>
                      <a:pt x="16" y="88"/>
                    </a:lnTo>
                    <a:lnTo>
                      <a:pt x="12" y="82"/>
                    </a:lnTo>
                    <a:lnTo>
                      <a:pt x="6" y="82"/>
                    </a:lnTo>
                    <a:lnTo>
                      <a:pt x="6" y="84"/>
                    </a:lnTo>
                    <a:lnTo>
                      <a:pt x="14" y="86"/>
                    </a:lnTo>
                    <a:close/>
                  </a:path>
                </a:pathLst>
              </a:custGeom>
              <a:grpFill/>
              <a:ln w="3175" cmpd="sng">
                <a:solidFill>
                  <a:schemeClr val="accent5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GB" dirty="0"/>
              </a:p>
            </p:txBody>
          </p:sp>
          <p:sp>
            <p:nvSpPr>
              <p:cNvPr id="42" name="Democratic Republic of the Congo (Zaire)"/>
              <p:cNvSpPr>
                <a:spLocks/>
              </p:cNvSpPr>
              <p:nvPr/>
            </p:nvSpPr>
            <p:spPr bwMode="auto">
              <a:xfrm>
                <a:off x="4705350" y="4202113"/>
                <a:ext cx="1189037" cy="1182687"/>
              </a:xfrm>
              <a:custGeom>
                <a:avLst/>
                <a:gdLst/>
                <a:ahLst/>
                <a:cxnLst>
                  <a:cxn ang="0">
                    <a:pos x="347" y="104"/>
                  </a:cxn>
                  <a:cxn ang="0">
                    <a:pos x="377" y="14"/>
                  </a:cxn>
                  <a:cxn ang="0">
                    <a:pos x="431" y="36"/>
                  </a:cxn>
                  <a:cxn ang="0">
                    <a:pos x="545" y="62"/>
                  </a:cxn>
                  <a:cxn ang="0">
                    <a:pos x="585" y="30"/>
                  </a:cxn>
                  <a:cxn ang="0">
                    <a:pos x="645" y="20"/>
                  </a:cxn>
                  <a:cxn ang="0">
                    <a:pos x="697" y="16"/>
                  </a:cxn>
                  <a:cxn ang="0">
                    <a:pos x="757" y="12"/>
                  </a:cxn>
                  <a:cxn ang="0">
                    <a:pos x="807" y="4"/>
                  </a:cxn>
                  <a:cxn ang="0">
                    <a:pos x="853" y="50"/>
                  </a:cxn>
                  <a:cxn ang="0">
                    <a:pos x="895" y="44"/>
                  </a:cxn>
                  <a:cxn ang="0">
                    <a:pos x="927" y="36"/>
                  </a:cxn>
                  <a:cxn ang="0">
                    <a:pos x="961" y="62"/>
                  </a:cxn>
                  <a:cxn ang="0">
                    <a:pos x="987" y="84"/>
                  </a:cxn>
                  <a:cxn ang="0">
                    <a:pos x="997" y="120"/>
                  </a:cxn>
                  <a:cxn ang="0">
                    <a:pos x="993" y="148"/>
                  </a:cxn>
                  <a:cxn ang="0">
                    <a:pos x="1015" y="176"/>
                  </a:cxn>
                  <a:cxn ang="0">
                    <a:pos x="949" y="256"/>
                  </a:cxn>
                  <a:cxn ang="0">
                    <a:pos x="927" y="369"/>
                  </a:cxn>
                  <a:cxn ang="0">
                    <a:pos x="903" y="411"/>
                  </a:cxn>
                  <a:cxn ang="0">
                    <a:pos x="909" y="447"/>
                  </a:cxn>
                  <a:cxn ang="0">
                    <a:pos x="917" y="497"/>
                  </a:cxn>
                  <a:cxn ang="0">
                    <a:pos x="913" y="543"/>
                  </a:cxn>
                  <a:cxn ang="0">
                    <a:pos x="923" y="625"/>
                  </a:cxn>
                  <a:cxn ang="0">
                    <a:pos x="971" y="697"/>
                  </a:cxn>
                  <a:cxn ang="0">
                    <a:pos x="929" y="737"/>
                  </a:cxn>
                  <a:cxn ang="0">
                    <a:pos x="891" y="767"/>
                  </a:cxn>
                  <a:cxn ang="0">
                    <a:pos x="873" y="801"/>
                  </a:cxn>
                  <a:cxn ang="0">
                    <a:pos x="865" y="903"/>
                  </a:cxn>
                  <a:cxn ang="0">
                    <a:pos x="923" y="961"/>
                  </a:cxn>
                  <a:cxn ang="0">
                    <a:pos x="915" y="1007"/>
                  </a:cxn>
                  <a:cxn ang="0">
                    <a:pos x="873" y="977"/>
                  </a:cxn>
                  <a:cxn ang="0">
                    <a:pos x="821" y="947"/>
                  </a:cxn>
                  <a:cxn ang="0">
                    <a:pos x="787" y="929"/>
                  </a:cxn>
                  <a:cxn ang="0">
                    <a:pos x="707" y="913"/>
                  </a:cxn>
                  <a:cxn ang="0">
                    <a:pos x="661" y="905"/>
                  </a:cxn>
                  <a:cxn ang="0">
                    <a:pos x="639" y="887"/>
                  </a:cxn>
                  <a:cxn ang="0">
                    <a:pos x="553" y="895"/>
                  </a:cxn>
                  <a:cxn ang="0">
                    <a:pos x="543" y="867"/>
                  </a:cxn>
                  <a:cxn ang="0">
                    <a:pos x="523" y="819"/>
                  </a:cxn>
                  <a:cxn ang="0">
                    <a:pos x="427" y="669"/>
                  </a:cxn>
                  <a:cxn ang="0">
                    <a:pos x="393" y="689"/>
                  </a:cxn>
                  <a:cxn ang="0">
                    <a:pos x="341" y="723"/>
                  </a:cxn>
                  <a:cxn ang="0">
                    <a:pos x="263" y="697"/>
                  </a:cxn>
                  <a:cxn ang="0">
                    <a:pos x="232" y="613"/>
                  </a:cxn>
                  <a:cxn ang="0">
                    <a:pos x="34" y="609"/>
                  </a:cxn>
                  <a:cxn ang="0">
                    <a:pos x="6" y="599"/>
                  </a:cxn>
                  <a:cxn ang="0">
                    <a:pos x="22" y="551"/>
                  </a:cxn>
                  <a:cxn ang="0">
                    <a:pos x="76" y="541"/>
                  </a:cxn>
                  <a:cxn ang="0">
                    <a:pos x="110" y="557"/>
                  </a:cxn>
                  <a:cxn ang="0">
                    <a:pos x="164" y="535"/>
                  </a:cxn>
                  <a:cxn ang="0">
                    <a:pos x="198" y="505"/>
                  </a:cxn>
                  <a:cxn ang="0">
                    <a:pos x="218" y="411"/>
                  </a:cxn>
                  <a:cxn ang="0">
                    <a:pos x="293" y="305"/>
                  </a:cxn>
                  <a:cxn ang="0">
                    <a:pos x="317" y="176"/>
                  </a:cxn>
                </a:cxnLst>
                <a:rect l="0" t="0" r="r" b="b"/>
                <a:pathLst>
                  <a:path w="1017" h="1011">
                    <a:moveTo>
                      <a:pt x="317" y="176"/>
                    </a:moveTo>
                    <a:lnTo>
                      <a:pt x="323" y="164"/>
                    </a:lnTo>
                    <a:lnTo>
                      <a:pt x="331" y="154"/>
                    </a:lnTo>
                    <a:lnTo>
                      <a:pt x="339" y="144"/>
                    </a:lnTo>
                    <a:lnTo>
                      <a:pt x="345" y="132"/>
                    </a:lnTo>
                    <a:lnTo>
                      <a:pt x="347" y="118"/>
                    </a:lnTo>
                    <a:lnTo>
                      <a:pt x="347" y="104"/>
                    </a:lnTo>
                    <a:lnTo>
                      <a:pt x="345" y="76"/>
                    </a:lnTo>
                    <a:lnTo>
                      <a:pt x="345" y="66"/>
                    </a:lnTo>
                    <a:lnTo>
                      <a:pt x="349" y="54"/>
                    </a:lnTo>
                    <a:lnTo>
                      <a:pt x="355" y="42"/>
                    </a:lnTo>
                    <a:lnTo>
                      <a:pt x="361" y="32"/>
                    </a:lnTo>
                    <a:lnTo>
                      <a:pt x="369" y="22"/>
                    </a:lnTo>
                    <a:lnTo>
                      <a:pt x="377" y="14"/>
                    </a:lnTo>
                    <a:lnTo>
                      <a:pt x="387" y="10"/>
                    </a:lnTo>
                    <a:lnTo>
                      <a:pt x="397" y="8"/>
                    </a:lnTo>
                    <a:lnTo>
                      <a:pt x="405" y="10"/>
                    </a:lnTo>
                    <a:lnTo>
                      <a:pt x="411" y="12"/>
                    </a:lnTo>
                    <a:lnTo>
                      <a:pt x="417" y="18"/>
                    </a:lnTo>
                    <a:lnTo>
                      <a:pt x="423" y="24"/>
                    </a:lnTo>
                    <a:lnTo>
                      <a:pt x="431" y="36"/>
                    </a:lnTo>
                    <a:lnTo>
                      <a:pt x="441" y="44"/>
                    </a:lnTo>
                    <a:lnTo>
                      <a:pt x="451" y="48"/>
                    </a:lnTo>
                    <a:lnTo>
                      <a:pt x="461" y="52"/>
                    </a:lnTo>
                    <a:lnTo>
                      <a:pt x="487" y="60"/>
                    </a:lnTo>
                    <a:lnTo>
                      <a:pt x="513" y="62"/>
                    </a:lnTo>
                    <a:lnTo>
                      <a:pt x="535" y="64"/>
                    </a:lnTo>
                    <a:lnTo>
                      <a:pt x="545" y="62"/>
                    </a:lnTo>
                    <a:lnTo>
                      <a:pt x="551" y="60"/>
                    </a:lnTo>
                    <a:lnTo>
                      <a:pt x="555" y="54"/>
                    </a:lnTo>
                    <a:lnTo>
                      <a:pt x="561" y="48"/>
                    </a:lnTo>
                    <a:lnTo>
                      <a:pt x="565" y="42"/>
                    </a:lnTo>
                    <a:lnTo>
                      <a:pt x="569" y="36"/>
                    </a:lnTo>
                    <a:lnTo>
                      <a:pt x="575" y="32"/>
                    </a:lnTo>
                    <a:lnTo>
                      <a:pt x="585" y="30"/>
                    </a:lnTo>
                    <a:lnTo>
                      <a:pt x="591" y="34"/>
                    </a:lnTo>
                    <a:lnTo>
                      <a:pt x="595" y="36"/>
                    </a:lnTo>
                    <a:lnTo>
                      <a:pt x="599" y="36"/>
                    </a:lnTo>
                    <a:lnTo>
                      <a:pt x="607" y="36"/>
                    </a:lnTo>
                    <a:lnTo>
                      <a:pt x="615" y="34"/>
                    </a:lnTo>
                    <a:lnTo>
                      <a:pt x="631" y="26"/>
                    </a:lnTo>
                    <a:lnTo>
                      <a:pt x="645" y="20"/>
                    </a:lnTo>
                    <a:lnTo>
                      <a:pt x="651" y="16"/>
                    </a:lnTo>
                    <a:lnTo>
                      <a:pt x="659" y="14"/>
                    </a:lnTo>
                    <a:lnTo>
                      <a:pt x="663" y="20"/>
                    </a:lnTo>
                    <a:lnTo>
                      <a:pt x="667" y="22"/>
                    </a:lnTo>
                    <a:lnTo>
                      <a:pt x="677" y="20"/>
                    </a:lnTo>
                    <a:lnTo>
                      <a:pt x="689" y="20"/>
                    </a:lnTo>
                    <a:lnTo>
                      <a:pt x="697" y="16"/>
                    </a:lnTo>
                    <a:lnTo>
                      <a:pt x="699" y="14"/>
                    </a:lnTo>
                    <a:lnTo>
                      <a:pt x="701" y="10"/>
                    </a:lnTo>
                    <a:lnTo>
                      <a:pt x="703" y="0"/>
                    </a:lnTo>
                    <a:lnTo>
                      <a:pt x="713" y="0"/>
                    </a:lnTo>
                    <a:lnTo>
                      <a:pt x="723" y="0"/>
                    </a:lnTo>
                    <a:lnTo>
                      <a:pt x="739" y="6"/>
                    </a:lnTo>
                    <a:lnTo>
                      <a:pt x="757" y="12"/>
                    </a:lnTo>
                    <a:lnTo>
                      <a:pt x="767" y="14"/>
                    </a:lnTo>
                    <a:lnTo>
                      <a:pt x="777" y="14"/>
                    </a:lnTo>
                    <a:lnTo>
                      <a:pt x="787" y="14"/>
                    </a:lnTo>
                    <a:lnTo>
                      <a:pt x="795" y="12"/>
                    </a:lnTo>
                    <a:lnTo>
                      <a:pt x="811" y="8"/>
                    </a:lnTo>
                    <a:lnTo>
                      <a:pt x="805" y="0"/>
                    </a:lnTo>
                    <a:lnTo>
                      <a:pt x="807" y="4"/>
                    </a:lnTo>
                    <a:lnTo>
                      <a:pt x="809" y="8"/>
                    </a:lnTo>
                    <a:lnTo>
                      <a:pt x="815" y="12"/>
                    </a:lnTo>
                    <a:lnTo>
                      <a:pt x="821" y="16"/>
                    </a:lnTo>
                    <a:lnTo>
                      <a:pt x="829" y="20"/>
                    </a:lnTo>
                    <a:lnTo>
                      <a:pt x="835" y="26"/>
                    </a:lnTo>
                    <a:lnTo>
                      <a:pt x="845" y="42"/>
                    </a:lnTo>
                    <a:lnTo>
                      <a:pt x="853" y="50"/>
                    </a:lnTo>
                    <a:lnTo>
                      <a:pt x="859" y="52"/>
                    </a:lnTo>
                    <a:lnTo>
                      <a:pt x="865" y="52"/>
                    </a:lnTo>
                    <a:lnTo>
                      <a:pt x="871" y="50"/>
                    </a:lnTo>
                    <a:lnTo>
                      <a:pt x="875" y="48"/>
                    </a:lnTo>
                    <a:lnTo>
                      <a:pt x="879" y="44"/>
                    </a:lnTo>
                    <a:lnTo>
                      <a:pt x="887" y="42"/>
                    </a:lnTo>
                    <a:lnTo>
                      <a:pt x="895" y="44"/>
                    </a:lnTo>
                    <a:lnTo>
                      <a:pt x="901" y="46"/>
                    </a:lnTo>
                    <a:lnTo>
                      <a:pt x="909" y="48"/>
                    </a:lnTo>
                    <a:lnTo>
                      <a:pt x="917" y="48"/>
                    </a:lnTo>
                    <a:lnTo>
                      <a:pt x="919" y="48"/>
                    </a:lnTo>
                    <a:lnTo>
                      <a:pt x="921" y="46"/>
                    </a:lnTo>
                    <a:lnTo>
                      <a:pt x="925" y="42"/>
                    </a:lnTo>
                    <a:lnTo>
                      <a:pt x="927" y="36"/>
                    </a:lnTo>
                    <a:lnTo>
                      <a:pt x="931" y="36"/>
                    </a:lnTo>
                    <a:lnTo>
                      <a:pt x="933" y="34"/>
                    </a:lnTo>
                    <a:lnTo>
                      <a:pt x="939" y="36"/>
                    </a:lnTo>
                    <a:lnTo>
                      <a:pt x="945" y="40"/>
                    </a:lnTo>
                    <a:lnTo>
                      <a:pt x="949" y="44"/>
                    </a:lnTo>
                    <a:lnTo>
                      <a:pt x="953" y="50"/>
                    </a:lnTo>
                    <a:lnTo>
                      <a:pt x="961" y="62"/>
                    </a:lnTo>
                    <a:lnTo>
                      <a:pt x="965" y="68"/>
                    </a:lnTo>
                    <a:lnTo>
                      <a:pt x="971" y="70"/>
                    </a:lnTo>
                    <a:lnTo>
                      <a:pt x="981" y="72"/>
                    </a:lnTo>
                    <a:lnTo>
                      <a:pt x="985" y="72"/>
                    </a:lnTo>
                    <a:lnTo>
                      <a:pt x="987" y="74"/>
                    </a:lnTo>
                    <a:lnTo>
                      <a:pt x="987" y="78"/>
                    </a:lnTo>
                    <a:lnTo>
                      <a:pt x="987" y="84"/>
                    </a:lnTo>
                    <a:lnTo>
                      <a:pt x="989" y="88"/>
                    </a:lnTo>
                    <a:lnTo>
                      <a:pt x="991" y="90"/>
                    </a:lnTo>
                    <a:lnTo>
                      <a:pt x="995" y="90"/>
                    </a:lnTo>
                    <a:lnTo>
                      <a:pt x="997" y="96"/>
                    </a:lnTo>
                    <a:lnTo>
                      <a:pt x="997" y="102"/>
                    </a:lnTo>
                    <a:lnTo>
                      <a:pt x="995" y="116"/>
                    </a:lnTo>
                    <a:lnTo>
                      <a:pt x="997" y="120"/>
                    </a:lnTo>
                    <a:lnTo>
                      <a:pt x="997" y="124"/>
                    </a:lnTo>
                    <a:lnTo>
                      <a:pt x="999" y="126"/>
                    </a:lnTo>
                    <a:lnTo>
                      <a:pt x="999" y="130"/>
                    </a:lnTo>
                    <a:lnTo>
                      <a:pt x="999" y="136"/>
                    </a:lnTo>
                    <a:lnTo>
                      <a:pt x="997" y="138"/>
                    </a:lnTo>
                    <a:lnTo>
                      <a:pt x="995" y="142"/>
                    </a:lnTo>
                    <a:lnTo>
                      <a:pt x="993" y="148"/>
                    </a:lnTo>
                    <a:lnTo>
                      <a:pt x="995" y="152"/>
                    </a:lnTo>
                    <a:lnTo>
                      <a:pt x="997" y="154"/>
                    </a:lnTo>
                    <a:lnTo>
                      <a:pt x="1005" y="158"/>
                    </a:lnTo>
                    <a:lnTo>
                      <a:pt x="1013" y="160"/>
                    </a:lnTo>
                    <a:lnTo>
                      <a:pt x="1017" y="164"/>
                    </a:lnTo>
                    <a:lnTo>
                      <a:pt x="1017" y="168"/>
                    </a:lnTo>
                    <a:lnTo>
                      <a:pt x="1015" y="176"/>
                    </a:lnTo>
                    <a:lnTo>
                      <a:pt x="1011" y="182"/>
                    </a:lnTo>
                    <a:lnTo>
                      <a:pt x="997" y="192"/>
                    </a:lnTo>
                    <a:lnTo>
                      <a:pt x="961" y="230"/>
                    </a:lnTo>
                    <a:lnTo>
                      <a:pt x="953" y="236"/>
                    </a:lnTo>
                    <a:lnTo>
                      <a:pt x="951" y="240"/>
                    </a:lnTo>
                    <a:lnTo>
                      <a:pt x="949" y="244"/>
                    </a:lnTo>
                    <a:lnTo>
                      <a:pt x="949" y="256"/>
                    </a:lnTo>
                    <a:lnTo>
                      <a:pt x="947" y="268"/>
                    </a:lnTo>
                    <a:lnTo>
                      <a:pt x="941" y="290"/>
                    </a:lnTo>
                    <a:lnTo>
                      <a:pt x="937" y="319"/>
                    </a:lnTo>
                    <a:lnTo>
                      <a:pt x="935" y="333"/>
                    </a:lnTo>
                    <a:lnTo>
                      <a:pt x="933" y="347"/>
                    </a:lnTo>
                    <a:lnTo>
                      <a:pt x="935" y="363"/>
                    </a:lnTo>
                    <a:lnTo>
                      <a:pt x="927" y="369"/>
                    </a:lnTo>
                    <a:lnTo>
                      <a:pt x="919" y="375"/>
                    </a:lnTo>
                    <a:lnTo>
                      <a:pt x="915" y="383"/>
                    </a:lnTo>
                    <a:lnTo>
                      <a:pt x="913" y="389"/>
                    </a:lnTo>
                    <a:lnTo>
                      <a:pt x="915" y="397"/>
                    </a:lnTo>
                    <a:lnTo>
                      <a:pt x="915" y="403"/>
                    </a:lnTo>
                    <a:lnTo>
                      <a:pt x="911" y="405"/>
                    </a:lnTo>
                    <a:lnTo>
                      <a:pt x="903" y="411"/>
                    </a:lnTo>
                    <a:lnTo>
                      <a:pt x="899" y="415"/>
                    </a:lnTo>
                    <a:lnTo>
                      <a:pt x="897" y="423"/>
                    </a:lnTo>
                    <a:lnTo>
                      <a:pt x="899" y="427"/>
                    </a:lnTo>
                    <a:lnTo>
                      <a:pt x="899" y="431"/>
                    </a:lnTo>
                    <a:lnTo>
                      <a:pt x="905" y="437"/>
                    </a:lnTo>
                    <a:lnTo>
                      <a:pt x="905" y="443"/>
                    </a:lnTo>
                    <a:lnTo>
                      <a:pt x="909" y="447"/>
                    </a:lnTo>
                    <a:lnTo>
                      <a:pt x="913" y="451"/>
                    </a:lnTo>
                    <a:lnTo>
                      <a:pt x="915" y="455"/>
                    </a:lnTo>
                    <a:lnTo>
                      <a:pt x="917" y="463"/>
                    </a:lnTo>
                    <a:lnTo>
                      <a:pt x="917" y="469"/>
                    </a:lnTo>
                    <a:lnTo>
                      <a:pt x="915" y="483"/>
                    </a:lnTo>
                    <a:lnTo>
                      <a:pt x="917" y="491"/>
                    </a:lnTo>
                    <a:lnTo>
                      <a:pt x="917" y="497"/>
                    </a:lnTo>
                    <a:lnTo>
                      <a:pt x="911" y="495"/>
                    </a:lnTo>
                    <a:lnTo>
                      <a:pt x="911" y="505"/>
                    </a:lnTo>
                    <a:lnTo>
                      <a:pt x="913" y="515"/>
                    </a:lnTo>
                    <a:lnTo>
                      <a:pt x="915" y="519"/>
                    </a:lnTo>
                    <a:lnTo>
                      <a:pt x="915" y="525"/>
                    </a:lnTo>
                    <a:lnTo>
                      <a:pt x="913" y="537"/>
                    </a:lnTo>
                    <a:lnTo>
                      <a:pt x="913" y="543"/>
                    </a:lnTo>
                    <a:lnTo>
                      <a:pt x="911" y="551"/>
                    </a:lnTo>
                    <a:lnTo>
                      <a:pt x="913" y="565"/>
                    </a:lnTo>
                    <a:lnTo>
                      <a:pt x="917" y="577"/>
                    </a:lnTo>
                    <a:lnTo>
                      <a:pt x="921" y="587"/>
                    </a:lnTo>
                    <a:lnTo>
                      <a:pt x="921" y="597"/>
                    </a:lnTo>
                    <a:lnTo>
                      <a:pt x="921" y="613"/>
                    </a:lnTo>
                    <a:lnTo>
                      <a:pt x="923" y="625"/>
                    </a:lnTo>
                    <a:lnTo>
                      <a:pt x="929" y="639"/>
                    </a:lnTo>
                    <a:lnTo>
                      <a:pt x="935" y="653"/>
                    </a:lnTo>
                    <a:lnTo>
                      <a:pt x="941" y="661"/>
                    </a:lnTo>
                    <a:lnTo>
                      <a:pt x="955" y="673"/>
                    </a:lnTo>
                    <a:lnTo>
                      <a:pt x="961" y="677"/>
                    </a:lnTo>
                    <a:lnTo>
                      <a:pt x="967" y="685"/>
                    </a:lnTo>
                    <a:lnTo>
                      <a:pt x="971" y="697"/>
                    </a:lnTo>
                    <a:lnTo>
                      <a:pt x="975" y="707"/>
                    </a:lnTo>
                    <a:lnTo>
                      <a:pt x="979" y="717"/>
                    </a:lnTo>
                    <a:lnTo>
                      <a:pt x="989" y="725"/>
                    </a:lnTo>
                    <a:lnTo>
                      <a:pt x="995" y="731"/>
                    </a:lnTo>
                    <a:lnTo>
                      <a:pt x="959" y="733"/>
                    </a:lnTo>
                    <a:lnTo>
                      <a:pt x="943" y="737"/>
                    </a:lnTo>
                    <a:lnTo>
                      <a:pt x="929" y="737"/>
                    </a:lnTo>
                    <a:lnTo>
                      <a:pt x="915" y="739"/>
                    </a:lnTo>
                    <a:lnTo>
                      <a:pt x="909" y="741"/>
                    </a:lnTo>
                    <a:lnTo>
                      <a:pt x="901" y="745"/>
                    </a:lnTo>
                    <a:lnTo>
                      <a:pt x="897" y="747"/>
                    </a:lnTo>
                    <a:lnTo>
                      <a:pt x="895" y="751"/>
                    </a:lnTo>
                    <a:lnTo>
                      <a:pt x="893" y="759"/>
                    </a:lnTo>
                    <a:lnTo>
                      <a:pt x="891" y="767"/>
                    </a:lnTo>
                    <a:lnTo>
                      <a:pt x="887" y="773"/>
                    </a:lnTo>
                    <a:lnTo>
                      <a:pt x="877" y="781"/>
                    </a:lnTo>
                    <a:lnTo>
                      <a:pt x="871" y="785"/>
                    </a:lnTo>
                    <a:lnTo>
                      <a:pt x="869" y="789"/>
                    </a:lnTo>
                    <a:lnTo>
                      <a:pt x="869" y="791"/>
                    </a:lnTo>
                    <a:lnTo>
                      <a:pt x="869" y="797"/>
                    </a:lnTo>
                    <a:lnTo>
                      <a:pt x="873" y="801"/>
                    </a:lnTo>
                    <a:lnTo>
                      <a:pt x="875" y="805"/>
                    </a:lnTo>
                    <a:lnTo>
                      <a:pt x="877" y="809"/>
                    </a:lnTo>
                    <a:lnTo>
                      <a:pt x="877" y="875"/>
                    </a:lnTo>
                    <a:lnTo>
                      <a:pt x="873" y="881"/>
                    </a:lnTo>
                    <a:lnTo>
                      <a:pt x="869" y="887"/>
                    </a:lnTo>
                    <a:lnTo>
                      <a:pt x="865" y="895"/>
                    </a:lnTo>
                    <a:lnTo>
                      <a:pt x="865" y="903"/>
                    </a:lnTo>
                    <a:lnTo>
                      <a:pt x="865" y="913"/>
                    </a:lnTo>
                    <a:lnTo>
                      <a:pt x="869" y="921"/>
                    </a:lnTo>
                    <a:lnTo>
                      <a:pt x="873" y="929"/>
                    </a:lnTo>
                    <a:lnTo>
                      <a:pt x="879" y="937"/>
                    </a:lnTo>
                    <a:lnTo>
                      <a:pt x="893" y="951"/>
                    </a:lnTo>
                    <a:lnTo>
                      <a:pt x="907" y="961"/>
                    </a:lnTo>
                    <a:lnTo>
                      <a:pt x="923" y="961"/>
                    </a:lnTo>
                    <a:lnTo>
                      <a:pt x="925" y="957"/>
                    </a:lnTo>
                    <a:lnTo>
                      <a:pt x="929" y="953"/>
                    </a:lnTo>
                    <a:lnTo>
                      <a:pt x="939" y="947"/>
                    </a:lnTo>
                    <a:lnTo>
                      <a:pt x="939" y="1005"/>
                    </a:lnTo>
                    <a:lnTo>
                      <a:pt x="929" y="1005"/>
                    </a:lnTo>
                    <a:lnTo>
                      <a:pt x="919" y="1005"/>
                    </a:lnTo>
                    <a:lnTo>
                      <a:pt x="915" y="1007"/>
                    </a:lnTo>
                    <a:lnTo>
                      <a:pt x="909" y="1009"/>
                    </a:lnTo>
                    <a:lnTo>
                      <a:pt x="905" y="1011"/>
                    </a:lnTo>
                    <a:lnTo>
                      <a:pt x="901" y="1011"/>
                    </a:lnTo>
                    <a:lnTo>
                      <a:pt x="895" y="1011"/>
                    </a:lnTo>
                    <a:lnTo>
                      <a:pt x="891" y="1005"/>
                    </a:lnTo>
                    <a:lnTo>
                      <a:pt x="881" y="993"/>
                    </a:lnTo>
                    <a:lnTo>
                      <a:pt x="873" y="977"/>
                    </a:lnTo>
                    <a:lnTo>
                      <a:pt x="865" y="965"/>
                    </a:lnTo>
                    <a:lnTo>
                      <a:pt x="861" y="961"/>
                    </a:lnTo>
                    <a:lnTo>
                      <a:pt x="855" y="959"/>
                    </a:lnTo>
                    <a:lnTo>
                      <a:pt x="845" y="957"/>
                    </a:lnTo>
                    <a:lnTo>
                      <a:pt x="833" y="953"/>
                    </a:lnTo>
                    <a:lnTo>
                      <a:pt x="827" y="951"/>
                    </a:lnTo>
                    <a:lnTo>
                      <a:pt x="821" y="947"/>
                    </a:lnTo>
                    <a:lnTo>
                      <a:pt x="813" y="941"/>
                    </a:lnTo>
                    <a:lnTo>
                      <a:pt x="809" y="931"/>
                    </a:lnTo>
                    <a:lnTo>
                      <a:pt x="803" y="923"/>
                    </a:lnTo>
                    <a:lnTo>
                      <a:pt x="799" y="919"/>
                    </a:lnTo>
                    <a:lnTo>
                      <a:pt x="795" y="915"/>
                    </a:lnTo>
                    <a:lnTo>
                      <a:pt x="791" y="923"/>
                    </a:lnTo>
                    <a:lnTo>
                      <a:pt x="787" y="929"/>
                    </a:lnTo>
                    <a:lnTo>
                      <a:pt x="781" y="933"/>
                    </a:lnTo>
                    <a:lnTo>
                      <a:pt x="771" y="935"/>
                    </a:lnTo>
                    <a:lnTo>
                      <a:pt x="747" y="933"/>
                    </a:lnTo>
                    <a:lnTo>
                      <a:pt x="735" y="931"/>
                    </a:lnTo>
                    <a:lnTo>
                      <a:pt x="725" y="927"/>
                    </a:lnTo>
                    <a:lnTo>
                      <a:pt x="715" y="921"/>
                    </a:lnTo>
                    <a:lnTo>
                      <a:pt x="707" y="913"/>
                    </a:lnTo>
                    <a:lnTo>
                      <a:pt x="701" y="905"/>
                    </a:lnTo>
                    <a:lnTo>
                      <a:pt x="699" y="895"/>
                    </a:lnTo>
                    <a:lnTo>
                      <a:pt x="693" y="897"/>
                    </a:lnTo>
                    <a:lnTo>
                      <a:pt x="685" y="895"/>
                    </a:lnTo>
                    <a:lnTo>
                      <a:pt x="675" y="897"/>
                    </a:lnTo>
                    <a:lnTo>
                      <a:pt x="669" y="901"/>
                    </a:lnTo>
                    <a:lnTo>
                      <a:pt x="661" y="905"/>
                    </a:lnTo>
                    <a:lnTo>
                      <a:pt x="655" y="907"/>
                    </a:lnTo>
                    <a:lnTo>
                      <a:pt x="651" y="907"/>
                    </a:lnTo>
                    <a:lnTo>
                      <a:pt x="649" y="905"/>
                    </a:lnTo>
                    <a:lnTo>
                      <a:pt x="647" y="897"/>
                    </a:lnTo>
                    <a:lnTo>
                      <a:pt x="647" y="893"/>
                    </a:lnTo>
                    <a:lnTo>
                      <a:pt x="645" y="889"/>
                    </a:lnTo>
                    <a:lnTo>
                      <a:pt x="639" y="887"/>
                    </a:lnTo>
                    <a:lnTo>
                      <a:pt x="631" y="885"/>
                    </a:lnTo>
                    <a:lnTo>
                      <a:pt x="623" y="887"/>
                    </a:lnTo>
                    <a:lnTo>
                      <a:pt x="615" y="887"/>
                    </a:lnTo>
                    <a:lnTo>
                      <a:pt x="597" y="885"/>
                    </a:lnTo>
                    <a:lnTo>
                      <a:pt x="585" y="887"/>
                    </a:lnTo>
                    <a:lnTo>
                      <a:pt x="569" y="891"/>
                    </a:lnTo>
                    <a:lnTo>
                      <a:pt x="553" y="895"/>
                    </a:lnTo>
                    <a:lnTo>
                      <a:pt x="543" y="897"/>
                    </a:lnTo>
                    <a:lnTo>
                      <a:pt x="537" y="895"/>
                    </a:lnTo>
                    <a:lnTo>
                      <a:pt x="535" y="893"/>
                    </a:lnTo>
                    <a:lnTo>
                      <a:pt x="535" y="891"/>
                    </a:lnTo>
                    <a:lnTo>
                      <a:pt x="537" y="883"/>
                    </a:lnTo>
                    <a:lnTo>
                      <a:pt x="539" y="875"/>
                    </a:lnTo>
                    <a:lnTo>
                      <a:pt x="543" y="867"/>
                    </a:lnTo>
                    <a:lnTo>
                      <a:pt x="545" y="857"/>
                    </a:lnTo>
                    <a:lnTo>
                      <a:pt x="543" y="849"/>
                    </a:lnTo>
                    <a:lnTo>
                      <a:pt x="539" y="843"/>
                    </a:lnTo>
                    <a:lnTo>
                      <a:pt x="537" y="837"/>
                    </a:lnTo>
                    <a:lnTo>
                      <a:pt x="535" y="827"/>
                    </a:lnTo>
                    <a:lnTo>
                      <a:pt x="529" y="825"/>
                    </a:lnTo>
                    <a:lnTo>
                      <a:pt x="523" y="819"/>
                    </a:lnTo>
                    <a:lnTo>
                      <a:pt x="519" y="811"/>
                    </a:lnTo>
                    <a:lnTo>
                      <a:pt x="517" y="803"/>
                    </a:lnTo>
                    <a:lnTo>
                      <a:pt x="517" y="683"/>
                    </a:lnTo>
                    <a:lnTo>
                      <a:pt x="445" y="683"/>
                    </a:lnTo>
                    <a:lnTo>
                      <a:pt x="445" y="671"/>
                    </a:lnTo>
                    <a:lnTo>
                      <a:pt x="435" y="671"/>
                    </a:lnTo>
                    <a:lnTo>
                      <a:pt x="427" y="669"/>
                    </a:lnTo>
                    <a:lnTo>
                      <a:pt x="417" y="669"/>
                    </a:lnTo>
                    <a:lnTo>
                      <a:pt x="407" y="667"/>
                    </a:lnTo>
                    <a:lnTo>
                      <a:pt x="399" y="669"/>
                    </a:lnTo>
                    <a:lnTo>
                      <a:pt x="395" y="671"/>
                    </a:lnTo>
                    <a:lnTo>
                      <a:pt x="393" y="673"/>
                    </a:lnTo>
                    <a:lnTo>
                      <a:pt x="391" y="679"/>
                    </a:lnTo>
                    <a:lnTo>
                      <a:pt x="393" y="689"/>
                    </a:lnTo>
                    <a:lnTo>
                      <a:pt x="393" y="695"/>
                    </a:lnTo>
                    <a:lnTo>
                      <a:pt x="391" y="699"/>
                    </a:lnTo>
                    <a:lnTo>
                      <a:pt x="385" y="711"/>
                    </a:lnTo>
                    <a:lnTo>
                      <a:pt x="379" y="717"/>
                    </a:lnTo>
                    <a:lnTo>
                      <a:pt x="369" y="721"/>
                    </a:lnTo>
                    <a:lnTo>
                      <a:pt x="353" y="721"/>
                    </a:lnTo>
                    <a:lnTo>
                      <a:pt x="341" y="723"/>
                    </a:lnTo>
                    <a:lnTo>
                      <a:pt x="331" y="725"/>
                    </a:lnTo>
                    <a:lnTo>
                      <a:pt x="321" y="727"/>
                    </a:lnTo>
                    <a:lnTo>
                      <a:pt x="309" y="727"/>
                    </a:lnTo>
                    <a:lnTo>
                      <a:pt x="295" y="725"/>
                    </a:lnTo>
                    <a:lnTo>
                      <a:pt x="283" y="719"/>
                    </a:lnTo>
                    <a:lnTo>
                      <a:pt x="273" y="709"/>
                    </a:lnTo>
                    <a:lnTo>
                      <a:pt x="263" y="697"/>
                    </a:lnTo>
                    <a:lnTo>
                      <a:pt x="253" y="685"/>
                    </a:lnTo>
                    <a:lnTo>
                      <a:pt x="246" y="671"/>
                    </a:lnTo>
                    <a:lnTo>
                      <a:pt x="242" y="657"/>
                    </a:lnTo>
                    <a:lnTo>
                      <a:pt x="238" y="645"/>
                    </a:lnTo>
                    <a:lnTo>
                      <a:pt x="238" y="629"/>
                    </a:lnTo>
                    <a:lnTo>
                      <a:pt x="236" y="621"/>
                    </a:lnTo>
                    <a:lnTo>
                      <a:pt x="232" y="613"/>
                    </a:lnTo>
                    <a:lnTo>
                      <a:pt x="228" y="609"/>
                    </a:lnTo>
                    <a:lnTo>
                      <a:pt x="222" y="607"/>
                    </a:lnTo>
                    <a:lnTo>
                      <a:pt x="212" y="607"/>
                    </a:lnTo>
                    <a:lnTo>
                      <a:pt x="202" y="609"/>
                    </a:lnTo>
                    <a:lnTo>
                      <a:pt x="190" y="607"/>
                    </a:lnTo>
                    <a:lnTo>
                      <a:pt x="48" y="607"/>
                    </a:lnTo>
                    <a:lnTo>
                      <a:pt x="34" y="609"/>
                    </a:lnTo>
                    <a:lnTo>
                      <a:pt x="20" y="611"/>
                    </a:lnTo>
                    <a:lnTo>
                      <a:pt x="12" y="615"/>
                    </a:lnTo>
                    <a:lnTo>
                      <a:pt x="8" y="619"/>
                    </a:lnTo>
                    <a:lnTo>
                      <a:pt x="4" y="623"/>
                    </a:lnTo>
                    <a:lnTo>
                      <a:pt x="2" y="627"/>
                    </a:lnTo>
                    <a:lnTo>
                      <a:pt x="0" y="601"/>
                    </a:lnTo>
                    <a:lnTo>
                      <a:pt x="6" y="599"/>
                    </a:lnTo>
                    <a:lnTo>
                      <a:pt x="8" y="597"/>
                    </a:lnTo>
                    <a:lnTo>
                      <a:pt x="10" y="591"/>
                    </a:lnTo>
                    <a:lnTo>
                      <a:pt x="10" y="585"/>
                    </a:lnTo>
                    <a:lnTo>
                      <a:pt x="10" y="573"/>
                    </a:lnTo>
                    <a:lnTo>
                      <a:pt x="12" y="561"/>
                    </a:lnTo>
                    <a:lnTo>
                      <a:pt x="16" y="555"/>
                    </a:lnTo>
                    <a:lnTo>
                      <a:pt x="22" y="551"/>
                    </a:lnTo>
                    <a:lnTo>
                      <a:pt x="30" y="547"/>
                    </a:lnTo>
                    <a:lnTo>
                      <a:pt x="36" y="541"/>
                    </a:lnTo>
                    <a:lnTo>
                      <a:pt x="46" y="547"/>
                    </a:lnTo>
                    <a:lnTo>
                      <a:pt x="50" y="549"/>
                    </a:lnTo>
                    <a:lnTo>
                      <a:pt x="56" y="549"/>
                    </a:lnTo>
                    <a:lnTo>
                      <a:pt x="66" y="547"/>
                    </a:lnTo>
                    <a:lnTo>
                      <a:pt x="76" y="541"/>
                    </a:lnTo>
                    <a:lnTo>
                      <a:pt x="96" y="527"/>
                    </a:lnTo>
                    <a:lnTo>
                      <a:pt x="112" y="527"/>
                    </a:lnTo>
                    <a:lnTo>
                      <a:pt x="106" y="535"/>
                    </a:lnTo>
                    <a:lnTo>
                      <a:pt x="104" y="539"/>
                    </a:lnTo>
                    <a:lnTo>
                      <a:pt x="104" y="543"/>
                    </a:lnTo>
                    <a:lnTo>
                      <a:pt x="106" y="551"/>
                    </a:lnTo>
                    <a:lnTo>
                      <a:pt x="110" y="557"/>
                    </a:lnTo>
                    <a:lnTo>
                      <a:pt x="116" y="559"/>
                    </a:lnTo>
                    <a:lnTo>
                      <a:pt x="124" y="559"/>
                    </a:lnTo>
                    <a:lnTo>
                      <a:pt x="130" y="559"/>
                    </a:lnTo>
                    <a:lnTo>
                      <a:pt x="136" y="557"/>
                    </a:lnTo>
                    <a:lnTo>
                      <a:pt x="150" y="549"/>
                    </a:lnTo>
                    <a:lnTo>
                      <a:pt x="160" y="539"/>
                    </a:lnTo>
                    <a:lnTo>
                      <a:pt x="164" y="535"/>
                    </a:lnTo>
                    <a:lnTo>
                      <a:pt x="164" y="529"/>
                    </a:lnTo>
                    <a:lnTo>
                      <a:pt x="164" y="523"/>
                    </a:lnTo>
                    <a:lnTo>
                      <a:pt x="168" y="519"/>
                    </a:lnTo>
                    <a:lnTo>
                      <a:pt x="172" y="517"/>
                    </a:lnTo>
                    <a:lnTo>
                      <a:pt x="178" y="513"/>
                    </a:lnTo>
                    <a:lnTo>
                      <a:pt x="192" y="509"/>
                    </a:lnTo>
                    <a:lnTo>
                      <a:pt x="198" y="505"/>
                    </a:lnTo>
                    <a:lnTo>
                      <a:pt x="202" y="501"/>
                    </a:lnTo>
                    <a:lnTo>
                      <a:pt x="206" y="495"/>
                    </a:lnTo>
                    <a:lnTo>
                      <a:pt x="210" y="487"/>
                    </a:lnTo>
                    <a:lnTo>
                      <a:pt x="214" y="467"/>
                    </a:lnTo>
                    <a:lnTo>
                      <a:pt x="216" y="445"/>
                    </a:lnTo>
                    <a:lnTo>
                      <a:pt x="216" y="425"/>
                    </a:lnTo>
                    <a:lnTo>
                      <a:pt x="218" y="411"/>
                    </a:lnTo>
                    <a:lnTo>
                      <a:pt x="222" y="399"/>
                    </a:lnTo>
                    <a:lnTo>
                      <a:pt x="230" y="387"/>
                    </a:lnTo>
                    <a:lnTo>
                      <a:pt x="240" y="375"/>
                    </a:lnTo>
                    <a:lnTo>
                      <a:pt x="261" y="355"/>
                    </a:lnTo>
                    <a:lnTo>
                      <a:pt x="277" y="337"/>
                    </a:lnTo>
                    <a:lnTo>
                      <a:pt x="285" y="323"/>
                    </a:lnTo>
                    <a:lnTo>
                      <a:pt x="293" y="305"/>
                    </a:lnTo>
                    <a:lnTo>
                      <a:pt x="307" y="270"/>
                    </a:lnTo>
                    <a:lnTo>
                      <a:pt x="307" y="228"/>
                    </a:lnTo>
                    <a:lnTo>
                      <a:pt x="311" y="214"/>
                    </a:lnTo>
                    <a:lnTo>
                      <a:pt x="313" y="202"/>
                    </a:lnTo>
                    <a:lnTo>
                      <a:pt x="315" y="190"/>
                    </a:lnTo>
                    <a:lnTo>
                      <a:pt x="319" y="176"/>
                    </a:lnTo>
                    <a:lnTo>
                      <a:pt x="317" y="176"/>
                    </a:lnTo>
                    <a:close/>
                  </a:path>
                </a:pathLst>
              </a:custGeom>
              <a:grpFill/>
              <a:ln w="3175" cmpd="sng">
                <a:solidFill>
                  <a:schemeClr val="accent5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GB" dirty="0"/>
              </a:p>
            </p:txBody>
          </p:sp>
          <p:sp>
            <p:nvSpPr>
              <p:cNvPr id="43" name="Central African Republic"/>
              <p:cNvSpPr>
                <a:spLocks/>
              </p:cNvSpPr>
              <p:nvPr/>
            </p:nvSpPr>
            <p:spPr bwMode="auto">
              <a:xfrm>
                <a:off x="4838700" y="3849688"/>
                <a:ext cx="812800" cy="533400"/>
              </a:xfrm>
              <a:custGeom>
                <a:avLst/>
                <a:gdLst/>
                <a:ahLst/>
                <a:cxnLst>
                  <a:cxn ang="0">
                    <a:pos x="693" y="298"/>
                  </a:cxn>
                  <a:cxn ang="0">
                    <a:pos x="687" y="278"/>
                  </a:cxn>
                  <a:cxn ang="0">
                    <a:pos x="655" y="260"/>
                  </a:cxn>
                  <a:cxn ang="0">
                    <a:pos x="645" y="242"/>
                  </a:cxn>
                  <a:cxn ang="0">
                    <a:pos x="631" y="214"/>
                  </a:cxn>
                  <a:cxn ang="0">
                    <a:pos x="583" y="182"/>
                  </a:cxn>
                  <a:cxn ang="0">
                    <a:pos x="581" y="160"/>
                  </a:cxn>
                  <a:cxn ang="0">
                    <a:pos x="561" y="150"/>
                  </a:cxn>
                  <a:cxn ang="0">
                    <a:pos x="531" y="140"/>
                  </a:cxn>
                  <a:cxn ang="0">
                    <a:pos x="527" y="128"/>
                  </a:cxn>
                  <a:cxn ang="0">
                    <a:pos x="499" y="116"/>
                  </a:cxn>
                  <a:cxn ang="0">
                    <a:pos x="487" y="94"/>
                  </a:cxn>
                  <a:cxn ang="0">
                    <a:pos x="497" y="76"/>
                  </a:cxn>
                  <a:cxn ang="0">
                    <a:pos x="495" y="52"/>
                  </a:cxn>
                  <a:cxn ang="0">
                    <a:pos x="459" y="10"/>
                  </a:cxn>
                  <a:cxn ang="0">
                    <a:pos x="433" y="0"/>
                  </a:cxn>
                  <a:cxn ang="0">
                    <a:pos x="415" y="8"/>
                  </a:cxn>
                  <a:cxn ang="0">
                    <a:pos x="397" y="24"/>
                  </a:cxn>
                  <a:cxn ang="0">
                    <a:pos x="387" y="42"/>
                  </a:cxn>
                  <a:cxn ang="0">
                    <a:pos x="343" y="80"/>
                  </a:cxn>
                  <a:cxn ang="0">
                    <a:pos x="305" y="102"/>
                  </a:cxn>
                  <a:cxn ang="0">
                    <a:pos x="251" y="110"/>
                  </a:cxn>
                  <a:cxn ang="0">
                    <a:pos x="253" y="130"/>
                  </a:cxn>
                  <a:cxn ang="0">
                    <a:pos x="231" y="156"/>
                  </a:cxn>
                  <a:cxn ang="0">
                    <a:pos x="191" y="166"/>
                  </a:cxn>
                  <a:cxn ang="0">
                    <a:pos x="143" y="176"/>
                  </a:cxn>
                  <a:cxn ang="0">
                    <a:pos x="126" y="184"/>
                  </a:cxn>
                  <a:cxn ang="0">
                    <a:pos x="112" y="172"/>
                  </a:cxn>
                  <a:cxn ang="0">
                    <a:pos x="78" y="186"/>
                  </a:cxn>
                  <a:cxn ang="0">
                    <a:pos x="50" y="194"/>
                  </a:cxn>
                  <a:cxn ang="0">
                    <a:pos x="14" y="250"/>
                  </a:cxn>
                  <a:cxn ang="0">
                    <a:pos x="8" y="274"/>
                  </a:cxn>
                  <a:cxn ang="0">
                    <a:pos x="10" y="284"/>
                  </a:cxn>
                  <a:cxn ang="0">
                    <a:pos x="14" y="328"/>
                  </a:cxn>
                  <a:cxn ang="0">
                    <a:pos x="42" y="384"/>
                  </a:cxn>
                  <a:cxn ang="0">
                    <a:pos x="68" y="416"/>
                  </a:cxn>
                  <a:cxn ang="0">
                    <a:pos x="92" y="436"/>
                  </a:cxn>
                  <a:cxn ang="0">
                    <a:pos x="104" y="432"/>
                  </a:cxn>
                  <a:cxn ang="0">
                    <a:pos x="120" y="402"/>
                  </a:cxn>
                  <a:cxn ang="0">
                    <a:pos x="159" y="388"/>
                  </a:cxn>
                  <a:cxn ang="0">
                    <a:pos x="231" y="394"/>
                  </a:cxn>
                  <a:cxn ang="0">
                    <a:pos x="235" y="356"/>
                  </a:cxn>
                  <a:cxn ang="0">
                    <a:pos x="255" y="324"/>
                  </a:cxn>
                  <a:cxn ang="0">
                    <a:pos x="283" y="310"/>
                  </a:cxn>
                  <a:cxn ang="0">
                    <a:pos x="303" y="320"/>
                  </a:cxn>
                  <a:cxn ang="0">
                    <a:pos x="327" y="346"/>
                  </a:cxn>
                  <a:cxn ang="0">
                    <a:pos x="373" y="362"/>
                  </a:cxn>
                  <a:cxn ang="0">
                    <a:pos x="431" y="364"/>
                  </a:cxn>
                  <a:cxn ang="0">
                    <a:pos x="447" y="350"/>
                  </a:cxn>
                  <a:cxn ang="0">
                    <a:pos x="461" y="334"/>
                  </a:cxn>
                  <a:cxn ang="0">
                    <a:pos x="481" y="338"/>
                  </a:cxn>
                  <a:cxn ang="0">
                    <a:pos x="501" y="336"/>
                  </a:cxn>
                  <a:cxn ang="0">
                    <a:pos x="537" y="318"/>
                  </a:cxn>
                  <a:cxn ang="0">
                    <a:pos x="553" y="324"/>
                  </a:cxn>
                  <a:cxn ang="0">
                    <a:pos x="583" y="318"/>
                  </a:cxn>
                  <a:cxn ang="0">
                    <a:pos x="589" y="302"/>
                  </a:cxn>
                  <a:cxn ang="0">
                    <a:pos x="625" y="308"/>
                  </a:cxn>
                  <a:cxn ang="0">
                    <a:pos x="663" y="316"/>
                  </a:cxn>
                  <a:cxn ang="0">
                    <a:pos x="687" y="312"/>
                  </a:cxn>
                </a:cxnLst>
                <a:rect l="0" t="0" r="r" b="b"/>
                <a:pathLst>
                  <a:path w="695" h="456">
                    <a:moveTo>
                      <a:pt x="695" y="310"/>
                    </a:moveTo>
                    <a:lnTo>
                      <a:pt x="693" y="304"/>
                    </a:lnTo>
                    <a:lnTo>
                      <a:pt x="693" y="298"/>
                    </a:lnTo>
                    <a:lnTo>
                      <a:pt x="693" y="292"/>
                    </a:lnTo>
                    <a:lnTo>
                      <a:pt x="693" y="286"/>
                    </a:lnTo>
                    <a:lnTo>
                      <a:pt x="687" y="278"/>
                    </a:lnTo>
                    <a:lnTo>
                      <a:pt x="679" y="272"/>
                    </a:lnTo>
                    <a:lnTo>
                      <a:pt x="661" y="264"/>
                    </a:lnTo>
                    <a:lnTo>
                      <a:pt x="655" y="260"/>
                    </a:lnTo>
                    <a:lnTo>
                      <a:pt x="649" y="256"/>
                    </a:lnTo>
                    <a:lnTo>
                      <a:pt x="647" y="248"/>
                    </a:lnTo>
                    <a:lnTo>
                      <a:pt x="645" y="242"/>
                    </a:lnTo>
                    <a:lnTo>
                      <a:pt x="639" y="226"/>
                    </a:lnTo>
                    <a:lnTo>
                      <a:pt x="637" y="220"/>
                    </a:lnTo>
                    <a:lnTo>
                      <a:pt x="631" y="214"/>
                    </a:lnTo>
                    <a:lnTo>
                      <a:pt x="601" y="196"/>
                    </a:lnTo>
                    <a:lnTo>
                      <a:pt x="587" y="186"/>
                    </a:lnTo>
                    <a:lnTo>
                      <a:pt x="583" y="182"/>
                    </a:lnTo>
                    <a:lnTo>
                      <a:pt x="581" y="176"/>
                    </a:lnTo>
                    <a:lnTo>
                      <a:pt x="581" y="164"/>
                    </a:lnTo>
                    <a:lnTo>
                      <a:pt x="581" y="160"/>
                    </a:lnTo>
                    <a:lnTo>
                      <a:pt x="579" y="158"/>
                    </a:lnTo>
                    <a:lnTo>
                      <a:pt x="571" y="152"/>
                    </a:lnTo>
                    <a:lnTo>
                      <a:pt x="561" y="150"/>
                    </a:lnTo>
                    <a:lnTo>
                      <a:pt x="551" y="148"/>
                    </a:lnTo>
                    <a:lnTo>
                      <a:pt x="541" y="144"/>
                    </a:lnTo>
                    <a:lnTo>
                      <a:pt x="531" y="140"/>
                    </a:lnTo>
                    <a:lnTo>
                      <a:pt x="527" y="136"/>
                    </a:lnTo>
                    <a:lnTo>
                      <a:pt x="525" y="132"/>
                    </a:lnTo>
                    <a:lnTo>
                      <a:pt x="527" y="128"/>
                    </a:lnTo>
                    <a:lnTo>
                      <a:pt x="527" y="118"/>
                    </a:lnTo>
                    <a:lnTo>
                      <a:pt x="505" y="118"/>
                    </a:lnTo>
                    <a:lnTo>
                      <a:pt x="499" y="116"/>
                    </a:lnTo>
                    <a:lnTo>
                      <a:pt x="493" y="112"/>
                    </a:lnTo>
                    <a:lnTo>
                      <a:pt x="489" y="104"/>
                    </a:lnTo>
                    <a:lnTo>
                      <a:pt x="487" y="94"/>
                    </a:lnTo>
                    <a:lnTo>
                      <a:pt x="489" y="88"/>
                    </a:lnTo>
                    <a:lnTo>
                      <a:pt x="493" y="82"/>
                    </a:lnTo>
                    <a:lnTo>
                      <a:pt x="497" y="76"/>
                    </a:lnTo>
                    <a:lnTo>
                      <a:pt x="499" y="68"/>
                    </a:lnTo>
                    <a:lnTo>
                      <a:pt x="497" y="60"/>
                    </a:lnTo>
                    <a:lnTo>
                      <a:pt x="495" y="52"/>
                    </a:lnTo>
                    <a:lnTo>
                      <a:pt x="483" y="38"/>
                    </a:lnTo>
                    <a:lnTo>
                      <a:pt x="471" y="24"/>
                    </a:lnTo>
                    <a:lnTo>
                      <a:pt x="459" y="10"/>
                    </a:lnTo>
                    <a:lnTo>
                      <a:pt x="449" y="4"/>
                    </a:lnTo>
                    <a:lnTo>
                      <a:pt x="441" y="2"/>
                    </a:lnTo>
                    <a:lnTo>
                      <a:pt x="433" y="0"/>
                    </a:lnTo>
                    <a:lnTo>
                      <a:pt x="427" y="2"/>
                    </a:lnTo>
                    <a:lnTo>
                      <a:pt x="423" y="2"/>
                    </a:lnTo>
                    <a:lnTo>
                      <a:pt x="415" y="8"/>
                    </a:lnTo>
                    <a:lnTo>
                      <a:pt x="407" y="14"/>
                    </a:lnTo>
                    <a:lnTo>
                      <a:pt x="397" y="16"/>
                    </a:lnTo>
                    <a:lnTo>
                      <a:pt x="397" y="24"/>
                    </a:lnTo>
                    <a:lnTo>
                      <a:pt x="395" y="32"/>
                    </a:lnTo>
                    <a:lnTo>
                      <a:pt x="393" y="38"/>
                    </a:lnTo>
                    <a:lnTo>
                      <a:pt x="387" y="42"/>
                    </a:lnTo>
                    <a:lnTo>
                      <a:pt x="377" y="50"/>
                    </a:lnTo>
                    <a:lnTo>
                      <a:pt x="367" y="58"/>
                    </a:lnTo>
                    <a:lnTo>
                      <a:pt x="343" y="80"/>
                    </a:lnTo>
                    <a:lnTo>
                      <a:pt x="331" y="90"/>
                    </a:lnTo>
                    <a:lnTo>
                      <a:pt x="319" y="96"/>
                    </a:lnTo>
                    <a:lnTo>
                      <a:pt x="305" y="102"/>
                    </a:lnTo>
                    <a:lnTo>
                      <a:pt x="289" y="106"/>
                    </a:lnTo>
                    <a:lnTo>
                      <a:pt x="271" y="110"/>
                    </a:lnTo>
                    <a:lnTo>
                      <a:pt x="251" y="110"/>
                    </a:lnTo>
                    <a:lnTo>
                      <a:pt x="253" y="116"/>
                    </a:lnTo>
                    <a:lnTo>
                      <a:pt x="259" y="120"/>
                    </a:lnTo>
                    <a:lnTo>
                      <a:pt x="253" y="130"/>
                    </a:lnTo>
                    <a:lnTo>
                      <a:pt x="247" y="140"/>
                    </a:lnTo>
                    <a:lnTo>
                      <a:pt x="241" y="148"/>
                    </a:lnTo>
                    <a:lnTo>
                      <a:pt x="231" y="156"/>
                    </a:lnTo>
                    <a:lnTo>
                      <a:pt x="221" y="160"/>
                    </a:lnTo>
                    <a:lnTo>
                      <a:pt x="213" y="164"/>
                    </a:lnTo>
                    <a:lnTo>
                      <a:pt x="191" y="166"/>
                    </a:lnTo>
                    <a:lnTo>
                      <a:pt x="171" y="168"/>
                    </a:lnTo>
                    <a:lnTo>
                      <a:pt x="149" y="172"/>
                    </a:lnTo>
                    <a:lnTo>
                      <a:pt x="143" y="176"/>
                    </a:lnTo>
                    <a:lnTo>
                      <a:pt x="139" y="180"/>
                    </a:lnTo>
                    <a:lnTo>
                      <a:pt x="132" y="184"/>
                    </a:lnTo>
                    <a:lnTo>
                      <a:pt x="126" y="184"/>
                    </a:lnTo>
                    <a:lnTo>
                      <a:pt x="122" y="184"/>
                    </a:lnTo>
                    <a:lnTo>
                      <a:pt x="118" y="180"/>
                    </a:lnTo>
                    <a:lnTo>
                      <a:pt x="112" y="172"/>
                    </a:lnTo>
                    <a:lnTo>
                      <a:pt x="104" y="178"/>
                    </a:lnTo>
                    <a:lnTo>
                      <a:pt x="96" y="182"/>
                    </a:lnTo>
                    <a:lnTo>
                      <a:pt x="78" y="186"/>
                    </a:lnTo>
                    <a:lnTo>
                      <a:pt x="60" y="190"/>
                    </a:lnTo>
                    <a:lnTo>
                      <a:pt x="54" y="192"/>
                    </a:lnTo>
                    <a:lnTo>
                      <a:pt x="50" y="194"/>
                    </a:lnTo>
                    <a:lnTo>
                      <a:pt x="36" y="212"/>
                    </a:lnTo>
                    <a:lnTo>
                      <a:pt x="26" y="230"/>
                    </a:lnTo>
                    <a:lnTo>
                      <a:pt x="14" y="250"/>
                    </a:lnTo>
                    <a:lnTo>
                      <a:pt x="0" y="266"/>
                    </a:lnTo>
                    <a:lnTo>
                      <a:pt x="6" y="272"/>
                    </a:lnTo>
                    <a:lnTo>
                      <a:pt x="8" y="274"/>
                    </a:lnTo>
                    <a:lnTo>
                      <a:pt x="10" y="276"/>
                    </a:lnTo>
                    <a:lnTo>
                      <a:pt x="10" y="280"/>
                    </a:lnTo>
                    <a:lnTo>
                      <a:pt x="10" y="284"/>
                    </a:lnTo>
                    <a:lnTo>
                      <a:pt x="10" y="296"/>
                    </a:lnTo>
                    <a:lnTo>
                      <a:pt x="12" y="312"/>
                    </a:lnTo>
                    <a:lnTo>
                      <a:pt x="14" y="328"/>
                    </a:lnTo>
                    <a:lnTo>
                      <a:pt x="20" y="342"/>
                    </a:lnTo>
                    <a:lnTo>
                      <a:pt x="26" y="358"/>
                    </a:lnTo>
                    <a:lnTo>
                      <a:pt x="42" y="384"/>
                    </a:lnTo>
                    <a:lnTo>
                      <a:pt x="58" y="406"/>
                    </a:lnTo>
                    <a:lnTo>
                      <a:pt x="62" y="412"/>
                    </a:lnTo>
                    <a:lnTo>
                      <a:pt x="68" y="416"/>
                    </a:lnTo>
                    <a:lnTo>
                      <a:pt x="82" y="426"/>
                    </a:lnTo>
                    <a:lnTo>
                      <a:pt x="88" y="430"/>
                    </a:lnTo>
                    <a:lnTo>
                      <a:pt x="92" y="436"/>
                    </a:lnTo>
                    <a:lnTo>
                      <a:pt x="96" y="444"/>
                    </a:lnTo>
                    <a:lnTo>
                      <a:pt x="96" y="456"/>
                    </a:lnTo>
                    <a:lnTo>
                      <a:pt x="104" y="432"/>
                    </a:lnTo>
                    <a:lnTo>
                      <a:pt x="108" y="420"/>
                    </a:lnTo>
                    <a:lnTo>
                      <a:pt x="114" y="410"/>
                    </a:lnTo>
                    <a:lnTo>
                      <a:pt x="120" y="402"/>
                    </a:lnTo>
                    <a:lnTo>
                      <a:pt x="130" y="394"/>
                    </a:lnTo>
                    <a:lnTo>
                      <a:pt x="143" y="390"/>
                    </a:lnTo>
                    <a:lnTo>
                      <a:pt x="159" y="388"/>
                    </a:lnTo>
                    <a:lnTo>
                      <a:pt x="177" y="390"/>
                    </a:lnTo>
                    <a:lnTo>
                      <a:pt x="193" y="394"/>
                    </a:lnTo>
                    <a:lnTo>
                      <a:pt x="231" y="394"/>
                    </a:lnTo>
                    <a:lnTo>
                      <a:pt x="231" y="378"/>
                    </a:lnTo>
                    <a:lnTo>
                      <a:pt x="231" y="368"/>
                    </a:lnTo>
                    <a:lnTo>
                      <a:pt x="235" y="356"/>
                    </a:lnTo>
                    <a:lnTo>
                      <a:pt x="241" y="344"/>
                    </a:lnTo>
                    <a:lnTo>
                      <a:pt x="247" y="334"/>
                    </a:lnTo>
                    <a:lnTo>
                      <a:pt x="255" y="324"/>
                    </a:lnTo>
                    <a:lnTo>
                      <a:pt x="263" y="316"/>
                    </a:lnTo>
                    <a:lnTo>
                      <a:pt x="273" y="312"/>
                    </a:lnTo>
                    <a:lnTo>
                      <a:pt x="283" y="310"/>
                    </a:lnTo>
                    <a:lnTo>
                      <a:pt x="291" y="312"/>
                    </a:lnTo>
                    <a:lnTo>
                      <a:pt x="297" y="314"/>
                    </a:lnTo>
                    <a:lnTo>
                      <a:pt x="303" y="320"/>
                    </a:lnTo>
                    <a:lnTo>
                      <a:pt x="309" y="326"/>
                    </a:lnTo>
                    <a:lnTo>
                      <a:pt x="317" y="338"/>
                    </a:lnTo>
                    <a:lnTo>
                      <a:pt x="327" y="346"/>
                    </a:lnTo>
                    <a:lnTo>
                      <a:pt x="337" y="350"/>
                    </a:lnTo>
                    <a:lnTo>
                      <a:pt x="347" y="354"/>
                    </a:lnTo>
                    <a:lnTo>
                      <a:pt x="373" y="362"/>
                    </a:lnTo>
                    <a:lnTo>
                      <a:pt x="399" y="364"/>
                    </a:lnTo>
                    <a:lnTo>
                      <a:pt x="421" y="366"/>
                    </a:lnTo>
                    <a:lnTo>
                      <a:pt x="431" y="364"/>
                    </a:lnTo>
                    <a:lnTo>
                      <a:pt x="437" y="362"/>
                    </a:lnTo>
                    <a:lnTo>
                      <a:pt x="441" y="356"/>
                    </a:lnTo>
                    <a:lnTo>
                      <a:pt x="447" y="350"/>
                    </a:lnTo>
                    <a:lnTo>
                      <a:pt x="451" y="344"/>
                    </a:lnTo>
                    <a:lnTo>
                      <a:pt x="455" y="338"/>
                    </a:lnTo>
                    <a:lnTo>
                      <a:pt x="461" y="334"/>
                    </a:lnTo>
                    <a:lnTo>
                      <a:pt x="471" y="332"/>
                    </a:lnTo>
                    <a:lnTo>
                      <a:pt x="477" y="336"/>
                    </a:lnTo>
                    <a:lnTo>
                      <a:pt x="481" y="338"/>
                    </a:lnTo>
                    <a:lnTo>
                      <a:pt x="485" y="338"/>
                    </a:lnTo>
                    <a:lnTo>
                      <a:pt x="493" y="338"/>
                    </a:lnTo>
                    <a:lnTo>
                      <a:pt x="501" y="336"/>
                    </a:lnTo>
                    <a:lnTo>
                      <a:pt x="517" y="328"/>
                    </a:lnTo>
                    <a:lnTo>
                      <a:pt x="531" y="322"/>
                    </a:lnTo>
                    <a:lnTo>
                      <a:pt x="537" y="318"/>
                    </a:lnTo>
                    <a:lnTo>
                      <a:pt x="545" y="316"/>
                    </a:lnTo>
                    <a:lnTo>
                      <a:pt x="549" y="322"/>
                    </a:lnTo>
                    <a:lnTo>
                      <a:pt x="553" y="324"/>
                    </a:lnTo>
                    <a:lnTo>
                      <a:pt x="563" y="322"/>
                    </a:lnTo>
                    <a:lnTo>
                      <a:pt x="575" y="322"/>
                    </a:lnTo>
                    <a:lnTo>
                      <a:pt x="583" y="318"/>
                    </a:lnTo>
                    <a:lnTo>
                      <a:pt x="585" y="316"/>
                    </a:lnTo>
                    <a:lnTo>
                      <a:pt x="587" y="312"/>
                    </a:lnTo>
                    <a:lnTo>
                      <a:pt x="589" y="302"/>
                    </a:lnTo>
                    <a:lnTo>
                      <a:pt x="599" y="302"/>
                    </a:lnTo>
                    <a:lnTo>
                      <a:pt x="609" y="302"/>
                    </a:lnTo>
                    <a:lnTo>
                      <a:pt x="625" y="308"/>
                    </a:lnTo>
                    <a:lnTo>
                      <a:pt x="643" y="314"/>
                    </a:lnTo>
                    <a:lnTo>
                      <a:pt x="653" y="316"/>
                    </a:lnTo>
                    <a:lnTo>
                      <a:pt x="663" y="316"/>
                    </a:lnTo>
                    <a:lnTo>
                      <a:pt x="673" y="316"/>
                    </a:lnTo>
                    <a:lnTo>
                      <a:pt x="679" y="314"/>
                    </a:lnTo>
                    <a:lnTo>
                      <a:pt x="687" y="312"/>
                    </a:lnTo>
                    <a:lnTo>
                      <a:pt x="693" y="310"/>
                    </a:lnTo>
                    <a:lnTo>
                      <a:pt x="695" y="310"/>
                    </a:lnTo>
                    <a:close/>
                  </a:path>
                </a:pathLst>
              </a:custGeom>
              <a:grpFill/>
              <a:ln w="3175" cmpd="sng">
                <a:solidFill>
                  <a:schemeClr val="accent5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 dirty="0"/>
              </a:p>
            </p:txBody>
          </p:sp>
          <p:sp>
            <p:nvSpPr>
              <p:cNvPr id="44" name="Cameroon"/>
              <p:cNvSpPr>
                <a:spLocks/>
              </p:cNvSpPr>
              <p:nvPr/>
            </p:nvSpPr>
            <p:spPr bwMode="auto">
              <a:xfrm>
                <a:off x="4467225" y="3711575"/>
                <a:ext cx="484187" cy="711200"/>
              </a:xfrm>
              <a:custGeom>
                <a:avLst/>
                <a:gdLst/>
                <a:ahLst/>
                <a:cxnLst>
                  <a:cxn ang="0">
                    <a:pos x="68" y="588"/>
                  </a:cxn>
                  <a:cxn ang="0">
                    <a:pos x="74" y="552"/>
                  </a:cxn>
                  <a:cxn ang="0">
                    <a:pos x="70" y="520"/>
                  </a:cxn>
                  <a:cxn ang="0">
                    <a:pos x="38" y="492"/>
                  </a:cxn>
                  <a:cxn ang="0">
                    <a:pos x="12" y="468"/>
                  </a:cxn>
                  <a:cxn ang="0">
                    <a:pos x="6" y="438"/>
                  </a:cxn>
                  <a:cxn ang="0">
                    <a:pos x="16" y="398"/>
                  </a:cxn>
                  <a:cxn ang="0">
                    <a:pos x="38" y="368"/>
                  </a:cxn>
                  <a:cxn ang="0">
                    <a:pos x="74" y="342"/>
                  </a:cxn>
                  <a:cxn ang="0">
                    <a:pos x="102" y="334"/>
                  </a:cxn>
                  <a:cxn ang="0">
                    <a:pos x="118" y="328"/>
                  </a:cxn>
                  <a:cxn ang="0">
                    <a:pos x="136" y="354"/>
                  </a:cxn>
                  <a:cxn ang="0">
                    <a:pos x="152" y="356"/>
                  </a:cxn>
                  <a:cxn ang="0">
                    <a:pos x="186" y="306"/>
                  </a:cxn>
                  <a:cxn ang="0">
                    <a:pos x="196" y="270"/>
                  </a:cxn>
                  <a:cxn ang="0">
                    <a:pos x="228" y="236"/>
                  </a:cxn>
                  <a:cxn ang="0">
                    <a:pos x="234" y="218"/>
                  </a:cxn>
                  <a:cxn ang="0">
                    <a:pos x="246" y="200"/>
                  </a:cxn>
                  <a:cxn ang="0">
                    <a:pos x="256" y="180"/>
                  </a:cxn>
                  <a:cxn ang="0">
                    <a:pos x="262" y="152"/>
                  </a:cxn>
                  <a:cxn ang="0">
                    <a:pos x="286" y="118"/>
                  </a:cxn>
                  <a:cxn ang="0">
                    <a:pos x="322" y="90"/>
                  </a:cxn>
                  <a:cxn ang="0">
                    <a:pos x="328" y="56"/>
                  </a:cxn>
                  <a:cxn ang="0">
                    <a:pos x="314" y="42"/>
                  </a:cxn>
                  <a:cxn ang="0">
                    <a:pos x="304" y="0"/>
                  </a:cxn>
                  <a:cxn ang="0">
                    <a:pos x="340" y="44"/>
                  </a:cxn>
                  <a:cxn ang="0">
                    <a:pos x="354" y="122"/>
                  </a:cxn>
                  <a:cxn ang="0">
                    <a:pos x="344" y="160"/>
                  </a:cxn>
                  <a:cxn ang="0">
                    <a:pos x="302" y="168"/>
                  </a:cxn>
                  <a:cxn ang="0">
                    <a:pos x="296" y="194"/>
                  </a:cxn>
                  <a:cxn ang="0">
                    <a:pos x="310" y="214"/>
                  </a:cxn>
                  <a:cxn ang="0">
                    <a:pos x="348" y="248"/>
                  </a:cxn>
                  <a:cxn ang="0">
                    <a:pos x="378" y="308"/>
                  </a:cxn>
                  <a:cxn ang="0">
                    <a:pos x="360" y="320"/>
                  </a:cxn>
                  <a:cxn ang="0">
                    <a:pos x="332" y="366"/>
                  </a:cxn>
                  <a:cxn ang="0">
                    <a:pos x="324" y="390"/>
                  </a:cxn>
                  <a:cxn ang="0">
                    <a:pos x="328" y="398"/>
                  </a:cxn>
                  <a:cxn ang="0">
                    <a:pos x="330" y="430"/>
                  </a:cxn>
                  <a:cxn ang="0">
                    <a:pos x="344" y="476"/>
                  </a:cxn>
                  <a:cxn ang="0">
                    <a:pos x="380" y="530"/>
                  </a:cxn>
                  <a:cxn ang="0">
                    <a:pos x="406" y="548"/>
                  </a:cxn>
                  <a:cxn ang="0">
                    <a:pos x="414" y="574"/>
                  </a:cxn>
                  <a:cxn ang="0">
                    <a:pos x="408" y="588"/>
                  </a:cxn>
                  <a:cxn ang="0">
                    <a:pos x="392" y="602"/>
                  </a:cxn>
                  <a:cxn ang="0">
                    <a:pos x="366" y="598"/>
                  </a:cxn>
                  <a:cxn ang="0">
                    <a:pos x="320" y="584"/>
                  </a:cxn>
                  <a:cxn ang="0">
                    <a:pos x="282" y="580"/>
                  </a:cxn>
                  <a:cxn ang="0">
                    <a:pos x="254" y="592"/>
                  </a:cxn>
                </a:cxnLst>
                <a:rect l="0" t="0" r="r" b="b"/>
                <a:pathLst>
                  <a:path w="414" h="608">
                    <a:moveTo>
                      <a:pt x="248" y="588"/>
                    </a:moveTo>
                    <a:lnTo>
                      <a:pt x="150" y="588"/>
                    </a:lnTo>
                    <a:lnTo>
                      <a:pt x="68" y="588"/>
                    </a:lnTo>
                    <a:lnTo>
                      <a:pt x="70" y="574"/>
                    </a:lnTo>
                    <a:lnTo>
                      <a:pt x="72" y="562"/>
                    </a:lnTo>
                    <a:lnTo>
                      <a:pt x="74" y="552"/>
                    </a:lnTo>
                    <a:lnTo>
                      <a:pt x="76" y="540"/>
                    </a:lnTo>
                    <a:lnTo>
                      <a:pt x="74" y="530"/>
                    </a:lnTo>
                    <a:lnTo>
                      <a:pt x="70" y="520"/>
                    </a:lnTo>
                    <a:lnTo>
                      <a:pt x="64" y="512"/>
                    </a:lnTo>
                    <a:lnTo>
                      <a:pt x="56" y="506"/>
                    </a:lnTo>
                    <a:lnTo>
                      <a:pt x="38" y="492"/>
                    </a:lnTo>
                    <a:lnTo>
                      <a:pt x="24" y="484"/>
                    </a:lnTo>
                    <a:lnTo>
                      <a:pt x="18" y="478"/>
                    </a:lnTo>
                    <a:lnTo>
                      <a:pt x="12" y="468"/>
                    </a:lnTo>
                    <a:lnTo>
                      <a:pt x="6" y="458"/>
                    </a:lnTo>
                    <a:lnTo>
                      <a:pt x="0" y="452"/>
                    </a:lnTo>
                    <a:lnTo>
                      <a:pt x="6" y="438"/>
                    </a:lnTo>
                    <a:lnTo>
                      <a:pt x="8" y="426"/>
                    </a:lnTo>
                    <a:lnTo>
                      <a:pt x="12" y="412"/>
                    </a:lnTo>
                    <a:lnTo>
                      <a:pt x="16" y="398"/>
                    </a:lnTo>
                    <a:lnTo>
                      <a:pt x="20" y="388"/>
                    </a:lnTo>
                    <a:lnTo>
                      <a:pt x="28" y="378"/>
                    </a:lnTo>
                    <a:lnTo>
                      <a:pt x="38" y="368"/>
                    </a:lnTo>
                    <a:lnTo>
                      <a:pt x="50" y="358"/>
                    </a:lnTo>
                    <a:lnTo>
                      <a:pt x="62" y="350"/>
                    </a:lnTo>
                    <a:lnTo>
                      <a:pt x="74" y="342"/>
                    </a:lnTo>
                    <a:lnTo>
                      <a:pt x="88" y="338"/>
                    </a:lnTo>
                    <a:lnTo>
                      <a:pt x="98" y="336"/>
                    </a:lnTo>
                    <a:lnTo>
                      <a:pt x="102" y="334"/>
                    </a:lnTo>
                    <a:lnTo>
                      <a:pt x="106" y="332"/>
                    </a:lnTo>
                    <a:lnTo>
                      <a:pt x="112" y="324"/>
                    </a:lnTo>
                    <a:lnTo>
                      <a:pt x="118" y="328"/>
                    </a:lnTo>
                    <a:lnTo>
                      <a:pt x="122" y="334"/>
                    </a:lnTo>
                    <a:lnTo>
                      <a:pt x="130" y="346"/>
                    </a:lnTo>
                    <a:lnTo>
                      <a:pt x="136" y="354"/>
                    </a:lnTo>
                    <a:lnTo>
                      <a:pt x="140" y="358"/>
                    </a:lnTo>
                    <a:lnTo>
                      <a:pt x="146" y="358"/>
                    </a:lnTo>
                    <a:lnTo>
                      <a:pt x="152" y="356"/>
                    </a:lnTo>
                    <a:lnTo>
                      <a:pt x="158" y="350"/>
                    </a:lnTo>
                    <a:lnTo>
                      <a:pt x="172" y="330"/>
                    </a:lnTo>
                    <a:lnTo>
                      <a:pt x="186" y="306"/>
                    </a:lnTo>
                    <a:lnTo>
                      <a:pt x="192" y="288"/>
                    </a:lnTo>
                    <a:lnTo>
                      <a:pt x="194" y="278"/>
                    </a:lnTo>
                    <a:lnTo>
                      <a:pt x="196" y="270"/>
                    </a:lnTo>
                    <a:lnTo>
                      <a:pt x="204" y="256"/>
                    </a:lnTo>
                    <a:lnTo>
                      <a:pt x="216" y="246"/>
                    </a:lnTo>
                    <a:lnTo>
                      <a:pt x="228" y="236"/>
                    </a:lnTo>
                    <a:lnTo>
                      <a:pt x="232" y="232"/>
                    </a:lnTo>
                    <a:lnTo>
                      <a:pt x="232" y="224"/>
                    </a:lnTo>
                    <a:lnTo>
                      <a:pt x="234" y="218"/>
                    </a:lnTo>
                    <a:lnTo>
                      <a:pt x="234" y="212"/>
                    </a:lnTo>
                    <a:lnTo>
                      <a:pt x="238" y="206"/>
                    </a:lnTo>
                    <a:lnTo>
                      <a:pt x="246" y="200"/>
                    </a:lnTo>
                    <a:lnTo>
                      <a:pt x="256" y="190"/>
                    </a:lnTo>
                    <a:lnTo>
                      <a:pt x="256" y="186"/>
                    </a:lnTo>
                    <a:lnTo>
                      <a:pt x="256" y="180"/>
                    </a:lnTo>
                    <a:lnTo>
                      <a:pt x="256" y="166"/>
                    </a:lnTo>
                    <a:lnTo>
                      <a:pt x="258" y="160"/>
                    </a:lnTo>
                    <a:lnTo>
                      <a:pt x="262" y="152"/>
                    </a:lnTo>
                    <a:lnTo>
                      <a:pt x="272" y="136"/>
                    </a:lnTo>
                    <a:lnTo>
                      <a:pt x="278" y="126"/>
                    </a:lnTo>
                    <a:lnTo>
                      <a:pt x="286" y="118"/>
                    </a:lnTo>
                    <a:lnTo>
                      <a:pt x="306" y="104"/>
                    </a:lnTo>
                    <a:lnTo>
                      <a:pt x="316" y="98"/>
                    </a:lnTo>
                    <a:lnTo>
                      <a:pt x="322" y="90"/>
                    </a:lnTo>
                    <a:lnTo>
                      <a:pt x="328" y="80"/>
                    </a:lnTo>
                    <a:lnTo>
                      <a:pt x="330" y="68"/>
                    </a:lnTo>
                    <a:lnTo>
                      <a:pt x="328" y="56"/>
                    </a:lnTo>
                    <a:lnTo>
                      <a:pt x="328" y="50"/>
                    </a:lnTo>
                    <a:lnTo>
                      <a:pt x="330" y="44"/>
                    </a:lnTo>
                    <a:lnTo>
                      <a:pt x="314" y="42"/>
                    </a:lnTo>
                    <a:lnTo>
                      <a:pt x="308" y="40"/>
                    </a:lnTo>
                    <a:lnTo>
                      <a:pt x="304" y="36"/>
                    </a:lnTo>
                    <a:lnTo>
                      <a:pt x="304" y="0"/>
                    </a:lnTo>
                    <a:lnTo>
                      <a:pt x="314" y="10"/>
                    </a:lnTo>
                    <a:lnTo>
                      <a:pt x="324" y="20"/>
                    </a:lnTo>
                    <a:lnTo>
                      <a:pt x="340" y="44"/>
                    </a:lnTo>
                    <a:lnTo>
                      <a:pt x="340" y="82"/>
                    </a:lnTo>
                    <a:lnTo>
                      <a:pt x="348" y="102"/>
                    </a:lnTo>
                    <a:lnTo>
                      <a:pt x="354" y="122"/>
                    </a:lnTo>
                    <a:lnTo>
                      <a:pt x="360" y="140"/>
                    </a:lnTo>
                    <a:lnTo>
                      <a:pt x="366" y="160"/>
                    </a:lnTo>
                    <a:lnTo>
                      <a:pt x="344" y="160"/>
                    </a:lnTo>
                    <a:lnTo>
                      <a:pt x="320" y="162"/>
                    </a:lnTo>
                    <a:lnTo>
                      <a:pt x="310" y="164"/>
                    </a:lnTo>
                    <a:lnTo>
                      <a:pt x="302" y="168"/>
                    </a:lnTo>
                    <a:lnTo>
                      <a:pt x="298" y="174"/>
                    </a:lnTo>
                    <a:lnTo>
                      <a:pt x="296" y="184"/>
                    </a:lnTo>
                    <a:lnTo>
                      <a:pt x="296" y="194"/>
                    </a:lnTo>
                    <a:lnTo>
                      <a:pt x="300" y="202"/>
                    </a:lnTo>
                    <a:lnTo>
                      <a:pt x="304" y="208"/>
                    </a:lnTo>
                    <a:lnTo>
                      <a:pt x="310" y="214"/>
                    </a:lnTo>
                    <a:lnTo>
                      <a:pt x="322" y="224"/>
                    </a:lnTo>
                    <a:lnTo>
                      <a:pt x="334" y="232"/>
                    </a:lnTo>
                    <a:lnTo>
                      <a:pt x="348" y="248"/>
                    </a:lnTo>
                    <a:lnTo>
                      <a:pt x="360" y="266"/>
                    </a:lnTo>
                    <a:lnTo>
                      <a:pt x="370" y="286"/>
                    </a:lnTo>
                    <a:lnTo>
                      <a:pt x="378" y="308"/>
                    </a:lnTo>
                    <a:lnTo>
                      <a:pt x="372" y="310"/>
                    </a:lnTo>
                    <a:lnTo>
                      <a:pt x="368" y="312"/>
                    </a:lnTo>
                    <a:lnTo>
                      <a:pt x="360" y="320"/>
                    </a:lnTo>
                    <a:lnTo>
                      <a:pt x="354" y="330"/>
                    </a:lnTo>
                    <a:lnTo>
                      <a:pt x="342" y="348"/>
                    </a:lnTo>
                    <a:lnTo>
                      <a:pt x="332" y="366"/>
                    </a:lnTo>
                    <a:lnTo>
                      <a:pt x="326" y="376"/>
                    </a:lnTo>
                    <a:lnTo>
                      <a:pt x="318" y="384"/>
                    </a:lnTo>
                    <a:lnTo>
                      <a:pt x="324" y="390"/>
                    </a:lnTo>
                    <a:lnTo>
                      <a:pt x="326" y="392"/>
                    </a:lnTo>
                    <a:lnTo>
                      <a:pt x="328" y="394"/>
                    </a:lnTo>
                    <a:lnTo>
                      <a:pt x="328" y="398"/>
                    </a:lnTo>
                    <a:lnTo>
                      <a:pt x="328" y="402"/>
                    </a:lnTo>
                    <a:lnTo>
                      <a:pt x="328" y="414"/>
                    </a:lnTo>
                    <a:lnTo>
                      <a:pt x="330" y="430"/>
                    </a:lnTo>
                    <a:lnTo>
                      <a:pt x="332" y="446"/>
                    </a:lnTo>
                    <a:lnTo>
                      <a:pt x="338" y="460"/>
                    </a:lnTo>
                    <a:lnTo>
                      <a:pt x="344" y="476"/>
                    </a:lnTo>
                    <a:lnTo>
                      <a:pt x="360" y="502"/>
                    </a:lnTo>
                    <a:lnTo>
                      <a:pt x="376" y="524"/>
                    </a:lnTo>
                    <a:lnTo>
                      <a:pt x="380" y="530"/>
                    </a:lnTo>
                    <a:lnTo>
                      <a:pt x="386" y="534"/>
                    </a:lnTo>
                    <a:lnTo>
                      <a:pt x="400" y="544"/>
                    </a:lnTo>
                    <a:lnTo>
                      <a:pt x="406" y="548"/>
                    </a:lnTo>
                    <a:lnTo>
                      <a:pt x="410" y="556"/>
                    </a:lnTo>
                    <a:lnTo>
                      <a:pt x="412" y="564"/>
                    </a:lnTo>
                    <a:lnTo>
                      <a:pt x="414" y="574"/>
                    </a:lnTo>
                    <a:lnTo>
                      <a:pt x="414" y="568"/>
                    </a:lnTo>
                    <a:lnTo>
                      <a:pt x="410" y="578"/>
                    </a:lnTo>
                    <a:lnTo>
                      <a:pt x="408" y="588"/>
                    </a:lnTo>
                    <a:lnTo>
                      <a:pt x="406" y="598"/>
                    </a:lnTo>
                    <a:lnTo>
                      <a:pt x="402" y="608"/>
                    </a:lnTo>
                    <a:lnTo>
                      <a:pt x="392" y="602"/>
                    </a:lnTo>
                    <a:lnTo>
                      <a:pt x="386" y="600"/>
                    </a:lnTo>
                    <a:lnTo>
                      <a:pt x="378" y="598"/>
                    </a:lnTo>
                    <a:lnTo>
                      <a:pt x="366" y="598"/>
                    </a:lnTo>
                    <a:lnTo>
                      <a:pt x="356" y="596"/>
                    </a:lnTo>
                    <a:lnTo>
                      <a:pt x="338" y="590"/>
                    </a:lnTo>
                    <a:lnTo>
                      <a:pt x="320" y="584"/>
                    </a:lnTo>
                    <a:lnTo>
                      <a:pt x="308" y="582"/>
                    </a:lnTo>
                    <a:lnTo>
                      <a:pt x="296" y="580"/>
                    </a:lnTo>
                    <a:lnTo>
                      <a:pt x="282" y="580"/>
                    </a:lnTo>
                    <a:lnTo>
                      <a:pt x="270" y="582"/>
                    </a:lnTo>
                    <a:lnTo>
                      <a:pt x="260" y="586"/>
                    </a:lnTo>
                    <a:lnTo>
                      <a:pt x="254" y="592"/>
                    </a:lnTo>
                    <a:lnTo>
                      <a:pt x="248" y="588"/>
                    </a:lnTo>
                    <a:close/>
                  </a:path>
                </a:pathLst>
              </a:custGeom>
              <a:grpFill/>
              <a:ln w="3175" cmpd="sng">
                <a:solidFill>
                  <a:schemeClr val="accent5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GB" dirty="0"/>
              </a:p>
            </p:txBody>
          </p:sp>
          <p:sp>
            <p:nvSpPr>
              <p:cNvPr id="45" name="Nigeria"/>
              <p:cNvSpPr>
                <a:spLocks/>
              </p:cNvSpPr>
              <p:nvPr/>
            </p:nvSpPr>
            <p:spPr bwMode="auto">
              <a:xfrm>
                <a:off x="4103688" y="3656013"/>
                <a:ext cx="749300" cy="603250"/>
              </a:xfrm>
              <a:custGeom>
                <a:avLst/>
                <a:gdLst/>
                <a:ahLst/>
                <a:cxnLst>
                  <a:cxn ang="0">
                    <a:pos x="290" y="498"/>
                  </a:cxn>
                  <a:cxn ang="0">
                    <a:pos x="248" y="510"/>
                  </a:cxn>
                  <a:cxn ang="0">
                    <a:pos x="208" y="514"/>
                  </a:cxn>
                  <a:cxn ang="0">
                    <a:pos x="170" y="514"/>
                  </a:cxn>
                  <a:cxn ang="0">
                    <a:pos x="146" y="492"/>
                  </a:cxn>
                  <a:cxn ang="0">
                    <a:pos x="128" y="450"/>
                  </a:cxn>
                  <a:cxn ang="0">
                    <a:pos x="96" y="412"/>
                  </a:cxn>
                  <a:cxn ang="0">
                    <a:pos x="66" y="404"/>
                  </a:cxn>
                  <a:cxn ang="0">
                    <a:pos x="4" y="400"/>
                  </a:cxn>
                  <a:cxn ang="0">
                    <a:pos x="0" y="298"/>
                  </a:cxn>
                  <a:cxn ang="0">
                    <a:pos x="12" y="274"/>
                  </a:cxn>
                  <a:cxn ang="0">
                    <a:pos x="18" y="248"/>
                  </a:cxn>
                  <a:cxn ang="0">
                    <a:pos x="32" y="222"/>
                  </a:cxn>
                  <a:cxn ang="0">
                    <a:pos x="58" y="192"/>
                  </a:cxn>
                  <a:cxn ang="0">
                    <a:pos x="62" y="154"/>
                  </a:cxn>
                  <a:cxn ang="0">
                    <a:pos x="54" y="124"/>
                  </a:cxn>
                  <a:cxn ang="0">
                    <a:pos x="58" y="70"/>
                  </a:cxn>
                  <a:cxn ang="0">
                    <a:pos x="76" y="52"/>
                  </a:cxn>
                  <a:cxn ang="0">
                    <a:pos x="88" y="20"/>
                  </a:cxn>
                  <a:cxn ang="0">
                    <a:pos x="110" y="6"/>
                  </a:cxn>
                  <a:cxn ang="0">
                    <a:pos x="168" y="2"/>
                  </a:cxn>
                  <a:cxn ang="0">
                    <a:pos x="208" y="16"/>
                  </a:cxn>
                  <a:cxn ang="0">
                    <a:pos x="228" y="44"/>
                  </a:cxn>
                  <a:cxn ang="0">
                    <a:pos x="244" y="46"/>
                  </a:cxn>
                  <a:cxn ang="0">
                    <a:pos x="272" y="34"/>
                  </a:cxn>
                  <a:cxn ang="0">
                    <a:pos x="294" y="32"/>
                  </a:cxn>
                  <a:cxn ang="0">
                    <a:pos x="336" y="54"/>
                  </a:cxn>
                  <a:cxn ang="0">
                    <a:pos x="372" y="58"/>
                  </a:cxn>
                  <a:cxn ang="0">
                    <a:pos x="400" y="44"/>
                  </a:cxn>
                  <a:cxn ang="0">
                    <a:pos x="432" y="30"/>
                  </a:cxn>
                  <a:cxn ang="0">
                    <a:pos x="466" y="32"/>
                  </a:cxn>
                  <a:cxn ang="0">
                    <a:pos x="504" y="50"/>
                  </a:cxn>
                  <a:cxn ang="0">
                    <a:pos x="528" y="46"/>
                  </a:cxn>
                  <a:cxn ang="0">
                    <a:pos x="576" y="16"/>
                  </a:cxn>
                  <a:cxn ang="0">
                    <a:pos x="592" y="22"/>
                  </a:cxn>
                  <a:cxn ang="0">
                    <a:pos x="614" y="84"/>
                  </a:cxn>
                  <a:cxn ang="0">
                    <a:pos x="640" y="92"/>
                  </a:cxn>
                  <a:cxn ang="0">
                    <a:pos x="640" y="116"/>
                  </a:cxn>
                  <a:cxn ang="0">
                    <a:pos x="626" y="146"/>
                  </a:cxn>
                  <a:cxn ang="0">
                    <a:pos x="588" y="174"/>
                  </a:cxn>
                  <a:cxn ang="0">
                    <a:pos x="568" y="208"/>
                  </a:cxn>
                  <a:cxn ang="0">
                    <a:pos x="566" y="234"/>
                  </a:cxn>
                  <a:cxn ang="0">
                    <a:pos x="548" y="254"/>
                  </a:cxn>
                  <a:cxn ang="0">
                    <a:pos x="542" y="272"/>
                  </a:cxn>
                  <a:cxn ang="0">
                    <a:pos x="526" y="294"/>
                  </a:cxn>
                  <a:cxn ang="0">
                    <a:pos x="504" y="326"/>
                  </a:cxn>
                  <a:cxn ang="0">
                    <a:pos x="482" y="378"/>
                  </a:cxn>
                  <a:cxn ang="0">
                    <a:pos x="456" y="406"/>
                  </a:cxn>
                  <a:cxn ang="0">
                    <a:pos x="440" y="394"/>
                  </a:cxn>
                  <a:cxn ang="0">
                    <a:pos x="422" y="372"/>
                  </a:cxn>
                  <a:cxn ang="0">
                    <a:pos x="408" y="384"/>
                  </a:cxn>
                  <a:cxn ang="0">
                    <a:pos x="372" y="398"/>
                  </a:cxn>
                  <a:cxn ang="0">
                    <a:pos x="338" y="426"/>
                  </a:cxn>
                  <a:cxn ang="0">
                    <a:pos x="322" y="460"/>
                  </a:cxn>
                  <a:cxn ang="0">
                    <a:pos x="310" y="500"/>
                  </a:cxn>
                </a:cxnLst>
                <a:rect l="0" t="0" r="r" b="b"/>
                <a:pathLst>
                  <a:path w="640" h="516">
                    <a:moveTo>
                      <a:pt x="308" y="498"/>
                    </a:moveTo>
                    <a:lnTo>
                      <a:pt x="296" y="492"/>
                    </a:lnTo>
                    <a:lnTo>
                      <a:pt x="290" y="498"/>
                    </a:lnTo>
                    <a:lnTo>
                      <a:pt x="282" y="502"/>
                    </a:lnTo>
                    <a:lnTo>
                      <a:pt x="266" y="508"/>
                    </a:lnTo>
                    <a:lnTo>
                      <a:pt x="248" y="510"/>
                    </a:lnTo>
                    <a:lnTo>
                      <a:pt x="230" y="510"/>
                    </a:lnTo>
                    <a:lnTo>
                      <a:pt x="218" y="512"/>
                    </a:lnTo>
                    <a:lnTo>
                      <a:pt x="208" y="514"/>
                    </a:lnTo>
                    <a:lnTo>
                      <a:pt x="196" y="516"/>
                    </a:lnTo>
                    <a:lnTo>
                      <a:pt x="184" y="516"/>
                    </a:lnTo>
                    <a:lnTo>
                      <a:pt x="170" y="514"/>
                    </a:lnTo>
                    <a:lnTo>
                      <a:pt x="160" y="510"/>
                    </a:lnTo>
                    <a:lnTo>
                      <a:pt x="152" y="502"/>
                    </a:lnTo>
                    <a:lnTo>
                      <a:pt x="146" y="492"/>
                    </a:lnTo>
                    <a:lnTo>
                      <a:pt x="138" y="472"/>
                    </a:lnTo>
                    <a:lnTo>
                      <a:pt x="134" y="460"/>
                    </a:lnTo>
                    <a:lnTo>
                      <a:pt x="128" y="450"/>
                    </a:lnTo>
                    <a:lnTo>
                      <a:pt x="114" y="430"/>
                    </a:lnTo>
                    <a:lnTo>
                      <a:pt x="106" y="420"/>
                    </a:lnTo>
                    <a:lnTo>
                      <a:pt x="96" y="412"/>
                    </a:lnTo>
                    <a:lnTo>
                      <a:pt x="86" y="408"/>
                    </a:lnTo>
                    <a:lnTo>
                      <a:pt x="76" y="406"/>
                    </a:lnTo>
                    <a:lnTo>
                      <a:pt x="66" y="404"/>
                    </a:lnTo>
                    <a:lnTo>
                      <a:pt x="62" y="404"/>
                    </a:lnTo>
                    <a:lnTo>
                      <a:pt x="56" y="400"/>
                    </a:lnTo>
                    <a:lnTo>
                      <a:pt x="4" y="400"/>
                    </a:lnTo>
                    <a:lnTo>
                      <a:pt x="2" y="402"/>
                    </a:lnTo>
                    <a:lnTo>
                      <a:pt x="2" y="310"/>
                    </a:lnTo>
                    <a:lnTo>
                      <a:pt x="0" y="298"/>
                    </a:lnTo>
                    <a:lnTo>
                      <a:pt x="2" y="290"/>
                    </a:lnTo>
                    <a:lnTo>
                      <a:pt x="8" y="282"/>
                    </a:lnTo>
                    <a:lnTo>
                      <a:pt x="12" y="274"/>
                    </a:lnTo>
                    <a:lnTo>
                      <a:pt x="16" y="266"/>
                    </a:lnTo>
                    <a:lnTo>
                      <a:pt x="18" y="258"/>
                    </a:lnTo>
                    <a:lnTo>
                      <a:pt x="18" y="248"/>
                    </a:lnTo>
                    <a:lnTo>
                      <a:pt x="20" y="238"/>
                    </a:lnTo>
                    <a:lnTo>
                      <a:pt x="24" y="230"/>
                    </a:lnTo>
                    <a:lnTo>
                      <a:pt x="32" y="222"/>
                    </a:lnTo>
                    <a:lnTo>
                      <a:pt x="46" y="208"/>
                    </a:lnTo>
                    <a:lnTo>
                      <a:pt x="52" y="200"/>
                    </a:lnTo>
                    <a:lnTo>
                      <a:pt x="58" y="192"/>
                    </a:lnTo>
                    <a:lnTo>
                      <a:pt x="62" y="180"/>
                    </a:lnTo>
                    <a:lnTo>
                      <a:pt x="64" y="168"/>
                    </a:lnTo>
                    <a:lnTo>
                      <a:pt x="62" y="154"/>
                    </a:lnTo>
                    <a:lnTo>
                      <a:pt x="60" y="146"/>
                    </a:lnTo>
                    <a:lnTo>
                      <a:pt x="56" y="136"/>
                    </a:lnTo>
                    <a:lnTo>
                      <a:pt x="54" y="124"/>
                    </a:lnTo>
                    <a:lnTo>
                      <a:pt x="52" y="98"/>
                    </a:lnTo>
                    <a:lnTo>
                      <a:pt x="54" y="80"/>
                    </a:lnTo>
                    <a:lnTo>
                      <a:pt x="58" y="70"/>
                    </a:lnTo>
                    <a:lnTo>
                      <a:pt x="64" y="62"/>
                    </a:lnTo>
                    <a:lnTo>
                      <a:pt x="70" y="58"/>
                    </a:lnTo>
                    <a:lnTo>
                      <a:pt x="76" y="52"/>
                    </a:lnTo>
                    <a:lnTo>
                      <a:pt x="82" y="44"/>
                    </a:lnTo>
                    <a:lnTo>
                      <a:pt x="84" y="28"/>
                    </a:lnTo>
                    <a:lnTo>
                      <a:pt x="88" y="20"/>
                    </a:lnTo>
                    <a:lnTo>
                      <a:pt x="92" y="14"/>
                    </a:lnTo>
                    <a:lnTo>
                      <a:pt x="100" y="10"/>
                    </a:lnTo>
                    <a:lnTo>
                      <a:pt x="110" y="6"/>
                    </a:lnTo>
                    <a:lnTo>
                      <a:pt x="130" y="2"/>
                    </a:lnTo>
                    <a:lnTo>
                      <a:pt x="154" y="0"/>
                    </a:lnTo>
                    <a:lnTo>
                      <a:pt x="168" y="2"/>
                    </a:lnTo>
                    <a:lnTo>
                      <a:pt x="186" y="8"/>
                    </a:lnTo>
                    <a:lnTo>
                      <a:pt x="202" y="14"/>
                    </a:lnTo>
                    <a:lnTo>
                      <a:pt x="208" y="16"/>
                    </a:lnTo>
                    <a:lnTo>
                      <a:pt x="212" y="20"/>
                    </a:lnTo>
                    <a:lnTo>
                      <a:pt x="222" y="36"/>
                    </a:lnTo>
                    <a:lnTo>
                      <a:pt x="228" y="44"/>
                    </a:lnTo>
                    <a:lnTo>
                      <a:pt x="232" y="46"/>
                    </a:lnTo>
                    <a:lnTo>
                      <a:pt x="236" y="46"/>
                    </a:lnTo>
                    <a:lnTo>
                      <a:pt x="244" y="46"/>
                    </a:lnTo>
                    <a:lnTo>
                      <a:pt x="250" y="44"/>
                    </a:lnTo>
                    <a:lnTo>
                      <a:pt x="260" y="38"/>
                    </a:lnTo>
                    <a:lnTo>
                      <a:pt x="272" y="34"/>
                    </a:lnTo>
                    <a:lnTo>
                      <a:pt x="278" y="32"/>
                    </a:lnTo>
                    <a:lnTo>
                      <a:pt x="284" y="30"/>
                    </a:lnTo>
                    <a:lnTo>
                      <a:pt x="294" y="32"/>
                    </a:lnTo>
                    <a:lnTo>
                      <a:pt x="304" y="36"/>
                    </a:lnTo>
                    <a:lnTo>
                      <a:pt x="320" y="44"/>
                    </a:lnTo>
                    <a:lnTo>
                      <a:pt x="336" y="54"/>
                    </a:lnTo>
                    <a:lnTo>
                      <a:pt x="346" y="58"/>
                    </a:lnTo>
                    <a:lnTo>
                      <a:pt x="358" y="58"/>
                    </a:lnTo>
                    <a:lnTo>
                      <a:pt x="372" y="58"/>
                    </a:lnTo>
                    <a:lnTo>
                      <a:pt x="382" y="54"/>
                    </a:lnTo>
                    <a:lnTo>
                      <a:pt x="392" y="50"/>
                    </a:lnTo>
                    <a:lnTo>
                      <a:pt x="400" y="44"/>
                    </a:lnTo>
                    <a:lnTo>
                      <a:pt x="410" y="38"/>
                    </a:lnTo>
                    <a:lnTo>
                      <a:pt x="420" y="34"/>
                    </a:lnTo>
                    <a:lnTo>
                      <a:pt x="432" y="30"/>
                    </a:lnTo>
                    <a:lnTo>
                      <a:pt x="446" y="28"/>
                    </a:lnTo>
                    <a:lnTo>
                      <a:pt x="458" y="30"/>
                    </a:lnTo>
                    <a:lnTo>
                      <a:pt x="466" y="32"/>
                    </a:lnTo>
                    <a:lnTo>
                      <a:pt x="482" y="40"/>
                    </a:lnTo>
                    <a:lnTo>
                      <a:pt x="496" y="48"/>
                    </a:lnTo>
                    <a:lnTo>
                      <a:pt x="504" y="50"/>
                    </a:lnTo>
                    <a:lnTo>
                      <a:pt x="514" y="50"/>
                    </a:lnTo>
                    <a:lnTo>
                      <a:pt x="522" y="50"/>
                    </a:lnTo>
                    <a:lnTo>
                      <a:pt x="528" y="46"/>
                    </a:lnTo>
                    <a:lnTo>
                      <a:pt x="546" y="34"/>
                    </a:lnTo>
                    <a:lnTo>
                      <a:pt x="566" y="22"/>
                    </a:lnTo>
                    <a:lnTo>
                      <a:pt x="576" y="16"/>
                    </a:lnTo>
                    <a:lnTo>
                      <a:pt x="586" y="14"/>
                    </a:lnTo>
                    <a:lnTo>
                      <a:pt x="584" y="12"/>
                    </a:lnTo>
                    <a:lnTo>
                      <a:pt x="592" y="22"/>
                    </a:lnTo>
                    <a:lnTo>
                      <a:pt x="598" y="30"/>
                    </a:lnTo>
                    <a:lnTo>
                      <a:pt x="614" y="48"/>
                    </a:lnTo>
                    <a:lnTo>
                      <a:pt x="614" y="84"/>
                    </a:lnTo>
                    <a:lnTo>
                      <a:pt x="618" y="88"/>
                    </a:lnTo>
                    <a:lnTo>
                      <a:pt x="624" y="90"/>
                    </a:lnTo>
                    <a:lnTo>
                      <a:pt x="640" y="92"/>
                    </a:lnTo>
                    <a:lnTo>
                      <a:pt x="638" y="98"/>
                    </a:lnTo>
                    <a:lnTo>
                      <a:pt x="638" y="104"/>
                    </a:lnTo>
                    <a:lnTo>
                      <a:pt x="640" y="116"/>
                    </a:lnTo>
                    <a:lnTo>
                      <a:pt x="638" y="128"/>
                    </a:lnTo>
                    <a:lnTo>
                      <a:pt x="632" y="138"/>
                    </a:lnTo>
                    <a:lnTo>
                      <a:pt x="626" y="146"/>
                    </a:lnTo>
                    <a:lnTo>
                      <a:pt x="616" y="152"/>
                    </a:lnTo>
                    <a:lnTo>
                      <a:pt x="596" y="166"/>
                    </a:lnTo>
                    <a:lnTo>
                      <a:pt x="588" y="174"/>
                    </a:lnTo>
                    <a:lnTo>
                      <a:pt x="582" y="184"/>
                    </a:lnTo>
                    <a:lnTo>
                      <a:pt x="572" y="200"/>
                    </a:lnTo>
                    <a:lnTo>
                      <a:pt x="568" y="208"/>
                    </a:lnTo>
                    <a:lnTo>
                      <a:pt x="566" y="214"/>
                    </a:lnTo>
                    <a:lnTo>
                      <a:pt x="566" y="228"/>
                    </a:lnTo>
                    <a:lnTo>
                      <a:pt x="566" y="234"/>
                    </a:lnTo>
                    <a:lnTo>
                      <a:pt x="566" y="238"/>
                    </a:lnTo>
                    <a:lnTo>
                      <a:pt x="556" y="248"/>
                    </a:lnTo>
                    <a:lnTo>
                      <a:pt x="548" y="254"/>
                    </a:lnTo>
                    <a:lnTo>
                      <a:pt x="544" y="260"/>
                    </a:lnTo>
                    <a:lnTo>
                      <a:pt x="544" y="266"/>
                    </a:lnTo>
                    <a:lnTo>
                      <a:pt x="542" y="272"/>
                    </a:lnTo>
                    <a:lnTo>
                      <a:pt x="542" y="280"/>
                    </a:lnTo>
                    <a:lnTo>
                      <a:pt x="538" y="284"/>
                    </a:lnTo>
                    <a:lnTo>
                      <a:pt x="526" y="294"/>
                    </a:lnTo>
                    <a:lnTo>
                      <a:pt x="514" y="304"/>
                    </a:lnTo>
                    <a:lnTo>
                      <a:pt x="506" y="318"/>
                    </a:lnTo>
                    <a:lnTo>
                      <a:pt x="504" y="326"/>
                    </a:lnTo>
                    <a:lnTo>
                      <a:pt x="502" y="336"/>
                    </a:lnTo>
                    <a:lnTo>
                      <a:pt x="496" y="354"/>
                    </a:lnTo>
                    <a:lnTo>
                      <a:pt x="482" y="378"/>
                    </a:lnTo>
                    <a:lnTo>
                      <a:pt x="468" y="398"/>
                    </a:lnTo>
                    <a:lnTo>
                      <a:pt x="462" y="404"/>
                    </a:lnTo>
                    <a:lnTo>
                      <a:pt x="456" y="406"/>
                    </a:lnTo>
                    <a:lnTo>
                      <a:pt x="450" y="406"/>
                    </a:lnTo>
                    <a:lnTo>
                      <a:pt x="446" y="402"/>
                    </a:lnTo>
                    <a:lnTo>
                      <a:pt x="440" y="394"/>
                    </a:lnTo>
                    <a:lnTo>
                      <a:pt x="432" y="382"/>
                    </a:lnTo>
                    <a:lnTo>
                      <a:pt x="428" y="376"/>
                    </a:lnTo>
                    <a:lnTo>
                      <a:pt x="422" y="372"/>
                    </a:lnTo>
                    <a:lnTo>
                      <a:pt x="416" y="380"/>
                    </a:lnTo>
                    <a:lnTo>
                      <a:pt x="412" y="382"/>
                    </a:lnTo>
                    <a:lnTo>
                      <a:pt x="408" y="384"/>
                    </a:lnTo>
                    <a:lnTo>
                      <a:pt x="398" y="386"/>
                    </a:lnTo>
                    <a:lnTo>
                      <a:pt x="384" y="390"/>
                    </a:lnTo>
                    <a:lnTo>
                      <a:pt x="372" y="398"/>
                    </a:lnTo>
                    <a:lnTo>
                      <a:pt x="360" y="406"/>
                    </a:lnTo>
                    <a:lnTo>
                      <a:pt x="348" y="416"/>
                    </a:lnTo>
                    <a:lnTo>
                      <a:pt x="338" y="426"/>
                    </a:lnTo>
                    <a:lnTo>
                      <a:pt x="330" y="436"/>
                    </a:lnTo>
                    <a:lnTo>
                      <a:pt x="326" y="446"/>
                    </a:lnTo>
                    <a:lnTo>
                      <a:pt x="322" y="460"/>
                    </a:lnTo>
                    <a:lnTo>
                      <a:pt x="318" y="474"/>
                    </a:lnTo>
                    <a:lnTo>
                      <a:pt x="316" y="486"/>
                    </a:lnTo>
                    <a:lnTo>
                      <a:pt x="310" y="500"/>
                    </a:lnTo>
                    <a:lnTo>
                      <a:pt x="308" y="498"/>
                    </a:lnTo>
                    <a:close/>
                  </a:path>
                </a:pathLst>
              </a:custGeom>
              <a:grpFill/>
              <a:ln w="3175" cmpd="sng">
                <a:solidFill>
                  <a:schemeClr val="accent5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GB" dirty="0"/>
              </a:p>
            </p:txBody>
          </p:sp>
          <p:sp>
            <p:nvSpPr>
              <p:cNvPr id="46" name="Benin"/>
              <p:cNvSpPr>
                <a:spLocks/>
              </p:cNvSpPr>
              <p:nvPr/>
            </p:nvSpPr>
            <p:spPr bwMode="auto">
              <a:xfrm>
                <a:off x="3992563" y="3740150"/>
                <a:ext cx="185737" cy="390525"/>
              </a:xfrm>
              <a:custGeom>
                <a:avLst/>
                <a:gdLst/>
                <a:ahLst/>
                <a:cxnLst>
                  <a:cxn ang="0">
                    <a:pos x="98" y="330"/>
                  </a:cxn>
                  <a:cxn ang="0">
                    <a:pos x="96" y="226"/>
                  </a:cxn>
                  <a:cxn ang="0">
                    <a:pos x="104" y="210"/>
                  </a:cxn>
                  <a:cxn ang="0">
                    <a:pos x="112" y="194"/>
                  </a:cxn>
                  <a:cxn ang="0">
                    <a:pos x="114" y="176"/>
                  </a:cxn>
                  <a:cxn ang="0">
                    <a:pos x="120" y="158"/>
                  </a:cxn>
                  <a:cxn ang="0">
                    <a:pos x="142" y="136"/>
                  </a:cxn>
                  <a:cxn ang="0">
                    <a:pos x="154" y="120"/>
                  </a:cxn>
                  <a:cxn ang="0">
                    <a:pos x="160" y="96"/>
                  </a:cxn>
                  <a:cxn ang="0">
                    <a:pos x="156" y="74"/>
                  </a:cxn>
                  <a:cxn ang="0">
                    <a:pos x="150" y="52"/>
                  </a:cxn>
                  <a:cxn ang="0">
                    <a:pos x="152" y="38"/>
                  </a:cxn>
                  <a:cxn ang="0">
                    <a:pos x="132" y="18"/>
                  </a:cxn>
                  <a:cxn ang="0">
                    <a:pos x="114" y="2"/>
                  </a:cxn>
                  <a:cxn ang="0">
                    <a:pos x="104" y="2"/>
                  </a:cxn>
                  <a:cxn ang="0">
                    <a:pos x="86" y="14"/>
                  </a:cxn>
                  <a:cxn ang="0">
                    <a:pos x="80" y="30"/>
                  </a:cxn>
                  <a:cxn ang="0">
                    <a:pos x="72" y="46"/>
                  </a:cxn>
                  <a:cxn ang="0">
                    <a:pos x="60" y="52"/>
                  </a:cxn>
                  <a:cxn ang="0">
                    <a:pos x="42" y="52"/>
                  </a:cxn>
                  <a:cxn ang="0">
                    <a:pos x="24" y="58"/>
                  </a:cxn>
                  <a:cxn ang="0">
                    <a:pos x="10" y="70"/>
                  </a:cxn>
                  <a:cxn ang="0">
                    <a:pos x="2" y="88"/>
                  </a:cxn>
                  <a:cxn ang="0">
                    <a:pos x="2" y="112"/>
                  </a:cxn>
                  <a:cxn ang="0">
                    <a:pos x="14" y="134"/>
                  </a:cxn>
                  <a:cxn ang="0">
                    <a:pos x="30" y="154"/>
                  </a:cxn>
                  <a:cxn ang="0">
                    <a:pos x="42" y="178"/>
                  </a:cxn>
                  <a:cxn ang="0">
                    <a:pos x="42" y="220"/>
                  </a:cxn>
                  <a:cxn ang="0">
                    <a:pos x="32" y="278"/>
                  </a:cxn>
                  <a:cxn ang="0">
                    <a:pos x="30" y="310"/>
                  </a:cxn>
                  <a:cxn ang="0">
                    <a:pos x="34" y="326"/>
                  </a:cxn>
                  <a:cxn ang="0">
                    <a:pos x="44" y="334"/>
                  </a:cxn>
                  <a:cxn ang="0">
                    <a:pos x="70" y="332"/>
                  </a:cxn>
                  <a:cxn ang="0">
                    <a:pos x="100" y="328"/>
                  </a:cxn>
                </a:cxnLst>
                <a:rect l="0" t="0" r="r" b="b"/>
                <a:pathLst>
                  <a:path w="160" h="334">
                    <a:moveTo>
                      <a:pt x="100" y="328"/>
                    </a:moveTo>
                    <a:lnTo>
                      <a:pt x="98" y="330"/>
                    </a:lnTo>
                    <a:lnTo>
                      <a:pt x="98" y="238"/>
                    </a:lnTo>
                    <a:lnTo>
                      <a:pt x="96" y="226"/>
                    </a:lnTo>
                    <a:lnTo>
                      <a:pt x="98" y="218"/>
                    </a:lnTo>
                    <a:lnTo>
                      <a:pt x="104" y="210"/>
                    </a:lnTo>
                    <a:lnTo>
                      <a:pt x="108" y="202"/>
                    </a:lnTo>
                    <a:lnTo>
                      <a:pt x="112" y="194"/>
                    </a:lnTo>
                    <a:lnTo>
                      <a:pt x="114" y="186"/>
                    </a:lnTo>
                    <a:lnTo>
                      <a:pt x="114" y="176"/>
                    </a:lnTo>
                    <a:lnTo>
                      <a:pt x="116" y="166"/>
                    </a:lnTo>
                    <a:lnTo>
                      <a:pt x="120" y="158"/>
                    </a:lnTo>
                    <a:lnTo>
                      <a:pt x="128" y="150"/>
                    </a:lnTo>
                    <a:lnTo>
                      <a:pt x="142" y="136"/>
                    </a:lnTo>
                    <a:lnTo>
                      <a:pt x="148" y="128"/>
                    </a:lnTo>
                    <a:lnTo>
                      <a:pt x="154" y="120"/>
                    </a:lnTo>
                    <a:lnTo>
                      <a:pt x="158" y="108"/>
                    </a:lnTo>
                    <a:lnTo>
                      <a:pt x="160" y="96"/>
                    </a:lnTo>
                    <a:lnTo>
                      <a:pt x="158" y="82"/>
                    </a:lnTo>
                    <a:lnTo>
                      <a:pt x="156" y="74"/>
                    </a:lnTo>
                    <a:lnTo>
                      <a:pt x="152" y="64"/>
                    </a:lnTo>
                    <a:lnTo>
                      <a:pt x="150" y="52"/>
                    </a:lnTo>
                    <a:lnTo>
                      <a:pt x="150" y="34"/>
                    </a:lnTo>
                    <a:lnTo>
                      <a:pt x="152" y="38"/>
                    </a:lnTo>
                    <a:lnTo>
                      <a:pt x="144" y="30"/>
                    </a:lnTo>
                    <a:lnTo>
                      <a:pt x="132" y="18"/>
                    </a:lnTo>
                    <a:lnTo>
                      <a:pt x="120" y="6"/>
                    </a:lnTo>
                    <a:lnTo>
                      <a:pt x="114" y="2"/>
                    </a:lnTo>
                    <a:lnTo>
                      <a:pt x="110" y="0"/>
                    </a:lnTo>
                    <a:lnTo>
                      <a:pt x="104" y="2"/>
                    </a:lnTo>
                    <a:lnTo>
                      <a:pt x="94" y="8"/>
                    </a:lnTo>
                    <a:lnTo>
                      <a:pt x="86" y="14"/>
                    </a:lnTo>
                    <a:lnTo>
                      <a:pt x="82" y="18"/>
                    </a:lnTo>
                    <a:lnTo>
                      <a:pt x="80" y="30"/>
                    </a:lnTo>
                    <a:lnTo>
                      <a:pt x="76" y="42"/>
                    </a:lnTo>
                    <a:lnTo>
                      <a:pt x="72" y="46"/>
                    </a:lnTo>
                    <a:lnTo>
                      <a:pt x="66" y="50"/>
                    </a:lnTo>
                    <a:lnTo>
                      <a:pt x="60" y="52"/>
                    </a:lnTo>
                    <a:lnTo>
                      <a:pt x="52" y="52"/>
                    </a:lnTo>
                    <a:lnTo>
                      <a:pt x="42" y="52"/>
                    </a:lnTo>
                    <a:lnTo>
                      <a:pt x="32" y="54"/>
                    </a:lnTo>
                    <a:lnTo>
                      <a:pt x="24" y="58"/>
                    </a:lnTo>
                    <a:lnTo>
                      <a:pt x="16" y="64"/>
                    </a:lnTo>
                    <a:lnTo>
                      <a:pt x="10" y="70"/>
                    </a:lnTo>
                    <a:lnTo>
                      <a:pt x="4" y="78"/>
                    </a:lnTo>
                    <a:lnTo>
                      <a:pt x="2" y="88"/>
                    </a:lnTo>
                    <a:lnTo>
                      <a:pt x="0" y="98"/>
                    </a:lnTo>
                    <a:lnTo>
                      <a:pt x="2" y="112"/>
                    </a:lnTo>
                    <a:lnTo>
                      <a:pt x="8" y="124"/>
                    </a:lnTo>
                    <a:lnTo>
                      <a:pt x="14" y="134"/>
                    </a:lnTo>
                    <a:lnTo>
                      <a:pt x="22" y="144"/>
                    </a:lnTo>
                    <a:lnTo>
                      <a:pt x="30" y="154"/>
                    </a:lnTo>
                    <a:lnTo>
                      <a:pt x="38" y="166"/>
                    </a:lnTo>
                    <a:lnTo>
                      <a:pt x="42" y="178"/>
                    </a:lnTo>
                    <a:lnTo>
                      <a:pt x="44" y="190"/>
                    </a:lnTo>
                    <a:lnTo>
                      <a:pt x="42" y="220"/>
                    </a:lnTo>
                    <a:lnTo>
                      <a:pt x="38" y="248"/>
                    </a:lnTo>
                    <a:lnTo>
                      <a:pt x="32" y="278"/>
                    </a:lnTo>
                    <a:lnTo>
                      <a:pt x="30" y="294"/>
                    </a:lnTo>
                    <a:lnTo>
                      <a:pt x="30" y="310"/>
                    </a:lnTo>
                    <a:lnTo>
                      <a:pt x="32" y="318"/>
                    </a:lnTo>
                    <a:lnTo>
                      <a:pt x="34" y="326"/>
                    </a:lnTo>
                    <a:lnTo>
                      <a:pt x="40" y="332"/>
                    </a:lnTo>
                    <a:lnTo>
                      <a:pt x="44" y="334"/>
                    </a:lnTo>
                    <a:lnTo>
                      <a:pt x="56" y="334"/>
                    </a:lnTo>
                    <a:lnTo>
                      <a:pt x="70" y="332"/>
                    </a:lnTo>
                    <a:lnTo>
                      <a:pt x="98" y="326"/>
                    </a:lnTo>
                    <a:lnTo>
                      <a:pt x="100" y="328"/>
                    </a:lnTo>
                    <a:close/>
                  </a:path>
                </a:pathLst>
              </a:custGeom>
              <a:grpFill/>
              <a:ln w="3175" cmpd="sng">
                <a:solidFill>
                  <a:schemeClr val="accent5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GB" dirty="0"/>
              </a:p>
            </p:txBody>
          </p:sp>
          <p:sp>
            <p:nvSpPr>
              <p:cNvPr id="47" name="Togo"/>
              <p:cNvSpPr>
                <a:spLocks/>
              </p:cNvSpPr>
              <p:nvPr/>
            </p:nvSpPr>
            <p:spPr bwMode="auto">
              <a:xfrm>
                <a:off x="3940175" y="3819525"/>
                <a:ext cx="103187" cy="322262"/>
              </a:xfrm>
              <a:custGeom>
                <a:avLst/>
                <a:gdLst/>
                <a:ahLst/>
                <a:cxnLst>
                  <a:cxn ang="0">
                    <a:pos x="44" y="30"/>
                  </a:cxn>
                  <a:cxn ang="0">
                    <a:pos x="52" y="56"/>
                  </a:cxn>
                  <a:cxn ang="0">
                    <a:pos x="66" y="76"/>
                  </a:cxn>
                  <a:cxn ang="0">
                    <a:pos x="82" y="98"/>
                  </a:cxn>
                  <a:cxn ang="0">
                    <a:pos x="88" y="122"/>
                  </a:cxn>
                  <a:cxn ang="0">
                    <a:pos x="82" y="180"/>
                  </a:cxn>
                  <a:cxn ang="0">
                    <a:pos x="74" y="226"/>
                  </a:cxn>
                  <a:cxn ang="0">
                    <a:pos x="76" y="250"/>
                  </a:cxn>
                  <a:cxn ang="0">
                    <a:pos x="84" y="264"/>
                  </a:cxn>
                  <a:cxn ang="0">
                    <a:pos x="72" y="274"/>
                  </a:cxn>
                  <a:cxn ang="0">
                    <a:pos x="54" y="276"/>
                  </a:cxn>
                  <a:cxn ang="0">
                    <a:pos x="44" y="272"/>
                  </a:cxn>
                  <a:cxn ang="0">
                    <a:pos x="26" y="246"/>
                  </a:cxn>
                  <a:cxn ang="0">
                    <a:pos x="22" y="232"/>
                  </a:cxn>
                  <a:cxn ang="0">
                    <a:pos x="26" y="220"/>
                  </a:cxn>
                  <a:cxn ang="0">
                    <a:pos x="28" y="210"/>
                  </a:cxn>
                  <a:cxn ang="0">
                    <a:pos x="32" y="178"/>
                  </a:cxn>
                  <a:cxn ang="0">
                    <a:pos x="34" y="148"/>
                  </a:cxn>
                  <a:cxn ang="0">
                    <a:pos x="28" y="140"/>
                  </a:cxn>
                  <a:cxn ang="0">
                    <a:pos x="20" y="132"/>
                  </a:cxn>
                  <a:cxn ang="0">
                    <a:pos x="22" y="120"/>
                  </a:cxn>
                  <a:cxn ang="0">
                    <a:pos x="28" y="110"/>
                  </a:cxn>
                  <a:cxn ang="0">
                    <a:pos x="26" y="96"/>
                  </a:cxn>
                  <a:cxn ang="0">
                    <a:pos x="18" y="84"/>
                  </a:cxn>
                  <a:cxn ang="0">
                    <a:pos x="16" y="54"/>
                  </a:cxn>
                  <a:cxn ang="0">
                    <a:pos x="14" y="48"/>
                  </a:cxn>
                  <a:cxn ang="0">
                    <a:pos x="2" y="30"/>
                  </a:cxn>
                  <a:cxn ang="0">
                    <a:pos x="0" y="18"/>
                  </a:cxn>
                  <a:cxn ang="0">
                    <a:pos x="2" y="6"/>
                  </a:cxn>
                  <a:cxn ang="0">
                    <a:pos x="10" y="0"/>
                  </a:cxn>
                  <a:cxn ang="0">
                    <a:pos x="28" y="6"/>
                  </a:cxn>
                  <a:cxn ang="0">
                    <a:pos x="48" y="12"/>
                  </a:cxn>
                </a:cxnLst>
                <a:rect l="0" t="0" r="r" b="b"/>
                <a:pathLst>
                  <a:path w="88" h="276">
                    <a:moveTo>
                      <a:pt x="46" y="16"/>
                    </a:moveTo>
                    <a:lnTo>
                      <a:pt x="44" y="30"/>
                    </a:lnTo>
                    <a:lnTo>
                      <a:pt x="46" y="44"/>
                    </a:lnTo>
                    <a:lnTo>
                      <a:pt x="52" y="56"/>
                    </a:lnTo>
                    <a:lnTo>
                      <a:pt x="58" y="66"/>
                    </a:lnTo>
                    <a:lnTo>
                      <a:pt x="66" y="76"/>
                    </a:lnTo>
                    <a:lnTo>
                      <a:pt x="74" y="86"/>
                    </a:lnTo>
                    <a:lnTo>
                      <a:pt x="82" y="98"/>
                    </a:lnTo>
                    <a:lnTo>
                      <a:pt x="86" y="110"/>
                    </a:lnTo>
                    <a:lnTo>
                      <a:pt x="88" y="122"/>
                    </a:lnTo>
                    <a:lnTo>
                      <a:pt x="86" y="152"/>
                    </a:lnTo>
                    <a:lnTo>
                      <a:pt x="82" y="180"/>
                    </a:lnTo>
                    <a:lnTo>
                      <a:pt x="76" y="210"/>
                    </a:lnTo>
                    <a:lnTo>
                      <a:pt x="74" y="226"/>
                    </a:lnTo>
                    <a:lnTo>
                      <a:pt x="74" y="242"/>
                    </a:lnTo>
                    <a:lnTo>
                      <a:pt x="76" y="250"/>
                    </a:lnTo>
                    <a:lnTo>
                      <a:pt x="78" y="258"/>
                    </a:lnTo>
                    <a:lnTo>
                      <a:pt x="84" y="264"/>
                    </a:lnTo>
                    <a:lnTo>
                      <a:pt x="88" y="266"/>
                    </a:lnTo>
                    <a:lnTo>
                      <a:pt x="72" y="274"/>
                    </a:lnTo>
                    <a:lnTo>
                      <a:pt x="64" y="276"/>
                    </a:lnTo>
                    <a:lnTo>
                      <a:pt x="54" y="276"/>
                    </a:lnTo>
                    <a:lnTo>
                      <a:pt x="48" y="276"/>
                    </a:lnTo>
                    <a:lnTo>
                      <a:pt x="44" y="272"/>
                    </a:lnTo>
                    <a:lnTo>
                      <a:pt x="34" y="260"/>
                    </a:lnTo>
                    <a:lnTo>
                      <a:pt x="26" y="246"/>
                    </a:lnTo>
                    <a:lnTo>
                      <a:pt x="22" y="238"/>
                    </a:lnTo>
                    <a:lnTo>
                      <a:pt x="22" y="232"/>
                    </a:lnTo>
                    <a:lnTo>
                      <a:pt x="22" y="226"/>
                    </a:lnTo>
                    <a:lnTo>
                      <a:pt x="26" y="220"/>
                    </a:lnTo>
                    <a:lnTo>
                      <a:pt x="28" y="216"/>
                    </a:lnTo>
                    <a:lnTo>
                      <a:pt x="28" y="210"/>
                    </a:lnTo>
                    <a:lnTo>
                      <a:pt x="28" y="198"/>
                    </a:lnTo>
                    <a:lnTo>
                      <a:pt x="32" y="178"/>
                    </a:lnTo>
                    <a:lnTo>
                      <a:pt x="34" y="152"/>
                    </a:lnTo>
                    <a:lnTo>
                      <a:pt x="34" y="148"/>
                    </a:lnTo>
                    <a:lnTo>
                      <a:pt x="32" y="144"/>
                    </a:lnTo>
                    <a:lnTo>
                      <a:pt x="28" y="140"/>
                    </a:lnTo>
                    <a:lnTo>
                      <a:pt x="22" y="136"/>
                    </a:lnTo>
                    <a:lnTo>
                      <a:pt x="20" y="132"/>
                    </a:lnTo>
                    <a:lnTo>
                      <a:pt x="20" y="128"/>
                    </a:lnTo>
                    <a:lnTo>
                      <a:pt x="22" y="120"/>
                    </a:lnTo>
                    <a:lnTo>
                      <a:pt x="24" y="114"/>
                    </a:lnTo>
                    <a:lnTo>
                      <a:pt x="28" y="110"/>
                    </a:lnTo>
                    <a:lnTo>
                      <a:pt x="28" y="102"/>
                    </a:lnTo>
                    <a:lnTo>
                      <a:pt x="26" y="96"/>
                    </a:lnTo>
                    <a:lnTo>
                      <a:pt x="22" y="92"/>
                    </a:lnTo>
                    <a:lnTo>
                      <a:pt x="18" y="84"/>
                    </a:lnTo>
                    <a:lnTo>
                      <a:pt x="16" y="76"/>
                    </a:lnTo>
                    <a:lnTo>
                      <a:pt x="16" y="54"/>
                    </a:lnTo>
                    <a:lnTo>
                      <a:pt x="16" y="50"/>
                    </a:lnTo>
                    <a:lnTo>
                      <a:pt x="14" y="48"/>
                    </a:lnTo>
                    <a:lnTo>
                      <a:pt x="8" y="40"/>
                    </a:lnTo>
                    <a:lnTo>
                      <a:pt x="2" y="30"/>
                    </a:lnTo>
                    <a:lnTo>
                      <a:pt x="0" y="24"/>
                    </a:lnTo>
                    <a:lnTo>
                      <a:pt x="0" y="18"/>
                    </a:lnTo>
                    <a:lnTo>
                      <a:pt x="0" y="12"/>
                    </a:lnTo>
                    <a:lnTo>
                      <a:pt x="2" y="6"/>
                    </a:lnTo>
                    <a:lnTo>
                      <a:pt x="6" y="2"/>
                    </a:lnTo>
                    <a:lnTo>
                      <a:pt x="10" y="0"/>
                    </a:lnTo>
                    <a:lnTo>
                      <a:pt x="20" y="2"/>
                    </a:lnTo>
                    <a:lnTo>
                      <a:pt x="28" y="6"/>
                    </a:lnTo>
                    <a:lnTo>
                      <a:pt x="38" y="10"/>
                    </a:lnTo>
                    <a:lnTo>
                      <a:pt x="48" y="12"/>
                    </a:lnTo>
                    <a:lnTo>
                      <a:pt x="46" y="16"/>
                    </a:lnTo>
                    <a:close/>
                  </a:path>
                </a:pathLst>
              </a:custGeom>
              <a:grpFill/>
              <a:ln w="3175" cmpd="sng">
                <a:solidFill>
                  <a:schemeClr val="accent5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GB" dirty="0"/>
              </a:p>
            </p:txBody>
          </p:sp>
          <p:sp>
            <p:nvSpPr>
              <p:cNvPr id="48" name="Ghana"/>
              <p:cNvSpPr>
                <a:spLocks/>
              </p:cNvSpPr>
              <p:nvPr/>
            </p:nvSpPr>
            <p:spPr bwMode="auto">
              <a:xfrm>
                <a:off x="3733800" y="3816350"/>
                <a:ext cx="269875" cy="404812"/>
              </a:xfrm>
              <a:custGeom>
                <a:avLst/>
                <a:gdLst/>
                <a:ahLst/>
                <a:cxnLst>
                  <a:cxn ang="0">
                    <a:pos x="176" y="8"/>
                  </a:cxn>
                  <a:cxn ang="0">
                    <a:pos x="166" y="6"/>
                  </a:cxn>
                  <a:cxn ang="0">
                    <a:pos x="154" y="14"/>
                  </a:cxn>
                  <a:cxn ang="0">
                    <a:pos x="128" y="10"/>
                  </a:cxn>
                  <a:cxn ang="0">
                    <a:pos x="46" y="0"/>
                  </a:cxn>
                  <a:cxn ang="0">
                    <a:pos x="32" y="8"/>
                  </a:cxn>
                  <a:cxn ang="0">
                    <a:pos x="26" y="24"/>
                  </a:cxn>
                  <a:cxn ang="0">
                    <a:pos x="28" y="88"/>
                  </a:cxn>
                  <a:cxn ang="0">
                    <a:pos x="38" y="118"/>
                  </a:cxn>
                  <a:cxn ang="0">
                    <a:pos x="40" y="142"/>
                  </a:cxn>
                  <a:cxn ang="0">
                    <a:pos x="30" y="164"/>
                  </a:cxn>
                  <a:cxn ang="0">
                    <a:pos x="20" y="184"/>
                  </a:cxn>
                  <a:cxn ang="0">
                    <a:pos x="18" y="198"/>
                  </a:cxn>
                  <a:cxn ang="0">
                    <a:pos x="18" y="216"/>
                  </a:cxn>
                  <a:cxn ang="0">
                    <a:pos x="10" y="232"/>
                  </a:cxn>
                  <a:cxn ang="0">
                    <a:pos x="2" y="240"/>
                  </a:cxn>
                  <a:cxn ang="0">
                    <a:pos x="0" y="262"/>
                  </a:cxn>
                  <a:cxn ang="0">
                    <a:pos x="8" y="282"/>
                  </a:cxn>
                  <a:cxn ang="0">
                    <a:pos x="24" y="302"/>
                  </a:cxn>
                  <a:cxn ang="0">
                    <a:pos x="24" y="322"/>
                  </a:cxn>
                  <a:cxn ang="0">
                    <a:pos x="44" y="338"/>
                  </a:cxn>
                  <a:cxn ang="0">
                    <a:pos x="72" y="346"/>
                  </a:cxn>
                  <a:cxn ang="0">
                    <a:pos x="90" y="336"/>
                  </a:cxn>
                  <a:cxn ang="0">
                    <a:pos x="114" y="322"/>
                  </a:cxn>
                  <a:cxn ang="0">
                    <a:pos x="132" y="320"/>
                  </a:cxn>
                  <a:cxn ang="0">
                    <a:pos x="148" y="318"/>
                  </a:cxn>
                  <a:cxn ang="0">
                    <a:pos x="162" y="306"/>
                  </a:cxn>
                  <a:cxn ang="0">
                    <a:pos x="180" y="294"/>
                  </a:cxn>
                  <a:cxn ang="0">
                    <a:pos x="196" y="292"/>
                  </a:cxn>
                  <a:cxn ang="0">
                    <a:pos x="216" y="292"/>
                  </a:cxn>
                  <a:cxn ang="0">
                    <a:pos x="226" y="286"/>
                  </a:cxn>
                  <a:cxn ang="0">
                    <a:pos x="224" y="278"/>
                  </a:cxn>
                  <a:cxn ang="0">
                    <a:pos x="210" y="262"/>
                  </a:cxn>
                  <a:cxn ang="0">
                    <a:pos x="198" y="240"/>
                  </a:cxn>
                  <a:cxn ang="0">
                    <a:pos x="198" y="228"/>
                  </a:cxn>
                  <a:cxn ang="0">
                    <a:pos x="204" y="218"/>
                  </a:cxn>
                  <a:cxn ang="0">
                    <a:pos x="204" y="200"/>
                  </a:cxn>
                  <a:cxn ang="0">
                    <a:pos x="210" y="154"/>
                  </a:cxn>
                  <a:cxn ang="0">
                    <a:pos x="208" y="146"/>
                  </a:cxn>
                  <a:cxn ang="0">
                    <a:pos x="198" y="138"/>
                  </a:cxn>
                  <a:cxn ang="0">
                    <a:pos x="196" y="130"/>
                  </a:cxn>
                  <a:cxn ang="0">
                    <a:pos x="200" y="116"/>
                  </a:cxn>
                  <a:cxn ang="0">
                    <a:pos x="204" y="104"/>
                  </a:cxn>
                  <a:cxn ang="0">
                    <a:pos x="198" y="94"/>
                  </a:cxn>
                  <a:cxn ang="0">
                    <a:pos x="192" y="78"/>
                  </a:cxn>
                  <a:cxn ang="0">
                    <a:pos x="192" y="52"/>
                  </a:cxn>
                  <a:cxn ang="0">
                    <a:pos x="184" y="42"/>
                  </a:cxn>
                  <a:cxn ang="0">
                    <a:pos x="176" y="26"/>
                  </a:cxn>
                  <a:cxn ang="0">
                    <a:pos x="176" y="14"/>
                  </a:cxn>
                  <a:cxn ang="0">
                    <a:pos x="180" y="10"/>
                  </a:cxn>
                </a:cxnLst>
                <a:rect l="0" t="0" r="r" b="b"/>
                <a:pathLst>
                  <a:path w="230" h="346">
                    <a:moveTo>
                      <a:pt x="180" y="10"/>
                    </a:moveTo>
                    <a:lnTo>
                      <a:pt x="176" y="8"/>
                    </a:lnTo>
                    <a:lnTo>
                      <a:pt x="170" y="6"/>
                    </a:lnTo>
                    <a:lnTo>
                      <a:pt x="166" y="6"/>
                    </a:lnTo>
                    <a:lnTo>
                      <a:pt x="162" y="8"/>
                    </a:lnTo>
                    <a:lnTo>
                      <a:pt x="154" y="14"/>
                    </a:lnTo>
                    <a:lnTo>
                      <a:pt x="136" y="12"/>
                    </a:lnTo>
                    <a:lnTo>
                      <a:pt x="128" y="10"/>
                    </a:lnTo>
                    <a:lnTo>
                      <a:pt x="114" y="10"/>
                    </a:lnTo>
                    <a:lnTo>
                      <a:pt x="46" y="0"/>
                    </a:lnTo>
                    <a:lnTo>
                      <a:pt x="38" y="4"/>
                    </a:lnTo>
                    <a:lnTo>
                      <a:pt x="32" y="8"/>
                    </a:lnTo>
                    <a:lnTo>
                      <a:pt x="28" y="16"/>
                    </a:lnTo>
                    <a:lnTo>
                      <a:pt x="26" y="24"/>
                    </a:lnTo>
                    <a:lnTo>
                      <a:pt x="26" y="70"/>
                    </a:lnTo>
                    <a:lnTo>
                      <a:pt x="28" y="88"/>
                    </a:lnTo>
                    <a:lnTo>
                      <a:pt x="34" y="102"/>
                    </a:lnTo>
                    <a:lnTo>
                      <a:pt x="38" y="118"/>
                    </a:lnTo>
                    <a:lnTo>
                      <a:pt x="40" y="134"/>
                    </a:lnTo>
                    <a:lnTo>
                      <a:pt x="40" y="142"/>
                    </a:lnTo>
                    <a:lnTo>
                      <a:pt x="38" y="150"/>
                    </a:lnTo>
                    <a:lnTo>
                      <a:pt x="30" y="164"/>
                    </a:lnTo>
                    <a:lnTo>
                      <a:pt x="22" y="176"/>
                    </a:lnTo>
                    <a:lnTo>
                      <a:pt x="20" y="184"/>
                    </a:lnTo>
                    <a:lnTo>
                      <a:pt x="18" y="190"/>
                    </a:lnTo>
                    <a:lnTo>
                      <a:pt x="18" y="198"/>
                    </a:lnTo>
                    <a:lnTo>
                      <a:pt x="18" y="208"/>
                    </a:lnTo>
                    <a:lnTo>
                      <a:pt x="18" y="216"/>
                    </a:lnTo>
                    <a:lnTo>
                      <a:pt x="16" y="224"/>
                    </a:lnTo>
                    <a:lnTo>
                      <a:pt x="10" y="232"/>
                    </a:lnTo>
                    <a:lnTo>
                      <a:pt x="6" y="236"/>
                    </a:lnTo>
                    <a:lnTo>
                      <a:pt x="2" y="240"/>
                    </a:lnTo>
                    <a:lnTo>
                      <a:pt x="0" y="252"/>
                    </a:lnTo>
                    <a:lnTo>
                      <a:pt x="0" y="262"/>
                    </a:lnTo>
                    <a:lnTo>
                      <a:pt x="2" y="270"/>
                    </a:lnTo>
                    <a:lnTo>
                      <a:pt x="8" y="282"/>
                    </a:lnTo>
                    <a:lnTo>
                      <a:pt x="16" y="292"/>
                    </a:lnTo>
                    <a:lnTo>
                      <a:pt x="24" y="302"/>
                    </a:lnTo>
                    <a:lnTo>
                      <a:pt x="24" y="314"/>
                    </a:lnTo>
                    <a:lnTo>
                      <a:pt x="24" y="322"/>
                    </a:lnTo>
                    <a:lnTo>
                      <a:pt x="26" y="328"/>
                    </a:lnTo>
                    <a:lnTo>
                      <a:pt x="44" y="338"/>
                    </a:lnTo>
                    <a:lnTo>
                      <a:pt x="64" y="346"/>
                    </a:lnTo>
                    <a:lnTo>
                      <a:pt x="72" y="346"/>
                    </a:lnTo>
                    <a:lnTo>
                      <a:pt x="78" y="344"/>
                    </a:lnTo>
                    <a:lnTo>
                      <a:pt x="90" y="336"/>
                    </a:lnTo>
                    <a:lnTo>
                      <a:pt x="100" y="328"/>
                    </a:lnTo>
                    <a:lnTo>
                      <a:pt x="114" y="322"/>
                    </a:lnTo>
                    <a:lnTo>
                      <a:pt x="124" y="320"/>
                    </a:lnTo>
                    <a:lnTo>
                      <a:pt x="132" y="320"/>
                    </a:lnTo>
                    <a:lnTo>
                      <a:pt x="140" y="320"/>
                    </a:lnTo>
                    <a:lnTo>
                      <a:pt x="148" y="318"/>
                    </a:lnTo>
                    <a:lnTo>
                      <a:pt x="156" y="312"/>
                    </a:lnTo>
                    <a:lnTo>
                      <a:pt x="162" y="306"/>
                    </a:lnTo>
                    <a:lnTo>
                      <a:pt x="170" y="300"/>
                    </a:lnTo>
                    <a:lnTo>
                      <a:pt x="180" y="294"/>
                    </a:lnTo>
                    <a:lnTo>
                      <a:pt x="188" y="292"/>
                    </a:lnTo>
                    <a:lnTo>
                      <a:pt x="196" y="292"/>
                    </a:lnTo>
                    <a:lnTo>
                      <a:pt x="210" y="292"/>
                    </a:lnTo>
                    <a:lnTo>
                      <a:pt x="216" y="292"/>
                    </a:lnTo>
                    <a:lnTo>
                      <a:pt x="220" y="290"/>
                    </a:lnTo>
                    <a:lnTo>
                      <a:pt x="226" y="286"/>
                    </a:lnTo>
                    <a:lnTo>
                      <a:pt x="230" y="278"/>
                    </a:lnTo>
                    <a:lnTo>
                      <a:pt x="224" y="278"/>
                    </a:lnTo>
                    <a:lnTo>
                      <a:pt x="220" y="274"/>
                    </a:lnTo>
                    <a:lnTo>
                      <a:pt x="210" y="262"/>
                    </a:lnTo>
                    <a:lnTo>
                      <a:pt x="202" y="248"/>
                    </a:lnTo>
                    <a:lnTo>
                      <a:pt x="198" y="240"/>
                    </a:lnTo>
                    <a:lnTo>
                      <a:pt x="198" y="234"/>
                    </a:lnTo>
                    <a:lnTo>
                      <a:pt x="198" y="228"/>
                    </a:lnTo>
                    <a:lnTo>
                      <a:pt x="202" y="222"/>
                    </a:lnTo>
                    <a:lnTo>
                      <a:pt x="204" y="218"/>
                    </a:lnTo>
                    <a:lnTo>
                      <a:pt x="204" y="212"/>
                    </a:lnTo>
                    <a:lnTo>
                      <a:pt x="204" y="200"/>
                    </a:lnTo>
                    <a:lnTo>
                      <a:pt x="208" y="180"/>
                    </a:lnTo>
                    <a:lnTo>
                      <a:pt x="210" y="154"/>
                    </a:lnTo>
                    <a:lnTo>
                      <a:pt x="210" y="150"/>
                    </a:lnTo>
                    <a:lnTo>
                      <a:pt x="208" y="146"/>
                    </a:lnTo>
                    <a:lnTo>
                      <a:pt x="204" y="142"/>
                    </a:lnTo>
                    <a:lnTo>
                      <a:pt x="198" y="138"/>
                    </a:lnTo>
                    <a:lnTo>
                      <a:pt x="196" y="134"/>
                    </a:lnTo>
                    <a:lnTo>
                      <a:pt x="196" y="130"/>
                    </a:lnTo>
                    <a:lnTo>
                      <a:pt x="198" y="122"/>
                    </a:lnTo>
                    <a:lnTo>
                      <a:pt x="200" y="116"/>
                    </a:lnTo>
                    <a:lnTo>
                      <a:pt x="204" y="112"/>
                    </a:lnTo>
                    <a:lnTo>
                      <a:pt x="204" y="104"/>
                    </a:lnTo>
                    <a:lnTo>
                      <a:pt x="202" y="98"/>
                    </a:lnTo>
                    <a:lnTo>
                      <a:pt x="198" y="94"/>
                    </a:lnTo>
                    <a:lnTo>
                      <a:pt x="194" y="86"/>
                    </a:lnTo>
                    <a:lnTo>
                      <a:pt x="192" y="78"/>
                    </a:lnTo>
                    <a:lnTo>
                      <a:pt x="192" y="56"/>
                    </a:lnTo>
                    <a:lnTo>
                      <a:pt x="192" y="52"/>
                    </a:lnTo>
                    <a:lnTo>
                      <a:pt x="190" y="50"/>
                    </a:lnTo>
                    <a:lnTo>
                      <a:pt x="184" y="42"/>
                    </a:lnTo>
                    <a:lnTo>
                      <a:pt x="178" y="32"/>
                    </a:lnTo>
                    <a:lnTo>
                      <a:pt x="176" y="26"/>
                    </a:lnTo>
                    <a:lnTo>
                      <a:pt x="176" y="20"/>
                    </a:lnTo>
                    <a:lnTo>
                      <a:pt x="176" y="14"/>
                    </a:lnTo>
                    <a:lnTo>
                      <a:pt x="178" y="8"/>
                    </a:lnTo>
                    <a:lnTo>
                      <a:pt x="180" y="10"/>
                    </a:lnTo>
                    <a:close/>
                  </a:path>
                </a:pathLst>
              </a:custGeom>
              <a:grpFill/>
              <a:ln w="3175" cmpd="sng">
                <a:solidFill>
                  <a:schemeClr val="accent5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GB" dirty="0"/>
              </a:p>
            </p:txBody>
          </p:sp>
          <p:sp>
            <p:nvSpPr>
              <p:cNvPr id="49" name="CÔTE D'IVOIRE"/>
              <p:cNvSpPr>
                <a:spLocks/>
              </p:cNvSpPr>
              <p:nvPr/>
            </p:nvSpPr>
            <p:spPr bwMode="auto">
              <a:xfrm>
                <a:off x="3395663" y="3836988"/>
                <a:ext cx="385762" cy="403225"/>
              </a:xfrm>
              <a:custGeom>
                <a:avLst/>
                <a:gdLst/>
                <a:ahLst/>
                <a:cxnLst>
                  <a:cxn ang="0">
                    <a:pos x="324" y="84"/>
                  </a:cxn>
                  <a:cxn ang="0">
                    <a:pos x="330" y="124"/>
                  </a:cxn>
                  <a:cxn ang="0">
                    <a:pos x="312" y="158"/>
                  </a:cxn>
                  <a:cxn ang="0">
                    <a:pos x="308" y="180"/>
                  </a:cxn>
                  <a:cxn ang="0">
                    <a:pos x="306" y="206"/>
                  </a:cxn>
                  <a:cxn ang="0">
                    <a:pos x="292" y="222"/>
                  </a:cxn>
                  <a:cxn ang="0">
                    <a:pos x="292" y="252"/>
                  </a:cxn>
                  <a:cxn ang="0">
                    <a:pos x="314" y="284"/>
                  </a:cxn>
                  <a:cxn ang="0">
                    <a:pos x="316" y="310"/>
                  </a:cxn>
                  <a:cxn ang="0">
                    <a:pos x="276" y="308"/>
                  </a:cxn>
                  <a:cxn ang="0">
                    <a:pos x="190" y="304"/>
                  </a:cxn>
                  <a:cxn ang="0">
                    <a:pos x="134" y="312"/>
                  </a:cxn>
                  <a:cxn ang="0">
                    <a:pos x="86" y="334"/>
                  </a:cxn>
                  <a:cxn ang="0">
                    <a:pos x="54" y="344"/>
                  </a:cxn>
                  <a:cxn ang="0">
                    <a:pos x="50" y="334"/>
                  </a:cxn>
                  <a:cxn ang="0">
                    <a:pos x="52" y="302"/>
                  </a:cxn>
                  <a:cxn ang="0">
                    <a:pos x="54" y="270"/>
                  </a:cxn>
                  <a:cxn ang="0">
                    <a:pos x="44" y="256"/>
                  </a:cxn>
                  <a:cxn ang="0">
                    <a:pos x="20" y="242"/>
                  </a:cxn>
                  <a:cxn ang="0">
                    <a:pos x="2" y="238"/>
                  </a:cxn>
                  <a:cxn ang="0">
                    <a:pos x="4" y="220"/>
                  </a:cxn>
                  <a:cxn ang="0">
                    <a:pos x="16" y="198"/>
                  </a:cxn>
                  <a:cxn ang="0">
                    <a:pos x="10" y="164"/>
                  </a:cxn>
                  <a:cxn ang="0">
                    <a:pos x="28" y="156"/>
                  </a:cxn>
                  <a:cxn ang="0">
                    <a:pos x="30" y="136"/>
                  </a:cxn>
                  <a:cxn ang="0">
                    <a:pos x="24" y="122"/>
                  </a:cxn>
                  <a:cxn ang="0">
                    <a:pos x="32" y="112"/>
                  </a:cxn>
                  <a:cxn ang="0">
                    <a:pos x="46" y="116"/>
                  </a:cxn>
                  <a:cxn ang="0">
                    <a:pos x="46" y="104"/>
                  </a:cxn>
                  <a:cxn ang="0">
                    <a:pos x="42" y="78"/>
                  </a:cxn>
                  <a:cxn ang="0">
                    <a:pos x="36" y="60"/>
                  </a:cxn>
                  <a:cxn ang="0">
                    <a:pos x="38" y="38"/>
                  </a:cxn>
                  <a:cxn ang="0">
                    <a:pos x="52" y="20"/>
                  </a:cxn>
                  <a:cxn ang="0">
                    <a:pos x="70" y="12"/>
                  </a:cxn>
                  <a:cxn ang="0">
                    <a:pos x="86" y="22"/>
                  </a:cxn>
                  <a:cxn ang="0">
                    <a:pos x="106" y="20"/>
                  </a:cxn>
                  <a:cxn ang="0">
                    <a:pos x="118" y="2"/>
                  </a:cxn>
                  <a:cxn ang="0">
                    <a:pos x="140" y="0"/>
                  </a:cxn>
                  <a:cxn ang="0">
                    <a:pos x="148" y="24"/>
                  </a:cxn>
                  <a:cxn ang="0">
                    <a:pos x="166" y="18"/>
                  </a:cxn>
                  <a:cxn ang="0">
                    <a:pos x="192" y="14"/>
                  </a:cxn>
                  <a:cxn ang="0">
                    <a:pos x="208" y="32"/>
                  </a:cxn>
                  <a:cxn ang="0">
                    <a:pos x="226" y="50"/>
                  </a:cxn>
                  <a:cxn ang="0">
                    <a:pos x="258" y="46"/>
                  </a:cxn>
                  <a:cxn ang="0">
                    <a:pos x="286" y="42"/>
                  </a:cxn>
                  <a:cxn ang="0">
                    <a:pos x="302" y="50"/>
                  </a:cxn>
                  <a:cxn ang="0">
                    <a:pos x="316" y="52"/>
                  </a:cxn>
                </a:cxnLst>
                <a:rect l="0" t="0" r="r" b="b"/>
                <a:pathLst>
                  <a:path w="330" h="344">
                    <a:moveTo>
                      <a:pt x="316" y="52"/>
                    </a:moveTo>
                    <a:lnTo>
                      <a:pt x="318" y="70"/>
                    </a:lnTo>
                    <a:lnTo>
                      <a:pt x="324" y="84"/>
                    </a:lnTo>
                    <a:lnTo>
                      <a:pt x="328" y="100"/>
                    </a:lnTo>
                    <a:lnTo>
                      <a:pt x="330" y="116"/>
                    </a:lnTo>
                    <a:lnTo>
                      <a:pt x="330" y="124"/>
                    </a:lnTo>
                    <a:lnTo>
                      <a:pt x="328" y="132"/>
                    </a:lnTo>
                    <a:lnTo>
                      <a:pt x="320" y="146"/>
                    </a:lnTo>
                    <a:lnTo>
                      <a:pt x="312" y="158"/>
                    </a:lnTo>
                    <a:lnTo>
                      <a:pt x="310" y="166"/>
                    </a:lnTo>
                    <a:lnTo>
                      <a:pt x="308" y="172"/>
                    </a:lnTo>
                    <a:lnTo>
                      <a:pt x="308" y="180"/>
                    </a:lnTo>
                    <a:lnTo>
                      <a:pt x="308" y="190"/>
                    </a:lnTo>
                    <a:lnTo>
                      <a:pt x="308" y="198"/>
                    </a:lnTo>
                    <a:lnTo>
                      <a:pt x="306" y="206"/>
                    </a:lnTo>
                    <a:lnTo>
                      <a:pt x="300" y="214"/>
                    </a:lnTo>
                    <a:lnTo>
                      <a:pt x="296" y="218"/>
                    </a:lnTo>
                    <a:lnTo>
                      <a:pt x="292" y="222"/>
                    </a:lnTo>
                    <a:lnTo>
                      <a:pt x="290" y="234"/>
                    </a:lnTo>
                    <a:lnTo>
                      <a:pt x="290" y="244"/>
                    </a:lnTo>
                    <a:lnTo>
                      <a:pt x="292" y="252"/>
                    </a:lnTo>
                    <a:lnTo>
                      <a:pt x="298" y="264"/>
                    </a:lnTo>
                    <a:lnTo>
                      <a:pt x="306" y="274"/>
                    </a:lnTo>
                    <a:lnTo>
                      <a:pt x="314" y="284"/>
                    </a:lnTo>
                    <a:lnTo>
                      <a:pt x="314" y="296"/>
                    </a:lnTo>
                    <a:lnTo>
                      <a:pt x="314" y="304"/>
                    </a:lnTo>
                    <a:lnTo>
                      <a:pt x="316" y="310"/>
                    </a:lnTo>
                    <a:lnTo>
                      <a:pt x="310" y="310"/>
                    </a:lnTo>
                    <a:lnTo>
                      <a:pt x="304" y="310"/>
                    </a:lnTo>
                    <a:lnTo>
                      <a:pt x="276" y="308"/>
                    </a:lnTo>
                    <a:lnTo>
                      <a:pt x="258" y="306"/>
                    </a:lnTo>
                    <a:lnTo>
                      <a:pt x="242" y="304"/>
                    </a:lnTo>
                    <a:lnTo>
                      <a:pt x="190" y="304"/>
                    </a:lnTo>
                    <a:lnTo>
                      <a:pt x="170" y="306"/>
                    </a:lnTo>
                    <a:lnTo>
                      <a:pt x="152" y="308"/>
                    </a:lnTo>
                    <a:lnTo>
                      <a:pt x="134" y="312"/>
                    </a:lnTo>
                    <a:lnTo>
                      <a:pt x="118" y="316"/>
                    </a:lnTo>
                    <a:lnTo>
                      <a:pt x="102" y="324"/>
                    </a:lnTo>
                    <a:lnTo>
                      <a:pt x="86" y="334"/>
                    </a:lnTo>
                    <a:lnTo>
                      <a:pt x="72" y="342"/>
                    </a:lnTo>
                    <a:lnTo>
                      <a:pt x="62" y="344"/>
                    </a:lnTo>
                    <a:lnTo>
                      <a:pt x="54" y="344"/>
                    </a:lnTo>
                    <a:lnTo>
                      <a:pt x="52" y="344"/>
                    </a:lnTo>
                    <a:lnTo>
                      <a:pt x="52" y="342"/>
                    </a:lnTo>
                    <a:lnTo>
                      <a:pt x="50" y="334"/>
                    </a:lnTo>
                    <a:lnTo>
                      <a:pt x="48" y="318"/>
                    </a:lnTo>
                    <a:lnTo>
                      <a:pt x="50" y="310"/>
                    </a:lnTo>
                    <a:lnTo>
                      <a:pt x="52" y="302"/>
                    </a:lnTo>
                    <a:lnTo>
                      <a:pt x="58" y="290"/>
                    </a:lnTo>
                    <a:lnTo>
                      <a:pt x="58" y="272"/>
                    </a:lnTo>
                    <a:lnTo>
                      <a:pt x="54" y="270"/>
                    </a:lnTo>
                    <a:lnTo>
                      <a:pt x="50" y="268"/>
                    </a:lnTo>
                    <a:lnTo>
                      <a:pt x="46" y="262"/>
                    </a:lnTo>
                    <a:lnTo>
                      <a:pt x="44" y="256"/>
                    </a:lnTo>
                    <a:lnTo>
                      <a:pt x="38" y="250"/>
                    </a:lnTo>
                    <a:lnTo>
                      <a:pt x="28" y="244"/>
                    </a:lnTo>
                    <a:lnTo>
                      <a:pt x="20" y="242"/>
                    </a:lnTo>
                    <a:lnTo>
                      <a:pt x="10" y="242"/>
                    </a:lnTo>
                    <a:lnTo>
                      <a:pt x="0" y="240"/>
                    </a:lnTo>
                    <a:lnTo>
                      <a:pt x="2" y="238"/>
                    </a:lnTo>
                    <a:lnTo>
                      <a:pt x="2" y="230"/>
                    </a:lnTo>
                    <a:lnTo>
                      <a:pt x="2" y="226"/>
                    </a:lnTo>
                    <a:lnTo>
                      <a:pt x="4" y="220"/>
                    </a:lnTo>
                    <a:lnTo>
                      <a:pt x="10" y="214"/>
                    </a:lnTo>
                    <a:lnTo>
                      <a:pt x="14" y="206"/>
                    </a:lnTo>
                    <a:lnTo>
                      <a:pt x="16" y="198"/>
                    </a:lnTo>
                    <a:lnTo>
                      <a:pt x="16" y="190"/>
                    </a:lnTo>
                    <a:lnTo>
                      <a:pt x="14" y="180"/>
                    </a:lnTo>
                    <a:lnTo>
                      <a:pt x="10" y="164"/>
                    </a:lnTo>
                    <a:lnTo>
                      <a:pt x="16" y="164"/>
                    </a:lnTo>
                    <a:lnTo>
                      <a:pt x="20" y="162"/>
                    </a:lnTo>
                    <a:lnTo>
                      <a:pt x="28" y="156"/>
                    </a:lnTo>
                    <a:lnTo>
                      <a:pt x="32" y="148"/>
                    </a:lnTo>
                    <a:lnTo>
                      <a:pt x="36" y="138"/>
                    </a:lnTo>
                    <a:lnTo>
                      <a:pt x="30" y="136"/>
                    </a:lnTo>
                    <a:lnTo>
                      <a:pt x="28" y="132"/>
                    </a:lnTo>
                    <a:lnTo>
                      <a:pt x="24" y="128"/>
                    </a:lnTo>
                    <a:lnTo>
                      <a:pt x="24" y="122"/>
                    </a:lnTo>
                    <a:lnTo>
                      <a:pt x="26" y="118"/>
                    </a:lnTo>
                    <a:lnTo>
                      <a:pt x="28" y="114"/>
                    </a:lnTo>
                    <a:lnTo>
                      <a:pt x="32" y="112"/>
                    </a:lnTo>
                    <a:lnTo>
                      <a:pt x="36" y="112"/>
                    </a:lnTo>
                    <a:lnTo>
                      <a:pt x="42" y="114"/>
                    </a:lnTo>
                    <a:lnTo>
                      <a:pt x="46" y="116"/>
                    </a:lnTo>
                    <a:lnTo>
                      <a:pt x="48" y="118"/>
                    </a:lnTo>
                    <a:lnTo>
                      <a:pt x="54" y="116"/>
                    </a:lnTo>
                    <a:lnTo>
                      <a:pt x="46" y="104"/>
                    </a:lnTo>
                    <a:lnTo>
                      <a:pt x="44" y="98"/>
                    </a:lnTo>
                    <a:lnTo>
                      <a:pt x="42" y="92"/>
                    </a:lnTo>
                    <a:lnTo>
                      <a:pt x="42" y="78"/>
                    </a:lnTo>
                    <a:lnTo>
                      <a:pt x="42" y="74"/>
                    </a:lnTo>
                    <a:lnTo>
                      <a:pt x="40" y="68"/>
                    </a:lnTo>
                    <a:lnTo>
                      <a:pt x="36" y="60"/>
                    </a:lnTo>
                    <a:lnTo>
                      <a:pt x="36" y="52"/>
                    </a:lnTo>
                    <a:lnTo>
                      <a:pt x="36" y="44"/>
                    </a:lnTo>
                    <a:lnTo>
                      <a:pt x="38" y="38"/>
                    </a:lnTo>
                    <a:lnTo>
                      <a:pt x="42" y="30"/>
                    </a:lnTo>
                    <a:lnTo>
                      <a:pt x="46" y="24"/>
                    </a:lnTo>
                    <a:lnTo>
                      <a:pt x="52" y="20"/>
                    </a:lnTo>
                    <a:lnTo>
                      <a:pt x="58" y="16"/>
                    </a:lnTo>
                    <a:lnTo>
                      <a:pt x="64" y="14"/>
                    </a:lnTo>
                    <a:lnTo>
                      <a:pt x="70" y="12"/>
                    </a:lnTo>
                    <a:lnTo>
                      <a:pt x="76" y="14"/>
                    </a:lnTo>
                    <a:lnTo>
                      <a:pt x="80" y="18"/>
                    </a:lnTo>
                    <a:lnTo>
                      <a:pt x="86" y="22"/>
                    </a:lnTo>
                    <a:lnTo>
                      <a:pt x="94" y="22"/>
                    </a:lnTo>
                    <a:lnTo>
                      <a:pt x="100" y="22"/>
                    </a:lnTo>
                    <a:lnTo>
                      <a:pt x="106" y="20"/>
                    </a:lnTo>
                    <a:lnTo>
                      <a:pt x="110" y="14"/>
                    </a:lnTo>
                    <a:lnTo>
                      <a:pt x="114" y="8"/>
                    </a:lnTo>
                    <a:lnTo>
                      <a:pt x="118" y="2"/>
                    </a:lnTo>
                    <a:lnTo>
                      <a:pt x="124" y="2"/>
                    </a:lnTo>
                    <a:lnTo>
                      <a:pt x="130" y="0"/>
                    </a:lnTo>
                    <a:lnTo>
                      <a:pt x="140" y="0"/>
                    </a:lnTo>
                    <a:lnTo>
                      <a:pt x="142" y="16"/>
                    </a:lnTo>
                    <a:lnTo>
                      <a:pt x="146" y="22"/>
                    </a:lnTo>
                    <a:lnTo>
                      <a:pt x="148" y="24"/>
                    </a:lnTo>
                    <a:lnTo>
                      <a:pt x="150" y="24"/>
                    </a:lnTo>
                    <a:lnTo>
                      <a:pt x="158" y="22"/>
                    </a:lnTo>
                    <a:lnTo>
                      <a:pt x="166" y="18"/>
                    </a:lnTo>
                    <a:lnTo>
                      <a:pt x="172" y="14"/>
                    </a:lnTo>
                    <a:lnTo>
                      <a:pt x="182" y="12"/>
                    </a:lnTo>
                    <a:lnTo>
                      <a:pt x="192" y="14"/>
                    </a:lnTo>
                    <a:lnTo>
                      <a:pt x="198" y="18"/>
                    </a:lnTo>
                    <a:lnTo>
                      <a:pt x="204" y="24"/>
                    </a:lnTo>
                    <a:lnTo>
                      <a:pt x="208" y="32"/>
                    </a:lnTo>
                    <a:lnTo>
                      <a:pt x="212" y="38"/>
                    </a:lnTo>
                    <a:lnTo>
                      <a:pt x="218" y="44"/>
                    </a:lnTo>
                    <a:lnTo>
                      <a:pt x="226" y="50"/>
                    </a:lnTo>
                    <a:lnTo>
                      <a:pt x="236" y="50"/>
                    </a:lnTo>
                    <a:lnTo>
                      <a:pt x="248" y="50"/>
                    </a:lnTo>
                    <a:lnTo>
                      <a:pt x="258" y="46"/>
                    </a:lnTo>
                    <a:lnTo>
                      <a:pt x="268" y="42"/>
                    </a:lnTo>
                    <a:lnTo>
                      <a:pt x="278" y="40"/>
                    </a:lnTo>
                    <a:lnTo>
                      <a:pt x="286" y="42"/>
                    </a:lnTo>
                    <a:lnTo>
                      <a:pt x="292" y="44"/>
                    </a:lnTo>
                    <a:lnTo>
                      <a:pt x="298" y="46"/>
                    </a:lnTo>
                    <a:lnTo>
                      <a:pt x="302" y="50"/>
                    </a:lnTo>
                    <a:lnTo>
                      <a:pt x="310" y="60"/>
                    </a:lnTo>
                    <a:lnTo>
                      <a:pt x="318" y="68"/>
                    </a:lnTo>
                    <a:lnTo>
                      <a:pt x="316" y="52"/>
                    </a:lnTo>
                    <a:close/>
                  </a:path>
                </a:pathLst>
              </a:custGeom>
              <a:grpFill/>
              <a:ln w="3175" cmpd="sng">
                <a:solidFill>
                  <a:schemeClr val="accent5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GB" dirty="0"/>
              </a:p>
            </p:txBody>
          </p:sp>
          <p:sp>
            <p:nvSpPr>
              <p:cNvPr id="50" name="Liberia"/>
              <p:cNvSpPr>
                <a:spLocks/>
              </p:cNvSpPr>
              <p:nvPr/>
            </p:nvSpPr>
            <p:spPr bwMode="auto">
              <a:xfrm>
                <a:off x="3232150" y="3967163"/>
                <a:ext cx="231775" cy="273050"/>
              </a:xfrm>
              <a:custGeom>
                <a:avLst/>
                <a:gdLst/>
                <a:ahLst/>
                <a:cxnLst>
                  <a:cxn ang="0">
                    <a:pos x="148" y="50"/>
                  </a:cxn>
                  <a:cxn ang="0">
                    <a:pos x="140" y="58"/>
                  </a:cxn>
                  <a:cxn ang="0">
                    <a:pos x="130" y="70"/>
                  </a:cxn>
                  <a:cxn ang="0">
                    <a:pos x="116" y="72"/>
                  </a:cxn>
                  <a:cxn ang="0">
                    <a:pos x="106" y="62"/>
                  </a:cxn>
                  <a:cxn ang="0">
                    <a:pos x="104" y="56"/>
                  </a:cxn>
                  <a:cxn ang="0">
                    <a:pos x="110" y="50"/>
                  </a:cxn>
                  <a:cxn ang="0">
                    <a:pos x="108" y="30"/>
                  </a:cxn>
                  <a:cxn ang="0">
                    <a:pos x="104" y="14"/>
                  </a:cxn>
                  <a:cxn ang="0">
                    <a:pos x="94" y="4"/>
                  </a:cxn>
                  <a:cxn ang="0">
                    <a:pos x="76" y="0"/>
                  </a:cxn>
                  <a:cxn ang="0">
                    <a:pos x="56" y="4"/>
                  </a:cxn>
                  <a:cxn ang="0">
                    <a:pos x="48" y="14"/>
                  </a:cxn>
                  <a:cxn ang="0">
                    <a:pos x="44" y="34"/>
                  </a:cxn>
                  <a:cxn ang="0">
                    <a:pos x="20" y="64"/>
                  </a:cxn>
                  <a:cxn ang="0">
                    <a:pos x="8" y="98"/>
                  </a:cxn>
                  <a:cxn ang="0">
                    <a:pos x="24" y="112"/>
                  </a:cxn>
                  <a:cxn ang="0">
                    <a:pos x="50" y="126"/>
                  </a:cxn>
                  <a:cxn ang="0">
                    <a:pos x="70" y="138"/>
                  </a:cxn>
                  <a:cxn ang="0">
                    <a:pos x="82" y="150"/>
                  </a:cxn>
                  <a:cxn ang="0">
                    <a:pos x="102" y="180"/>
                  </a:cxn>
                  <a:cxn ang="0">
                    <a:pos x="116" y="192"/>
                  </a:cxn>
                  <a:cxn ang="0">
                    <a:pos x="152" y="214"/>
                  </a:cxn>
                  <a:cxn ang="0">
                    <a:pos x="192" y="234"/>
                  </a:cxn>
                  <a:cxn ang="0">
                    <a:pos x="190" y="224"/>
                  </a:cxn>
                  <a:cxn ang="0">
                    <a:pos x="190" y="200"/>
                  </a:cxn>
                  <a:cxn ang="0">
                    <a:pos x="198" y="180"/>
                  </a:cxn>
                  <a:cxn ang="0">
                    <a:pos x="194" y="160"/>
                  </a:cxn>
                  <a:cxn ang="0">
                    <a:pos x="186" y="152"/>
                  </a:cxn>
                  <a:cxn ang="0">
                    <a:pos x="178" y="140"/>
                  </a:cxn>
                  <a:cxn ang="0">
                    <a:pos x="160" y="132"/>
                  </a:cxn>
                  <a:cxn ang="0">
                    <a:pos x="140" y="130"/>
                  </a:cxn>
                  <a:cxn ang="0">
                    <a:pos x="142" y="120"/>
                  </a:cxn>
                  <a:cxn ang="0">
                    <a:pos x="144" y="110"/>
                  </a:cxn>
                  <a:cxn ang="0">
                    <a:pos x="154" y="96"/>
                  </a:cxn>
                  <a:cxn ang="0">
                    <a:pos x="156" y="80"/>
                  </a:cxn>
                  <a:cxn ang="0">
                    <a:pos x="150" y="54"/>
                  </a:cxn>
                </a:cxnLst>
                <a:rect l="0" t="0" r="r" b="b"/>
                <a:pathLst>
                  <a:path w="198" h="234">
                    <a:moveTo>
                      <a:pt x="152" y="48"/>
                    </a:moveTo>
                    <a:lnTo>
                      <a:pt x="148" y="50"/>
                    </a:lnTo>
                    <a:lnTo>
                      <a:pt x="142" y="50"/>
                    </a:lnTo>
                    <a:lnTo>
                      <a:pt x="140" y="58"/>
                    </a:lnTo>
                    <a:lnTo>
                      <a:pt x="136" y="66"/>
                    </a:lnTo>
                    <a:lnTo>
                      <a:pt x="130" y="70"/>
                    </a:lnTo>
                    <a:lnTo>
                      <a:pt x="122" y="72"/>
                    </a:lnTo>
                    <a:lnTo>
                      <a:pt x="116" y="72"/>
                    </a:lnTo>
                    <a:lnTo>
                      <a:pt x="110" y="68"/>
                    </a:lnTo>
                    <a:lnTo>
                      <a:pt x="106" y="62"/>
                    </a:lnTo>
                    <a:lnTo>
                      <a:pt x="104" y="58"/>
                    </a:lnTo>
                    <a:lnTo>
                      <a:pt x="104" y="56"/>
                    </a:lnTo>
                    <a:lnTo>
                      <a:pt x="108" y="54"/>
                    </a:lnTo>
                    <a:lnTo>
                      <a:pt x="110" y="50"/>
                    </a:lnTo>
                    <a:lnTo>
                      <a:pt x="110" y="46"/>
                    </a:lnTo>
                    <a:lnTo>
                      <a:pt x="108" y="30"/>
                    </a:lnTo>
                    <a:lnTo>
                      <a:pt x="106" y="22"/>
                    </a:lnTo>
                    <a:lnTo>
                      <a:pt x="104" y="14"/>
                    </a:lnTo>
                    <a:lnTo>
                      <a:pt x="100" y="8"/>
                    </a:lnTo>
                    <a:lnTo>
                      <a:pt x="94" y="4"/>
                    </a:lnTo>
                    <a:lnTo>
                      <a:pt x="86" y="2"/>
                    </a:lnTo>
                    <a:lnTo>
                      <a:pt x="76" y="0"/>
                    </a:lnTo>
                    <a:lnTo>
                      <a:pt x="64" y="2"/>
                    </a:lnTo>
                    <a:lnTo>
                      <a:pt x="56" y="4"/>
                    </a:lnTo>
                    <a:lnTo>
                      <a:pt x="52" y="8"/>
                    </a:lnTo>
                    <a:lnTo>
                      <a:pt x="48" y="14"/>
                    </a:lnTo>
                    <a:lnTo>
                      <a:pt x="46" y="28"/>
                    </a:lnTo>
                    <a:lnTo>
                      <a:pt x="44" y="34"/>
                    </a:lnTo>
                    <a:lnTo>
                      <a:pt x="40" y="42"/>
                    </a:lnTo>
                    <a:lnTo>
                      <a:pt x="20" y="64"/>
                    </a:lnTo>
                    <a:lnTo>
                      <a:pt x="0" y="86"/>
                    </a:lnTo>
                    <a:lnTo>
                      <a:pt x="8" y="98"/>
                    </a:lnTo>
                    <a:lnTo>
                      <a:pt x="16" y="106"/>
                    </a:lnTo>
                    <a:lnTo>
                      <a:pt x="24" y="112"/>
                    </a:lnTo>
                    <a:lnTo>
                      <a:pt x="32" y="118"/>
                    </a:lnTo>
                    <a:lnTo>
                      <a:pt x="50" y="126"/>
                    </a:lnTo>
                    <a:lnTo>
                      <a:pt x="60" y="132"/>
                    </a:lnTo>
                    <a:lnTo>
                      <a:pt x="70" y="138"/>
                    </a:lnTo>
                    <a:lnTo>
                      <a:pt x="76" y="144"/>
                    </a:lnTo>
                    <a:lnTo>
                      <a:pt x="82" y="150"/>
                    </a:lnTo>
                    <a:lnTo>
                      <a:pt x="92" y="164"/>
                    </a:lnTo>
                    <a:lnTo>
                      <a:pt x="102" y="180"/>
                    </a:lnTo>
                    <a:lnTo>
                      <a:pt x="108" y="186"/>
                    </a:lnTo>
                    <a:lnTo>
                      <a:pt x="116" y="192"/>
                    </a:lnTo>
                    <a:lnTo>
                      <a:pt x="134" y="204"/>
                    </a:lnTo>
                    <a:lnTo>
                      <a:pt x="152" y="214"/>
                    </a:lnTo>
                    <a:lnTo>
                      <a:pt x="194" y="234"/>
                    </a:lnTo>
                    <a:lnTo>
                      <a:pt x="192" y="234"/>
                    </a:lnTo>
                    <a:lnTo>
                      <a:pt x="192" y="232"/>
                    </a:lnTo>
                    <a:lnTo>
                      <a:pt x="190" y="224"/>
                    </a:lnTo>
                    <a:lnTo>
                      <a:pt x="188" y="208"/>
                    </a:lnTo>
                    <a:lnTo>
                      <a:pt x="190" y="200"/>
                    </a:lnTo>
                    <a:lnTo>
                      <a:pt x="192" y="192"/>
                    </a:lnTo>
                    <a:lnTo>
                      <a:pt x="198" y="180"/>
                    </a:lnTo>
                    <a:lnTo>
                      <a:pt x="198" y="162"/>
                    </a:lnTo>
                    <a:lnTo>
                      <a:pt x="194" y="160"/>
                    </a:lnTo>
                    <a:lnTo>
                      <a:pt x="190" y="158"/>
                    </a:lnTo>
                    <a:lnTo>
                      <a:pt x="186" y="152"/>
                    </a:lnTo>
                    <a:lnTo>
                      <a:pt x="184" y="146"/>
                    </a:lnTo>
                    <a:lnTo>
                      <a:pt x="178" y="140"/>
                    </a:lnTo>
                    <a:lnTo>
                      <a:pt x="168" y="134"/>
                    </a:lnTo>
                    <a:lnTo>
                      <a:pt x="160" y="132"/>
                    </a:lnTo>
                    <a:lnTo>
                      <a:pt x="150" y="132"/>
                    </a:lnTo>
                    <a:lnTo>
                      <a:pt x="140" y="130"/>
                    </a:lnTo>
                    <a:lnTo>
                      <a:pt x="142" y="128"/>
                    </a:lnTo>
                    <a:lnTo>
                      <a:pt x="142" y="120"/>
                    </a:lnTo>
                    <a:lnTo>
                      <a:pt x="142" y="116"/>
                    </a:lnTo>
                    <a:lnTo>
                      <a:pt x="144" y="110"/>
                    </a:lnTo>
                    <a:lnTo>
                      <a:pt x="150" y="104"/>
                    </a:lnTo>
                    <a:lnTo>
                      <a:pt x="154" y="96"/>
                    </a:lnTo>
                    <a:lnTo>
                      <a:pt x="156" y="88"/>
                    </a:lnTo>
                    <a:lnTo>
                      <a:pt x="156" y="80"/>
                    </a:lnTo>
                    <a:lnTo>
                      <a:pt x="154" y="70"/>
                    </a:lnTo>
                    <a:lnTo>
                      <a:pt x="150" y="54"/>
                    </a:lnTo>
                    <a:lnTo>
                      <a:pt x="152" y="48"/>
                    </a:lnTo>
                    <a:close/>
                  </a:path>
                </a:pathLst>
              </a:custGeom>
              <a:grpFill/>
              <a:ln w="3175" cmpd="sng">
                <a:solidFill>
                  <a:schemeClr val="accent5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GB" dirty="0"/>
              </a:p>
            </p:txBody>
          </p:sp>
          <p:sp>
            <p:nvSpPr>
              <p:cNvPr id="51" name="Sierra Leone"/>
              <p:cNvSpPr>
                <a:spLocks/>
              </p:cNvSpPr>
              <p:nvPr/>
            </p:nvSpPr>
            <p:spPr bwMode="auto">
              <a:xfrm>
                <a:off x="3130550" y="3865563"/>
                <a:ext cx="176212" cy="201612"/>
              </a:xfrm>
              <a:custGeom>
                <a:avLst/>
                <a:gdLst/>
                <a:ahLst/>
                <a:cxnLst>
                  <a:cxn ang="0">
                    <a:pos x="150" y="88"/>
                  </a:cxn>
                  <a:cxn ang="0">
                    <a:pos x="142" y="90"/>
                  </a:cxn>
                  <a:cxn ang="0">
                    <a:pos x="138" y="94"/>
                  </a:cxn>
                  <a:cxn ang="0">
                    <a:pos x="136" y="98"/>
                  </a:cxn>
                  <a:cxn ang="0">
                    <a:pos x="134" y="102"/>
                  </a:cxn>
                  <a:cxn ang="0">
                    <a:pos x="130" y="114"/>
                  </a:cxn>
                  <a:cxn ang="0">
                    <a:pos x="130" y="122"/>
                  </a:cxn>
                  <a:cxn ang="0">
                    <a:pos x="126" y="128"/>
                  </a:cxn>
                  <a:cxn ang="0">
                    <a:pos x="106" y="150"/>
                  </a:cxn>
                  <a:cxn ang="0">
                    <a:pos x="86" y="172"/>
                  </a:cxn>
                  <a:cxn ang="0">
                    <a:pos x="70" y="164"/>
                  </a:cxn>
                  <a:cxn ang="0">
                    <a:pos x="60" y="156"/>
                  </a:cxn>
                  <a:cxn ang="0">
                    <a:pos x="50" y="148"/>
                  </a:cxn>
                  <a:cxn ang="0">
                    <a:pos x="36" y="138"/>
                  </a:cxn>
                  <a:cxn ang="0">
                    <a:pos x="24" y="132"/>
                  </a:cxn>
                  <a:cxn ang="0">
                    <a:pos x="18" y="128"/>
                  </a:cxn>
                  <a:cxn ang="0">
                    <a:pos x="14" y="122"/>
                  </a:cxn>
                  <a:cxn ang="0">
                    <a:pos x="12" y="116"/>
                  </a:cxn>
                  <a:cxn ang="0">
                    <a:pos x="14" y="110"/>
                  </a:cxn>
                  <a:cxn ang="0">
                    <a:pos x="14" y="104"/>
                  </a:cxn>
                  <a:cxn ang="0">
                    <a:pos x="12" y="96"/>
                  </a:cxn>
                  <a:cxn ang="0">
                    <a:pos x="10" y="92"/>
                  </a:cxn>
                  <a:cxn ang="0">
                    <a:pos x="6" y="88"/>
                  </a:cxn>
                  <a:cxn ang="0">
                    <a:pos x="2" y="82"/>
                  </a:cxn>
                  <a:cxn ang="0">
                    <a:pos x="0" y="70"/>
                  </a:cxn>
                  <a:cxn ang="0">
                    <a:pos x="2" y="58"/>
                  </a:cxn>
                  <a:cxn ang="0">
                    <a:pos x="6" y="44"/>
                  </a:cxn>
                  <a:cxn ang="0">
                    <a:pos x="12" y="32"/>
                  </a:cxn>
                  <a:cxn ang="0">
                    <a:pos x="20" y="22"/>
                  </a:cxn>
                  <a:cxn ang="0">
                    <a:pos x="28" y="14"/>
                  </a:cxn>
                  <a:cxn ang="0">
                    <a:pos x="38" y="6"/>
                  </a:cxn>
                  <a:cxn ang="0">
                    <a:pos x="50" y="2"/>
                  </a:cxn>
                  <a:cxn ang="0">
                    <a:pos x="60" y="0"/>
                  </a:cxn>
                  <a:cxn ang="0">
                    <a:pos x="86" y="0"/>
                  </a:cxn>
                  <a:cxn ang="0">
                    <a:pos x="96" y="2"/>
                  </a:cxn>
                  <a:cxn ang="0">
                    <a:pos x="108" y="6"/>
                  </a:cxn>
                  <a:cxn ang="0">
                    <a:pos x="116" y="14"/>
                  </a:cxn>
                  <a:cxn ang="0">
                    <a:pos x="124" y="24"/>
                  </a:cxn>
                  <a:cxn ang="0">
                    <a:pos x="132" y="34"/>
                  </a:cxn>
                  <a:cxn ang="0">
                    <a:pos x="136" y="48"/>
                  </a:cxn>
                  <a:cxn ang="0">
                    <a:pos x="140" y="62"/>
                  </a:cxn>
                  <a:cxn ang="0">
                    <a:pos x="140" y="76"/>
                  </a:cxn>
                  <a:cxn ang="0">
                    <a:pos x="140" y="80"/>
                  </a:cxn>
                  <a:cxn ang="0">
                    <a:pos x="136" y="84"/>
                  </a:cxn>
                  <a:cxn ang="0">
                    <a:pos x="132" y="86"/>
                  </a:cxn>
                  <a:cxn ang="0">
                    <a:pos x="138" y="88"/>
                  </a:cxn>
                  <a:cxn ang="0">
                    <a:pos x="144" y="86"/>
                  </a:cxn>
                  <a:cxn ang="0">
                    <a:pos x="150" y="88"/>
                  </a:cxn>
                </a:cxnLst>
                <a:rect l="0" t="0" r="r" b="b"/>
                <a:pathLst>
                  <a:path w="150" h="172">
                    <a:moveTo>
                      <a:pt x="150" y="88"/>
                    </a:moveTo>
                    <a:lnTo>
                      <a:pt x="142" y="90"/>
                    </a:lnTo>
                    <a:lnTo>
                      <a:pt x="138" y="94"/>
                    </a:lnTo>
                    <a:lnTo>
                      <a:pt x="136" y="98"/>
                    </a:lnTo>
                    <a:lnTo>
                      <a:pt x="134" y="102"/>
                    </a:lnTo>
                    <a:lnTo>
                      <a:pt x="130" y="114"/>
                    </a:lnTo>
                    <a:lnTo>
                      <a:pt x="130" y="122"/>
                    </a:lnTo>
                    <a:lnTo>
                      <a:pt x="126" y="128"/>
                    </a:lnTo>
                    <a:lnTo>
                      <a:pt x="106" y="150"/>
                    </a:lnTo>
                    <a:lnTo>
                      <a:pt x="86" y="172"/>
                    </a:lnTo>
                    <a:lnTo>
                      <a:pt x="70" y="164"/>
                    </a:lnTo>
                    <a:lnTo>
                      <a:pt x="60" y="156"/>
                    </a:lnTo>
                    <a:lnTo>
                      <a:pt x="50" y="148"/>
                    </a:lnTo>
                    <a:lnTo>
                      <a:pt x="36" y="138"/>
                    </a:lnTo>
                    <a:lnTo>
                      <a:pt x="24" y="132"/>
                    </a:lnTo>
                    <a:lnTo>
                      <a:pt x="18" y="128"/>
                    </a:lnTo>
                    <a:lnTo>
                      <a:pt x="14" y="122"/>
                    </a:lnTo>
                    <a:lnTo>
                      <a:pt x="12" y="116"/>
                    </a:lnTo>
                    <a:lnTo>
                      <a:pt x="14" y="110"/>
                    </a:lnTo>
                    <a:lnTo>
                      <a:pt x="14" y="104"/>
                    </a:lnTo>
                    <a:lnTo>
                      <a:pt x="12" y="96"/>
                    </a:lnTo>
                    <a:lnTo>
                      <a:pt x="10" y="92"/>
                    </a:lnTo>
                    <a:lnTo>
                      <a:pt x="6" y="88"/>
                    </a:lnTo>
                    <a:lnTo>
                      <a:pt x="2" y="82"/>
                    </a:lnTo>
                    <a:lnTo>
                      <a:pt x="0" y="70"/>
                    </a:lnTo>
                    <a:lnTo>
                      <a:pt x="2" y="58"/>
                    </a:lnTo>
                    <a:lnTo>
                      <a:pt x="6" y="44"/>
                    </a:lnTo>
                    <a:lnTo>
                      <a:pt x="12" y="32"/>
                    </a:lnTo>
                    <a:lnTo>
                      <a:pt x="20" y="22"/>
                    </a:lnTo>
                    <a:lnTo>
                      <a:pt x="28" y="14"/>
                    </a:lnTo>
                    <a:lnTo>
                      <a:pt x="38" y="6"/>
                    </a:lnTo>
                    <a:lnTo>
                      <a:pt x="50" y="2"/>
                    </a:lnTo>
                    <a:lnTo>
                      <a:pt x="60" y="0"/>
                    </a:lnTo>
                    <a:lnTo>
                      <a:pt x="86" y="0"/>
                    </a:lnTo>
                    <a:lnTo>
                      <a:pt x="96" y="2"/>
                    </a:lnTo>
                    <a:lnTo>
                      <a:pt x="108" y="6"/>
                    </a:lnTo>
                    <a:lnTo>
                      <a:pt x="116" y="14"/>
                    </a:lnTo>
                    <a:lnTo>
                      <a:pt x="124" y="24"/>
                    </a:lnTo>
                    <a:lnTo>
                      <a:pt x="132" y="34"/>
                    </a:lnTo>
                    <a:lnTo>
                      <a:pt x="136" y="48"/>
                    </a:lnTo>
                    <a:lnTo>
                      <a:pt x="140" y="62"/>
                    </a:lnTo>
                    <a:lnTo>
                      <a:pt x="140" y="76"/>
                    </a:lnTo>
                    <a:lnTo>
                      <a:pt x="140" y="80"/>
                    </a:lnTo>
                    <a:lnTo>
                      <a:pt x="136" y="84"/>
                    </a:lnTo>
                    <a:lnTo>
                      <a:pt x="132" y="86"/>
                    </a:lnTo>
                    <a:lnTo>
                      <a:pt x="138" y="88"/>
                    </a:lnTo>
                    <a:lnTo>
                      <a:pt x="144" y="86"/>
                    </a:lnTo>
                    <a:lnTo>
                      <a:pt x="150" y="88"/>
                    </a:lnTo>
                    <a:close/>
                  </a:path>
                </a:pathLst>
              </a:custGeom>
              <a:grpFill/>
              <a:ln w="3175" cmpd="sng">
                <a:solidFill>
                  <a:schemeClr val="accent5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GB" dirty="0"/>
              </a:p>
            </p:txBody>
          </p:sp>
          <p:sp>
            <p:nvSpPr>
              <p:cNvPr id="61" name="Guinea"/>
              <p:cNvSpPr>
                <a:spLocks/>
              </p:cNvSpPr>
              <p:nvPr/>
            </p:nvSpPr>
            <p:spPr bwMode="auto">
              <a:xfrm>
                <a:off x="3040063" y="3681413"/>
                <a:ext cx="419100" cy="369887"/>
              </a:xfrm>
              <a:custGeom>
                <a:avLst/>
                <a:gdLst/>
                <a:ahLst/>
                <a:cxnLst>
                  <a:cxn ang="0">
                    <a:pos x="258" y="248"/>
                  </a:cxn>
                  <a:cxn ang="0">
                    <a:pos x="270" y="266"/>
                  </a:cxn>
                  <a:cxn ang="0">
                    <a:pos x="274" y="294"/>
                  </a:cxn>
                  <a:cxn ang="0">
                    <a:pos x="268" y="302"/>
                  </a:cxn>
                  <a:cxn ang="0">
                    <a:pos x="280" y="316"/>
                  </a:cxn>
                  <a:cxn ang="0">
                    <a:pos x="300" y="310"/>
                  </a:cxn>
                  <a:cxn ang="0">
                    <a:pos x="312" y="294"/>
                  </a:cxn>
                  <a:cxn ang="0">
                    <a:pos x="320" y="298"/>
                  </a:cxn>
                  <a:cxn ang="0">
                    <a:pos x="336" y="282"/>
                  </a:cxn>
                  <a:cxn ang="0">
                    <a:pos x="332" y="266"/>
                  </a:cxn>
                  <a:cxn ang="0">
                    <a:pos x="330" y="252"/>
                  </a:cxn>
                  <a:cxn ang="0">
                    <a:pos x="340" y="246"/>
                  </a:cxn>
                  <a:cxn ang="0">
                    <a:pos x="352" y="252"/>
                  </a:cxn>
                  <a:cxn ang="0">
                    <a:pos x="348" y="232"/>
                  </a:cxn>
                  <a:cxn ang="0">
                    <a:pos x="346" y="208"/>
                  </a:cxn>
                  <a:cxn ang="0">
                    <a:pos x="340" y="186"/>
                  </a:cxn>
                  <a:cxn ang="0">
                    <a:pos x="348" y="162"/>
                  </a:cxn>
                  <a:cxn ang="0">
                    <a:pos x="348" y="142"/>
                  </a:cxn>
                  <a:cxn ang="0">
                    <a:pos x="336" y="118"/>
                  </a:cxn>
                  <a:cxn ang="0">
                    <a:pos x="330" y="104"/>
                  </a:cxn>
                  <a:cxn ang="0">
                    <a:pos x="318" y="62"/>
                  </a:cxn>
                  <a:cxn ang="0">
                    <a:pos x="300" y="26"/>
                  </a:cxn>
                  <a:cxn ang="0">
                    <a:pos x="286" y="38"/>
                  </a:cxn>
                  <a:cxn ang="0">
                    <a:pos x="266" y="50"/>
                  </a:cxn>
                  <a:cxn ang="0">
                    <a:pos x="250" y="42"/>
                  </a:cxn>
                  <a:cxn ang="0">
                    <a:pos x="236" y="46"/>
                  </a:cxn>
                  <a:cxn ang="0">
                    <a:pos x="220" y="52"/>
                  </a:cxn>
                  <a:cxn ang="0">
                    <a:pos x="200" y="42"/>
                  </a:cxn>
                  <a:cxn ang="0">
                    <a:pos x="188" y="44"/>
                  </a:cxn>
                  <a:cxn ang="0">
                    <a:pos x="180" y="32"/>
                  </a:cxn>
                  <a:cxn ang="0">
                    <a:pos x="162" y="26"/>
                  </a:cxn>
                  <a:cxn ang="0">
                    <a:pos x="114" y="20"/>
                  </a:cxn>
                  <a:cxn ang="0">
                    <a:pos x="96" y="6"/>
                  </a:cxn>
                  <a:cxn ang="0">
                    <a:pos x="76" y="2"/>
                  </a:cxn>
                  <a:cxn ang="0">
                    <a:pos x="68" y="16"/>
                  </a:cxn>
                  <a:cxn ang="0">
                    <a:pos x="56" y="32"/>
                  </a:cxn>
                  <a:cxn ang="0">
                    <a:pos x="66" y="48"/>
                  </a:cxn>
                  <a:cxn ang="0">
                    <a:pos x="58" y="58"/>
                  </a:cxn>
                  <a:cxn ang="0">
                    <a:pos x="34" y="58"/>
                  </a:cxn>
                  <a:cxn ang="0">
                    <a:pos x="10" y="68"/>
                  </a:cxn>
                  <a:cxn ang="0">
                    <a:pos x="0" y="84"/>
                  </a:cxn>
                  <a:cxn ang="0">
                    <a:pos x="10" y="118"/>
                  </a:cxn>
                  <a:cxn ang="0">
                    <a:pos x="62" y="174"/>
                  </a:cxn>
                  <a:cxn ang="0">
                    <a:pos x="88" y="194"/>
                  </a:cxn>
                  <a:cxn ang="0">
                    <a:pos x="114" y="166"/>
                  </a:cxn>
                  <a:cxn ang="0">
                    <a:pos x="138" y="158"/>
                  </a:cxn>
                  <a:cxn ang="0">
                    <a:pos x="186" y="164"/>
                  </a:cxn>
                  <a:cxn ang="0">
                    <a:pos x="210" y="192"/>
                  </a:cxn>
                  <a:cxn ang="0">
                    <a:pos x="218" y="234"/>
                  </a:cxn>
                  <a:cxn ang="0">
                    <a:pos x="240" y="244"/>
                  </a:cxn>
                </a:cxnLst>
                <a:rect l="0" t="0" r="r" b="b"/>
                <a:pathLst>
                  <a:path w="358" h="316">
                    <a:moveTo>
                      <a:pt x="240" y="244"/>
                    </a:moveTo>
                    <a:lnTo>
                      <a:pt x="250" y="246"/>
                    </a:lnTo>
                    <a:lnTo>
                      <a:pt x="258" y="248"/>
                    </a:lnTo>
                    <a:lnTo>
                      <a:pt x="264" y="252"/>
                    </a:lnTo>
                    <a:lnTo>
                      <a:pt x="268" y="258"/>
                    </a:lnTo>
                    <a:lnTo>
                      <a:pt x="270" y="266"/>
                    </a:lnTo>
                    <a:lnTo>
                      <a:pt x="272" y="274"/>
                    </a:lnTo>
                    <a:lnTo>
                      <a:pt x="274" y="290"/>
                    </a:lnTo>
                    <a:lnTo>
                      <a:pt x="274" y="294"/>
                    </a:lnTo>
                    <a:lnTo>
                      <a:pt x="272" y="298"/>
                    </a:lnTo>
                    <a:lnTo>
                      <a:pt x="268" y="300"/>
                    </a:lnTo>
                    <a:lnTo>
                      <a:pt x="268" y="302"/>
                    </a:lnTo>
                    <a:lnTo>
                      <a:pt x="270" y="306"/>
                    </a:lnTo>
                    <a:lnTo>
                      <a:pt x="274" y="312"/>
                    </a:lnTo>
                    <a:lnTo>
                      <a:pt x="280" y="316"/>
                    </a:lnTo>
                    <a:lnTo>
                      <a:pt x="286" y="316"/>
                    </a:lnTo>
                    <a:lnTo>
                      <a:pt x="294" y="314"/>
                    </a:lnTo>
                    <a:lnTo>
                      <a:pt x="300" y="310"/>
                    </a:lnTo>
                    <a:lnTo>
                      <a:pt x="304" y="302"/>
                    </a:lnTo>
                    <a:lnTo>
                      <a:pt x="306" y="294"/>
                    </a:lnTo>
                    <a:lnTo>
                      <a:pt x="312" y="294"/>
                    </a:lnTo>
                    <a:lnTo>
                      <a:pt x="316" y="292"/>
                    </a:lnTo>
                    <a:lnTo>
                      <a:pt x="314" y="298"/>
                    </a:lnTo>
                    <a:lnTo>
                      <a:pt x="320" y="298"/>
                    </a:lnTo>
                    <a:lnTo>
                      <a:pt x="324" y="296"/>
                    </a:lnTo>
                    <a:lnTo>
                      <a:pt x="332" y="290"/>
                    </a:lnTo>
                    <a:lnTo>
                      <a:pt x="336" y="282"/>
                    </a:lnTo>
                    <a:lnTo>
                      <a:pt x="340" y="272"/>
                    </a:lnTo>
                    <a:lnTo>
                      <a:pt x="334" y="270"/>
                    </a:lnTo>
                    <a:lnTo>
                      <a:pt x="332" y="266"/>
                    </a:lnTo>
                    <a:lnTo>
                      <a:pt x="328" y="262"/>
                    </a:lnTo>
                    <a:lnTo>
                      <a:pt x="328" y="256"/>
                    </a:lnTo>
                    <a:lnTo>
                      <a:pt x="330" y="252"/>
                    </a:lnTo>
                    <a:lnTo>
                      <a:pt x="332" y="248"/>
                    </a:lnTo>
                    <a:lnTo>
                      <a:pt x="336" y="246"/>
                    </a:lnTo>
                    <a:lnTo>
                      <a:pt x="340" y="246"/>
                    </a:lnTo>
                    <a:lnTo>
                      <a:pt x="346" y="248"/>
                    </a:lnTo>
                    <a:lnTo>
                      <a:pt x="350" y="250"/>
                    </a:lnTo>
                    <a:lnTo>
                      <a:pt x="352" y="252"/>
                    </a:lnTo>
                    <a:lnTo>
                      <a:pt x="358" y="250"/>
                    </a:lnTo>
                    <a:lnTo>
                      <a:pt x="350" y="238"/>
                    </a:lnTo>
                    <a:lnTo>
                      <a:pt x="348" y="232"/>
                    </a:lnTo>
                    <a:lnTo>
                      <a:pt x="346" y="226"/>
                    </a:lnTo>
                    <a:lnTo>
                      <a:pt x="346" y="212"/>
                    </a:lnTo>
                    <a:lnTo>
                      <a:pt x="346" y="208"/>
                    </a:lnTo>
                    <a:lnTo>
                      <a:pt x="344" y="202"/>
                    </a:lnTo>
                    <a:lnTo>
                      <a:pt x="340" y="194"/>
                    </a:lnTo>
                    <a:lnTo>
                      <a:pt x="340" y="186"/>
                    </a:lnTo>
                    <a:lnTo>
                      <a:pt x="340" y="178"/>
                    </a:lnTo>
                    <a:lnTo>
                      <a:pt x="344" y="168"/>
                    </a:lnTo>
                    <a:lnTo>
                      <a:pt x="348" y="162"/>
                    </a:lnTo>
                    <a:lnTo>
                      <a:pt x="354" y="154"/>
                    </a:lnTo>
                    <a:lnTo>
                      <a:pt x="350" y="148"/>
                    </a:lnTo>
                    <a:lnTo>
                      <a:pt x="348" y="142"/>
                    </a:lnTo>
                    <a:lnTo>
                      <a:pt x="342" y="130"/>
                    </a:lnTo>
                    <a:lnTo>
                      <a:pt x="340" y="124"/>
                    </a:lnTo>
                    <a:lnTo>
                      <a:pt x="336" y="118"/>
                    </a:lnTo>
                    <a:lnTo>
                      <a:pt x="332" y="112"/>
                    </a:lnTo>
                    <a:lnTo>
                      <a:pt x="324" y="108"/>
                    </a:lnTo>
                    <a:lnTo>
                      <a:pt x="330" y="104"/>
                    </a:lnTo>
                    <a:lnTo>
                      <a:pt x="334" y="102"/>
                    </a:lnTo>
                    <a:lnTo>
                      <a:pt x="334" y="96"/>
                    </a:lnTo>
                    <a:lnTo>
                      <a:pt x="318" y="62"/>
                    </a:lnTo>
                    <a:lnTo>
                      <a:pt x="308" y="38"/>
                    </a:lnTo>
                    <a:lnTo>
                      <a:pt x="302" y="30"/>
                    </a:lnTo>
                    <a:lnTo>
                      <a:pt x="300" y="26"/>
                    </a:lnTo>
                    <a:lnTo>
                      <a:pt x="296" y="28"/>
                    </a:lnTo>
                    <a:lnTo>
                      <a:pt x="292" y="30"/>
                    </a:lnTo>
                    <a:lnTo>
                      <a:pt x="286" y="38"/>
                    </a:lnTo>
                    <a:lnTo>
                      <a:pt x="278" y="46"/>
                    </a:lnTo>
                    <a:lnTo>
                      <a:pt x="272" y="50"/>
                    </a:lnTo>
                    <a:lnTo>
                      <a:pt x="266" y="50"/>
                    </a:lnTo>
                    <a:lnTo>
                      <a:pt x="260" y="48"/>
                    </a:lnTo>
                    <a:lnTo>
                      <a:pt x="256" y="46"/>
                    </a:lnTo>
                    <a:lnTo>
                      <a:pt x="250" y="42"/>
                    </a:lnTo>
                    <a:lnTo>
                      <a:pt x="244" y="40"/>
                    </a:lnTo>
                    <a:lnTo>
                      <a:pt x="240" y="42"/>
                    </a:lnTo>
                    <a:lnTo>
                      <a:pt x="236" y="46"/>
                    </a:lnTo>
                    <a:lnTo>
                      <a:pt x="232" y="50"/>
                    </a:lnTo>
                    <a:lnTo>
                      <a:pt x="226" y="52"/>
                    </a:lnTo>
                    <a:lnTo>
                      <a:pt x="220" y="52"/>
                    </a:lnTo>
                    <a:lnTo>
                      <a:pt x="216" y="48"/>
                    </a:lnTo>
                    <a:lnTo>
                      <a:pt x="208" y="38"/>
                    </a:lnTo>
                    <a:lnTo>
                      <a:pt x="200" y="42"/>
                    </a:lnTo>
                    <a:lnTo>
                      <a:pt x="196" y="44"/>
                    </a:lnTo>
                    <a:lnTo>
                      <a:pt x="192" y="44"/>
                    </a:lnTo>
                    <a:lnTo>
                      <a:pt x="188" y="44"/>
                    </a:lnTo>
                    <a:lnTo>
                      <a:pt x="184" y="40"/>
                    </a:lnTo>
                    <a:lnTo>
                      <a:pt x="182" y="34"/>
                    </a:lnTo>
                    <a:lnTo>
                      <a:pt x="180" y="32"/>
                    </a:lnTo>
                    <a:lnTo>
                      <a:pt x="180" y="30"/>
                    </a:lnTo>
                    <a:lnTo>
                      <a:pt x="182" y="26"/>
                    </a:lnTo>
                    <a:lnTo>
                      <a:pt x="162" y="26"/>
                    </a:lnTo>
                    <a:lnTo>
                      <a:pt x="142" y="26"/>
                    </a:lnTo>
                    <a:lnTo>
                      <a:pt x="122" y="24"/>
                    </a:lnTo>
                    <a:lnTo>
                      <a:pt x="114" y="20"/>
                    </a:lnTo>
                    <a:lnTo>
                      <a:pt x="106" y="16"/>
                    </a:lnTo>
                    <a:lnTo>
                      <a:pt x="102" y="12"/>
                    </a:lnTo>
                    <a:lnTo>
                      <a:pt x="96" y="6"/>
                    </a:lnTo>
                    <a:lnTo>
                      <a:pt x="90" y="2"/>
                    </a:lnTo>
                    <a:lnTo>
                      <a:pt x="80" y="0"/>
                    </a:lnTo>
                    <a:lnTo>
                      <a:pt x="76" y="2"/>
                    </a:lnTo>
                    <a:lnTo>
                      <a:pt x="74" y="4"/>
                    </a:lnTo>
                    <a:lnTo>
                      <a:pt x="70" y="8"/>
                    </a:lnTo>
                    <a:lnTo>
                      <a:pt x="68" y="16"/>
                    </a:lnTo>
                    <a:lnTo>
                      <a:pt x="66" y="24"/>
                    </a:lnTo>
                    <a:lnTo>
                      <a:pt x="54" y="24"/>
                    </a:lnTo>
                    <a:lnTo>
                      <a:pt x="56" y="32"/>
                    </a:lnTo>
                    <a:lnTo>
                      <a:pt x="60" y="36"/>
                    </a:lnTo>
                    <a:lnTo>
                      <a:pt x="64" y="42"/>
                    </a:lnTo>
                    <a:lnTo>
                      <a:pt x="66" y="48"/>
                    </a:lnTo>
                    <a:lnTo>
                      <a:pt x="66" y="54"/>
                    </a:lnTo>
                    <a:lnTo>
                      <a:pt x="62" y="56"/>
                    </a:lnTo>
                    <a:lnTo>
                      <a:pt x="58" y="58"/>
                    </a:lnTo>
                    <a:lnTo>
                      <a:pt x="52" y="58"/>
                    </a:lnTo>
                    <a:lnTo>
                      <a:pt x="40" y="58"/>
                    </a:lnTo>
                    <a:lnTo>
                      <a:pt x="34" y="58"/>
                    </a:lnTo>
                    <a:lnTo>
                      <a:pt x="28" y="58"/>
                    </a:lnTo>
                    <a:lnTo>
                      <a:pt x="20" y="62"/>
                    </a:lnTo>
                    <a:lnTo>
                      <a:pt x="10" y="68"/>
                    </a:lnTo>
                    <a:lnTo>
                      <a:pt x="4" y="76"/>
                    </a:lnTo>
                    <a:lnTo>
                      <a:pt x="0" y="80"/>
                    </a:lnTo>
                    <a:lnTo>
                      <a:pt x="0" y="84"/>
                    </a:lnTo>
                    <a:lnTo>
                      <a:pt x="0" y="94"/>
                    </a:lnTo>
                    <a:lnTo>
                      <a:pt x="2" y="102"/>
                    </a:lnTo>
                    <a:lnTo>
                      <a:pt x="10" y="118"/>
                    </a:lnTo>
                    <a:lnTo>
                      <a:pt x="20" y="134"/>
                    </a:lnTo>
                    <a:lnTo>
                      <a:pt x="34" y="146"/>
                    </a:lnTo>
                    <a:lnTo>
                      <a:pt x="62" y="174"/>
                    </a:lnTo>
                    <a:lnTo>
                      <a:pt x="74" y="188"/>
                    </a:lnTo>
                    <a:lnTo>
                      <a:pt x="84" y="202"/>
                    </a:lnTo>
                    <a:lnTo>
                      <a:pt x="88" y="194"/>
                    </a:lnTo>
                    <a:lnTo>
                      <a:pt x="94" y="186"/>
                    </a:lnTo>
                    <a:lnTo>
                      <a:pt x="106" y="172"/>
                    </a:lnTo>
                    <a:lnTo>
                      <a:pt x="114" y="166"/>
                    </a:lnTo>
                    <a:lnTo>
                      <a:pt x="122" y="162"/>
                    </a:lnTo>
                    <a:lnTo>
                      <a:pt x="130" y="160"/>
                    </a:lnTo>
                    <a:lnTo>
                      <a:pt x="138" y="158"/>
                    </a:lnTo>
                    <a:lnTo>
                      <a:pt x="164" y="158"/>
                    </a:lnTo>
                    <a:lnTo>
                      <a:pt x="174" y="160"/>
                    </a:lnTo>
                    <a:lnTo>
                      <a:pt x="186" y="164"/>
                    </a:lnTo>
                    <a:lnTo>
                      <a:pt x="194" y="172"/>
                    </a:lnTo>
                    <a:lnTo>
                      <a:pt x="202" y="182"/>
                    </a:lnTo>
                    <a:lnTo>
                      <a:pt x="210" y="192"/>
                    </a:lnTo>
                    <a:lnTo>
                      <a:pt x="214" y="206"/>
                    </a:lnTo>
                    <a:lnTo>
                      <a:pt x="218" y="220"/>
                    </a:lnTo>
                    <a:lnTo>
                      <a:pt x="218" y="234"/>
                    </a:lnTo>
                    <a:lnTo>
                      <a:pt x="214" y="240"/>
                    </a:lnTo>
                    <a:lnTo>
                      <a:pt x="210" y="246"/>
                    </a:lnTo>
                    <a:lnTo>
                      <a:pt x="240" y="244"/>
                    </a:lnTo>
                    <a:close/>
                  </a:path>
                </a:pathLst>
              </a:custGeom>
              <a:grpFill/>
              <a:ln w="3175" cmpd="sng">
                <a:solidFill>
                  <a:schemeClr val="accent5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GB" dirty="0"/>
              </a:p>
            </p:txBody>
          </p:sp>
          <p:sp>
            <p:nvSpPr>
              <p:cNvPr id="62" name="Guinea Bissau"/>
              <p:cNvSpPr>
                <a:spLocks/>
              </p:cNvSpPr>
              <p:nvPr/>
            </p:nvSpPr>
            <p:spPr bwMode="auto">
              <a:xfrm>
                <a:off x="2955925" y="3676650"/>
                <a:ext cx="177800" cy="103187"/>
              </a:xfrm>
              <a:custGeom>
                <a:avLst/>
                <a:gdLst/>
                <a:ahLst/>
                <a:cxnLst>
                  <a:cxn ang="0">
                    <a:pos x="152" y="4"/>
                  </a:cxn>
                  <a:cxn ang="0">
                    <a:pos x="148" y="6"/>
                  </a:cxn>
                  <a:cxn ang="0">
                    <a:pos x="146" y="8"/>
                  </a:cxn>
                  <a:cxn ang="0">
                    <a:pos x="142" y="12"/>
                  </a:cxn>
                  <a:cxn ang="0">
                    <a:pos x="140" y="20"/>
                  </a:cxn>
                  <a:cxn ang="0">
                    <a:pos x="138" y="28"/>
                  </a:cxn>
                  <a:cxn ang="0">
                    <a:pos x="126" y="28"/>
                  </a:cxn>
                  <a:cxn ang="0">
                    <a:pos x="128" y="36"/>
                  </a:cxn>
                  <a:cxn ang="0">
                    <a:pos x="132" y="40"/>
                  </a:cxn>
                  <a:cxn ang="0">
                    <a:pos x="136" y="46"/>
                  </a:cxn>
                  <a:cxn ang="0">
                    <a:pos x="138" y="52"/>
                  </a:cxn>
                  <a:cxn ang="0">
                    <a:pos x="138" y="58"/>
                  </a:cxn>
                  <a:cxn ang="0">
                    <a:pos x="134" y="60"/>
                  </a:cxn>
                  <a:cxn ang="0">
                    <a:pos x="130" y="62"/>
                  </a:cxn>
                  <a:cxn ang="0">
                    <a:pos x="124" y="62"/>
                  </a:cxn>
                  <a:cxn ang="0">
                    <a:pos x="112" y="62"/>
                  </a:cxn>
                  <a:cxn ang="0">
                    <a:pos x="106" y="62"/>
                  </a:cxn>
                  <a:cxn ang="0">
                    <a:pos x="100" y="62"/>
                  </a:cxn>
                  <a:cxn ang="0">
                    <a:pos x="92" y="66"/>
                  </a:cxn>
                  <a:cxn ang="0">
                    <a:pos x="82" y="72"/>
                  </a:cxn>
                  <a:cxn ang="0">
                    <a:pos x="76" y="80"/>
                  </a:cxn>
                  <a:cxn ang="0">
                    <a:pos x="72" y="84"/>
                  </a:cxn>
                  <a:cxn ang="0">
                    <a:pos x="72" y="88"/>
                  </a:cxn>
                  <a:cxn ang="0">
                    <a:pos x="64" y="88"/>
                  </a:cxn>
                  <a:cxn ang="0">
                    <a:pos x="56" y="84"/>
                  </a:cxn>
                  <a:cxn ang="0">
                    <a:pos x="50" y="78"/>
                  </a:cxn>
                  <a:cxn ang="0">
                    <a:pos x="48" y="70"/>
                  </a:cxn>
                  <a:cxn ang="0">
                    <a:pos x="46" y="58"/>
                  </a:cxn>
                  <a:cxn ang="0">
                    <a:pos x="46" y="50"/>
                  </a:cxn>
                  <a:cxn ang="0">
                    <a:pos x="48" y="42"/>
                  </a:cxn>
                  <a:cxn ang="0">
                    <a:pos x="38" y="42"/>
                  </a:cxn>
                  <a:cxn ang="0">
                    <a:pos x="26" y="42"/>
                  </a:cxn>
                  <a:cxn ang="0">
                    <a:pos x="20" y="42"/>
                  </a:cxn>
                  <a:cxn ang="0">
                    <a:pos x="16" y="40"/>
                  </a:cxn>
                  <a:cxn ang="0">
                    <a:pos x="8" y="32"/>
                  </a:cxn>
                  <a:cxn ang="0">
                    <a:pos x="4" y="24"/>
                  </a:cxn>
                  <a:cxn ang="0">
                    <a:pos x="0" y="16"/>
                  </a:cxn>
                  <a:cxn ang="0">
                    <a:pos x="38" y="6"/>
                  </a:cxn>
                  <a:cxn ang="0">
                    <a:pos x="58" y="2"/>
                  </a:cxn>
                  <a:cxn ang="0">
                    <a:pos x="78" y="0"/>
                  </a:cxn>
                  <a:cxn ang="0">
                    <a:pos x="148" y="6"/>
                  </a:cxn>
                  <a:cxn ang="0">
                    <a:pos x="152" y="4"/>
                  </a:cxn>
                </a:cxnLst>
                <a:rect l="0" t="0" r="r" b="b"/>
                <a:pathLst>
                  <a:path w="152" h="88">
                    <a:moveTo>
                      <a:pt x="152" y="4"/>
                    </a:moveTo>
                    <a:lnTo>
                      <a:pt x="148" y="6"/>
                    </a:lnTo>
                    <a:lnTo>
                      <a:pt x="146" y="8"/>
                    </a:lnTo>
                    <a:lnTo>
                      <a:pt x="142" y="12"/>
                    </a:lnTo>
                    <a:lnTo>
                      <a:pt x="140" y="20"/>
                    </a:lnTo>
                    <a:lnTo>
                      <a:pt x="138" y="28"/>
                    </a:lnTo>
                    <a:lnTo>
                      <a:pt x="126" y="28"/>
                    </a:lnTo>
                    <a:lnTo>
                      <a:pt x="128" y="36"/>
                    </a:lnTo>
                    <a:lnTo>
                      <a:pt x="132" y="40"/>
                    </a:lnTo>
                    <a:lnTo>
                      <a:pt x="136" y="46"/>
                    </a:lnTo>
                    <a:lnTo>
                      <a:pt x="138" y="52"/>
                    </a:lnTo>
                    <a:lnTo>
                      <a:pt x="138" y="58"/>
                    </a:lnTo>
                    <a:lnTo>
                      <a:pt x="134" y="60"/>
                    </a:lnTo>
                    <a:lnTo>
                      <a:pt x="130" y="62"/>
                    </a:lnTo>
                    <a:lnTo>
                      <a:pt x="124" y="62"/>
                    </a:lnTo>
                    <a:lnTo>
                      <a:pt x="112" y="62"/>
                    </a:lnTo>
                    <a:lnTo>
                      <a:pt x="106" y="62"/>
                    </a:lnTo>
                    <a:lnTo>
                      <a:pt x="100" y="62"/>
                    </a:lnTo>
                    <a:lnTo>
                      <a:pt x="92" y="66"/>
                    </a:lnTo>
                    <a:lnTo>
                      <a:pt x="82" y="72"/>
                    </a:lnTo>
                    <a:lnTo>
                      <a:pt x="76" y="80"/>
                    </a:lnTo>
                    <a:lnTo>
                      <a:pt x="72" y="84"/>
                    </a:lnTo>
                    <a:lnTo>
                      <a:pt x="72" y="88"/>
                    </a:lnTo>
                    <a:lnTo>
                      <a:pt x="64" y="88"/>
                    </a:lnTo>
                    <a:lnTo>
                      <a:pt x="56" y="84"/>
                    </a:lnTo>
                    <a:lnTo>
                      <a:pt x="50" y="78"/>
                    </a:lnTo>
                    <a:lnTo>
                      <a:pt x="48" y="70"/>
                    </a:lnTo>
                    <a:lnTo>
                      <a:pt x="46" y="58"/>
                    </a:lnTo>
                    <a:lnTo>
                      <a:pt x="46" y="50"/>
                    </a:lnTo>
                    <a:lnTo>
                      <a:pt x="48" y="42"/>
                    </a:lnTo>
                    <a:lnTo>
                      <a:pt x="38" y="42"/>
                    </a:lnTo>
                    <a:lnTo>
                      <a:pt x="26" y="42"/>
                    </a:lnTo>
                    <a:lnTo>
                      <a:pt x="20" y="42"/>
                    </a:lnTo>
                    <a:lnTo>
                      <a:pt x="16" y="40"/>
                    </a:lnTo>
                    <a:lnTo>
                      <a:pt x="8" y="32"/>
                    </a:lnTo>
                    <a:lnTo>
                      <a:pt x="4" y="24"/>
                    </a:lnTo>
                    <a:lnTo>
                      <a:pt x="0" y="16"/>
                    </a:lnTo>
                    <a:lnTo>
                      <a:pt x="38" y="6"/>
                    </a:lnTo>
                    <a:lnTo>
                      <a:pt x="58" y="2"/>
                    </a:lnTo>
                    <a:lnTo>
                      <a:pt x="78" y="0"/>
                    </a:lnTo>
                    <a:lnTo>
                      <a:pt x="148" y="6"/>
                    </a:lnTo>
                    <a:lnTo>
                      <a:pt x="152" y="4"/>
                    </a:lnTo>
                    <a:close/>
                  </a:path>
                </a:pathLst>
              </a:custGeom>
              <a:grpFill/>
              <a:ln w="3175" cmpd="sng">
                <a:solidFill>
                  <a:schemeClr val="accent5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GB" dirty="0"/>
              </a:p>
            </p:txBody>
          </p:sp>
          <p:sp>
            <p:nvSpPr>
              <p:cNvPr id="63" name="Senegal"/>
              <p:cNvSpPr>
                <a:spLocks/>
              </p:cNvSpPr>
              <p:nvPr/>
            </p:nvSpPr>
            <p:spPr bwMode="auto">
              <a:xfrm>
                <a:off x="2922588" y="3416300"/>
                <a:ext cx="336550" cy="295275"/>
              </a:xfrm>
              <a:custGeom>
                <a:avLst/>
                <a:gdLst/>
                <a:ahLst/>
                <a:cxnLst>
                  <a:cxn ang="0">
                    <a:pos x="260" y="252"/>
                  </a:cxn>
                  <a:cxn ang="0">
                    <a:pos x="222" y="250"/>
                  </a:cxn>
                  <a:cxn ang="0">
                    <a:pos x="206" y="242"/>
                  </a:cxn>
                  <a:cxn ang="0">
                    <a:pos x="196" y="232"/>
                  </a:cxn>
                  <a:cxn ang="0">
                    <a:pos x="180" y="226"/>
                  </a:cxn>
                  <a:cxn ang="0">
                    <a:pos x="86" y="224"/>
                  </a:cxn>
                  <a:cxn ang="0">
                    <a:pos x="28" y="238"/>
                  </a:cxn>
                  <a:cxn ang="0">
                    <a:pos x="20" y="228"/>
                  </a:cxn>
                  <a:cxn ang="0">
                    <a:pos x="20" y="206"/>
                  </a:cxn>
                  <a:cxn ang="0">
                    <a:pos x="18" y="190"/>
                  </a:cxn>
                  <a:cxn ang="0">
                    <a:pos x="44" y="196"/>
                  </a:cxn>
                  <a:cxn ang="0">
                    <a:pos x="58" y="196"/>
                  </a:cxn>
                  <a:cxn ang="0">
                    <a:pos x="76" y="188"/>
                  </a:cxn>
                  <a:cxn ang="0">
                    <a:pos x="96" y="180"/>
                  </a:cxn>
                  <a:cxn ang="0">
                    <a:pos x="108" y="180"/>
                  </a:cxn>
                  <a:cxn ang="0">
                    <a:pos x="122" y="188"/>
                  </a:cxn>
                  <a:cxn ang="0">
                    <a:pos x="138" y="196"/>
                  </a:cxn>
                  <a:cxn ang="0">
                    <a:pos x="158" y="196"/>
                  </a:cxn>
                  <a:cxn ang="0">
                    <a:pos x="168" y="196"/>
                  </a:cxn>
                  <a:cxn ang="0">
                    <a:pos x="162" y="178"/>
                  </a:cxn>
                  <a:cxn ang="0">
                    <a:pos x="156" y="176"/>
                  </a:cxn>
                  <a:cxn ang="0">
                    <a:pos x="134" y="174"/>
                  </a:cxn>
                  <a:cxn ang="0">
                    <a:pos x="114" y="162"/>
                  </a:cxn>
                  <a:cxn ang="0">
                    <a:pos x="102" y="158"/>
                  </a:cxn>
                  <a:cxn ang="0">
                    <a:pos x="72" y="166"/>
                  </a:cxn>
                  <a:cxn ang="0">
                    <a:pos x="42" y="172"/>
                  </a:cxn>
                  <a:cxn ang="0">
                    <a:pos x="26" y="164"/>
                  </a:cxn>
                  <a:cxn ang="0">
                    <a:pos x="22" y="146"/>
                  </a:cxn>
                  <a:cxn ang="0">
                    <a:pos x="4" y="108"/>
                  </a:cxn>
                  <a:cxn ang="0">
                    <a:pos x="0" y="96"/>
                  </a:cxn>
                  <a:cxn ang="0">
                    <a:pos x="10" y="86"/>
                  </a:cxn>
                  <a:cxn ang="0">
                    <a:pos x="22" y="76"/>
                  </a:cxn>
                  <a:cxn ang="0">
                    <a:pos x="40" y="54"/>
                  </a:cxn>
                  <a:cxn ang="0">
                    <a:pos x="48" y="34"/>
                  </a:cxn>
                  <a:cxn ang="0">
                    <a:pos x="56" y="14"/>
                  </a:cxn>
                  <a:cxn ang="0">
                    <a:pos x="66" y="8"/>
                  </a:cxn>
                  <a:cxn ang="0">
                    <a:pos x="88" y="6"/>
                  </a:cxn>
                  <a:cxn ang="0">
                    <a:pos x="106" y="4"/>
                  </a:cxn>
                  <a:cxn ang="0">
                    <a:pos x="128" y="0"/>
                  </a:cxn>
                  <a:cxn ang="0">
                    <a:pos x="146" y="4"/>
                  </a:cxn>
                  <a:cxn ang="0">
                    <a:pos x="158" y="10"/>
                  </a:cxn>
                  <a:cxn ang="0">
                    <a:pos x="174" y="30"/>
                  </a:cxn>
                  <a:cxn ang="0">
                    <a:pos x="188" y="38"/>
                  </a:cxn>
                  <a:cxn ang="0">
                    <a:pos x="202" y="42"/>
                  </a:cxn>
                  <a:cxn ang="0">
                    <a:pos x="206" y="52"/>
                  </a:cxn>
                  <a:cxn ang="0">
                    <a:pos x="208" y="64"/>
                  </a:cxn>
                  <a:cxn ang="0">
                    <a:pos x="232" y="98"/>
                  </a:cxn>
                  <a:cxn ang="0">
                    <a:pos x="248" y="128"/>
                  </a:cxn>
                  <a:cxn ang="0">
                    <a:pos x="254" y="146"/>
                  </a:cxn>
                  <a:cxn ang="0">
                    <a:pos x="260" y="154"/>
                  </a:cxn>
                  <a:cxn ang="0">
                    <a:pos x="262" y="164"/>
                  </a:cxn>
                  <a:cxn ang="0">
                    <a:pos x="256" y="180"/>
                  </a:cxn>
                  <a:cxn ang="0">
                    <a:pos x="260" y="192"/>
                  </a:cxn>
                  <a:cxn ang="0">
                    <a:pos x="282" y="214"/>
                  </a:cxn>
                  <a:cxn ang="0">
                    <a:pos x="288" y="228"/>
                  </a:cxn>
                  <a:cxn ang="0">
                    <a:pos x="284" y="240"/>
                  </a:cxn>
                  <a:cxn ang="0">
                    <a:pos x="282" y="250"/>
                  </a:cxn>
                  <a:cxn ang="0">
                    <a:pos x="280" y="252"/>
                  </a:cxn>
                </a:cxnLst>
                <a:rect l="0" t="0" r="r" b="b"/>
                <a:pathLst>
                  <a:path w="288" h="252">
                    <a:moveTo>
                      <a:pt x="280" y="252"/>
                    </a:moveTo>
                    <a:lnTo>
                      <a:pt x="260" y="252"/>
                    </a:lnTo>
                    <a:lnTo>
                      <a:pt x="242" y="252"/>
                    </a:lnTo>
                    <a:lnTo>
                      <a:pt x="222" y="250"/>
                    </a:lnTo>
                    <a:lnTo>
                      <a:pt x="214" y="246"/>
                    </a:lnTo>
                    <a:lnTo>
                      <a:pt x="206" y="242"/>
                    </a:lnTo>
                    <a:lnTo>
                      <a:pt x="202" y="238"/>
                    </a:lnTo>
                    <a:lnTo>
                      <a:pt x="196" y="232"/>
                    </a:lnTo>
                    <a:lnTo>
                      <a:pt x="190" y="228"/>
                    </a:lnTo>
                    <a:lnTo>
                      <a:pt x="180" y="226"/>
                    </a:lnTo>
                    <a:lnTo>
                      <a:pt x="106" y="222"/>
                    </a:lnTo>
                    <a:lnTo>
                      <a:pt x="86" y="224"/>
                    </a:lnTo>
                    <a:lnTo>
                      <a:pt x="66" y="228"/>
                    </a:lnTo>
                    <a:lnTo>
                      <a:pt x="28" y="238"/>
                    </a:lnTo>
                    <a:lnTo>
                      <a:pt x="22" y="232"/>
                    </a:lnTo>
                    <a:lnTo>
                      <a:pt x="20" y="228"/>
                    </a:lnTo>
                    <a:lnTo>
                      <a:pt x="18" y="222"/>
                    </a:lnTo>
                    <a:lnTo>
                      <a:pt x="20" y="206"/>
                    </a:lnTo>
                    <a:lnTo>
                      <a:pt x="20" y="200"/>
                    </a:lnTo>
                    <a:lnTo>
                      <a:pt x="18" y="190"/>
                    </a:lnTo>
                    <a:lnTo>
                      <a:pt x="36" y="190"/>
                    </a:lnTo>
                    <a:lnTo>
                      <a:pt x="44" y="196"/>
                    </a:lnTo>
                    <a:lnTo>
                      <a:pt x="52" y="196"/>
                    </a:lnTo>
                    <a:lnTo>
                      <a:pt x="58" y="196"/>
                    </a:lnTo>
                    <a:lnTo>
                      <a:pt x="64" y="194"/>
                    </a:lnTo>
                    <a:lnTo>
                      <a:pt x="76" y="188"/>
                    </a:lnTo>
                    <a:lnTo>
                      <a:pt x="88" y="182"/>
                    </a:lnTo>
                    <a:lnTo>
                      <a:pt x="96" y="180"/>
                    </a:lnTo>
                    <a:lnTo>
                      <a:pt x="102" y="178"/>
                    </a:lnTo>
                    <a:lnTo>
                      <a:pt x="108" y="180"/>
                    </a:lnTo>
                    <a:lnTo>
                      <a:pt x="112" y="182"/>
                    </a:lnTo>
                    <a:lnTo>
                      <a:pt x="122" y="188"/>
                    </a:lnTo>
                    <a:lnTo>
                      <a:pt x="132" y="194"/>
                    </a:lnTo>
                    <a:lnTo>
                      <a:pt x="138" y="196"/>
                    </a:lnTo>
                    <a:lnTo>
                      <a:pt x="144" y="196"/>
                    </a:lnTo>
                    <a:lnTo>
                      <a:pt x="158" y="196"/>
                    </a:lnTo>
                    <a:lnTo>
                      <a:pt x="164" y="196"/>
                    </a:lnTo>
                    <a:lnTo>
                      <a:pt x="168" y="196"/>
                    </a:lnTo>
                    <a:lnTo>
                      <a:pt x="168" y="182"/>
                    </a:lnTo>
                    <a:lnTo>
                      <a:pt x="162" y="178"/>
                    </a:lnTo>
                    <a:lnTo>
                      <a:pt x="160" y="178"/>
                    </a:lnTo>
                    <a:lnTo>
                      <a:pt x="156" y="176"/>
                    </a:lnTo>
                    <a:lnTo>
                      <a:pt x="140" y="176"/>
                    </a:lnTo>
                    <a:lnTo>
                      <a:pt x="134" y="174"/>
                    </a:lnTo>
                    <a:lnTo>
                      <a:pt x="124" y="168"/>
                    </a:lnTo>
                    <a:lnTo>
                      <a:pt x="114" y="162"/>
                    </a:lnTo>
                    <a:lnTo>
                      <a:pt x="108" y="160"/>
                    </a:lnTo>
                    <a:lnTo>
                      <a:pt x="102" y="158"/>
                    </a:lnTo>
                    <a:lnTo>
                      <a:pt x="88" y="160"/>
                    </a:lnTo>
                    <a:lnTo>
                      <a:pt x="72" y="166"/>
                    </a:lnTo>
                    <a:lnTo>
                      <a:pt x="58" y="170"/>
                    </a:lnTo>
                    <a:lnTo>
                      <a:pt x="42" y="172"/>
                    </a:lnTo>
                    <a:lnTo>
                      <a:pt x="24" y="172"/>
                    </a:lnTo>
                    <a:lnTo>
                      <a:pt x="26" y="164"/>
                    </a:lnTo>
                    <a:lnTo>
                      <a:pt x="26" y="156"/>
                    </a:lnTo>
                    <a:lnTo>
                      <a:pt x="22" y="146"/>
                    </a:lnTo>
                    <a:lnTo>
                      <a:pt x="14" y="126"/>
                    </a:lnTo>
                    <a:lnTo>
                      <a:pt x="4" y="108"/>
                    </a:lnTo>
                    <a:lnTo>
                      <a:pt x="2" y="102"/>
                    </a:lnTo>
                    <a:lnTo>
                      <a:pt x="0" y="96"/>
                    </a:lnTo>
                    <a:lnTo>
                      <a:pt x="2" y="92"/>
                    </a:lnTo>
                    <a:lnTo>
                      <a:pt x="10" y="86"/>
                    </a:lnTo>
                    <a:lnTo>
                      <a:pt x="18" y="80"/>
                    </a:lnTo>
                    <a:lnTo>
                      <a:pt x="22" y="76"/>
                    </a:lnTo>
                    <a:lnTo>
                      <a:pt x="34" y="62"/>
                    </a:lnTo>
                    <a:lnTo>
                      <a:pt x="40" y="54"/>
                    </a:lnTo>
                    <a:lnTo>
                      <a:pt x="44" y="48"/>
                    </a:lnTo>
                    <a:lnTo>
                      <a:pt x="48" y="34"/>
                    </a:lnTo>
                    <a:lnTo>
                      <a:pt x="52" y="20"/>
                    </a:lnTo>
                    <a:lnTo>
                      <a:pt x="56" y="14"/>
                    </a:lnTo>
                    <a:lnTo>
                      <a:pt x="60" y="10"/>
                    </a:lnTo>
                    <a:lnTo>
                      <a:pt x="66" y="8"/>
                    </a:lnTo>
                    <a:lnTo>
                      <a:pt x="72" y="6"/>
                    </a:lnTo>
                    <a:lnTo>
                      <a:pt x="88" y="6"/>
                    </a:lnTo>
                    <a:lnTo>
                      <a:pt x="96" y="6"/>
                    </a:lnTo>
                    <a:lnTo>
                      <a:pt x="106" y="4"/>
                    </a:lnTo>
                    <a:lnTo>
                      <a:pt x="118" y="2"/>
                    </a:lnTo>
                    <a:lnTo>
                      <a:pt x="128" y="0"/>
                    </a:lnTo>
                    <a:lnTo>
                      <a:pt x="138" y="2"/>
                    </a:lnTo>
                    <a:lnTo>
                      <a:pt x="146" y="4"/>
                    </a:lnTo>
                    <a:lnTo>
                      <a:pt x="152" y="6"/>
                    </a:lnTo>
                    <a:lnTo>
                      <a:pt x="158" y="10"/>
                    </a:lnTo>
                    <a:lnTo>
                      <a:pt x="166" y="20"/>
                    </a:lnTo>
                    <a:lnTo>
                      <a:pt x="174" y="30"/>
                    </a:lnTo>
                    <a:lnTo>
                      <a:pt x="180" y="36"/>
                    </a:lnTo>
                    <a:lnTo>
                      <a:pt x="188" y="38"/>
                    </a:lnTo>
                    <a:lnTo>
                      <a:pt x="194" y="40"/>
                    </a:lnTo>
                    <a:lnTo>
                      <a:pt x="202" y="42"/>
                    </a:lnTo>
                    <a:lnTo>
                      <a:pt x="206" y="48"/>
                    </a:lnTo>
                    <a:lnTo>
                      <a:pt x="206" y="52"/>
                    </a:lnTo>
                    <a:lnTo>
                      <a:pt x="206" y="58"/>
                    </a:lnTo>
                    <a:lnTo>
                      <a:pt x="208" y="64"/>
                    </a:lnTo>
                    <a:lnTo>
                      <a:pt x="220" y="82"/>
                    </a:lnTo>
                    <a:lnTo>
                      <a:pt x="232" y="98"/>
                    </a:lnTo>
                    <a:lnTo>
                      <a:pt x="242" y="116"/>
                    </a:lnTo>
                    <a:lnTo>
                      <a:pt x="248" y="128"/>
                    </a:lnTo>
                    <a:lnTo>
                      <a:pt x="252" y="140"/>
                    </a:lnTo>
                    <a:lnTo>
                      <a:pt x="254" y="146"/>
                    </a:lnTo>
                    <a:lnTo>
                      <a:pt x="258" y="150"/>
                    </a:lnTo>
                    <a:lnTo>
                      <a:pt x="260" y="154"/>
                    </a:lnTo>
                    <a:lnTo>
                      <a:pt x="262" y="158"/>
                    </a:lnTo>
                    <a:lnTo>
                      <a:pt x="262" y="164"/>
                    </a:lnTo>
                    <a:lnTo>
                      <a:pt x="260" y="170"/>
                    </a:lnTo>
                    <a:lnTo>
                      <a:pt x="256" y="180"/>
                    </a:lnTo>
                    <a:lnTo>
                      <a:pt x="258" y="186"/>
                    </a:lnTo>
                    <a:lnTo>
                      <a:pt x="260" y="192"/>
                    </a:lnTo>
                    <a:lnTo>
                      <a:pt x="272" y="202"/>
                    </a:lnTo>
                    <a:lnTo>
                      <a:pt x="282" y="214"/>
                    </a:lnTo>
                    <a:lnTo>
                      <a:pt x="286" y="220"/>
                    </a:lnTo>
                    <a:lnTo>
                      <a:pt x="288" y="228"/>
                    </a:lnTo>
                    <a:lnTo>
                      <a:pt x="286" y="234"/>
                    </a:lnTo>
                    <a:lnTo>
                      <a:pt x="284" y="240"/>
                    </a:lnTo>
                    <a:lnTo>
                      <a:pt x="282" y="246"/>
                    </a:lnTo>
                    <a:lnTo>
                      <a:pt x="282" y="250"/>
                    </a:lnTo>
                    <a:lnTo>
                      <a:pt x="284" y="252"/>
                    </a:lnTo>
                    <a:lnTo>
                      <a:pt x="280" y="252"/>
                    </a:lnTo>
                    <a:close/>
                  </a:path>
                </a:pathLst>
              </a:custGeom>
              <a:grpFill/>
              <a:ln w="3175" cmpd="sng">
                <a:solidFill>
                  <a:schemeClr val="accent5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GB" dirty="0"/>
              </a:p>
            </p:txBody>
          </p:sp>
          <p:sp>
            <p:nvSpPr>
              <p:cNvPr id="64" name="The Gambia"/>
              <p:cNvSpPr>
                <a:spLocks/>
              </p:cNvSpPr>
              <p:nvPr/>
            </p:nvSpPr>
            <p:spPr bwMode="auto">
              <a:xfrm>
                <a:off x="2943225" y="3602038"/>
                <a:ext cx="176212" cy="44450"/>
              </a:xfrm>
              <a:custGeom>
                <a:avLst/>
                <a:gdLst/>
                <a:ahLst/>
                <a:cxnLst>
                  <a:cxn ang="0">
                    <a:pos x="6" y="12"/>
                  </a:cxn>
                  <a:cxn ang="0">
                    <a:pos x="2" y="22"/>
                  </a:cxn>
                  <a:cxn ang="0">
                    <a:pos x="0" y="32"/>
                  </a:cxn>
                  <a:cxn ang="0">
                    <a:pos x="18" y="32"/>
                  </a:cxn>
                  <a:cxn ang="0">
                    <a:pos x="26" y="38"/>
                  </a:cxn>
                  <a:cxn ang="0">
                    <a:pos x="34" y="38"/>
                  </a:cxn>
                  <a:cxn ang="0">
                    <a:pos x="40" y="38"/>
                  </a:cxn>
                  <a:cxn ang="0">
                    <a:pos x="46" y="36"/>
                  </a:cxn>
                  <a:cxn ang="0">
                    <a:pos x="58" y="30"/>
                  </a:cxn>
                  <a:cxn ang="0">
                    <a:pos x="70" y="24"/>
                  </a:cxn>
                  <a:cxn ang="0">
                    <a:pos x="78" y="22"/>
                  </a:cxn>
                  <a:cxn ang="0">
                    <a:pos x="84" y="20"/>
                  </a:cxn>
                  <a:cxn ang="0">
                    <a:pos x="90" y="22"/>
                  </a:cxn>
                  <a:cxn ang="0">
                    <a:pos x="94" y="24"/>
                  </a:cxn>
                  <a:cxn ang="0">
                    <a:pos x="104" y="30"/>
                  </a:cxn>
                  <a:cxn ang="0">
                    <a:pos x="114" y="36"/>
                  </a:cxn>
                  <a:cxn ang="0">
                    <a:pos x="120" y="38"/>
                  </a:cxn>
                  <a:cxn ang="0">
                    <a:pos x="126" y="38"/>
                  </a:cxn>
                  <a:cxn ang="0">
                    <a:pos x="140" y="38"/>
                  </a:cxn>
                  <a:cxn ang="0">
                    <a:pos x="146" y="38"/>
                  </a:cxn>
                  <a:cxn ang="0">
                    <a:pos x="150" y="38"/>
                  </a:cxn>
                  <a:cxn ang="0">
                    <a:pos x="150" y="24"/>
                  </a:cxn>
                  <a:cxn ang="0">
                    <a:pos x="144" y="20"/>
                  </a:cxn>
                  <a:cxn ang="0">
                    <a:pos x="142" y="20"/>
                  </a:cxn>
                  <a:cxn ang="0">
                    <a:pos x="138" y="18"/>
                  </a:cxn>
                  <a:cxn ang="0">
                    <a:pos x="122" y="18"/>
                  </a:cxn>
                  <a:cxn ang="0">
                    <a:pos x="116" y="16"/>
                  </a:cxn>
                  <a:cxn ang="0">
                    <a:pos x="106" y="10"/>
                  </a:cxn>
                  <a:cxn ang="0">
                    <a:pos x="96" y="4"/>
                  </a:cxn>
                  <a:cxn ang="0">
                    <a:pos x="90" y="2"/>
                  </a:cxn>
                  <a:cxn ang="0">
                    <a:pos x="84" y="0"/>
                  </a:cxn>
                  <a:cxn ang="0">
                    <a:pos x="70" y="2"/>
                  </a:cxn>
                  <a:cxn ang="0">
                    <a:pos x="54" y="8"/>
                  </a:cxn>
                  <a:cxn ang="0">
                    <a:pos x="40" y="12"/>
                  </a:cxn>
                  <a:cxn ang="0">
                    <a:pos x="24" y="14"/>
                  </a:cxn>
                  <a:cxn ang="0">
                    <a:pos x="6" y="14"/>
                  </a:cxn>
                  <a:cxn ang="0">
                    <a:pos x="6" y="12"/>
                  </a:cxn>
                </a:cxnLst>
                <a:rect l="0" t="0" r="r" b="b"/>
                <a:pathLst>
                  <a:path w="150" h="38">
                    <a:moveTo>
                      <a:pt x="6" y="12"/>
                    </a:moveTo>
                    <a:lnTo>
                      <a:pt x="2" y="22"/>
                    </a:lnTo>
                    <a:lnTo>
                      <a:pt x="0" y="32"/>
                    </a:lnTo>
                    <a:lnTo>
                      <a:pt x="18" y="32"/>
                    </a:lnTo>
                    <a:lnTo>
                      <a:pt x="26" y="38"/>
                    </a:lnTo>
                    <a:lnTo>
                      <a:pt x="34" y="38"/>
                    </a:lnTo>
                    <a:lnTo>
                      <a:pt x="40" y="38"/>
                    </a:lnTo>
                    <a:lnTo>
                      <a:pt x="46" y="36"/>
                    </a:lnTo>
                    <a:lnTo>
                      <a:pt x="58" y="30"/>
                    </a:lnTo>
                    <a:lnTo>
                      <a:pt x="70" y="24"/>
                    </a:lnTo>
                    <a:lnTo>
                      <a:pt x="78" y="22"/>
                    </a:lnTo>
                    <a:lnTo>
                      <a:pt x="84" y="20"/>
                    </a:lnTo>
                    <a:lnTo>
                      <a:pt x="90" y="22"/>
                    </a:lnTo>
                    <a:lnTo>
                      <a:pt x="94" y="24"/>
                    </a:lnTo>
                    <a:lnTo>
                      <a:pt x="104" y="30"/>
                    </a:lnTo>
                    <a:lnTo>
                      <a:pt x="114" y="36"/>
                    </a:lnTo>
                    <a:lnTo>
                      <a:pt x="120" y="38"/>
                    </a:lnTo>
                    <a:lnTo>
                      <a:pt x="126" y="38"/>
                    </a:lnTo>
                    <a:lnTo>
                      <a:pt x="140" y="38"/>
                    </a:lnTo>
                    <a:lnTo>
                      <a:pt x="146" y="38"/>
                    </a:lnTo>
                    <a:lnTo>
                      <a:pt x="150" y="38"/>
                    </a:lnTo>
                    <a:lnTo>
                      <a:pt x="150" y="24"/>
                    </a:lnTo>
                    <a:lnTo>
                      <a:pt x="144" y="20"/>
                    </a:lnTo>
                    <a:lnTo>
                      <a:pt x="142" y="20"/>
                    </a:lnTo>
                    <a:lnTo>
                      <a:pt x="138" y="18"/>
                    </a:lnTo>
                    <a:lnTo>
                      <a:pt x="122" y="18"/>
                    </a:lnTo>
                    <a:lnTo>
                      <a:pt x="116" y="16"/>
                    </a:lnTo>
                    <a:lnTo>
                      <a:pt x="106" y="10"/>
                    </a:lnTo>
                    <a:lnTo>
                      <a:pt x="96" y="4"/>
                    </a:lnTo>
                    <a:lnTo>
                      <a:pt x="90" y="2"/>
                    </a:lnTo>
                    <a:lnTo>
                      <a:pt x="84" y="0"/>
                    </a:lnTo>
                    <a:lnTo>
                      <a:pt x="70" y="2"/>
                    </a:lnTo>
                    <a:lnTo>
                      <a:pt x="54" y="8"/>
                    </a:lnTo>
                    <a:lnTo>
                      <a:pt x="40" y="12"/>
                    </a:lnTo>
                    <a:lnTo>
                      <a:pt x="24" y="14"/>
                    </a:lnTo>
                    <a:lnTo>
                      <a:pt x="6" y="14"/>
                    </a:lnTo>
                    <a:lnTo>
                      <a:pt x="6" y="12"/>
                    </a:lnTo>
                    <a:close/>
                  </a:path>
                </a:pathLst>
              </a:custGeom>
              <a:grpFill/>
              <a:ln w="3175" cmpd="sng">
                <a:solidFill>
                  <a:schemeClr val="accent5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GB" dirty="0"/>
              </a:p>
            </p:txBody>
          </p:sp>
          <p:sp>
            <p:nvSpPr>
              <p:cNvPr id="65" name="Mauritania"/>
              <p:cNvSpPr>
                <a:spLocks/>
              </p:cNvSpPr>
              <p:nvPr/>
            </p:nvSpPr>
            <p:spPr bwMode="auto">
              <a:xfrm>
                <a:off x="2986088" y="2763838"/>
                <a:ext cx="747712" cy="793750"/>
              </a:xfrm>
              <a:custGeom>
                <a:avLst/>
                <a:gdLst/>
                <a:ahLst/>
                <a:cxnLst>
                  <a:cxn ang="0">
                    <a:pos x="208" y="676"/>
                  </a:cxn>
                  <a:cxn ang="0">
                    <a:pos x="220" y="668"/>
                  </a:cxn>
                  <a:cxn ang="0">
                    <a:pos x="224" y="654"/>
                  </a:cxn>
                  <a:cxn ang="0">
                    <a:pos x="230" y="638"/>
                  </a:cxn>
                  <a:cxn ang="0">
                    <a:pos x="238" y="632"/>
                  </a:cxn>
                  <a:cxn ang="0">
                    <a:pos x="248" y="632"/>
                  </a:cxn>
                  <a:cxn ang="0">
                    <a:pos x="260" y="642"/>
                  </a:cxn>
                  <a:cxn ang="0">
                    <a:pos x="272" y="656"/>
                  </a:cxn>
                  <a:cxn ang="0">
                    <a:pos x="284" y="646"/>
                  </a:cxn>
                  <a:cxn ang="0">
                    <a:pos x="298" y="646"/>
                  </a:cxn>
                  <a:cxn ang="0">
                    <a:pos x="312" y="650"/>
                  </a:cxn>
                  <a:cxn ang="0">
                    <a:pos x="332" y="650"/>
                  </a:cxn>
                  <a:cxn ang="0">
                    <a:pos x="344" y="648"/>
                  </a:cxn>
                  <a:cxn ang="0">
                    <a:pos x="348" y="642"/>
                  </a:cxn>
                  <a:cxn ang="0">
                    <a:pos x="358" y="644"/>
                  </a:cxn>
                  <a:cxn ang="0">
                    <a:pos x="560" y="610"/>
                  </a:cxn>
                  <a:cxn ang="0">
                    <a:pos x="552" y="136"/>
                  </a:cxn>
                  <a:cxn ang="0">
                    <a:pos x="476" y="0"/>
                  </a:cxn>
                  <a:cxn ang="0">
                    <a:pos x="304" y="64"/>
                  </a:cxn>
                  <a:cxn ang="0">
                    <a:pos x="262" y="204"/>
                  </a:cxn>
                  <a:cxn ang="0">
                    <a:pos x="222" y="226"/>
                  </a:cxn>
                  <a:cxn ang="0">
                    <a:pos x="18" y="296"/>
                  </a:cxn>
                  <a:cxn ang="0">
                    <a:pos x="8" y="308"/>
                  </a:cxn>
                  <a:cxn ang="0">
                    <a:pos x="12" y="308"/>
                  </a:cxn>
                  <a:cxn ang="0">
                    <a:pos x="22" y="304"/>
                  </a:cxn>
                  <a:cxn ang="0">
                    <a:pos x="42" y="338"/>
                  </a:cxn>
                  <a:cxn ang="0">
                    <a:pos x="44" y="354"/>
                  </a:cxn>
                  <a:cxn ang="0">
                    <a:pos x="36" y="374"/>
                  </a:cxn>
                  <a:cxn ang="0">
                    <a:pos x="26" y="392"/>
                  </a:cxn>
                  <a:cxn ang="0">
                    <a:pos x="26" y="408"/>
                  </a:cxn>
                  <a:cxn ang="0">
                    <a:pos x="32" y="422"/>
                  </a:cxn>
                  <a:cxn ang="0">
                    <a:pos x="34" y="492"/>
                  </a:cxn>
                  <a:cxn ang="0">
                    <a:pos x="14" y="526"/>
                  </a:cxn>
                  <a:cxn ang="0">
                    <a:pos x="2" y="562"/>
                  </a:cxn>
                  <a:cxn ang="0">
                    <a:pos x="4" y="570"/>
                  </a:cxn>
                  <a:cxn ang="0">
                    <a:pos x="12" y="566"/>
                  </a:cxn>
                  <a:cxn ang="0">
                    <a:pos x="34" y="564"/>
                  </a:cxn>
                  <a:cxn ang="0">
                    <a:pos x="52" y="562"/>
                  </a:cxn>
                  <a:cxn ang="0">
                    <a:pos x="74" y="558"/>
                  </a:cxn>
                  <a:cxn ang="0">
                    <a:pos x="92" y="562"/>
                  </a:cxn>
                  <a:cxn ang="0">
                    <a:pos x="104" y="568"/>
                  </a:cxn>
                  <a:cxn ang="0">
                    <a:pos x="120" y="588"/>
                  </a:cxn>
                  <a:cxn ang="0">
                    <a:pos x="134" y="596"/>
                  </a:cxn>
                  <a:cxn ang="0">
                    <a:pos x="148" y="600"/>
                  </a:cxn>
                  <a:cxn ang="0">
                    <a:pos x="152" y="610"/>
                  </a:cxn>
                  <a:cxn ang="0">
                    <a:pos x="154" y="622"/>
                  </a:cxn>
                  <a:cxn ang="0">
                    <a:pos x="174" y="650"/>
                  </a:cxn>
                  <a:cxn ang="0">
                    <a:pos x="188" y="678"/>
                  </a:cxn>
                </a:cxnLst>
                <a:rect l="0" t="0" r="r" b="b"/>
                <a:pathLst>
                  <a:path w="640" h="678">
                    <a:moveTo>
                      <a:pt x="190" y="678"/>
                    </a:moveTo>
                    <a:lnTo>
                      <a:pt x="208" y="676"/>
                    </a:lnTo>
                    <a:lnTo>
                      <a:pt x="216" y="672"/>
                    </a:lnTo>
                    <a:lnTo>
                      <a:pt x="220" y="668"/>
                    </a:lnTo>
                    <a:lnTo>
                      <a:pt x="222" y="664"/>
                    </a:lnTo>
                    <a:lnTo>
                      <a:pt x="224" y="654"/>
                    </a:lnTo>
                    <a:lnTo>
                      <a:pt x="226" y="642"/>
                    </a:lnTo>
                    <a:lnTo>
                      <a:pt x="230" y="638"/>
                    </a:lnTo>
                    <a:lnTo>
                      <a:pt x="232" y="634"/>
                    </a:lnTo>
                    <a:lnTo>
                      <a:pt x="238" y="632"/>
                    </a:lnTo>
                    <a:lnTo>
                      <a:pt x="244" y="630"/>
                    </a:lnTo>
                    <a:lnTo>
                      <a:pt x="248" y="632"/>
                    </a:lnTo>
                    <a:lnTo>
                      <a:pt x="252" y="634"/>
                    </a:lnTo>
                    <a:lnTo>
                      <a:pt x="260" y="642"/>
                    </a:lnTo>
                    <a:lnTo>
                      <a:pt x="266" y="650"/>
                    </a:lnTo>
                    <a:lnTo>
                      <a:pt x="272" y="656"/>
                    </a:lnTo>
                    <a:lnTo>
                      <a:pt x="280" y="648"/>
                    </a:lnTo>
                    <a:lnTo>
                      <a:pt x="284" y="646"/>
                    </a:lnTo>
                    <a:lnTo>
                      <a:pt x="290" y="644"/>
                    </a:lnTo>
                    <a:lnTo>
                      <a:pt x="298" y="646"/>
                    </a:lnTo>
                    <a:lnTo>
                      <a:pt x="306" y="648"/>
                    </a:lnTo>
                    <a:lnTo>
                      <a:pt x="312" y="650"/>
                    </a:lnTo>
                    <a:lnTo>
                      <a:pt x="322" y="650"/>
                    </a:lnTo>
                    <a:lnTo>
                      <a:pt x="332" y="650"/>
                    </a:lnTo>
                    <a:lnTo>
                      <a:pt x="340" y="650"/>
                    </a:lnTo>
                    <a:lnTo>
                      <a:pt x="344" y="648"/>
                    </a:lnTo>
                    <a:lnTo>
                      <a:pt x="346" y="646"/>
                    </a:lnTo>
                    <a:lnTo>
                      <a:pt x="348" y="642"/>
                    </a:lnTo>
                    <a:lnTo>
                      <a:pt x="350" y="636"/>
                    </a:lnTo>
                    <a:lnTo>
                      <a:pt x="358" y="644"/>
                    </a:lnTo>
                    <a:lnTo>
                      <a:pt x="548" y="654"/>
                    </a:lnTo>
                    <a:lnTo>
                      <a:pt x="560" y="610"/>
                    </a:lnTo>
                    <a:lnTo>
                      <a:pt x="546" y="596"/>
                    </a:lnTo>
                    <a:lnTo>
                      <a:pt x="552" y="136"/>
                    </a:lnTo>
                    <a:lnTo>
                      <a:pt x="640" y="136"/>
                    </a:lnTo>
                    <a:lnTo>
                      <a:pt x="476" y="0"/>
                    </a:lnTo>
                    <a:lnTo>
                      <a:pt x="462" y="74"/>
                    </a:lnTo>
                    <a:lnTo>
                      <a:pt x="304" y="64"/>
                    </a:lnTo>
                    <a:lnTo>
                      <a:pt x="278" y="198"/>
                    </a:lnTo>
                    <a:lnTo>
                      <a:pt x="262" y="204"/>
                    </a:lnTo>
                    <a:lnTo>
                      <a:pt x="248" y="212"/>
                    </a:lnTo>
                    <a:lnTo>
                      <a:pt x="222" y="226"/>
                    </a:lnTo>
                    <a:lnTo>
                      <a:pt x="212" y="312"/>
                    </a:lnTo>
                    <a:lnTo>
                      <a:pt x="18" y="296"/>
                    </a:lnTo>
                    <a:lnTo>
                      <a:pt x="12" y="304"/>
                    </a:lnTo>
                    <a:lnTo>
                      <a:pt x="8" y="308"/>
                    </a:lnTo>
                    <a:lnTo>
                      <a:pt x="6" y="314"/>
                    </a:lnTo>
                    <a:lnTo>
                      <a:pt x="12" y="308"/>
                    </a:lnTo>
                    <a:lnTo>
                      <a:pt x="16" y="306"/>
                    </a:lnTo>
                    <a:lnTo>
                      <a:pt x="22" y="304"/>
                    </a:lnTo>
                    <a:lnTo>
                      <a:pt x="34" y="326"/>
                    </a:lnTo>
                    <a:lnTo>
                      <a:pt x="42" y="338"/>
                    </a:lnTo>
                    <a:lnTo>
                      <a:pt x="46" y="346"/>
                    </a:lnTo>
                    <a:lnTo>
                      <a:pt x="44" y="354"/>
                    </a:lnTo>
                    <a:lnTo>
                      <a:pt x="42" y="362"/>
                    </a:lnTo>
                    <a:lnTo>
                      <a:pt x="36" y="374"/>
                    </a:lnTo>
                    <a:lnTo>
                      <a:pt x="28" y="386"/>
                    </a:lnTo>
                    <a:lnTo>
                      <a:pt x="26" y="392"/>
                    </a:lnTo>
                    <a:lnTo>
                      <a:pt x="24" y="400"/>
                    </a:lnTo>
                    <a:lnTo>
                      <a:pt x="26" y="408"/>
                    </a:lnTo>
                    <a:lnTo>
                      <a:pt x="30" y="414"/>
                    </a:lnTo>
                    <a:lnTo>
                      <a:pt x="32" y="422"/>
                    </a:lnTo>
                    <a:lnTo>
                      <a:pt x="34" y="428"/>
                    </a:lnTo>
                    <a:lnTo>
                      <a:pt x="34" y="492"/>
                    </a:lnTo>
                    <a:lnTo>
                      <a:pt x="24" y="506"/>
                    </a:lnTo>
                    <a:lnTo>
                      <a:pt x="14" y="526"/>
                    </a:lnTo>
                    <a:lnTo>
                      <a:pt x="6" y="548"/>
                    </a:lnTo>
                    <a:lnTo>
                      <a:pt x="2" y="562"/>
                    </a:lnTo>
                    <a:lnTo>
                      <a:pt x="0" y="574"/>
                    </a:lnTo>
                    <a:lnTo>
                      <a:pt x="4" y="570"/>
                    </a:lnTo>
                    <a:lnTo>
                      <a:pt x="8" y="568"/>
                    </a:lnTo>
                    <a:lnTo>
                      <a:pt x="12" y="566"/>
                    </a:lnTo>
                    <a:lnTo>
                      <a:pt x="18" y="564"/>
                    </a:lnTo>
                    <a:lnTo>
                      <a:pt x="34" y="564"/>
                    </a:lnTo>
                    <a:lnTo>
                      <a:pt x="42" y="564"/>
                    </a:lnTo>
                    <a:lnTo>
                      <a:pt x="52" y="562"/>
                    </a:lnTo>
                    <a:lnTo>
                      <a:pt x="64" y="560"/>
                    </a:lnTo>
                    <a:lnTo>
                      <a:pt x="74" y="558"/>
                    </a:lnTo>
                    <a:lnTo>
                      <a:pt x="84" y="560"/>
                    </a:lnTo>
                    <a:lnTo>
                      <a:pt x="92" y="562"/>
                    </a:lnTo>
                    <a:lnTo>
                      <a:pt x="98" y="564"/>
                    </a:lnTo>
                    <a:lnTo>
                      <a:pt x="104" y="568"/>
                    </a:lnTo>
                    <a:lnTo>
                      <a:pt x="112" y="578"/>
                    </a:lnTo>
                    <a:lnTo>
                      <a:pt x="120" y="588"/>
                    </a:lnTo>
                    <a:lnTo>
                      <a:pt x="126" y="594"/>
                    </a:lnTo>
                    <a:lnTo>
                      <a:pt x="134" y="596"/>
                    </a:lnTo>
                    <a:lnTo>
                      <a:pt x="140" y="598"/>
                    </a:lnTo>
                    <a:lnTo>
                      <a:pt x="148" y="600"/>
                    </a:lnTo>
                    <a:lnTo>
                      <a:pt x="152" y="606"/>
                    </a:lnTo>
                    <a:lnTo>
                      <a:pt x="152" y="610"/>
                    </a:lnTo>
                    <a:lnTo>
                      <a:pt x="152" y="616"/>
                    </a:lnTo>
                    <a:lnTo>
                      <a:pt x="154" y="622"/>
                    </a:lnTo>
                    <a:lnTo>
                      <a:pt x="164" y="638"/>
                    </a:lnTo>
                    <a:lnTo>
                      <a:pt x="174" y="650"/>
                    </a:lnTo>
                    <a:lnTo>
                      <a:pt x="182" y="664"/>
                    </a:lnTo>
                    <a:lnTo>
                      <a:pt x="188" y="678"/>
                    </a:lnTo>
                    <a:lnTo>
                      <a:pt x="190" y="678"/>
                    </a:lnTo>
                    <a:close/>
                  </a:path>
                </a:pathLst>
              </a:custGeom>
              <a:grpFill/>
              <a:ln w="3175" cmpd="sng">
                <a:solidFill>
                  <a:schemeClr val="accent5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 dirty="0"/>
              </a:p>
            </p:txBody>
          </p:sp>
          <p:sp>
            <p:nvSpPr>
              <p:cNvPr id="66" name="Western Sahara"/>
              <p:cNvSpPr>
                <a:spLocks/>
              </p:cNvSpPr>
              <p:nvPr/>
            </p:nvSpPr>
            <p:spPr bwMode="auto">
              <a:xfrm>
                <a:off x="3006725" y="2716213"/>
                <a:ext cx="538162" cy="412750"/>
              </a:xfrm>
              <a:custGeom>
                <a:avLst/>
                <a:gdLst/>
                <a:ahLst/>
                <a:cxnLst>
                  <a:cxn ang="0">
                    <a:pos x="0" y="334"/>
                  </a:cxn>
                  <a:cxn ang="0">
                    <a:pos x="10" y="312"/>
                  </a:cxn>
                  <a:cxn ang="0">
                    <a:pos x="22" y="286"/>
                  </a:cxn>
                  <a:cxn ang="0">
                    <a:pos x="36" y="262"/>
                  </a:cxn>
                  <a:cxn ang="0">
                    <a:pos x="52" y="238"/>
                  </a:cxn>
                  <a:cxn ang="0">
                    <a:pos x="70" y="216"/>
                  </a:cxn>
                  <a:cxn ang="0">
                    <a:pos x="88" y="196"/>
                  </a:cxn>
                  <a:cxn ang="0">
                    <a:pos x="108" y="178"/>
                  </a:cxn>
                  <a:cxn ang="0">
                    <a:pos x="126" y="164"/>
                  </a:cxn>
                  <a:cxn ang="0">
                    <a:pos x="132" y="160"/>
                  </a:cxn>
                  <a:cxn ang="0">
                    <a:pos x="136" y="152"/>
                  </a:cxn>
                  <a:cxn ang="0">
                    <a:pos x="140" y="134"/>
                  </a:cxn>
                  <a:cxn ang="0">
                    <a:pos x="144" y="122"/>
                  </a:cxn>
                  <a:cxn ang="0">
                    <a:pos x="154" y="104"/>
                  </a:cxn>
                  <a:cxn ang="0">
                    <a:pos x="164" y="86"/>
                  </a:cxn>
                  <a:cxn ang="0">
                    <a:pos x="174" y="74"/>
                  </a:cxn>
                  <a:cxn ang="0">
                    <a:pos x="182" y="70"/>
                  </a:cxn>
                  <a:cxn ang="0">
                    <a:pos x="190" y="68"/>
                  </a:cxn>
                  <a:cxn ang="0">
                    <a:pos x="200" y="64"/>
                  </a:cxn>
                  <a:cxn ang="0">
                    <a:pos x="208" y="60"/>
                  </a:cxn>
                  <a:cxn ang="0">
                    <a:pos x="214" y="54"/>
                  </a:cxn>
                  <a:cxn ang="0">
                    <a:pos x="220" y="48"/>
                  </a:cxn>
                  <a:cxn ang="0">
                    <a:pos x="232" y="32"/>
                  </a:cxn>
                  <a:cxn ang="0">
                    <a:pos x="240" y="16"/>
                  </a:cxn>
                  <a:cxn ang="0">
                    <a:pos x="250" y="0"/>
                  </a:cxn>
                  <a:cxn ang="0">
                    <a:pos x="460" y="18"/>
                  </a:cxn>
                  <a:cxn ang="0">
                    <a:pos x="458" y="40"/>
                  </a:cxn>
                  <a:cxn ang="0">
                    <a:pos x="444" y="114"/>
                  </a:cxn>
                  <a:cxn ang="0">
                    <a:pos x="286" y="104"/>
                  </a:cxn>
                  <a:cxn ang="0">
                    <a:pos x="260" y="238"/>
                  </a:cxn>
                  <a:cxn ang="0">
                    <a:pos x="244" y="244"/>
                  </a:cxn>
                  <a:cxn ang="0">
                    <a:pos x="230" y="252"/>
                  </a:cxn>
                  <a:cxn ang="0">
                    <a:pos x="204" y="266"/>
                  </a:cxn>
                  <a:cxn ang="0">
                    <a:pos x="194" y="352"/>
                  </a:cxn>
                  <a:cxn ang="0">
                    <a:pos x="0" y="336"/>
                  </a:cxn>
                  <a:cxn ang="0">
                    <a:pos x="0" y="334"/>
                  </a:cxn>
                </a:cxnLst>
                <a:rect l="0" t="0" r="r" b="b"/>
                <a:pathLst>
                  <a:path w="460" h="352">
                    <a:moveTo>
                      <a:pt x="0" y="334"/>
                    </a:moveTo>
                    <a:lnTo>
                      <a:pt x="10" y="312"/>
                    </a:lnTo>
                    <a:lnTo>
                      <a:pt x="22" y="286"/>
                    </a:lnTo>
                    <a:lnTo>
                      <a:pt x="36" y="262"/>
                    </a:lnTo>
                    <a:lnTo>
                      <a:pt x="52" y="238"/>
                    </a:lnTo>
                    <a:lnTo>
                      <a:pt x="70" y="216"/>
                    </a:lnTo>
                    <a:lnTo>
                      <a:pt x="88" y="196"/>
                    </a:lnTo>
                    <a:lnTo>
                      <a:pt x="108" y="178"/>
                    </a:lnTo>
                    <a:lnTo>
                      <a:pt x="126" y="164"/>
                    </a:lnTo>
                    <a:lnTo>
                      <a:pt x="132" y="160"/>
                    </a:lnTo>
                    <a:lnTo>
                      <a:pt x="136" y="152"/>
                    </a:lnTo>
                    <a:lnTo>
                      <a:pt x="140" y="134"/>
                    </a:lnTo>
                    <a:lnTo>
                      <a:pt x="144" y="122"/>
                    </a:lnTo>
                    <a:lnTo>
                      <a:pt x="154" y="104"/>
                    </a:lnTo>
                    <a:lnTo>
                      <a:pt x="164" y="86"/>
                    </a:lnTo>
                    <a:lnTo>
                      <a:pt x="174" y="74"/>
                    </a:lnTo>
                    <a:lnTo>
                      <a:pt x="182" y="70"/>
                    </a:lnTo>
                    <a:lnTo>
                      <a:pt x="190" y="68"/>
                    </a:lnTo>
                    <a:lnTo>
                      <a:pt x="200" y="64"/>
                    </a:lnTo>
                    <a:lnTo>
                      <a:pt x="208" y="60"/>
                    </a:lnTo>
                    <a:lnTo>
                      <a:pt x="214" y="54"/>
                    </a:lnTo>
                    <a:lnTo>
                      <a:pt x="220" y="48"/>
                    </a:lnTo>
                    <a:lnTo>
                      <a:pt x="232" y="32"/>
                    </a:lnTo>
                    <a:lnTo>
                      <a:pt x="240" y="16"/>
                    </a:lnTo>
                    <a:lnTo>
                      <a:pt x="250" y="0"/>
                    </a:lnTo>
                    <a:lnTo>
                      <a:pt x="460" y="18"/>
                    </a:lnTo>
                    <a:lnTo>
                      <a:pt x="458" y="40"/>
                    </a:lnTo>
                    <a:lnTo>
                      <a:pt x="444" y="114"/>
                    </a:lnTo>
                    <a:lnTo>
                      <a:pt x="286" y="104"/>
                    </a:lnTo>
                    <a:lnTo>
                      <a:pt x="260" y="238"/>
                    </a:lnTo>
                    <a:lnTo>
                      <a:pt x="244" y="244"/>
                    </a:lnTo>
                    <a:lnTo>
                      <a:pt x="230" y="252"/>
                    </a:lnTo>
                    <a:lnTo>
                      <a:pt x="204" y="266"/>
                    </a:lnTo>
                    <a:lnTo>
                      <a:pt x="194" y="352"/>
                    </a:lnTo>
                    <a:lnTo>
                      <a:pt x="0" y="336"/>
                    </a:lnTo>
                    <a:lnTo>
                      <a:pt x="0" y="334"/>
                    </a:lnTo>
                    <a:close/>
                  </a:path>
                </a:pathLst>
              </a:custGeom>
              <a:grpFill/>
              <a:ln w="3175" cmpd="sng">
                <a:solidFill>
                  <a:schemeClr val="accent5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GB" dirty="0"/>
              </a:p>
            </p:txBody>
          </p:sp>
          <p:sp>
            <p:nvSpPr>
              <p:cNvPr id="67" name="Morocco"/>
              <p:cNvSpPr>
                <a:spLocks/>
              </p:cNvSpPr>
              <p:nvPr/>
            </p:nvSpPr>
            <p:spPr bwMode="auto">
              <a:xfrm>
                <a:off x="3298825" y="2241550"/>
                <a:ext cx="701675" cy="496887"/>
              </a:xfrm>
              <a:custGeom>
                <a:avLst/>
                <a:gdLst/>
                <a:ahLst/>
                <a:cxnLst>
                  <a:cxn ang="0">
                    <a:pos x="206" y="406"/>
                  </a:cxn>
                  <a:cxn ang="0">
                    <a:pos x="208" y="398"/>
                  </a:cxn>
                  <a:cxn ang="0">
                    <a:pos x="208" y="382"/>
                  </a:cxn>
                  <a:cxn ang="0">
                    <a:pos x="214" y="374"/>
                  </a:cxn>
                  <a:cxn ang="0">
                    <a:pos x="254" y="346"/>
                  </a:cxn>
                  <a:cxn ang="0">
                    <a:pos x="278" y="336"/>
                  </a:cxn>
                  <a:cxn ang="0">
                    <a:pos x="300" y="330"/>
                  </a:cxn>
                  <a:cxn ang="0">
                    <a:pos x="350" y="324"/>
                  </a:cxn>
                  <a:cxn ang="0">
                    <a:pos x="392" y="312"/>
                  </a:cxn>
                  <a:cxn ang="0">
                    <a:pos x="402" y="300"/>
                  </a:cxn>
                  <a:cxn ang="0">
                    <a:pos x="414" y="288"/>
                  </a:cxn>
                  <a:cxn ang="0">
                    <a:pos x="440" y="282"/>
                  </a:cxn>
                  <a:cxn ang="0">
                    <a:pos x="458" y="274"/>
                  </a:cxn>
                  <a:cxn ang="0">
                    <a:pos x="464" y="264"/>
                  </a:cxn>
                  <a:cxn ang="0">
                    <a:pos x="464" y="254"/>
                  </a:cxn>
                  <a:cxn ang="0">
                    <a:pos x="464" y="240"/>
                  </a:cxn>
                  <a:cxn ang="0">
                    <a:pos x="504" y="226"/>
                  </a:cxn>
                  <a:cxn ang="0">
                    <a:pos x="524" y="212"/>
                  </a:cxn>
                  <a:cxn ang="0">
                    <a:pos x="540" y="212"/>
                  </a:cxn>
                  <a:cxn ang="0">
                    <a:pos x="564" y="216"/>
                  </a:cxn>
                  <a:cxn ang="0">
                    <a:pos x="586" y="214"/>
                  </a:cxn>
                  <a:cxn ang="0">
                    <a:pos x="592" y="208"/>
                  </a:cxn>
                  <a:cxn ang="0">
                    <a:pos x="600" y="196"/>
                  </a:cxn>
                  <a:cxn ang="0">
                    <a:pos x="584" y="166"/>
                  </a:cxn>
                  <a:cxn ang="0">
                    <a:pos x="582" y="140"/>
                  </a:cxn>
                  <a:cxn ang="0">
                    <a:pos x="588" y="116"/>
                  </a:cxn>
                  <a:cxn ang="0">
                    <a:pos x="586" y="90"/>
                  </a:cxn>
                  <a:cxn ang="0">
                    <a:pos x="578" y="70"/>
                  </a:cxn>
                  <a:cxn ang="0">
                    <a:pos x="554" y="50"/>
                  </a:cxn>
                  <a:cxn ang="0">
                    <a:pos x="542" y="38"/>
                  </a:cxn>
                  <a:cxn ang="0">
                    <a:pos x="528" y="44"/>
                  </a:cxn>
                  <a:cxn ang="0">
                    <a:pos x="514" y="40"/>
                  </a:cxn>
                  <a:cxn ang="0">
                    <a:pos x="500" y="32"/>
                  </a:cxn>
                  <a:cxn ang="0">
                    <a:pos x="476" y="26"/>
                  </a:cxn>
                  <a:cxn ang="0">
                    <a:pos x="450" y="24"/>
                  </a:cxn>
                  <a:cxn ang="0">
                    <a:pos x="438" y="12"/>
                  </a:cxn>
                  <a:cxn ang="0">
                    <a:pos x="426" y="4"/>
                  </a:cxn>
                  <a:cxn ang="0">
                    <a:pos x="410" y="16"/>
                  </a:cxn>
                  <a:cxn ang="0">
                    <a:pos x="392" y="42"/>
                  </a:cxn>
                  <a:cxn ang="0">
                    <a:pos x="374" y="76"/>
                  </a:cxn>
                  <a:cxn ang="0">
                    <a:pos x="348" y="96"/>
                  </a:cxn>
                  <a:cxn ang="0">
                    <a:pos x="314" y="110"/>
                  </a:cxn>
                  <a:cxn ang="0">
                    <a:pos x="264" y="130"/>
                  </a:cxn>
                  <a:cxn ang="0">
                    <a:pos x="248" y="146"/>
                  </a:cxn>
                  <a:cxn ang="0">
                    <a:pos x="230" y="176"/>
                  </a:cxn>
                  <a:cxn ang="0">
                    <a:pos x="208" y="208"/>
                  </a:cxn>
                  <a:cxn ang="0">
                    <a:pos x="188" y="242"/>
                  </a:cxn>
                  <a:cxn ang="0">
                    <a:pos x="184" y="260"/>
                  </a:cxn>
                  <a:cxn ang="0">
                    <a:pos x="190" y="270"/>
                  </a:cxn>
                  <a:cxn ang="0">
                    <a:pos x="190" y="282"/>
                  </a:cxn>
                  <a:cxn ang="0">
                    <a:pos x="184" y="296"/>
                  </a:cxn>
                  <a:cxn ang="0">
                    <a:pos x="168" y="308"/>
                  </a:cxn>
                  <a:cxn ang="0">
                    <a:pos x="132" y="334"/>
                  </a:cxn>
                  <a:cxn ang="0">
                    <a:pos x="76" y="362"/>
                  </a:cxn>
                  <a:cxn ang="0">
                    <a:pos x="48" y="370"/>
                  </a:cxn>
                  <a:cxn ang="0">
                    <a:pos x="18" y="382"/>
                  </a:cxn>
                  <a:cxn ang="0">
                    <a:pos x="6" y="392"/>
                  </a:cxn>
                  <a:cxn ang="0">
                    <a:pos x="0" y="406"/>
                  </a:cxn>
                  <a:cxn ang="0">
                    <a:pos x="206" y="424"/>
                  </a:cxn>
                </a:cxnLst>
                <a:rect l="0" t="0" r="r" b="b"/>
                <a:pathLst>
                  <a:path w="600" h="424">
                    <a:moveTo>
                      <a:pt x="206" y="424"/>
                    </a:moveTo>
                    <a:lnTo>
                      <a:pt x="206" y="406"/>
                    </a:lnTo>
                    <a:lnTo>
                      <a:pt x="208" y="402"/>
                    </a:lnTo>
                    <a:lnTo>
                      <a:pt x="208" y="398"/>
                    </a:lnTo>
                    <a:lnTo>
                      <a:pt x="208" y="390"/>
                    </a:lnTo>
                    <a:lnTo>
                      <a:pt x="208" y="382"/>
                    </a:lnTo>
                    <a:lnTo>
                      <a:pt x="210" y="378"/>
                    </a:lnTo>
                    <a:lnTo>
                      <a:pt x="214" y="374"/>
                    </a:lnTo>
                    <a:lnTo>
                      <a:pt x="232" y="360"/>
                    </a:lnTo>
                    <a:lnTo>
                      <a:pt x="254" y="346"/>
                    </a:lnTo>
                    <a:lnTo>
                      <a:pt x="266" y="340"/>
                    </a:lnTo>
                    <a:lnTo>
                      <a:pt x="278" y="336"/>
                    </a:lnTo>
                    <a:lnTo>
                      <a:pt x="290" y="332"/>
                    </a:lnTo>
                    <a:lnTo>
                      <a:pt x="300" y="330"/>
                    </a:lnTo>
                    <a:lnTo>
                      <a:pt x="312" y="330"/>
                    </a:lnTo>
                    <a:lnTo>
                      <a:pt x="350" y="324"/>
                    </a:lnTo>
                    <a:lnTo>
                      <a:pt x="376" y="318"/>
                    </a:lnTo>
                    <a:lnTo>
                      <a:pt x="392" y="312"/>
                    </a:lnTo>
                    <a:lnTo>
                      <a:pt x="398" y="306"/>
                    </a:lnTo>
                    <a:lnTo>
                      <a:pt x="402" y="300"/>
                    </a:lnTo>
                    <a:lnTo>
                      <a:pt x="406" y="294"/>
                    </a:lnTo>
                    <a:lnTo>
                      <a:pt x="414" y="288"/>
                    </a:lnTo>
                    <a:lnTo>
                      <a:pt x="426" y="284"/>
                    </a:lnTo>
                    <a:lnTo>
                      <a:pt x="440" y="282"/>
                    </a:lnTo>
                    <a:lnTo>
                      <a:pt x="452" y="278"/>
                    </a:lnTo>
                    <a:lnTo>
                      <a:pt x="458" y="274"/>
                    </a:lnTo>
                    <a:lnTo>
                      <a:pt x="462" y="268"/>
                    </a:lnTo>
                    <a:lnTo>
                      <a:pt x="464" y="264"/>
                    </a:lnTo>
                    <a:lnTo>
                      <a:pt x="464" y="262"/>
                    </a:lnTo>
                    <a:lnTo>
                      <a:pt x="464" y="254"/>
                    </a:lnTo>
                    <a:lnTo>
                      <a:pt x="464" y="246"/>
                    </a:lnTo>
                    <a:lnTo>
                      <a:pt x="464" y="240"/>
                    </a:lnTo>
                    <a:lnTo>
                      <a:pt x="466" y="236"/>
                    </a:lnTo>
                    <a:lnTo>
                      <a:pt x="504" y="226"/>
                    </a:lnTo>
                    <a:lnTo>
                      <a:pt x="518" y="212"/>
                    </a:lnTo>
                    <a:lnTo>
                      <a:pt x="524" y="212"/>
                    </a:lnTo>
                    <a:lnTo>
                      <a:pt x="530" y="212"/>
                    </a:lnTo>
                    <a:lnTo>
                      <a:pt x="540" y="212"/>
                    </a:lnTo>
                    <a:lnTo>
                      <a:pt x="552" y="214"/>
                    </a:lnTo>
                    <a:lnTo>
                      <a:pt x="564" y="216"/>
                    </a:lnTo>
                    <a:lnTo>
                      <a:pt x="574" y="216"/>
                    </a:lnTo>
                    <a:lnTo>
                      <a:pt x="586" y="214"/>
                    </a:lnTo>
                    <a:lnTo>
                      <a:pt x="590" y="212"/>
                    </a:lnTo>
                    <a:lnTo>
                      <a:pt x="592" y="208"/>
                    </a:lnTo>
                    <a:lnTo>
                      <a:pt x="596" y="202"/>
                    </a:lnTo>
                    <a:lnTo>
                      <a:pt x="600" y="196"/>
                    </a:lnTo>
                    <a:lnTo>
                      <a:pt x="588" y="178"/>
                    </a:lnTo>
                    <a:lnTo>
                      <a:pt x="584" y="166"/>
                    </a:lnTo>
                    <a:lnTo>
                      <a:pt x="582" y="152"/>
                    </a:lnTo>
                    <a:lnTo>
                      <a:pt x="582" y="140"/>
                    </a:lnTo>
                    <a:lnTo>
                      <a:pt x="586" y="128"/>
                    </a:lnTo>
                    <a:lnTo>
                      <a:pt x="588" y="116"/>
                    </a:lnTo>
                    <a:lnTo>
                      <a:pt x="588" y="102"/>
                    </a:lnTo>
                    <a:lnTo>
                      <a:pt x="586" y="90"/>
                    </a:lnTo>
                    <a:lnTo>
                      <a:pt x="582" y="78"/>
                    </a:lnTo>
                    <a:lnTo>
                      <a:pt x="578" y="70"/>
                    </a:lnTo>
                    <a:lnTo>
                      <a:pt x="570" y="62"/>
                    </a:lnTo>
                    <a:lnTo>
                      <a:pt x="554" y="50"/>
                    </a:lnTo>
                    <a:lnTo>
                      <a:pt x="548" y="46"/>
                    </a:lnTo>
                    <a:lnTo>
                      <a:pt x="542" y="38"/>
                    </a:lnTo>
                    <a:lnTo>
                      <a:pt x="536" y="42"/>
                    </a:lnTo>
                    <a:lnTo>
                      <a:pt x="528" y="44"/>
                    </a:lnTo>
                    <a:lnTo>
                      <a:pt x="520" y="44"/>
                    </a:lnTo>
                    <a:lnTo>
                      <a:pt x="514" y="40"/>
                    </a:lnTo>
                    <a:lnTo>
                      <a:pt x="508" y="36"/>
                    </a:lnTo>
                    <a:lnTo>
                      <a:pt x="500" y="32"/>
                    </a:lnTo>
                    <a:lnTo>
                      <a:pt x="488" y="28"/>
                    </a:lnTo>
                    <a:lnTo>
                      <a:pt x="476" y="26"/>
                    </a:lnTo>
                    <a:lnTo>
                      <a:pt x="456" y="26"/>
                    </a:lnTo>
                    <a:lnTo>
                      <a:pt x="450" y="24"/>
                    </a:lnTo>
                    <a:lnTo>
                      <a:pt x="444" y="20"/>
                    </a:lnTo>
                    <a:lnTo>
                      <a:pt x="438" y="12"/>
                    </a:lnTo>
                    <a:lnTo>
                      <a:pt x="434" y="0"/>
                    </a:lnTo>
                    <a:lnTo>
                      <a:pt x="426" y="4"/>
                    </a:lnTo>
                    <a:lnTo>
                      <a:pt x="420" y="8"/>
                    </a:lnTo>
                    <a:lnTo>
                      <a:pt x="410" y="16"/>
                    </a:lnTo>
                    <a:lnTo>
                      <a:pt x="402" y="30"/>
                    </a:lnTo>
                    <a:lnTo>
                      <a:pt x="392" y="42"/>
                    </a:lnTo>
                    <a:lnTo>
                      <a:pt x="384" y="62"/>
                    </a:lnTo>
                    <a:lnTo>
                      <a:pt x="374" y="76"/>
                    </a:lnTo>
                    <a:lnTo>
                      <a:pt x="362" y="88"/>
                    </a:lnTo>
                    <a:lnTo>
                      <a:pt x="348" y="96"/>
                    </a:lnTo>
                    <a:lnTo>
                      <a:pt x="332" y="104"/>
                    </a:lnTo>
                    <a:lnTo>
                      <a:pt x="314" y="110"/>
                    </a:lnTo>
                    <a:lnTo>
                      <a:pt x="274" y="124"/>
                    </a:lnTo>
                    <a:lnTo>
                      <a:pt x="264" y="130"/>
                    </a:lnTo>
                    <a:lnTo>
                      <a:pt x="256" y="136"/>
                    </a:lnTo>
                    <a:lnTo>
                      <a:pt x="248" y="146"/>
                    </a:lnTo>
                    <a:lnTo>
                      <a:pt x="242" y="156"/>
                    </a:lnTo>
                    <a:lnTo>
                      <a:pt x="230" y="176"/>
                    </a:lnTo>
                    <a:lnTo>
                      <a:pt x="218" y="194"/>
                    </a:lnTo>
                    <a:lnTo>
                      <a:pt x="208" y="208"/>
                    </a:lnTo>
                    <a:lnTo>
                      <a:pt x="196" y="224"/>
                    </a:lnTo>
                    <a:lnTo>
                      <a:pt x="188" y="242"/>
                    </a:lnTo>
                    <a:lnTo>
                      <a:pt x="186" y="250"/>
                    </a:lnTo>
                    <a:lnTo>
                      <a:pt x="184" y="260"/>
                    </a:lnTo>
                    <a:lnTo>
                      <a:pt x="188" y="266"/>
                    </a:lnTo>
                    <a:lnTo>
                      <a:pt x="190" y="270"/>
                    </a:lnTo>
                    <a:lnTo>
                      <a:pt x="190" y="274"/>
                    </a:lnTo>
                    <a:lnTo>
                      <a:pt x="190" y="282"/>
                    </a:lnTo>
                    <a:lnTo>
                      <a:pt x="186" y="290"/>
                    </a:lnTo>
                    <a:lnTo>
                      <a:pt x="184" y="296"/>
                    </a:lnTo>
                    <a:lnTo>
                      <a:pt x="180" y="300"/>
                    </a:lnTo>
                    <a:lnTo>
                      <a:pt x="168" y="308"/>
                    </a:lnTo>
                    <a:lnTo>
                      <a:pt x="158" y="316"/>
                    </a:lnTo>
                    <a:lnTo>
                      <a:pt x="132" y="334"/>
                    </a:lnTo>
                    <a:lnTo>
                      <a:pt x="106" y="350"/>
                    </a:lnTo>
                    <a:lnTo>
                      <a:pt x="76" y="362"/>
                    </a:lnTo>
                    <a:lnTo>
                      <a:pt x="62" y="368"/>
                    </a:lnTo>
                    <a:lnTo>
                      <a:pt x="48" y="370"/>
                    </a:lnTo>
                    <a:lnTo>
                      <a:pt x="32" y="374"/>
                    </a:lnTo>
                    <a:lnTo>
                      <a:pt x="18" y="382"/>
                    </a:lnTo>
                    <a:lnTo>
                      <a:pt x="12" y="386"/>
                    </a:lnTo>
                    <a:lnTo>
                      <a:pt x="6" y="392"/>
                    </a:lnTo>
                    <a:lnTo>
                      <a:pt x="4" y="398"/>
                    </a:lnTo>
                    <a:lnTo>
                      <a:pt x="0" y="406"/>
                    </a:lnTo>
                    <a:lnTo>
                      <a:pt x="210" y="424"/>
                    </a:lnTo>
                    <a:lnTo>
                      <a:pt x="206" y="424"/>
                    </a:lnTo>
                    <a:close/>
                  </a:path>
                </a:pathLst>
              </a:custGeom>
              <a:grpFill/>
              <a:ln w="3175" cmpd="sng">
                <a:solidFill>
                  <a:schemeClr val="accent5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GB" dirty="0"/>
              </a:p>
            </p:txBody>
          </p:sp>
          <p:sp>
            <p:nvSpPr>
              <p:cNvPr id="68" name="Algeria"/>
              <p:cNvSpPr>
                <a:spLocks/>
              </p:cNvSpPr>
              <p:nvPr/>
            </p:nvSpPr>
            <p:spPr bwMode="auto">
              <a:xfrm>
                <a:off x="3540125" y="2211388"/>
                <a:ext cx="1169987" cy="1120775"/>
              </a:xfrm>
              <a:custGeom>
                <a:avLst/>
                <a:gdLst/>
                <a:ahLst/>
                <a:cxnLst>
                  <a:cxn ang="0">
                    <a:pos x="420" y="828"/>
                  </a:cxn>
                  <a:cxn ang="0">
                    <a:pos x="438" y="838"/>
                  </a:cxn>
                  <a:cxn ang="0">
                    <a:pos x="440" y="860"/>
                  </a:cxn>
                  <a:cxn ang="0">
                    <a:pos x="460" y="874"/>
                  </a:cxn>
                  <a:cxn ang="0">
                    <a:pos x="486" y="892"/>
                  </a:cxn>
                  <a:cxn ang="0">
                    <a:pos x="532" y="912"/>
                  </a:cxn>
                  <a:cxn ang="0">
                    <a:pos x="538" y="938"/>
                  </a:cxn>
                  <a:cxn ang="0">
                    <a:pos x="532" y="950"/>
                  </a:cxn>
                  <a:cxn ang="0">
                    <a:pos x="768" y="856"/>
                  </a:cxn>
                  <a:cxn ang="0">
                    <a:pos x="986" y="702"/>
                  </a:cxn>
                  <a:cxn ang="0">
                    <a:pos x="962" y="674"/>
                  </a:cxn>
                  <a:cxn ang="0">
                    <a:pos x="932" y="660"/>
                  </a:cxn>
                  <a:cxn ang="0">
                    <a:pos x="914" y="658"/>
                  </a:cxn>
                  <a:cxn ang="0">
                    <a:pos x="878" y="588"/>
                  </a:cxn>
                  <a:cxn ang="0">
                    <a:pos x="878" y="564"/>
                  </a:cxn>
                  <a:cxn ang="0">
                    <a:pos x="904" y="546"/>
                  </a:cxn>
                  <a:cxn ang="0">
                    <a:pos x="896" y="518"/>
                  </a:cxn>
                  <a:cxn ang="0">
                    <a:pos x="904" y="494"/>
                  </a:cxn>
                  <a:cxn ang="0">
                    <a:pos x="894" y="392"/>
                  </a:cxn>
                  <a:cxn ang="0">
                    <a:pos x="868" y="324"/>
                  </a:cxn>
                  <a:cxn ang="0">
                    <a:pos x="854" y="268"/>
                  </a:cxn>
                  <a:cxn ang="0">
                    <a:pos x="802" y="194"/>
                  </a:cxn>
                  <a:cxn ang="0">
                    <a:pos x="802" y="152"/>
                  </a:cxn>
                  <a:cxn ang="0">
                    <a:pos x="840" y="114"/>
                  </a:cxn>
                  <a:cxn ang="0">
                    <a:pos x="850" y="38"/>
                  </a:cxn>
                  <a:cxn ang="0">
                    <a:pos x="842" y="4"/>
                  </a:cxn>
                  <a:cxn ang="0">
                    <a:pos x="808" y="4"/>
                  </a:cxn>
                  <a:cxn ang="0">
                    <a:pos x="776" y="4"/>
                  </a:cxn>
                  <a:cxn ang="0">
                    <a:pos x="748" y="14"/>
                  </a:cxn>
                  <a:cxn ang="0">
                    <a:pos x="712" y="24"/>
                  </a:cxn>
                  <a:cxn ang="0">
                    <a:pos x="616" y="10"/>
                  </a:cxn>
                  <a:cxn ang="0">
                    <a:pos x="484" y="34"/>
                  </a:cxn>
                  <a:cxn ang="0">
                    <a:pos x="466" y="46"/>
                  </a:cxn>
                  <a:cxn ang="0">
                    <a:pos x="420" y="58"/>
                  </a:cxn>
                  <a:cxn ang="0">
                    <a:pos x="384" y="80"/>
                  </a:cxn>
                  <a:cxn ang="0">
                    <a:pos x="364" y="88"/>
                  </a:cxn>
                  <a:cxn ang="0">
                    <a:pos x="382" y="120"/>
                  </a:cxn>
                  <a:cxn ang="0">
                    <a:pos x="376" y="166"/>
                  </a:cxn>
                  <a:cxn ang="0">
                    <a:pos x="394" y="222"/>
                  </a:cxn>
                  <a:cxn ang="0">
                    <a:pos x="380" y="240"/>
                  </a:cxn>
                  <a:cxn ang="0">
                    <a:pos x="334" y="238"/>
                  </a:cxn>
                  <a:cxn ang="0">
                    <a:pos x="298" y="252"/>
                  </a:cxn>
                  <a:cxn ang="0">
                    <a:pos x="258" y="280"/>
                  </a:cxn>
                  <a:cxn ang="0">
                    <a:pos x="252" y="300"/>
                  </a:cxn>
                  <a:cxn ang="0">
                    <a:pos x="208" y="314"/>
                  </a:cxn>
                  <a:cxn ang="0">
                    <a:pos x="186" y="338"/>
                  </a:cxn>
                  <a:cxn ang="0">
                    <a:pos x="94" y="356"/>
                  </a:cxn>
                  <a:cxn ang="0">
                    <a:pos x="48" y="372"/>
                  </a:cxn>
                  <a:cxn ang="0">
                    <a:pos x="2" y="408"/>
                  </a:cxn>
                  <a:cxn ang="0">
                    <a:pos x="0" y="432"/>
                  </a:cxn>
                  <a:cxn ang="0">
                    <a:pos x="162" y="608"/>
                  </a:cxn>
                </a:cxnLst>
                <a:rect l="0" t="0" r="r" b="b"/>
                <a:pathLst>
                  <a:path w="1000" h="958">
                    <a:moveTo>
                      <a:pt x="162" y="608"/>
                    </a:moveTo>
                    <a:lnTo>
                      <a:pt x="416" y="822"/>
                    </a:lnTo>
                    <a:lnTo>
                      <a:pt x="418" y="826"/>
                    </a:lnTo>
                    <a:lnTo>
                      <a:pt x="420" y="828"/>
                    </a:lnTo>
                    <a:lnTo>
                      <a:pt x="426" y="830"/>
                    </a:lnTo>
                    <a:lnTo>
                      <a:pt x="432" y="832"/>
                    </a:lnTo>
                    <a:lnTo>
                      <a:pt x="436" y="836"/>
                    </a:lnTo>
                    <a:lnTo>
                      <a:pt x="438" y="838"/>
                    </a:lnTo>
                    <a:lnTo>
                      <a:pt x="440" y="846"/>
                    </a:lnTo>
                    <a:lnTo>
                      <a:pt x="440" y="852"/>
                    </a:lnTo>
                    <a:lnTo>
                      <a:pt x="438" y="858"/>
                    </a:lnTo>
                    <a:lnTo>
                      <a:pt x="440" y="860"/>
                    </a:lnTo>
                    <a:lnTo>
                      <a:pt x="442" y="862"/>
                    </a:lnTo>
                    <a:lnTo>
                      <a:pt x="450" y="866"/>
                    </a:lnTo>
                    <a:lnTo>
                      <a:pt x="458" y="866"/>
                    </a:lnTo>
                    <a:lnTo>
                      <a:pt x="460" y="874"/>
                    </a:lnTo>
                    <a:lnTo>
                      <a:pt x="464" y="878"/>
                    </a:lnTo>
                    <a:lnTo>
                      <a:pt x="468" y="884"/>
                    </a:lnTo>
                    <a:lnTo>
                      <a:pt x="474" y="888"/>
                    </a:lnTo>
                    <a:lnTo>
                      <a:pt x="486" y="892"/>
                    </a:lnTo>
                    <a:lnTo>
                      <a:pt x="500" y="896"/>
                    </a:lnTo>
                    <a:lnTo>
                      <a:pt x="514" y="902"/>
                    </a:lnTo>
                    <a:lnTo>
                      <a:pt x="526" y="908"/>
                    </a:lnTo>
                    <a:lnTo>
                      <a:pt x="532" y="912"/>
                    </a:lnTo>
                    <a:lnTo>
                      <a:pt x="536" y="918"/>
                    </a:lnTo>
                    <a:lnTo>
                      <a:pt x="538" y="926"/>
                    </a:lnTo>
                    <a:lnTo>
                      <a:pt x="538" y="934"/>
                    </a:lnTo>
                    <a:lnTo>
                      <a:pt x="538" y="938"/>
                    </a:lnTo>
                    <a:lnTo>
                      <a:pt x="536" y="940"/>
                    </a:lnTo>
                    <a:lnTo>
                      <a:pt x="532" y="942"/>
                    </a:lnTo>
                    <a:lnTo>
                      <a:pt x="532" y="946"/>
                    </a:lnTo>
                    <a:lnTo>
                      <a:pt x="532" y="950"/>
                    </a:lnTo>
                    <a:lnTo>
                      <a:pt x="534" y="952"/>
                    </a:lnTo>
                    <a:lnTo>
                      <a:pt x="540" y="958"/>
                    </a:lnTo>
                    <a:lnTo>
                      <a:pt x="674" y="934"/>
                    </a:lnTo>
                    <a:lnTo>
                      <a:pt x="768" y="856"/>
                    </a:lnTo>
                    <a:lnTo>
                      <a:pt x="1000" y="724"/>
                    </a:lnTo>
                    <a:lnTo>
                      <a:pt x="998" y="718"/>
                    </a:lnTo>
                    <a:lnTo>
                      <a:pt x="994" y="712"/>
                    </a:lnTo>
                    <a:lnTo>
                      <a:pt x="986" y="702"/>
                    </a:lnTo>
                    <a:lnTo>
                      <a:pt x="978" y="690"/>
                    </a:lnTo>
                    <a:lnTo>
                      <a:pt x="976" y="684"/>
                    </a:lnTo>
                    <a:lnTo>
                      <a:pt x="974" y="676"/>
                    </a:lnTo>
                    <a:lnTo>
                      <a:pt x="962" y="674"/>
                    </a:lnTo>
                    <a:lnTo>
                      <a:pt x="952" y="668"/>
                    </a:lnTo>
                    <a:lnTo>
                      <a:pt x="944" y="664"/>
                    </a:lnTo>
                    <a:lnTo>
                      <a:pt x="938" y="662"/>
                    </a:lnTo>
                    <a:lnTo>
                      <a:pt x="932" y="660"/>
                    </a:lnTo>
                    <a:lnTo>
                      <a:pt x="926" y="662"/>
                    </a:lnTo>
                    <a:lnTo>
                      <a:pt x="922" y="664"/>
                    </a:lnTo>
                    <a:lnTo>
                      <a:pt x="918" y="662"/>
                    </a:lnTo>
                    <a:lnTo>
                      <a:pt x="914" y="658"/>
                    </a:lnTo>
                    <a:lnTo>
                      <a:pt x="914" y="652"/>
                    </a:lnTo>
                    <a:lnTo>
                      <a:pt x="910" y="642"/>
                    </a:lnTo>
                    <a:lnTo>
                      <a:pt x="888" y="608"/>
                    </a:lnTo>
                    <a:lnTo>
                      <a:pt x="878" y="588"/>
                    </a:lnTo>
                    <a:lnTo>
                      <a:pt x="876" y="580"/>
                    </a:lnTo>
                    <a:lnTo>
                      <a:pt x="874" y="572"/>
                    </a:lnTo>
                    <a:lnTo>
                      <a:pt x="876" y="568"/>
                    </a:lnTo>
                    <a:lnTo>
                      <a:pt x="878" y="564"/>
                    </a:lnTo>
                    <a:lnTo>
                      <a:pt x="886" y="560"/>
                    </a:lnTo>
                    <a:lnTo>
                      <a:pt x="896" y="554"/>
                    </a:lnTo>
                    <a:lnTo>
                      <a:pt x="900" y="550"/>
                    </a:lnTo>
                    <a:lnTo>
                      <a:pt x="904" y="546"/>
                    </a:lnTo>
                    <a:lnTo>
                      <a:pt x="902" y="538"/>
                    </a:lnTo>
                    <a:lnTo>
                      <a:pt x="900" y="532"/>
                    </a:lnTo>
                    <a:lnTo>
                      <a:pt x="896" y="526"/>
                    </a:lnTo>
                    <a:lnTo>
                      <a:pt x="896" y="518"/>
                    </a:lnTo>
                    <a:lnTo>
                      <a:pt x="898" y="512"/>
                    </a:lnTo>
                    <a:lnTo>
                      <a:pt x="900" y="506"/>
                    </a:lnTo>
                    <a:lnTo>
                      <a:pt x="902" y="500"/>
                    </a:lnTo>
                    <a:lnTo>
                      <a:pt x="904" y="494"/>
                    </a:lnTo>
                    <a:lnTo>
                      <a:pt x="904" y="436"/>
                    </a:lnTo>
                    <a:lnTo>
                      <a:pt x="902" y="424"/>
                    </a:lnTo>
                    <a:lnTo>
                      <a:pt x="900" y="414"/>
                    </a:lnTo>
                    <a:lnTo>
                      <a:pt x="894" y="392"/>
                    </a:lnTo>
                    <a:lnTo>
                      <a:pt x="884" y="372"/>
                    </a:lnTo>
                    <a:lnTo>
                      <a:pt x="876" y="352"/>
                    </a:lnTo>
                    <a:lnTo>
                      <a:pt x="872" y="338"/>
                    </a:lnTo>
                    <a:lnTo>
                      <a:pt x="868" y="324"/>
                    </a:lnTo>
                    <a:lnTo>
                      <a:pt x="866" y="300"/>
                    </a:lnTo>
                    <a:lnTo>
                      <a:pt x="862" y="288"/>
                    </a:lnTo>
                    <a:lnTo>
                      <a:pt x="860" y="278"/>
                    </a:lnTo>
                    <a:lnTo>
                      <a:pt x="854" y="268"/>
                    </a:lnTo>
                    <a:lnTo>
                      <a:pt x="846" y="258"/>
                    </a:lnTo>
                    <a:lnTo>
                      <a:pt x="832" y="242"/>
                    </a:lnTo>
                    <a:lnTo>
                      <a:pt x="816" y="220"/>
                    </a:lnTo>
                    <a:lnTo>
                      <a:pt x="802" y="194"/>
                    </a:lnTo>
                    <a:lnTo>
                      <a:pt x="798" y="184"/>
                    </a:lnTo>
                    <a:lnTo>
                      <a:pt x="796" y="174"/>
                    </a:lnTo>
                    <a:lnTo>
                      <a:pt x="798" y="162"/>
                    </a:lnTo>
                    <a:lnTo>
                      <a:pt x="802" y="152"/>
                    </a:lnTo>
                    <a:lnTo>
                      <a:pt x="810" y="144"/>
                    </a:lnTo>
                    <a:lnTo>
                      <a:pt x="818" y="136"/>
                    </a:lnTo>
                    <a:lnTo>
                      <a:pt x="834" y="122"/>
                    </a:lnTo>
                    <a:lnTo>
                      <a:pt x="840" y="114"/>
                    </a:lnTo>
                    <a:lnTo>
                      <a:pt x="844" y="104"/>
                    </a:lnTo>
                    <a:lnTo>
                      <a:pt x="846" y="76"/>
                    </a:lnTo>
                    <a:lnTo>
                      <a:pt x="848" y="50"/>
                    </a:lnTo>
                    <a:lnTo>
                      <a:pt x="850" y="38"/>
                    </a:lnTo>
                    <a:lnTo>
                      <a:pt x="854" y="28"/>
                    </a:lnTo>
                    <a:lnTo>
                      <a:pt x="860" y="18"/>
                    </a:lnTo>
                    <a:lnTo>
                      <a:pt x="868" y="10"/>
                    </a:lnTo>
                    <a:lnTo>
                      <a:pt x="842" y="4"/>
                    </a:lnTo>
                    <a:lnTo>
                      <a:pt x="828" y="2"/>
                    </a:lnTo>
                    <a:lnTo>
                      <a:pt x="814" y="0"/>
                    </a:lnTo>
                    <a:lnTo>
                      <a:pt x="810" y="2"/>
                    </a:lnTo>
                    <a:lnTo>
                      <a:pt x="808" y="4"/>
                    </a:lnTo>
                    <a:lnTo>
                      <a:pt x="806" y="12"/>
                    </a:lnTo>
                    <a:lnTo>
                      <a:pt x="786" y="12"/>
                    </a:lnTo>
                    <a:lnTo>
                      <a:pt x="780" y="8"/>
                    </a:lnTo>
                    <a:lnTo>
                      <a:pt x="776" y="4"/>
                    </a:lnTo>
                    <a:lnTo>
                      <a:pt x="772" y="2"/>
                    </a:lnTo>
                    <a:lnTo>
                      <a:pt x="764" y="4"/>
                    </a:lnTo>
                    <a:lnTo>
                      <a:pt x="760" y="6"/>
                    </a:lnTo>
                    <a:lnTo>
                      <a:pt x="748" y="14"/>
                    </a:lnTo>
                    <a:lnTo>
                      <a:pt x="738" y="22"/>
                    </a:lnTo>
                    <a:lnTo>
                      <a:pt x="730" y="24"/>
                    </a:lnTo>
                    <a:lnTo>
                      <a:pt x="722" y="24"/>
                    </a:lnTo>
                    <a:lnTo>
                      <a:pt x="712" y="24"/>
                    </a:lnTo>
                    <a:lnTo>
                      <a:pt x="700" y="20"/>
                    </a:lnTo>
                    <a:lnTo>
                      <a:pt x="690" y="16"/>
                    </a:lnTo>
                    <a:lnTo>
                      <a:pt x="682" y="10"/>
                    </a:lnTo>
                    <a:lnTo>
                      <a:pt x="616" y="10"/>
                    </a:lnTo>
                    <a:lnTo>
                      <a:pt x="584" y="12"/>
                    </a:lnTo>
                    <a:lnTo>
                      <a:pt x="548" y="18"/>
                    </a:lnTo>
                    <a:lnTo>
                      <a:pt x="512" y="26"/>
                    </a:lnTo>
                    <a:lnTo>
                      <a:pt x="484" y="34"/>
                    </a:lnTo>
                    <a:lnTo>
                      <a:pt x="478" y="38"/>
                    </a:lnTo>
                    <a:lnTo>
                      <a:pt x="476" y="42"/>
                    </a:lnTo>
                    <a:lnTo>
                      <a:pt x="472" y="46"/>
                    </a:lnTo>
                    <a:lnTo>
                      <a:pt x="466" y="46"/>
                    </a:lnTo>
                    <a:lnTo>
                      <a:pt x="450" y="46"/>
                    </a:lnTo>
                    <a:lnTo>
                      <a:pt x="438" y="48"/>
                    </a:lnTo>
                    <a:lnTo>
                      <a:pt x="428" y="52"/>
                    </a:lnTo>
                    <a:lnTo>
                      <a:pt x="420" y="58"/>
                    </a:lnTo>
                    <a:lnTo>
                      <a:pt x="412" y="64"/>
                    </a:lnTo>
                    <a:lnTo>
                      <a:pt x="402" y="70"/>
                    </a:lnTo>
                    <a:lnTo>
                      <a:pt x="394" y="76"/>
                    </a:lnTo>
                    <a:lnTo>
                      <a:pt x="384" y="80"/>
                    </a:lnTo>
                    <a:lnTo>
                      <a:pt x="372" y="80"/>
                    </a:lnTo>
                    <a:lnTo>
                      <a:pt x="364" y="80"/>
                    </a:lnTo>
                    <a:lnTo>
                      <a:pt x="352" y="80"/>
                    </a:lnTo>
                    <a:lnTo>
                      <a:pt x="364" y="88"/>
                    </a:lnTo>
                    <a:lnTo>
                      <a:pt x="372" y="98"/>
                    </a:lnTo>
                    <a:lnTo>
                      <a:pt x="376" y="104"/>
                    </a:lnTo>
                    <a:lnTo>
                      <a:pt x="380" y="110"/>
                    </a:lnTo>
                    <a:lnTo>
                      <a:pt x="382" y="120"/>
                    </a:lnTo>
                    <a:lnTo>
                      <a:pt x="382" y="128"/>
                    </a:lnTo>
                    <a:lnTo>
                      <a:pt x="382" y="142"/>
                    </a:lnTo>
                    <a:lnTo>
                      <a:pt x="380" y="154"/>
                    </a:lnTo>
                    <a:lnTo>
                      <a:pt x="376" y="166"/>
                    </a:lnTo>
                    <a:lnTo>
                      <a:pt x="376" y="178"/>
                    </a:lnTo>
                    <a:lnTo>
                      <a:pt x="378" y="192"/>
                    </a:lnTo>
                    <a:lnTo>
                      <a:pt x="382" y="204"/>
                    </a:lnTo>
                    <a:lnTo>
                      <a:pt x="394" y="222"/>
                    </a:lnTo>
                    <a:lnTo>
                      <a:pt x="390" y="228"/>
                    </a:lnTo>
                    <a:lnTo>
                      <a:pt x="386" y="234"/>
                    </a:lnTo>
                    <a:lnTo>
                      <a:pt x="384" y="238"/>
                    </a:lnTo>
                    <a:lnTo>
                      <a:pt x="380" y="240"/>
                    </a:lnTo>
                    <a:lnTo>
                      <a:pt x="368" y="242"/>
                    </a:lnTo>
                    <a:lnTo>
                      <a:pt x="358" y="242"/>
                    </a:lnTo>
                    <a:lnTo>
                      <a:pt x="346" y="240"/>
                    </a:lnTo>
                    <a:lnTo>
                      <a:pt x="334" y="238"/>
                    </a:lnTo>
                    <a:lnTo>
                      <a:pt x="324" y="238"/>
                    </a:lnTo>
                    <a:lnTo>
                      <a:pt x="318" y="238"/>
                    </a:lnTo>
                    <a:lnTo>
                      <a:pt x="312" y="238"/>
                    </a:lnTo>
                    <a:lnTo>
                      <a:pt x="298" y="252"/>
                    </a:lnTo>
                    <a:lnTo>
                      <a:pt x="260" y="262"/>
                    </a:lnTo>
                    <a:lnTo>
                      <a:pt x="258" y="266"/>
                    </a:lnTo>
                    <a:lnTo>
                      <a:pt x="258" y="272"/>
                    </a:lnTo>
                    <a:lnTo>
                      <a:pt x="258" y="280"/>
                    </a:lnTo>
                    <a:lnTo>
                      <a:pt x="258" y="288"/>
                    </a:lnTo>
                    <a:lnTo>
                      <a:pt x="258" y="290"/>
                    </a:lnTo>
                    <a:lnTo>
                      <a:pt x="256" y="294"/>
                    </a:lnTo>
                    <a:lnTo>
                      <a:pt x="252" y="300"/>
                    </a:lnTo>
                    <a:lnTo>
                      <a:pt x="246" y="304"/>
                    </a:lnTo>
                    <a:lnTo>
                      <a:pt x="234" y="308"/>
                    </a:lnTo>
                    <a:lnTo>
                      <a:pt x="220" y="310"/>
                    </a:lnTo>
                    <a:lnTo>
                      <a:pt x="208" y="314"/>
                    </a:lnTo>
                    <a:lnTo>
                      <a:pt x="200" y="320"/>
                    </a:lnTo>
                    <a:lnTo>
                      <a:pt x="196" y="326"/>
                    </a:lnTo>
                    <a:lnTo>
                      <a:pt x="192" y="332"/>
                    </a:lnTo>
                    <a:lnTo>
                      <a:pt x="186" y="338"/>
                    </a:lnTo>
                    <a:lnTo>
                      <a:pt x="170" y="344"/>
                    </a:lnTo>
                    <a:lnTo>
                      <a:pt x="144" y="350"/>
                    </a:lnTo>
                    <a:lnTo>
                      <a:pt x="106" y="356"/>
                    </a:lnTo>
                    <a:lnTo>
                      <a:pt x="94" y="356"/>
                    </a:lnTo>
                    <a:lnTo>
                      <a:pt x="84" y="358"/>
                    </a:lnTo>
                    <a:lnTo>
                      <a:pt x="72" y="362"/>
                    </a:lnTo>
                    <a:lnTo>
                      <a:pt x="60" y="366"/>
                    </a:lnTo>
                    <a:lnTo>
                      <a:pt x="48" y="372"/>
                    </a:lnTo>
                    <a:lnTo>
                      <a:pt x="26" y="386"/>
                    </a:lnTo>
                    <a:lnTo>
                      <a:pt x="8" y="400"/>
                    </a:lnTo>
                    <a:lnTo>
                      <a:pt x="4" y="404"/>
                    </a:lnTo>
                    <a:lnTo>
                      <a:pt x="2" y="408"/>
                    </a:lnTo>
                    <a:lnTo>
                      <a:pt x="2" y="416"/>
                    </a:lnTo>
                    <a:lnTo>
                      <a:pt x="2" y="424"/>
                    </a:lnTo>
                    <a:lnTo>
                      <a:pt x="2" y="428"/>
                    </a:lnTo>
                    <a:lnTo>
                      <a:pt x="0" y="432"/>
                    </a:lnTo>
                    <a:lnTo>
                      <a:pt x="4" y="450"/>
                    </a:lnTo>
                    <a:lnTo>
                      <a:pt x="2" y="472"/>
                    </a:lnTo>
                    <a:lnTo>
                      <a:pt x="166" y="608"/>
                    </a:lnTo>
                    <a:lnTo>
                      <a:pt x="162" y="608"/>
                    </a:lnTo>
                    <a:close/>
                  </a:path>
                </a:pathLst>
              </a:custGeom>
              <a:grpFill/>
              <a:ln w="3175" cmpd="sng">
                <a:solidFill>
                  <a:schemeClr val="accent5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GB" dirty="0"/>
              </a:p>
            </p:txBody>
          </p:sp>
          <p:sp>
            <p:nvSpPr>
              <p:cNvPr id="69" name="Tunisia"/>
              <p:cNvSpPr>
                <a:spLocks/>
              </p:cNvSpPr>
              <p:nvPr/>
            </p:nvSpPr>
            <p:spPr bwMode="auto">
              <a:xfrm>
                <a:off x="4471988" y="2200275"/>
                <a:ext cx="231775" cy="444500"/>
              </a:xfrm>
              <a:custGeom>
                <a:avLst/>
                <a:gdLst/>
                <a:ahLst/>
                <a:cxnLst>
                  <a:cxn ang="0">
                    <a:pos x="80" y="362"/>
                  </a:cxn>
                  <a:cxn ang="0">
                    <a:pos x="72" y="334"/>
                  </a:cxn>
                  <a:cxn ang="0">
                    <a:pos x="66" y="298"/>
                  </a:cxn>
                  <a:cxn ang="0">
                    <a:pos x="58" y="278"/>
                  </a:cxn>
                  <a:cxn ang="0">
                    <a:pos x="36" y="252"/>
                  </a:cxn>
                  <a:cxn ang="0">
                    <a:pos x="6" y="204"/>
                  </a:cxn>
                  <a:cxn ang="0">
                    <a:pos x="0" y="184"/>
                  </a:cxn>
                  <a:cxn ang="0">
                    <a:pos x="6" y="162"/>
                  </a:cxn>
                  <a:cxn ang="0">
                    <a:pos x="22" y="146"/>
                  </a:cxn>
                  <a:cxn ang="0">
                    <a:pos x="44" y="124"/>
                  </a:cxn>
                  <a:cxn ang="0">
                    <a:pos x="50" y="86"/>
                  </a:cxn>
                  <a:cxn ang="0">
                    <a:pos x="54" y="48"/>
                  </a:cxn>
                  <a:cxn ang="0">
                    <a:pos x="64" y="28"/>
                  </a:cxn>
                  <a:cxn ang="0">
                    <a:pos x="86" y="14"/>
                  </a:cxn>
                  <a:cxn ang="0">
                    <a:pos x="106" y="2"/>
                  </a:cxn>
                  <a:cxn ang="0">
                    <a:pos x="120" y="0"/>
                  </a:cxn>
                  <a:cxn ang="0">
                    <a:pos x="132" y="4"/>
                  </a:cxn>
                  <a:cxn ang="0">
                    <a:pos x="150" y="24"/>
                  </a:cxn>
                  <a:cxn ang="0">
                    <a:pos x="158" y="28"/>
                  </a:cxn>
                  <a:cxn ang="0">
                    <a:pos x="170" y="24"/>
                  </a:cxn>
                  <a:cxn ang="0">
                    <a:pos x="182" y="22"/>
                  </a:cxn>
                  <a:cxn ang="0">
                    <a:pos x="184" y="32"/>
                  </a:cxn>
                  <a:cxn ang="0">
                    <a:pos x="170" y="44"/>
                  </a:cxn>
                  <a:cxn ang="0">
                    <a:pos x="156" y="56"/>
                  </a:cxn>
                  <a:cxn ang="0">
                    <a:pos x="156" y="66"/>
                  </a:cxn>
                  <a:cxn ang="0">
                    <a:pos x="166" y="84"/>
                  </a:cxn>
                  <a:cxn ang="0">
                    <a:pos x="174" y="104"/>
                  </a:cxn>
                  <a:cxn ang="0">
                    <a:pos x="174" y="124"/>
                  </a:cxn>
                  <a:cxn ang="0">
                    <a:pos x="162" y="138"/>
                  </a:cxn>
                  <a:cxn ang="0">
                    <a:pos x="148" y="150"/>
                  </a:cxn>
                  <a:cxn ang="0">
                    <a:pos x="136" y="162"/>
                  </a:cxn>
                  <a:cxn ang="0">
                    <a:pos x="136" y="176"/>
                  </a:cxn>
                  <a:cxn ang="0">
                    <a:pos x="140" y="186"/>
                  </a:cxn>
                  <a:cxn ang="0">
                    <a:pos x="156" y="194"/>
                  </a:cxn>
                  <a:cxn ang="0">
                    <a:pos x="178" y="196"/>
                  </a:cxn>
                  <a:cxn ang="0">
                    <a:pos x="182" y="208"/>
                  </a:cxn>
                  <a:cxn ang="0">
                    <a:pos x="188" y="214"/>
                  </a:cxn>
                  <a:cxn ang="0">
                    <a:pos x="198" y="222"/>
                  </a:cxn>
                  <a:cxn ang="0">
                    <a:pos x="196" y="238"/>
                  </a:cxn>
                  <a:cxn ang="0">
                    <a:pos x="194" y="248"/>
                  </a:cxn>
                  <a:cxn ang="0">
                    <a:pos x="180" y="266"/>
                  </a:cxn>
                  <a:cxn ang="0">
                    <a:pos x="148" y="290"/>
                  </a:cxn>
                  <a:cxn ang="0">
                    <a:pos x="132" y="306"/>
                  </a:cxn>
                  <a:cxn ang="0">
                    <a:pos x="130" y="326"/>
                  </a:cxn>
                  <a:cxn ang="0">
                    <a:pos x="130" y="332"/>
                  </a:cxn>
                  <a:cxn ang="0">
                    <a:pos x="130" y="348"/>
                  </a:cxn>
                  <a:cxn ang="0">
                    <a:pos x="120" y="362"/>
                  </a:cxn>
                  <a:cxn ang="0">
                    <a:pos x="106" y="374"/>
                  </a:cxn>
                  <a:cxn ang="0">
                    <a:pos x="90" y="380"/>
                  </a:cxn>
                </a:cxnLst>
                <a:rect l="0" t="0" r="r" b="b"/>
                <a:pathLst>
                  <a:path w="198" h="380">
                    <a:moveTo>
                      <a:pt x="86" y="378"/>
                    </a:moveTo>
                    <a:lnTo>
                      <a:pt x="80" y="362"/>
                    </a:lnTo>
                    <a:lnTo>
                      <a:pt x="76" y="348"/>
                    </a:lnTo>
                    <a:lnTo>
                      <a:pt x="72" y="334"/>
                    </a:lnTo>
                    <a:lnTo>
                      <a:pt x="70" y="310"/>
                    </a:lnTo>
                    <a:lnTo>
                      <a:pt x="66" y="298"/>
                    </a:lnTo>
                    <a:lnTo>
                      <a:pt x="64" y="288"/>
                    </a:lnTo>
                    <a:lnTo>
                      <a:pt x="58" y="278"/>
                    </a:lnTo>
                    <a:lnTo>
                      <a:pt x="50" y="268"/>
                    </a:lnTo>
                    <a:lnTo>
                      <a:pt x="36" y="252"/>
                    </a:lnTo>
                    <a:lnTo>
                      <a:pt x="20" y="230"/>
                    </a:lnTo>
                    <a:lnTo>
                      <a:pt x="6" y="204"/>
                    </a:lnTo>
                    <a:lnTo>
                      <a:pt x="2" y="194"/>
                    </a:lnTo>
                    <a:lnTo>
                      <a:pt x="0" y="184"/>
                    </a:lnTo>
                    <a:lnTo>
                      <a:pt x="2" y="172"/>
                    </a:lnTo>
                    <a:lnTo>
                      <a:pt x="6" y="162"/>
                    </a:lnTo>
                    <a:lnTo>
                      <a:pt x="14" y="154"/>
                    </a:lnTo>
                    <a:lnTo>
                      <a:pt x="22" y="146"/>
                    </a:lnTo>
                    <a:lnTo>
                      <a:pt x="38" y="132"/>
                    </a:lnTo>
                    <a:lnTo>
                      <a:pt x="44" y="124"/>
                    </a:lnTo>
                    <a:lnTo>
                      <a:pt x="48" y="114"/>
                    </a:lnTo>
                    <a:lnTo>
                      <a:pt x="50" y="86"/>
                    </a:lnTo>
                    <a:lnTo>
                      <a:pt x="52" y="60"/>
                    </a:lnTo>
                    <a:lnTo>
                      <a:pt x="54" y="48"/>
                    </a:lnTo>
                    <a:lnTo>
                      <a:pt x="58" y="38"/>
                    </a:lnTo>
                    <a:lnTo>
                      <a:pt x="64" y="28"/>
                    </a:lnTo>
                    <a:lnTo>
                      <a:pt x="72" y="20"/>
                    </a:lnTo>
                    <a:lnTo>
                      <a:pt x="86" y="14"/>
                    </a:lnTo>
                    <a:lnTo>
                      <a:pt x="96" y="8"/>
                    </a:lnTo>
                    <a:lnTo>
                      <a:pt x="106" y="2"/>
                    </a:lnTo>
                    <a:lnTo>
                      <a:pt x="112" y="2"/>
                    </a:lnTo>
                    <a:lnTo>
                      <a:pt x="120" y="0"/>
                    </a:lnTo>
                    <a:lnTo>
                      <a:pt x="126" y="2"/>
                    </a:lnTo>
                    <a:lnTo>
                      <a:pt x="132" y="4"/>
                    </a:lnTo>
                    <a:lnTo>
                      <a:pt x="142" y="14"/>
                    </a:lnTo>
                    <a:lnTo>
                      <a:pt x="150" y="24"/>
                    </a:lnTo>
                    <a:lnTo>
                      <a:pt x="154" y="28"/>
                    </a:lnTo>
                    <a:lnTo>
                      <a:pt x="158" y="28"/>
                    </a:lnTo>
                    <a:lnTo>
                      <a:pt x="164" y="28"/>
                    </a:lnTo>
                    <a:lnTo>
                      <a:pt x="170" y="24"/>
                    </a:lnTo>
                    <a:lnTo>
                      <a:pt x="178" y="18"/>
                    </a:lnTo>
                    <a:lnTo>
                      <a:pt x="182" y="22"/>
                    </a:lnTo>
                    <a:lnTo>
                      <a:pt x="186" y="24"/>
                    </a:lnTo>
                    <a:lnTo>
                      <a:pt x="184" y="32"/>
                    </a:lnTo>
                    <a:lnTo>
                      <a:pt x="180" y="36"/>
                    </a:lnTo>
                    <a:lnTo>
                      <a:pt x="170" y="44"/>
                    </a:lnTo>
                    <a:lnTo>
                      <a:pt x="160" y="52"/>
                    </a:lnTo>
                    <a:lnTo>
                      <a:pt x="156" y="56"/>
                    </a:lnTo>
                    <a:lnTo>
                      <a:pt x="156" y="60"/>
                    </a:lnTo>
                    <a:lnTo>
                      <a:pt x="156" y="66"/>
                    </a:lnTo>
                    <a:lnTo>
                      <a:pt x="158" y="72"/>
                    </a:lnTo>
                    <a:lnTo>
                      <a:pt x="166" y="84"/>
                    </a:lnTo>
                    <a:lnTo>
                      <a:pt x="172" y="98"/>
                    </a:lnTo>
                    <a:lnTo>
                      <a:pt x="174" y="104"/>
                    </a:lnTo>
                    <a:lnTo>
                      <a:pt x="176" y="112"/>
                    </a:lnTo>
                    <a:lnTo>
                      <a:pt x="174" y="124"/>
                    </a:lnTo>
                    <a:lnTo>
                      <a:pt x="170" y="132"/>
                    </a:lnTo>
                    <a:lnTo>
                      <a:pt x="162" y="138"/>
                    </a:lnTo>
                    <a:lnTo>
                      <a:pt x="154" y="144"/>
                    </a:lnTo>
                    <a:lnTo>
                      <a:pt x="148" y="150"/>
                    </a:lnTo>
                    <a:lnTo>
                      <a:pt x="140" y="154"/>
                    </a:lnTo>
                    <a:lnTo>
                      <a:pt x="136" y="162"/>
                    </a:lnTo>
                    <a:lnTo>
                      <a:pt x="134" y="170"/>
                    </a:lnTo>
                    <a:lnTo>
                      <a:pt x="136" y="176"/>
                    </a:lnTo>
                    <a:lnTo>
                      <a:pt x="138" y="182"/>
                    </a:lnTo>
                    <a:lnTo>
                      <a:pt x="140" y="186"/>
                    </a:lnTo>
                    <a:lnTo>
                      <a:pt x="146" y="190"/>
                    </a:lnTo>
                    <a:lnTo>
                      <a:pt x="156" y="194"/>
                    </a:lnTo>
                    <a:lnTo>
                      <a:pt x="166" y="196"/>
                    </a:lnTo>
                    <a:lnTo>
                      <a:pt x="178" y="196"/>
                    </a:lnTo>
                    <a:lnTo>
                      <a:pt x="180" y="204"/>
                    </a:lnTo>
                    <a:lnTo>
                      <a:pt x="182" y="208"/>
                    </a:lnTo>
                    <a:lnTo>
                      <a:pt x="184" y="212"/>
                    </a:lnTo>
                    <a:lnTo>
                      <a:pt x="188" y="214"/>
                    </a:lnTo>
                    <a:lnTo>
                      <a:pt x="196" y="218"/>
                    </a:lnTo>
                    <a:lnTo>
                      <a:pt x="198" y="222"/>
                    </a:lnTo>
                    <a:lnTo>
                      <a:pt x="198" y="228"/>
                    </a:lnTo>
                    <a:lnTo>
                      <a:pt x="196" y="238"/>
                    </a:lnTo>
                    <a:lnTo>
                      <a:pt x="194" y="244"/>
                    </a:lnTo>
                    <a:lnTo>
                      <a:pt x="194" y="248"/>
                    </a:lnTo>
                    <a:lnTo>
                      <a:pt x="198" y="256"/>
                    </a:lnTo>
                    <a:lnTo>
                      <a:pt x="180" y="266"/>
                    </a:lnTo>
                    <a:lnTo>
                      <a:pt x="158" y="282"/>
                    </a:lnTo>
                    <a:lnTo>
                      <a:pt x="148" y="290"/>
                    </a:lnTo>
                    <a:lnTo>
                      <a:pt x="138" y="298"/>
                    </a:lnTo>
                    <a:lnTo>
                      <a:pt x="132" y="306"/>
                    </a:lnTo>
                    <a:lnTo>
                      <a:pt x="130" y="312"/>
                    </a:lnTo>
                    <a:lnTo>
                      <a:pt x="130" y="326"/>
                    </a:lnTo>
                    <a:lnTo>
                      <a:pt x="130" y="328"/>
                    </a:lnTo>
                    <a:lnTo>
                      <a:pt x="130" y="332"/>
                    </a:lnTo>
                    <a:lnTo>
                      <a:pt x="132" y="340"/>
                    </a:lnTo>
                    <a:lnTo>
                      <a:pt x="130" y="348"/>
                    </a:lnTo>
                    <a:lnTo>
                      <a:pt x="126" y="356"/>
                    </a:lnTo>
                    <a:lnTo>
                      <a:pt x="120" y="362"/>
                    </a:lnTo>
                    <a:lnTo>
                      <a:pt x="114" y="368"/>
                    </a:lnTo>
                    <a:lnTo>
                      <a:pt x="106" y="374"/>
                    </a:lnTo>
                    <a:lnTo>
                      <a:pt x="90" y="378"/>
                    </a:lnTo>
                    <a:lnTo>
                      <a:pt x="90" y="380"/>
                    </a:lnTo>
                    <a:lnTo>
                      <a:pt x="86" y="378"/>
                    </a:lnTo>
                    <a:close/>
                  </a:path>
                </a:pathLst>
              </a:custGeom>
              <a:grpFill/>
              <a:ln w="3175" cmpd="sng">
                <a:solidFill>
                  <a:schemeClr val="accent5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GB" dirty="0"/>
              </a:p>
            </p:txBody>
          </p:sp>
          <p:sp>
            <p:nvSpPr>
              <p:cNvPr id="70" name="Mali"/>
              <p:cNvSpPr>
                <a:spLocks/>
              </p:cNvSpPr>
              <p:nvPr/>
            </p:nvSpPr>
            <p:spPr bwMode="auto">
              <a:xfrm>
                <a:off x="3208338" y="2922588"/>
                <a:ext cx="1019175" cy="942975"/>
              </a:xfrm>
              <a:custGeom>
                <a:avLst/>
                <a:gdLst/>
                <a:ahLst/>
                <a:cxnLst>
                  <a:cxn ang="0">
                    <a:pos x="622" y="552"/>
                  </a:cxn>
                  <a:cxn ang="0">
                    <a:pos x="574" y="562"/>
                  </a:cxn>
                  <a:cxn ang="0">
                    <a:pos x="534" y="590"/>
                  </a:cxn>
                  <a:cxn ang="0">
                    <a:pos x="520" y="594"/>
                  </a:cxn>
                  <a:cxn ang="0">
                    <a:pos x="502" y="594"/>
                  </a:cxn>
                  <a:cxn ang="0">
                    <a:pos x="480" y="622"/>
                  </a:cxn>
                  <a:cxn ang="0">
                    <a:pos x="462" y="628"/>
                  </a:cxn>
                  <a:cxn ang="0">
                    <a:pos x="450" y="646"/>
                  </a:cxn>
                  <a:cxn ang="0">
                    <a:pos x="428" y="634"/>
                  </a:cxn>
                  <a:cxn ang="0">
                    <a:pos x="408" y="650"/>
                  </a:cxn>
                  <a:cxn ang="0">
                    <a:pos x="378" y="710"/>
                  </a:cxn>
                  <a:cxn ang="0">
                    <a:pos x="356" y="722"/>
                  </a:cxn>
                  <a:cxn ang="0">
                    <a:pos x="348" y="752"/>
                  </a:cxn>
                  <a:cxn ang="0">
                    <a:pos x="342" y="780"/>
                  </a:cxn>
                  <a:cxn ang="0">
                    <a:pos x="326" y="800"/>
                  </a:cxn>
                  <a:cxn ang="0">
                    <a:pos x="306" y="804"/>
                  </a:cxn>
                  <a:cxn ang="0">
                    <a:pos x="284" y="784"/>
                  </a:cxn>
                  <a:cxn ang="0">
                    <a:pos x="266" y="802"/>
                  </a:cxn>
                  <a:cxn ang="0">
                    <a:pos x="240" y="800"/>
                  </a:cxn>
                  <a:cxn ang="0">
                    <a:pos x="210" y="802"/>
                  </a:cxn>
                  <a:cxn ang="0">
                    <a:pos x="196" y="772"/>
                  </a:cxn>
                  <a:cxn ang="0">
                    <a:pos x="186" y="752"/>
                  </a:cxn>
                  <a:cxn ang="0">
                    <a:pos x="164" y="686"/>
                  </a:cxn>
                  <a:cxn ang="0">
                    <a:pos x="148" y="678"/>
                  </a:cxn>
                  <a:cxn ang="0">
                    <a:pos x="122" y="698"/>
                  </a:cxn>
                  <a:cxn ang="0">
                    <a:pos x="100" y="688"/>
                  </a:cxn>
                  <a:cxn ang="0">
                    <a:pos x="82" y="700"/>
                  </a:cxn>
                  <a:cxn ang="0">
                    <a:pos x="56" y="690"/>
                  </a:cxn>
                  <a:cxn ang="0">
                    <a:pos x="40" y="688"/>
                  </a:cxn>
                  <a:cxn ang="0">
                    <a:pos x="38" y="674"/>
                  </a:cxn>
                  <a:cxn ang="0">
                    <a:pos x="42" y="656"/>
                  </a:cxn>
                  <a:cxn ang="0">
                    <a:pos x="28" y="624"/>
                  </a:cxn>
                  <a:cxn ang="0">
                    <a:pos x="16" y="592"/>
                  </a:cxn>
                  <a:cxn ang="0">
                    <a:pos x="14" y="572"/>
                  </a:cxn>
                  <a:cxn ang="0">
                    <a:pos x="18" y="540"/>
                  </a:cxn>
                  <a:cxn ang="0">
                    <a:pos x="34" y="518"/>
                  </a:cxn>
                  <a:cxn ang="0">
                    <a:pos x="48" y="496"/>
                  </a:cxn>
                  <a:cxn ang="0">
                    <a:pos x="70" y="506"/>
                  </a:cxn>
                  <a:cxn ang="0">
                    <a:pos x="94" y="510"/>
                  </a:cxn>
                  <a:cxn ang="0">
                    <a:pos x="122" y="514"/>
                  </a:cxn>
                  <a:cxn ang="0">
                    <a:pos x="154" y="512"/>
                  </a:cxn>
                  <a:cxn ang="0">
                    <a:pos x="168" y="508"/>
                  </a:cxn>
                  <a:cxn ang="0">
                    <a:pos x="362" y="0"/>
                  </a:cxn>
                  <a:cxn ang="0">
                    <a:pos x="702" y="218"/>
                  </a:cxn>
                  <a:cxn ang="0">
                    <a:pos x="720" y="228"/>
                  </a:cxn>
                  <a:cxn ang="0">
                    <a:pos x="722" y="250"/>
                  </a:cxn>
                  <a:cxn ang="0">
                    <a:pos x="742" y="258"/>
                  </a:cxn>
                  <a:cxn ang="0">
                    <a:pos x="758" y="280"/>
                  </a:cxn>
                  <a:cxn ang="0">
                    <a:pos x="810" y="300"/>
                  </a:cxn>
                  <a:cxn ang="0">
                    <a:pos x="822" y="326"/>
                  </a:cxn>
                  <a:cxn ang="0">
                    <a:pos x="816" y="338"/>
                  </a:cxn>
                  <a:cxn ang="0">
                    <a:pos x="872" y="342"/>
                  </a:cxn>
                  <a:cxn ang="0">
                    <a:pos x="870" y="402"/>
                  </a:cxn>
                  <a:cxn ang="0">
                    <a:pos x="866" y="486"/>
                  </a:cxn>
                  <a:cxn ang="0">
                    <a:pos x="828" y="534"/>
                  </a:cxn>
                  <a:cxn ang="0">
                    <a:pos x="712" y="544"/>
                  </a:cxn>
                  <a:cxn ang="0">
                    <a:pos x="676" y="564"/>
                  </a:cxn>
                  <a:cxn ang="0">
                    <a:pos x="654" y="562"/>
                  </a:cxn>
                </a:cxnLst>
                <a:rect l="0" t="0" r="r" b="b"/>
                <a:pathLst>
                  <a:path w="872" h="806">
                    <a:moveTo>
                      <a:pt x="652" y="562"/>
                    </a:moveTo>
                    <a:lnTo>
                      <a:pt x="642" y="558"/>
                    </a:lnTo>
                    <a:lnTo>
                      <a:pt x="632" y="556"/>
                    </a:lnTo>
                    <a:lnTo>
                      <a:pt x="622" y="552"/>
                    </a:lnTo>
                    <a:lnTo>
                      <a:pt x="610" y="550"/>
                    </a:lnTo>
                    <a:lnTo>
                      <a:pt x="600" y="552"/>
                    </a:lnTo>
                    <a:lnTo>
                      <a:pt x="592" y="554"/>
                    </a:lnTo>
                    <a:lnTo>
                      <a:pt x="574" y="562"/>
                    </a:lnTo>
                    <a:lnTo>
                      <a:pt x="556" y="572"/>
                    </a:lnTo>
                    <a:lnTo>
                      <a:pt x="540" y="582"/>
                    </a:lnTo>
                    <a:lnTo>
                      <a:pt x="538" y="586"/>
                    </a:lnTo>
                    <a:lnTo>
                      <a:pt x="534" y="590"/>
                    </a:lnTo>
                    <a:lnTo>
                      <a:pt x="530" y="594"/>
                    </a:lnTo>
                    <a:lnTo>
                      <a:pt x="526" y="596"/>
                    </a:lnTo>
                    <a:lnTo>
                      <a:pt x="522" y="596"/>
                    </a:lnTo>
                    <a:lnTo>
                      <a:pt x="520" y="594"/>
                    </a:lnTo>
                    <a:lnTo>
                      <a:pt x="516" y="592"/>
                    </a:lnTo>
                    <a:lnTo>
                      <a:pt x="512" y="590"/>
                    </a:lnTo>
                    <a:lnTo>
                      <a:pt x="506" y="592"/>
                    </a:lnTo>
                    <a:lnTo>
                      <a:pt x="502" y="594"/>
                    </a:lnTo>
                    <a:lnTo>
                      <a:pt x="494" y="604"/>
                    </a:lnTo>
                    <a:lnTo>
                      <a:pt x="488" y="616"/>
                    </a:lnTo>
                    <a:lnTo>
                      <a:pt x="484" y="620"/>
                    </a:lnTo>
                    <a:lnTo>
                      <a:pt x="480" y="622"/>
                    </a:lnTo>
                    <a:lnTo>
                      <a:pt x="470" y="622"/>
                    </a:lnTo>
                    <a:lnTo>
                      <a:pt x="464" y="624"/>
                    </a:lnTo>
                    <a:lnTo>
                      <a:pt x="462" y="626"/>
                    </a:lnTo>
                    <a:lnTo>
                      <a:pt x="462" y="628"/>
                    </a:lnTo>
                    <a:lnTo>
                      <a:pt x="462" y="634"/>
                    </a:lnTo>
                    <a:lnTo>
                      <a:pt x="460" y="640"/>
                    </a:lnTo>
                    <a:lnTo>
                      <a:pt x="456" y="644"/>
                    </a:lnTo>
                    <a:lnTo>
                      <a:pt x="450" y="646"/>
                    </a:lnTo>
                    <a:lnTo>
                      <a:pt x="444" y="644"/>
                    </a:lnTo>
                    <a:lnTo>
                      <a:pt x="440" y="640"/>
                    </a:lnTo>
                    <a:lnTo>
                      <a:pt x="434" y="636"/>
                    </a:lnTo>
                    <a:lnTo>
                      <a:pt x="428" y="634"/>
                    </a:lnTo>
                    <a:lnTo>
                      <a:pt x="422" y="636"/>
                    </a:lnTo>
                    <a:lnTo>
                      <a:pt x="416" y="640"/>
                    </a:lnTo>
                    <a:lnTo>
                      <a:pt x="410" y="646"/>
                    </a:lnTo>
                    <a:lnTo>
                      <a:pt x="408" y="650"/>
                    </a:lnTo>
                    <a:lnTo>
                      <a:pt x="410" y="656"/>
                    </a:lnTo>
                    <a:lnTo>
                      <a:pt x="414" y="660"/>
                    </a:lnTo>
                    <a:lnTo>
                      <a:pt x="390" y="706"/>
                    </a:lnTo>
                    <a:lnTo>
                      <a:pt x="378" y="710"/>
                    </a:lnTo>
                    <a:lnTo>
                      <a:pt x="368" y="712"/>
                    </a:lnTo>
                    <a:lnTo>
                      <a:pt x="360" y="714"/>
                    </a:lnTo>
                    <a:lnTo>
                      <a:pt x="356" y="718"/>
                    </a:lnTo>
                    <a:lnTo>
                      <a:pt x="356" y="722"/>
                    </a:lnTo>
                    <a:lnTo>
                      <a:pt x="356" y="736"/>
                    </a:lnTo>
                    <a:lnTo>
                      <a:pt x="356" y="742"/>
                    </a:lnTo>
                    <a:lnTo>
                      <a:pt x="354" y="746"/>
                    </a:lnTo>
                    <a:lnTo>
                      <a:pt x="348" y="752"/>
                    </a:lnTo>
                    <a:lnTo>
                      <a:pt x="344" y="758"/>
                    </a:lnTo>
                    <a:lnTo>
                      <a:pt x="340" y="766"/>
                    </a:lnTo>
                    <a:lnTo>
                      <a:pt x="340" y="774"/>
                    </a:lnTo>
                    <a:lnTo>
                      <a:pt x="342" y="780"/>
                    </a:lnTo>
                    <a:lnTo>
                      <a:pt x="344" y="786"/>
                    </a:lnTo>
                    <a:lnTo>
                      <a:pt x="342" y="794"/>
                    </a:lnTo>
                    <a:lnTo>
                      <a:pt x="332" y="796"/>
                    </a:lnTo>
                    <a:lnTo>
                      <a:pt x="326" y="800"/>
                    </a:lnTo>
                    <a:lnTo>
                      <a:pt x="318" y="804"/>
                    </a:lnTo>
                    <a:lnTo>
                      <a:pt x="310" y="806"/>
                    </a:lnTo>
                    <a:lnTo>
                      <a:pt x="308" y="806"/>
                    </a:lnTo>
                    <a:lnTo>
                      <a:pt x="306" y="804"/>
                    </a:lnTo>
                    <a:lnTo>
                      <a:pt x="302" y="798"/>
                    </a:lnTo>
                    <a:lnTo>
                      <a:pt x="300" y="782"/>
                    </a:lnTo>
                    <a:lnTo>
                      <a:pt x="290" y="782"/>
                    </a:lnTo>
                    <a:lnTo>
                      <a:pt x="284" y="784"/>
                    </a:lnTo>
                    <a:lnTo>
                      <a:pt x="278" y="784"/>
                    </a:lnTo>
                    <a:lnTo>
                      <a:pt x="274" y="790"/>
                    </a:lnTo>
                    <a:lnTo>
                      <a:pt x="270" y="796"/>
                    </a:lnTo>
                    <a:lnTo>
                      <a:pt x="266" y="802"/>
                    </a:lnTo>
                    <a:lnTo>
                      <a:pt x="260" y="804"/>
                    </a:lnTo>
                    <a:lnTo>
                      <a:pt x="254" y="804"/>
                    </a:lnTo>
                    <a:lnTo>
                      <a:pt x="246" y="804"/>
                    </a:lnTo>
                    <a:lnTo>
                      <a:pt x="240" y="800"/>
                    </a:lnTo>
                    <a:lnTo>
                      <a:pt x="236" y="796"/>
                    </a:lnTo>
                    <a:lnTo>
                      <a:pt x="230" y="794"/>
                    </a:lnTo>
                    <a:lnTo>
                      <a:pt x="220" y="796"/>
                    </a:lnTo>
                    <a:lnTo>
                      <a:pt x="210" y="802"/>
                    </a:lnTo>
                    <a:lnTo>
                      <a:pt x="206" y="796"/>
                    </a:lnTo>
                    <a:lnTo>
                      <a:pt x="204" y="790"/>
                    </a:lnTo>
                    <a:lnTo>
                      <a:pt x="198" y="778"/>
                    </a:lnTo>
                    <a:lnTo>
                      <a:pt x="196" y="772"/>
                    </a:lnTo>
                    <a:lnTo>
                      <a:pt x="192" y="766"/>
                    </a:lnTo>
                    <a:lnTo>
                      <a:pt x="188" y="760"/>
                    </a:lnTo>
                    <a:lnTo>
                      <a:pt x="180" y="756"/>
                    </a:lnTo>
                    <a:lnTo>
                      <a:pt x="186" y="752"/>
                    </a:lnTo>
                    <a:lnTo>
                      <a:pt x="190" y="750"/>
                    </a:lnTo>
                    <a:lnTo>
                      <a:pt x="190" y="744"/>
                    </a:lnTo>
                    <a:lnTo>
                      <a:pt x="174" y="710"/>
                    </a:lnTo>
                    <a:lnTo>
                      <a:pt x="164" y="686"/>
                    </a:lnTo>
                    <a:lnTo>
                      <a:pt x="158" y="678"/>
                    </a:lnTo>
                    <a:lnTo>
                      <a:pt x="156" y="674"/>
                    </a:lnTo>
                    <a:lnTo>
                      <a:pt x="152" y="676"/>
                    </a:lnTo>
                    <a:lnTo>
                      <a:pt x="148" y="678"/>
                    </a:lnTo>
                    <a:lnTo>
                      <a:pt x="142" y="686"/>
                    </a:lnTo>
                    <a:lnTo>
                      <a:pt x="134" y="694"/>
                    </a:lnTo>
                    <a:lnTo>
                      <a:pt x="128" y="698"/>
                    </a:lnTo>
                    <a:lnTo>
                      <a:pt x="122" y="698"/>
                    </a:lnTo>
                    <a:lnTo>
                      <a:pt x="116" y="696"/>
                    </a:lnTo>
                    <a:lnTo>
                      <a:pt x="112" y="694"/>
                    </a:lnTo>
                    <a:lnTo>
                      <a:pt x="106" y="690"/>
                    </a:lnTo>
                    <a:lnTo>
                      <a:pt x="100" y="688"/>
                    </a:lnTo>
                    <a:lnTo>
                      <a:pt x="96" y="690"/>
                    </a:lnTo>
                    <a:lnTo>
                      <a:pt x="92" y="694"/>
                    </a:lnTo>
                    <a:lnTo>
                      <a:pt x="88" y="698"/>
                    </a:lnTo>
                    <a:lnTo>
                      <a:pt x="82" y="700"/>
                    </a:lnTo>
                    <a:lnTo>
                      <a:pt x="76" y="700"/>
                    </a:lnTo>
                    <a:lnTo>
                      <a:pt x="72" y="696"/>
                    </a:lnTo>
                    <a:lnTo>
                      <a:pt x="64" y="686"/>
                    </a:lnTo>
                    <a:lnTo>
                      <a:pt x="56" y="690"/>
                    </a:lnTo>
                    <a:lnTo>
                      <a:pt x="52" y="692"/>
                    </a:lnTo>
                    <a:lnTo>
                      <a:pt x="48" y="692"/>
                    </a:lnTo>
                    <a:lnTo>
                      <a:pt x="44" y="692"/>
                    </a:lnTo>
                    <a:lnTo>
                      <a:pt x="40" y="688"/>
                    </a:lnTo>
                    <a:lnTo>
                      <a:pt x="38" y="682"/>
                    </a:lnTo>
                    <a:lnTo>
                      <a:pt x="36" y="680"/>
                    </a:lnTo>
                    <a:lnTo>
                      <a:pt x="36" y="678"/>
                    </a:lnTo>
                    <a:lnTo>
                      <a:pt x="38" y="674"/>
                    </a:lnTo>
                    <a:lnTo>
                      <a:pt x="38" y="672"/>
                    </a:lnTo>
                    <a:lnTo>
                      <a:pt x="38" y="670"/>
                    </a:lnTo>
                    <a:lnTo>
                      <a:pt x="40" y="664"/>
                    </a:lnTo>
                    <a:lnTo>
                      <a:pt x="42" y="656"/>
                    </a:lnTo>
                    <a:lnTo>
                      <a:pt x="44" y="650"/>
                    </a:lnTo>
                    <a:lnTo>
                      <a:pt x="42" y="642"/>
                    </a:lnTo>
                    <a:lnTo>
                      <a:pt x="38" y="636"/>
                    </a:lnTo>
                    <a:lnTo>
                      <a:pt x="28" y="624"/>
                    </a:lnTo>
                    <a:lnTo>
                      <a:pt x="16" y="614"/>
                    </a:lnTo>
                    <a:lnTo>
                      <a:pt x="14" y="608"/>
                    </a:lnTo>
                    <a:lnTo>
                      <a:pt x="12" y="602"/>
                    </a:lnTo>
                    <a:lnTo>
                      <a:pt x="16" y="592"/>
                    </a:lnTo>
                    <a:lnTo>
                      <a:pt x="18" y="586"/>
                    </a:lnTo>
                    <a:lnTo>
                      <a:pt x="18" y="580"/>
                    </a:lnTo>
                    <a:lnTo>
                      <a:pt x="16" y="576"/>
                    </a:lnTo>
                    <a:lnTo>
                      <a:pt x="14" y="572"/>
                    </a:lnTo>
                    <a:lnTo>
                      <a:pt x="10" y="568"/>
                    </a:lnTo>
                    <a:lnTo>
                      <a:pt x="8" y="562"/>
                    </a:lnTo>
                    <a:lnTo>
                      <a:pt x="0" y="542"/>
                    </a:lnTo>
                    <a:lnTo>
                      <a:pt x="18" y="540"/>
                    </a:lnTo>
                    <a:lnTo>
                      <a:pt x="26" y="536"/>
                    </a:lnTo>
                    <a:lnTo>
                      <a:pt x="30" y="532"/>
                    </a:lnTo>
                    <a:lnTo>
                      <a:pt x="32" y="528"/>
                    </a:lnTo>
                    <a:lnTo>
                      <a:pt x="34" y="518"/>
                    </a:lnTo>
                    <a:lnTo>
                      <a:pt x="36" y="506"/>
                    </a:lnTo>
                    <a:lnTo>
                      <a:pt x="40" y="502"/>
                    </a:lnTo>
                    <a:lnTo>
                      <a:pt x="42" y="498"/>
                    </a:lnTo>
                    <a:lnTo>
                      <a:pt x="48" y="496"/>
                    </a:lnTo>
                    <a:lnTo>
                      <a:pt x="54" y="494"/>
                    </a:lnTo>
                    <a:lnTo>
                      <a:pt x="58" y="496"/>
                    </a:lnTo>
                    <a:lnTo>
                      <a:pt x="62" y="498"/>
                    </a:lnTo>
                    <a:lnTo>
                      <a:pt x="70" y="506"/>
                    </a:lnTo>
                    <a:lnTo>
                      <a:pt x="76" y="514"/>
                    </a:lnTo>
                    <a:lnTo>
                      <a:pt x="82" y="520"/>
                    </a:lnTo>
                    <a:lnTo>
                      <a:pt x="90" y="512"/>
                    </a:lnTo>
                    <a:lnTo>
                      <a:pt x="94" y="510"/>
                    </a:lnTo>
                    <a:lnTo>
                      <a:pt x="100" y="508"/>
                    </a:lnTo>
                    <a:lnTo>
                      <a:pt x="108" y="510"/>
                    </a:lnTo>
                    <a:lnTo>
                      <a:pt x="116" y="512"/>
                    </a:lnTo>
                    <a:lnTo>
                      <a:pt x="122" y="514"/>
                    </a:lnTo>
                    <a:lnTo>
                      <a:pt x="132" y="514"/>
                    </a:lnTo>
                    <a:lnTo>
                      <a:pt x="142" y="514"/>
                    </a:lnTo>
                    <a:lnTo>
                      <a:pt x="150" y="514"/>
                    </a:lnTo>
                    <a:lnTo>
                      <a:pt x="154" y="512"/>
                    </a:lnTo>
                    <a:lnTo>
                      <a:pt x="156" y="510"/>
                    </a:lnTo>
                    <a:lnTo>
                      <a:pt x="158" y="506"/>
                    </a:lnTo>
                    <a:lnTo>
                      <a:pt x="160" y="500"/>
                    </a:lnTo>
                    <a:lnTo>
                      <a:pt x="168" y="508"/>
                    </a:lnTo>
                    <a:lnTo>
                      <a:pt x="358" y="518"/>
                    </a:lnTo>
                    <a:lnTo>
                      <a:pt x="370" y="474"/>
                    </a:lnTo>
                    <a:lnTo>
                      <a:pt x="356" y="460"/>
                    </a:lnTo>
                    <a:lnTo>
                      <a:pt x="362" y="0"/>
                    </a:lnTo>
                    <a:lnTo>
                      <a:pt x="450" y="0"/>
                    </a:lnTo>
                    <a:lnTo>
                      <a:pt x="446" y="0"/>
                    </a:lnTo>
                    <a:lnTo>
                      <a:pt x="700" y="214"/>
                    </a:lnTo>
                    <a:lnTo>
                      <a:pt x="702" y="218"/>
                    </a:lnTo>
                    <a:lnTo>
                      <a:pt x="704" y="220"/>
                    </a:lnTo>
                    <a:lnTo>
                      <a:pt x="710" y="222"/>
                    </a:lnTo>
                    <a:lnTo>
                      <a:pt x="716" y="224"/>
                    </a:lnTo>
                    <a:lnTo>
                      <a:pt x="720" y="228"/>
                    </a:lnTo>
                    <a:lnTo>
                      <a:pt x="722" y="230"/>
                    </a:lnTo>
                    <a:lnTo>
                      <a:pt x="724" y="238"/>
                    </a:lnTo>
                    <a:lnTo>
                      <a:pt x="724" y="244"/>
                    </a:lnTo>
                    <a:lnTo>
                      <a:pt x="722" y="250"/>
                    </a:lnTo>
                    <a:lnTo>
                      <a:pt x="724" y="252"/>
                    </a:lnTo>
                    <a:lnTo>
                      <a:pt x="726" y="254"/>
                    </a:lnTo>
                    <a:lnTo>
                      <a:pt x="734" y="258"/>
                    </a:lnTo>
                    <a:lnTo>
                      <a:pt x="742" y="258"/>
                    </a:lnTo>
                    <a:lnTo>
                      <a:pt x="744" y="266"/>
                    </a:lnTo>
                    <a:lnTo>
                      <a:pt x="748" y="270"/>
                    </a:lnTo>
                    <a:lnTo>
                      <a:pt x="752" y="276"/>
                    </a:lnTo>
                    <a:lnTo>
                      <a:pt x="758" y="280"/>
                    </a:lnTo>
                    <a:lnTo>
                      <a:pt x="770" y="284"/>
                    </a:lnTo>
                    <a:lnTo>
                      <a:pt x="784" y="288"/>
                    </a:lnTo>
                    <a:lnTo>
                      <a:pt x="798" y="294"/>
                    </a:lnTo>
                    <a:lnTo>
                      <a:pt x="810" y="300"/>
                    </a:lnTo>
                    <a:lnTo>
                      <a:pt x="816" y="304"/>
                    </a:lnTo>
                    <a:lnTo>
                      <a:pt x="820" y="310"/>
                    </a:lnTo>
                    <a:lnTo>
                      <a:pt x="822" y="318"/>
                    </a:lnTo>
                    <a:lnTo>
                      <a:pt x="822" y="326"/>
                    </a:lnTo>
                    <a:lnTo>
                      <a:pt x="822" y="330"/>
                    </a:lnTo>
                    <a:lnTo>
                      <a:pt x="820" y="332"/>
                    </a:lnTo>
                    <a:lnTo>
                      <a:pt x="816" y="334"/>
                    </a:lnTo>
                    <a:lnTo>
                      <a:pt x="816" y="338"/>
                    </a:lnTo>
                    <a:lnTo>
                      <a:pt x="816" y="342"/>
                    </a:lnTo>
                    <a:lnTo>
                      <a:pt x="818" y="344"/>
                    </a:lnTo>
                    <a:lnTo>
                      <a:pt x="824" y="350"/>
                    </a:lnTo>
                    <a:lnTo>
                      <a:pt x="872" y="342"/>
                    </a:lnTo>
                    <a:lnTo>
                      <a:pt x="870" y="352"/>
                    </a:lnTo>
                    <a:lnTo>
                      <a:pt x="868" y="362"/>
                    </a:lnTo>
                    <a:lnTo>
                      <a:pt x="868" y="382"/>
                    </a:lnTo>
                    <a:lnTo>
                      <a:pt x="870" y="402"/>
                    </a:lnTo>
                    <a:lnTo>
                      <a:pt x="872" y="426"/>
                    </a:lnTo>
                    <a:lnTo>
                      <a:pt x="872" y="448"/>
                    </a:lnTo>
                    <a:lnTo>
                      <a:pt x="870" y="468"/>
                    </a:lnTo>
                    <a:lnTo>
                      <a:pt x="866" y="486"/>
                    </a:lnTo>
                    <a:lnTo>
                      <a:pt x="860" y="500"/>
                    </a:lnTo>
                    <a:lnTo>
                      <a:pt x="852" y="514"/>
                    </a:lnTo>
                    <a:lnTo>
                      <a:pt x="842" y="524"/>
                    </a:lnTo>
                    <a:lnTo>
                      <a:pt x="828" y="534"/>
                    </a:lnTo>
                    <a:lnTo>
                      <a:pt x="812" y="542"/>
                    </a:lnTo>
                    <a:lnTo>
                      <a:pt x="768" y="542"/>
                    </a:lnTo>
                    <a:lnTo>
                      <a:pt x="768" y="544"/>
                    </a:lnTo>
                    <a:lnTo>
                      <a:pt x="712" y="544"/>
                    </a:lnTo>
                    <a:lnTo>
                      <a:pt x="700" y="556"/>
                    </a:lnTo>
                    <a:lnTo>
                      <a:pt x="694" y="562"/>
                    </a:lnTo>
                    <a:lnTo>
                      <a:pt x="686" y="564"/>
                    </a:lnTo>
                    <a:lnTo>
                      <a:pt x="676" y="564"/>
                    </a:lnTo>
                    <a:lnTo>
                      <a:pt x="666" y="560"/>
                    </a:lnTo>
                    <a:lnTo>
                      <a:pt x="658" y="560"/>
                    </a:lnTo>
                    <a:lnTo>
                      <a:pt x="656" y="560"/>
                    </a:lnTo>
                    <a:lnTo>
                      <a:pt x="654" y="562"/>
                    </a:lnTo>
                    <a:lnTo>
                      <a:pt x="652" y="562"/>
                    </a:lnTo>
                    <a:close/>
                  </a:path>
                </a:pathLst>
              </a:custGeom>
              <a:grpFill/>
              <a:ln w="3175" cmpd="sng">
                <a:solidFill>
                  <a:schemeClr val="accent5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 dirty="0"/>
              </a:p>
            </p:txBody>
          </p:sp>
          <p:sp>
            <p:nvSpPr>
              <p:cNvPr id="71" name="Chad"/>
              <p:cNvSpPr>
                <a:spLocks/>
              </p:cNvSpPr>
              <p:nvPr/>
            </p:nvSpPr>
            <p:spPr bwMode="auto">
              <a:xfrm>
                <a:off x="4779963" y="3055938"/>
                <a:ext cx="654050" cy="1016000"/>
              </a:xfrm>
              <a:custGeom>
                <a:avLst/>
                <a:gdLst/>
                <a:ahLst/>
                <a:cxnLst>
                  <a:cxn ang="0">
                    <a:pos x="92" y="114"/>
                  </a:cxn>
                  <a:cxn ang="0">
                    <a:pos x="122" y="158"/>
                  </a:cxn>
                  <a:cxn ang="0">
                    <a:pos x="122" y="178"/>
                  </a:cxn>
                  <a:cxn ang="0">
                    <a:pos x="104" y="352"/>
                  </a:cxn>
                  <a:cxn ang="0">
                    <a:pos x="14" y="470"/>
                  </a:cxn>
                  <a:cxn ang="0">
                    <a:pos x="0" y="494"/>
                  </a:cxn>
                  <a:cxn ang="0">
                    <a:pos x="8" y="524"/>
                  </a:cxn>
                  <a:cxn ang="0">
                    <a:pos x="36" y="560"/>
                  </a:cxn>
                  <a:cxn ang="0">
                    <a:pos x="72" y="604"/>
                  </a:cxn>
                  <a:cxn ang="0">
                    <a:pos x="86" y="682"/>
                  </a:cxn>
                  <a:cxn ang="0">
                    <a:pos x="76" y="720"/>
                  </a:cxn>
                  <a:cxn ang="0">
                    <a:pos x="34" y="728"/>
                  </a:cxn>
                  <a:cxn ang="0">
                    <a:pos x="28" y="754"/>
                  </a:cxn>
                  <a:cxn ang="0">
                    <a:pos x="42" y="774"/>
                  </a:cxn>
                  <a:cxn ang="0">
                    <a:pos x="80" y="808"/>
                  </a:cxn>
                  <a:cxn ang="0">
                    <a:pos x="110" y="868"/>
                  </a:cxn>
                  <a:cxn ang="0">
                    <a:pos x="150" y="858"/>
                  </a:cxn>
                  <a:cxn ang="0">
                    <a:pos x="168" y="858"/>
                  </a:cxn>
                  <a:cxn ang="0">
                    <a:pos x="182" y="862"/>
                  </a:cxn>
                  <a:cxn ang="0">
                    <a:pos x="199" y="850"/>
                  </a:cxn>
                  <a:cxn ang="0">
                    <a:pos x="263" y="842"/>
                  </a:cxn>
                  <a:cxn ang="0">
                    <a:pos x="291" y="826"/>
                  </a:cxn>
                  <a:cxn ang="0">
                    <a:pos x="309" y="798"/>
                  </a:cxn>
                  <a:cxn ang="0">
                    <a:pos x="321" y="788"/>
                  </a:cxn>
                  <a:cxn ang="0">
                    <a:pos x="369" y="774"/>
                  </a:cxn>
                  <a:cxn ang="0">
                    <a:pos x="417" y="736"/>
                  </a:cxn>
                  <a:cxn ang="0">
                    <a:pos x="443" y="716"/>
                  </a:cxn>
                  <a:cxn ang="0">
                    <a:pos x="447" y="694"/>
                  </a:cxn>
                  <a:cxn ang="0">
                    <a:pos x="473" y="680"/>
                  </a:cxn>
                  <a:cxn ang="0">
                    <a:pos x="491" y="680"/>
                  </a:cxn>
                  <a:cxn ang="0">
                    <a:pos x="507" y="682"/>
                  </a:cxn>
                  <a:cxn ang="0">
                    <a:pos x="507" y="668"/>
                  </a:cxn>
                  <a:cxn ang="0">
                    <a:pos x="511" y="658"/>
                  </a:cxn>
                  <a:cxn ang="0">
                    <a:pos x="499" y="646"/>
                  </a:cxn>
                  <a:cxn ang="0">
                    <a:pos x="489" y="626"/>
                  </a:cxn>
                  <a:cxn ang="0">
                    <a:pos x="475" y="588"/>
                  </a:cxn>
                  <a:cxn ang="0">
                    <a:pos x="453" y="580"/>
                  </a:cxn>
                  <a:cxn ang="0">
                    <a:pos x="451" y="564"/>
                  </a:cxn>
                  <a:cxn ang="0">
                    <a:pos x="463" y="550"/>
                  </a:cxn>
                  <a:cxn ang="0">
                    <a:pos x="471" y="540"/>
                  </a:cxn>
                  <a:cxn ang="0">
                    <a:pos x="463" y="520"/>
                  </a:cxn>
                  <a:cxn ang="0">
                    <a:pos x="487" y="502"/>
                  </a:cxn>
                  <a:cxn ang="0">
                    <a:pos x="483" y="492"/>
                  </a:cxn>
                  <a:cxn ang="0">
                    <a:pos x="479" y="476"/>
                  </a:cxn>
                  <a:cxn ang="0">
                    <a:pos x="503" y="452"/>
                  </a:cxn>
                  <a:cxn ang="0">
                    <a:pos x="531" y="420"/>
                  </a:cxn>
                  <a:cxn ang="0">
                    <a:pos x="142" y="0"/>
                  </a:cxn>
                </a:cxnLst>
                <a:rect l="0" t="0" r="r" b="b"/>
                <a:pathLst>
                  <a:path w="559" h="868">
                    <a:moveTo>
                      <a:pt x="142" y="0"/>
                    </a:moveTo>
                    <a:lnTo>
                      <a:pt x="92" y="28"/>
                    </a:lnTo>
                    <a:lnTo>
                      <a:pt x="92" y="114"/>
                    </a:lnTo>
                    <a:lnTo>
                      <a:pt x="100" y="124"/>
                    </a:lnTo>
                    <a:lnTo>
                      <a:pt x="112" y="140"/>
                    </a:lnTo>
                    <a:lnTo>
                      <a:pt x="122" y="158"/>
                    </a:lnTo>
                    <a:lnTo>
                      <a:pt x="126" y="170"/>
                    </a:lnTo>
                    <a:lnTo>
                      <a:pt x="126" y="174"/>
                    </a:lnTo>
                    <a:lnTo>
                      <a:pt x="122" y="178"/>
                    </a:lnTo>
                    <a:lnTo>
                      <a:pt x="116" y="184"/>
                    </a:lnTo>
                    <a:lnTo>
                      <a:pt x="116" y="258"/>
                    </a:lnTo>
                    <a:lnTo>
                      <a:pt x="104" y="352"/>
                    </a:lnTo>
                    <a:lnTo>
                      <a:pt x="82" y="378"/>
                    </a:lnTo>
                    <a:lnTo>
                      <a:pt x="60" y="408"/>
                    </a:lnTo>
                    <a:lnTo>
                      <a:pt x="14" y="470"/>
                    </a:lnTo>
                    <a:lnTo>
                      <a:pt x="4" y="482"/>
                    </a:lnTo>
                    <a:lnTo>
                      <a:pt x="2" y="488"/>
                    </a:lnTo>
                    <a:lnTo>
                      <a:pt x="0" y="494"/>
                    </a:lnTo>
                    <a:lnTo>
                      <a:pt x="0" y="506"/>
                    </a:lnTo>
                    <a:lnTo>
                      <a:pt x="4" y="516"/>
                    </a:lnTo>
                    <a:lnTo>
                      <a:pt x="8" y="524"/>
                    </a:lnTo>
                    <a:lnTo>
                      <a:pt x="12" y="532"/>
                    </a:lnTo>
                    <a:lnTo>
                      <a:pt x="24" y="546"/>
                    </a:lnTo>
                    <a:lnTo>
                      <a:pt x="36" y="560"/>
                    </a:lnTo>
                    <a:lnTo>
                      <a:pt x="46" y="570"/>
                    </a:lnTo>
                    <a:lnTo>
                      <a:pt x="56" y="580"/>
                    </a:lnTo>
                    <a:lnTo>
                      <a:pt x="72" y="604"/>
                    </a:lnTo>
                    <a:lnTo>
                      <a:pt x="72" y="642"/>
                    </a:lnTo>
                    <a:lnTo>
                      <a:pt x="80" y="662"/>
                    </a:lnTo>
                    <a:lnTo>
                      <a:pt x="86" y="682"/>
                    </a:lnTo>
                    <a:lnTo>
                      <a:pt x="92" y="700"/>
                    </a:lnTo>
                    <a:lnTo>
                      <a:pt x="98" y="720"/>
                    </a:lnTo>
                    <a:lnTo>
                      <a:pt x="76" y="720"/>
                    </a:lnTo>
                    <a:lnTo>
                      <a:pt x="52" y="722"/>
                    </a:lnTo>
                    <a:lnTo>
                      <a:pt x="42" y="724"/>
                    </a:lnTo>
                    <a:lnTo>
                      <a:pt x="34" y="728"/>
                    </a:lnTo>
                    <a:lnTo>
                      <a:pt x="30" y="734"/>
                    </a:lnTo>
                    <a:lnTo>
                      <a:pt x="28" y="744"/>
                    </a:lnTo>
                    <a:lnTo>
                      <a:pt x="28" y="754"/>
                    </a:lnTo>
                    <a:lnTo>
                      <a:pt x="32" y="762"/>
                    </a:lnTo>
                    <a:lnTo>
                      <a:pt x="36" y="768"/>
                    </a:lnTo>
                    <a:lnTo>
                      <a:pt x="42" y="774"/>
                    </a:lnTo>
                    <a:lnTo>
                      <a:pt x="54" y="784"/>
                    </a:lnTo>
                    <a:lnTo>
                      <a:pt x="66" y="792"/>
                    </a:lnTo>
                    <a:lnTo>
                      <a:pt x="80" y="808"/>
                    </a:lnTo>
                    <a:lnTo>
                      <a:pt x="92" y="826"/>
                    </a:lnTo>
                    <a:lnTo>
                      <a:pt x="102" y="846"/>
                    </a:lnTo>
                    <a:lnTo>
                      <a:pt x="110" y="868"/>
                    </a:lnTo>
                    <a:lnTo>
                      <a:pt x="124" y="864"/>
                    </a:lnTo>
                    <a:lnTo>
                      <a:pt x="138" y="862"/>
                    </a:lnTo>
                    <a:lnTo>
                      <a:pt x="150" y="858"/>
                    </a:lnTo>
                    <a:lnTo>
                      <a:pt x="156" y="854"/>
                    </a:lnTo>
                    <a:lnTo>
                      <a:pt x="162" y="850"/>
                    </a:lnTo>
                    <a:lnTo>
                      <a:pt x="168" y="858"/>
                    </a:lnTo>
                    <a:lnTo>
                      <a:pt x="172" y="862"/>
                    </a:lnTo>
                    <a:lnTo>
                      <a:pt x="176" y="862"/>
                    </a:lnTo>
                    <a:lnTo>
                      <a:pt x="182" y="862"/>
                    </a:lnTo>
                    <a:lnTo>
                      <a:pt x="189" y="858"/>
                    </a:lnTo>
                    <a:lnTo>
                      <a:pt x="193" y="854"/>
                    </a:lnTo>
                    <a:lnTo>
                      <a:pt x="199" y="850"/>
                    </a:lnTo>
                    <a:lnTo>
                      <a:pt x="221" y="846"/>
                    </a:lnTo>
                    <a:lnTo>
                      <a:pt x="241" y="844"/>
                    </a:lnTo>
                    <a:lnTo>
                      <a:pt x="263" y="842"/>
                    </a:lnTo>
                    <a:lnTo>
                      <a:pt x="271" y="838"/>
                    </a:lnTo>
                    <a:lnTo>
                      <a:pt x="281" y="834"/>
                    </a:lnTo>
                    <a:lnTo>
                      <a:pt x="291" y="826"/>
                    </a:lnTo>
                    <a:lnTo>
                      <a:pt x="297" y="818"/>
                    </a:lnTo>
                    <a:lnTo>
                      <a:pt x="303" y="808"/>
                    </a:lnTo>
                    <a:lnTo>
                      <a:pt x="309" y="798"/>
                    </a:lnTo>
                    <a:lnTo>
                      <a:pt x="303" y="794"/>
                    </a:lnTo>
                    <a:lnTo>
                      <a:pt x="301" y="788"/>
                    </a:lnTo>
                    <a:lnTo>
                      <a:pt x="321" y="788"/>
                    </a:lnTo>
                    <a:lnTo>
                      <a:pt x="339" y="784"/>
                    </a:lnTo>
                    <a:lnTo>
                      <a:pt x="355" y="780"/>
                    </a:lnTo>
                    <a:lnTo>
                      <a:pt x="369" y="774"/>
                    </a:lnTo>
                    <a:lnTo>
                      <a:pt x="381" y="768"/>
                    </a:lnTo>
                    <a:lnTo>
                      <a:pt x="393" y="758"/>
                    </a:lnTo>
                    <a:lnTo>
                      <a:pt x="417" y="736"/>
                    </a:lnTo>
                    <a:lnTo>
                      <a:pt x="427" y="728"/>
                    </a:lnTo>
                    <a:lnTo>
                      <a:pt x="437" y="720"/>
                    </a:lnTo>
                    <a:lnTo>
                      <a:pt x="443" y="716"/>
                    </a:lnTo>
                    <a:lnTo>
                      <a:pt x="445" y="710"/>
                    </a:lnTo>
                    <a:lnTo>
                      <a:pt x="447" y="702"/>
                    </a:lnTo>
                    <a:lnTo>
                      <a:pt x="447" y="694"/>
                    </a:lnTo>
                    <a:lnTo>
                      <a:pt x="457" y="692"/>
                    </a:lnTo>
                    <a:lnTo>
                      <a:pt x="465" y="686"/>
                    </a:lnTo>
                    <a:lnTo>
                      <a:pt x="473" y="680"/>
                    </a:lnTo>
                    <a:lnTo>
                      <a:pt x="477" y="680"/>
                    </a:lnTo>
                    <a:lnTo>
                      <a:pt x="483" y="678"/>
                    </a:lnTo>
                    <a:lnTo>
                      <a:pt x="491" y="680"/>
                    </a:lnTo>
                    <a:lnTo>
                      <a:pt x="499" y="682"/>
                    </a:lnTo>
                    <a:lnTo>
                      <a:pt x="509" y="688"/>
                    </a:lnTo>
                    <a:lnTo>
                      <a:pt x="507" y="682"/>
                    </a:lnTo>
                    <a:lnTo>
                      <a:pt x="505" y="674"/>
                    </a:lnTo>
                    <a:lnTo>
                      <a:pt x="505" y="672"/>
                    </a:lnTo>
                    <a:lnTo>
                      <a:pt x="507" y="668"/>
                    </a:lnTo>
                    <a:lnTo>
                      <a:pt x="511" y="666"/>
                    </a:lnTo>
                    <a:lnTo>
                      <a:pt x="511" y="662"/>
                    </a:lnTo>
                    <a:lnTo>
                      <a:pt x="511" y="658"/>
                    </a:lnTo>
                    <a:lnTo>
                      <a:pt x="509" y="654"/>
                    </a:lnTo>
                    <a:lnTo>
                      <a:pt x="505" y="650"/>
                    </a:lnTo>
                    <a:lnTo>
                      <a:pt x="499" y="646"/>
                    </a:lnTo>
                    <a:lnTo>
                      <a:pt x="495" y="642"/>
                    </a:lnTo>
                    <a:lnTo>
                      <a:pt x="491" y="636"/>
                    </a:lnTo>
                    <a:lnTo>
                      <a:pt x="489" y="626"/>
                    </a:lnTo>
                    <a:lnTo>
                      <a:pt x="485" y="606"/>
                    </a:lnTo>
                    <a:lnTo>
                      <a:pt x="481" y="596"/>
                    </a:lnTo>
                    <a:lnTo>
                      <a:pt x="475" y="588"/>
                    </a:lnTo>
                    <a:lnTo>
                      <a:pt x="467" y="582"/>
                    </a:lnTo>
                    <a:lnTo>
                      <a:pt x="457" y="580"/>
                    </a:lnTo>
                    <a:lnTo>
                      <a:pt x="453" y="580"/>
                    </a:lnTo>
                    <a:lnTo>
                      <a:pt x="451" y="578"/>
                    </a:lnTo>
                    <a:lnTo>
                      <a:pt x="449" y="570"/>
                    </a:lnTo>
                    <a:lnTo>
                      <a:pt x="451" y="564"/>
                    </a:lnTo>
                    <a:lnTo>
                      <a:pt x="455" y="558"/>
                    </a:lnTo>
                    <a:lnTo>
                      <a:pt x="465" y="550"/>
                    </a:lnTo>
                    <a:lnTo>
                      <a:pt x="463" y="550"/>
                    </a:lnTo>
                    <a:lnTo>
                      <a:pt x="469" y="546"/>
                    </a:lnTo>
                    <a:lnTo>
                      <a:pt x="471" y="544"/>
                    </a:lnTo>
                    <a:lnTo>
                      <a:pt x="471" y="540"/>
                    </a:lnTo>
                    <a:lnTo>
                      <a:pt x="471" y="534"/>
                    </a:lnTo>
                    <a:lnTo>
                      <a:pt x="469" y="530"/>
                    </a:lnTo>
                    <a:lnTo>
                      <a:pt x="463" y="520"/>
                    </a:lnTo>
                    <a:lnTo>
                      <a:pt x="477" y="512"/>
                    </a:lnTo>
                    <a:lnTo>
                      <a:pt x="485" y="504"/>
                    </a:lnTo>
                    <a:lnTo>
                      <a:pt x="487" y="502"/>
                    </a:lnTo>
                    <a:lnTo>
                      <a:pt x="489" y="498"/>
                    </a:lnTo>
                    <a:lnTo>
                      <a:pt x="487" y="496"/>
                    </a:lnTo>
                    <a:lnTo>
                      <a:pt x="483" y="492"/>
                    </a:lnTo>
                    <a:lnTo>
                      <a:pt x="481" y="488"/>
                    </a:lnTo>
                    <a:lnTo>
                      <a:pt x="479" y="482"/>
                    </a:lnTo>
                    <a:lnTo>
                      <a:pt x="479" y="476"/>
                    </a:lnTo>
                    <a:lnTo>
                      <a:pt x="491" y="474"/>
                    </a:lnTo>
                    <a:lnTo>
                      <a:pt x="497" y="466"/>
                    </a:lnTo>
                    <a:lnTo>
                      <a:pt x="503" y="452"/>
                    </a:lnTo>
                    <a:lnTo>
                      <a:pt x="505" y="438"/>
                    </a:lnTo>
                    <a:lnTo>
                      <a:pt x="507" y="424"/>
                    </a:lnTo>
                    <a:lnTo>
                      <a:pt x="531" y="420"/>
                    </a:lnTo>
                    <a:lnTo>
                      <a:pt x="559" y="418"/>
                    </a:lnTo>
                    <a:lnTo>
                      <a:pt x="553" y="208"/>
                    </a:lnTo>
                    <a:lnTo>
                      <a:pt x="142" y="0"/>
                    </a:lnTo>
                    <a:close/>
                  </a:path>
                </a:pathLst>
              </a:custGeom>
              <a:grpFill/>
              <a:ln w="3175" cmpd="sng">
                <a:solidFill>
                  <a:schemeClr val="accent5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GB" dirty="0"/>
              </a:p>
            </p:txBody>
          </p:sp>
          <p:sp>
            <p:nvSpPr>
              <p:cNvPr id="72" name="Niger"/>
              <p:cNvSpPr>
                <a:spLocks/>
              </p:cNvSpPr>
              <p:nvPr/>
            </p:nvSpPr>
            <p:spPr bwMode="auto">
              <a:xfrm>
                <a:off x="3968750" y="3059113"/>
                <a:ext cx="958850" cy="725487"/>
              </a:xfrm>
              <a:custGeom>
                <a:avLst/>
                <a:gdLst/>
                <a:ahLst/>
                <a:cxnLst>
                  <a:cxn ang="0">
                    <a:pos x="164" y="612"/>
                  </a:cxn>
                  <a:cxn ang="0">
                    <a:pos x="134" y="584"/>
                  </a:cxn>
                  <a:cxn ang="0">
                    <a:pos x="114" y="590"/>
                  </a:cxn>
                  <a:cxn ang="0">
                    <a:pos x="98" y="598"/>
                  </a:cxn>
                  <a:cxn ang="0">
                    <a:pos x="90" y="582"/>
                  </a:cxn>
                  <a:cxn ang="0">
                    <a:pos x="100" y="576"/>
                  </a:cxn>
                  <a:cxn ang="0">
                    <a:pos x="88" y="564"/>
                  </a:cxn>
                  <a:cxn ang="0">
                    <a:pos x="76" y="570"/>
                  </a:cxn>
                  <a:cxn ang="0">
                    <a:pos x="64" y="568"/>
                  </a:cxn>
                  <a:cxn ang="0">
                    <a:pos x="38" y="544"/>
                  </a:cxn>
                  <a:cxn ang="0">
                    <a:pos x="18" y="498"/>
                  </a:cxn>
                  <a:cxn ang="0">
                    <a:pos x="0" y="460"/>
                  </a:cxn>
                  <a:cxn ang="0">
                    <a:pos x="6" y="444"/>
                  </a:cxn>
                  <a:cxn ang="0">
                    <a:pos x="26" y="448"/>
                  </a:cxn>
                  <a:cxn ang="0">
                    <a:pos x="50" y="440"/>
                  </a:cxn>
                  <a:cxn ang="0">
                    <a:pos x="118" y="426"/>
                  </a:cxn>
                  <a:cxn ang="0">
                    <a:pos x="192" y="408"/>
                  </a:cxn>
                  <a:cxn ang="0">
                    <a:pos x="216" y="370"/>
                  </a:cxn>
                  <a:cxn ang="0">
                    <a:pos x="222" y="310"/>
                  </a:cxn>
                  <a:cxn ang="0">
                    <a:pos x="218" y="246"/>
                  </a:cxn>
                  <a:cxn ang="0">
                    <a:pos x="308" y="210"/>
                  </a:cxn>
                  <a:cxn ang="0">
                    <a:pos x="656" y="2"/>
                  </a:cxn>
                  <a:cxn ang="0">
                    <a:pos x="712" y="24"/>
                  </a:cxn>
                  <a:cxn ang="0">
                    <a:pos x="732" y="42"/>
                  </a:cxn>
                  <a:cxn ang="0">
                    <a:pos x="754" y="42"/>
                  </a:cxn>
                  <a:cxn ang="0">
                    <a:pos x="786" y="26"/>
                  </a:cxn>
                  <a:cxn ang="0">
                    <a:pos x="806" y="138"/>
                  </a:cxn>
                  <a:cxn ang="0">
                    <a:pos x="820" y="172"/>
                  </a:cxn>
                  <a:cxn ang="0">
                    <a:pos x="810" y="256"/>
                  </a:cxn>
                  <a:cxn ang="0">
                    <a:pos x="754" y="406"/>
                  </a:cxn>
                  <a:cxn ang="0">
                    <a:pos x="696" y="486"/>
                  </a:cxn>
                  <a:cxn ang="0">
                    <a:pos x="696" y="510"/>
                  </a:cxn>
                  <a:cxn ang="0">
                    <a:pos x="682" y="532"/>
                  </a:cxn>
                  <a:cxn ang="0">
                    <a:pos x="638" y="560"/>
                  </a:cxn>
                  <a:cxn ang="0">
                    <a:pos x="612" y="558"/>
                  </a:cxn>
                  <a:cxn ang="0">
                    <a:pos x="574" y="540"/>
                  </a:cxn>
                  <a:cxn ang="0">
                    <a:pos x="536" y="544"/>
                  </a:cxn>
                  <a:cxn ang="0">
                    <a:pos x="508" y="560"/>
                  </a:cxn>
                  <a:cxn ang="0">
                    <a:pos x="474" y="568"/>
                  </a:cxn>
                  <a:cxn ang="0">
                    <a:pos x="436" y="554"/>
                  </a:cxn>
                  <a:cxn ang="0">
                    <a:pos x="400" y="540"/>
                  </a:cxn>
                  <a:cxn ang="0">
                    <a:pos x="376" y="548"/>
                  </a:cxn>
                  <a:cxn ang="0">
                    <a:pos x="352" y="556"/>
                  </a:cxn>
                  <a:cxn ang="0">
                    <a:pos x="338" y="546"/>
                  </a:cxn>
                  <a:cxn ang="0">
                    <a:pos x="318" y="524"/>
                  </a:cxn>
                  <a:cxn ang="0">
                    <a:pos x="270" y="510"/>
                  </a:cxn>
                  <a:cxn ang="0">
                    <a:pos x="216" y="520"/>
                  </a:cxn>
                  <a:cxn ang="0">
                    <a:pos x="200" y="538"/>
                  </a:cxn>
                  <a:cxn ang="0">
                    <a:pos x="188" y="566"/>
                  </a:cxn>
                  <a:cxn ang="0">
                    <a:pos x="172" y="586"/>
                  </a:cxn>
                  <a:cxn ang="0">
                    <a:pos x="170" y="616"/>
                  </a:cxn>
                </a:cxnLst>
                <a:rect l="0" t="0" r="r" b="b"/>
                <a:pathLst>
                  <a:path w="820" h="620">
                    <a:moveTo>
                      <a:pt x="170" y="616"/>
                    </a:moveTo>
                    <a:lnTo>
                      <a:pt x="172" y="620"/>
                    </a:lnTo>
                    <a:lnTo>
                      <a:pt x="164" y="612"/>
                    </a:lnTo>
                    <a:lnTo>
                      <a:pt x="152" y="600"/>
                    </a:lnTo>
                    <a:lnTo>
                      <a:pt x="140" y="588"/>
                    </a:lnTo>
                    <a:lnTo>
                      <a:pt x="134" y="584"/>
                    </a:lnTo>
                    <a:lnTo>
                      <a:pt x="130" y="582"/>
                    </a:lnTo>
                    <a:lnTo>
                      <a:pt x="124" y="584"/>
                    </a:lnTo>
                    <a:lnTo>
                      <a:pt x="114" y="590"/>
                    </a:lnTo>
                    <a:lnTo>
                      <a:pt x="106" y="596"/>
                    </a:lnTo>
                    <a:lnTo>
                      <a:pt x="102" y="600"/>
                    </a:lnTo>
                    <a:lnTo>
                      <a:pt x="98" y="598"/>
                    </a:lnTo>
                    <a:lnTo>
                      <a:pt x="94" y="596"/>
                    </a:lnTo>
                    <a:lnTo>
                      <a:pt x="90" y="590"/>
                    </a:lnTo>
                    <a:lnTo>
                      <a:pt x="90" y="582"/>
                    </a:lnTo>
                    <a:lnTo>
                      <a:pt x="94" y="584"/>
                    </a:lnTo>
                    <a:lnTo>
                      <a:pt x="102" y="582"/>
                    </a:lnTo>
                    <a:lnTo>
                      <a:pt x="100" y="576"/>
                    </a:lnTo>
                    <a:lnTo>
                      <a:pt x="98" y="570"/>
                    </a:lnTo>
                    <a:lnTo>
                      <a:pt x="94" y="566"/>
                    </a:lnTo>
                    <a:lnTo>
                      <a:pt x="88" y="564"/>
                    </a:lnTo>
                    <a:lnTo>
                      <a:pt x="84" y="566"/>
                    </a:lnTo>
                    <a:lnTo>
                      <a:pt x="80" y="568"/>
                    </a:lnTo>
                    <a:lnTo>
                      <a:pt x="76" y="570"/>
                    </a:lnTo>
                    <a:lnTo>
                      <a:pt x="72" y="570"/>
                    </a:lnTo>
                    <a:lnTo>
                      <a:pt x="68" y="570"/>
                    </a:lnTo>
                    <a:lnTo>
                      <a:pt x="64" y="568"/>
                    </a:lnTo>
                    <a:lnTo>
                      <a:pt x="52" y="560"/>
                    </a:lnTo>
                    <a:lnTo>
                      <a:pt x="44" y="552"/>
                    </a:lnTo>
                    <a:lnTo>
                      <a:pt x="38" y="544"/>
                    </a:lnTo>
                    <a:lnTo>
                      <a:pt x="54" y="536"/>
                    </a:lnTo>
                    <a:lnTo>
                      <a:pt x="38" y="520"/>
                    </a:lnTo>
                    <a:lnTo>
                      <a:pt x="18" y="498"/>
                    </a:lnTo>
                    <a:lnTo>
                      <a:pt x="10" y="486"/>
                    </a:lnTo>
                    <a:lnTo>
                      <a:pt x="4" y="474"/>
                    </a:lnTo>
                    <a:lnTo>
                      <a:pt x="0" y="460"/>
                    </a:lnTo>
                    <a:lnTo>
                      <a:pt x="0" y="452"/>
                    </a:lnTo>
                    <a:lnTo>
                      <a:pt x="2" y="446"/>
                    </a:lnTo>
                    <a:lnTo>
                      <a:pt x="6" y="444"/>
                    </a:lnTo>
                    <a:lnTo>
                      <a:pt x="8" y="444"/>
                    </a:lnTo>
                    <a:lnTo>
                      <a:pt x="16" y="444"/>
                    </a:lnTo>
                    <a:lnTo>
                      <a:pt x="26" y="448"/>
                    </a:lnTo>
                    <a:lnTo>
                      <a:pt x="36" y="448"/>
                    </a:lnTo>
                    <a:lnTo>
                      <a:pt x="44" y="446"/>
                    </a:lnTo>
                    <a:lnTo>
                      <a:pt x="50" y="440"/>
                    </a:lnTo>
                    <a:lnTo>
                      <a:pt x="62" y="428"/>
                    </a:lnTo>
                    <a:lnTo>
                      <a:pt x="118" y="428"/>
                    </a:lnTo>
                    <a:lnTo>
                      <a:pt x="118" y="426"/>
                    </a:lnTo>
                    <a:lnTo>
                      <a:pt x="162" y="426"/>
                    </a:lnTo>
                    <a:lnTo>
                      <a:pt x="178" y="418"/>
                    </a:lnTo>
                    <a:lnTo>
                      <a:pt x="192" y="408"/>
                    </a:lnTo>
                    <a:lnTo>
                      <a:pt x="202" y="398"/>
                    </a:lnTo>
                    <a:lnTo>
                      <a:pt x="210" y="384"/>
                    </a:lnTo>
                    <a:lnTo>
                      <a:pt x="216" y="370"/>
                    </a:lnTo>
                    <a:lnTo>
                      <a:pt x="220" y="352"/>
                    </a:lnTo>
                    <a:lnTo>
                      <a:pt x="222" y="332"/>
                    </a:lnTo>
                    <a:lnTo>
                      <a:pt x="222" y="310"/>
                    </a:lnTo>
                    <a:lnTo>
                      <a:pt x="220" y="286"/>
                    </a:lnTo>
                    <a:lnTo>
                      <a:pt x="218" y="266"/>
                    </a:lnTo>
                    <a:lnTo>
                      <a:pt x="218" y="246"/>
                    </a:lnTo>
                    <a:lnTo>
                      <a:pt x="220" y="236"/>
                    </a:lnTo>
                    <a:lnTo>
                      <a:pt x="222" y="226"/>
                    </a:lnTo>
                    <a:lnTo>
                      <a:pt x="308" y="210"/>
                    </a:lnTo>
                    <a:lnTo>
                      <a:pt x="402" y="132"/>
                    </a:lnTo>
                    <a:lnTo>
                      <a:pt x="634" y="0"/>
                    </a:lnTo>
                    <a:lnTo>
                      <a:pt x="656" y="2"/>
                    </a:lnTo>
                    <a:lnTo>
                      <a:pt x="674" y="8"/>
                    </a:lnTo>
                    <a:lnTo>
                      <a:pt x="708" y="20"/>
                    </a:lnTo>
                    <a:lnTo>
                      <a:pt x="712" y="24"/>
                    </a:lnTo>
                    <a:lnTo>
                      <a:pt x="716" y="26"/>
                    </a:lnTo>
                    <a:lnTo>
                      <a:pt x="724" y="34"/>
                    </a:lnTo>
                    <a:lnTo>
                      <a:pt x="732" y="42"/>
                    </a:lnTo>
                    <a:lnTo>
                      <a:pt x="736" y="44"/>
                    </a:lnTo>
                    <a:lnTo>
                      <a:pt x="742" y="44"/>
                    </a:lnTo>
                    <a:lnTo>
                      <a:pt x="754" y="42"/>
                    </a:lnTo>
                    <a:lnTo>
                      <a:pt x="766" y="38"/>
                    </a:lnTo>
                    <a:lnTo>
                      <a:pt x="778" y="32"/>
                    </a:lnTo>
                    <a:lnTo>
                      <a:pt x="786" y="26"/>
                    </a:lnTo>
                    <a:lnTo>
                      <a:pt x="786" y="112"/>
                    </a:lnTo>
                    <a:lnTo>
                      <a:pt x="794" y="122"/>
                    </a:lnTo>
                    <a:lnTo>
                      <a:pt x="806" y="138"/>
                    </a:lnTo>
                    <a:lnTo>
                      <a:pt x="816" y="156"/>
                    </a:lnTo>
                    <a:lnTo>
                      <a:pt x="820" y="168"/>
                    </a:lnTo>
                    <a:lnTo>
                      <a:pt x="820" y="172"/>
                    </a:lnTo>
                    <a:lnTo>
                      <a:pt x="816" y="176"/>
                    </a:lnTo>
                    <a:lnTo>
                      <a:pt x="810" y="182"/>
                    </a:lnTo>
                    <a:lnTo>
                      <a:pt x="810" y="256"/>
                    </a:lnTo>
                    <a:lnTo>
                      <a:pt x="798" y="350"/>
                    </a:lnTo>
                    <a:lnTo>
                      <a:pt x="776" y="376"/>
                    </a:lnTo>
                    <a:lnTo>
                      <a:pt x="754" y="406"/>
                    </a:lnTo>
                    <a:lnTo>
                      <a:pt x="708" y="468"/>
                    </a:lnTo>
                    <a:lnTo>
                      <a:pt x="698" y="480"/>
                    </a:lnTo>
                    <a:lnTo>
                      <a:pt x="696" y="486"/>
                    </a:lnTo>
                    <a:lnTo>
                      <a:pt x="694" y="492"/>
                    </a:lnTo>
                    <a:lnTo>
                      <a:pt x="694" y="502"/>
                    </a:lnTo>
                    <a:lnTo>
                      <a:pt x="696" y="510"/>
                    </a:lnTo>
                    <a:lnTo>
                      <a:pt x="704" y="524"/>
                    </a:lnTo>
                    <a:lnTo>
                      <a:pt x="692" y="526"/>
                    </a:lnTo>
                    <a:lnTo>
                      <a:pt x="682" y="532"/>
                    </a:lnTo>
                    <a:lnTo>
                      <a:pt x="664" y="544"/>
                    </a:lnTo>
                    <a:lnTo>
                      <a:pt x="646" y="556"/>
                    </a:lnTo>
                    <a:lnTo>
                      <a:pt x="638" y="560"/>
                    </a:lnTo>
                    <a:lnTo>
                      <a:pt x="630" y="560"/>
                    </a:lnTo>
                    <a:lnTo>
                      <a:pt x="620" y="560"/>
                    </a:lnTo>
                    <a:lnTo>
                      <a:pt x="612" y="558"/>
                    </a:lnTo>
                    <a:lnTo>
                      <a:pt x="598" y="550"/>
                    </a:lnTo>
                    <a:lnTo>
                      <a:pt x="582" y="542"/>
                    </a:lnTo>
                    <a:lnTo>
                      <a:pt x="574" y="540"/>
                    </a:lnTo>
                    <a:lnTo>
                      <a:pt x="562" y="538"/>
                    </a:lnTo>
                    <a:lnTo>
                      <a:pt x="548" y="540"/>
                    </a:lnTo>
                    <a:lnTo>
                      <a:pt x="536" y="544"/>
                    </a:lnTo>
                    <a:lnTo>
                      <a:pt x="526" y="548"/>
                    </a:lnTo>
                    <a:lnTo>
                      <a:pt x="516" y="554"/>
                    </a:lnTo>
                    <a:lnTo>
                      <a:pt x="508" y="560"/>
                    </a:lnTo>
                    <a:lnTo>
                      <a:pt x="498" y="564"/>
                    </a:lnTo>
                    <a:lnTo>
                      <a:pt x="488" y="568"/>
                    </a:lnTo>
                    <a:lnTo>
                      <a:pt x="474" y="568"/>
                    </a:lnTo>
                    <a:lnTo>
                      <a:pt x="462" y="568"/>
                    </a:lnTo>
                    <a:lnTo>
                      <a:pt x="452" y="564"/>
                    </a:lnTo>
                    <a:lnTo>
                      <a:pt x="436" y="554"/>
                    </a:lnTo>
                    <a:lnTo>
                      <a:pt x="420" y="546"/>
                    </a:lnTo>
                    <a:lnTo>
                      <a:pt x="410" y="542"/>
                    </a:lnTo>
                    <a:lnTo>
                      <a:pt x="400" y="540"/>
                    </a:lnTo>
                    <a:lnTo>
                      <a:pt x="394" y="542"/>
                    </a:lnTo>
                    <a:lnTo>
                      <a:pt x="388" y="544"/>
                    </a:lnTo>
                    <a:lnTo>
                      <a:pt x="376" y="548"/>
                    </a:lnTo>
                    <a:lnTo>
                      <a:pt x="366" y="554"/>
                    </a:lnTo>
                    <a:lnTo>
                      <a:pt x="360" y="556"/>
                    </a:lnTo>
                    <a:lnTo>
                      <a:pt x="352" y="556"/>
                    </a:lnTo>
                    <a:lnTo>
                      <a:pt x="348" y="556"/>
                    </a:lnTo>
                    <a:lnTo>
                      <a:pt x="344" y="554"/>
                    </a:lnTo>
                    <a:lnTo>
                      <a:pt x="338" y="546"/>
                    </a:lnTo>
                    <a:lnTo>
                      <a:pt x="328" y="530"/>
                    </a:lnTo>
                    <a:lnTo>
                      <a:pt x="324" y="526"/>
                    </a:lnTo>
                    <a:lnTo>
                      <a:pt x="318" y="524"/>
                    </a:lnTo>
                    <a:lnTo>
                      <a:pt x="302" y="518"/>
                    </a:lnTo>
                    <a:lnTo>
                      <a:pt x="284" y="512"/>
                    </a:lnTo>
                    <a:lnTo>
                      <a:pt x="270" y="510"/>
                    </a:lnTo>
                    <a:lnTo>
                      <a:pt x="246" y="512"/>
                    </a:lnTo>
                    <a:lnTo>
                      <a:pt x="226" y="516"/>
                    </a:lnTo>
                    <a:lnTo>
                      <a:pt x="216" y="520"/>
                    </a:lnTo>
                    <a:lnTo>
                      <a:pt x="208" y="524"/>
                    </a:lnTo>
                    <a:lnTo>
                      <a:pt x="204" y="530"/>
                    </a:lnTo>
                    <a:lnTo>
                      <a:pt x="200" y="538"/>
                    </a:lnTo>
                    <a:lnTo>
                      <a:pt x="198" y="552"/>
                    </a:lnTo>
                    <a:lnTo>
                      <a:pt x="192" y="562"/>
                    </a:lnTo>
                    <a:lnTo>
                      <a:pt x="188" y="566"/>
                    </a:lnTo>
                    <a:lnTo>
                      <a:pt x="182" y="572"/>
                    </a:lnTo>
                    <a:lnTo>
                      <a:pt x="176" y="578"/>
                    </a:lnTo>
                    <a:lnTo>
                      <a:pt x="172" y="586"/>
                    </a:lnTo>
                    <a:lnTo>
                      <a:pt x="170" y="600"/>
                    </a:lnTo>
                    <a:lnTo>
                      <a:pt x="168" y="620"/>
                    </a:lnTo>
                    <a:lnTo>
                      <a:pt x="170" y="616"/>
                    </a:lnTo>
                    <a:close/>
                  </a:path>
                </a:pathLst>
              </a:custGeom>
              <a:grpFill/>
              <a:ln w="3175" cmpd="sng">
                <a:solidFill>
                  <a:schemeClr val="accent5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GB" dirty="0"/>
              </a:p>
            </p:txBody>
          </p:sp>
          <p:sp>
            <p:nvSpPr>
              <p:cNvPr id="73" name="Sudan"/>
              <p:cNvSpPr>
                <a:spLocks/>
              </p:cNvSpPr>
              <p:nvPr/>
            </p:nvSpPr>
            <p:spPr bwMode="auto">
              <a:xfrm>
                <a:off x="5305425" y="3051175"/>
                <a:ext cx="998537" cy="1257300"/>
              </a:xfrm>
              <a:custGeom>
                <a:avLst/>
                <a:gdLst/>
                <a:ahLst/>
                <a:cxnLst>
                  <a:cxn ang="0">
                    <a:pos x="562" y="70"/>
                  </a:cxn>
                  <a:cxn ang="0">
                    <a:pos x="592" y="78"/>
                  </a:cxn>
                  <a:cxn ang="0">
                    <a:pos x="604" y="56"/>
                  </a:cxn>
                  <a:cxn ang="0">
                    <a:pos x="638" y="46"/>
                  </a:cxn>
                  <a:cxn ang="0">
                    <a:pos x="686" y="0"/>
                  </a:cxn>
                  <a:cxn ang="0">
                    <a:pos x="740" y="50"/>
                  </a:cxn>
                  <a:cxn ang="0">
                    <a:pos x="772" y="116"/>
                  </a:cxn>
                  <a:cxn ang="0">
                    <a:pos x="802" y="228"/>
                  </a:cxn>
                  <a:cxn ang="0">
                    <a:pos x="852" y="264"/>
                  </a:cxn>
                  <a:cxn ang="0">
                    <a:pos x="842" y="294"/>
                  </a:cxn>
                  <a:cxn ang="0">
                    <a:pos x="786" y="334"/>
                  </a:cxn>
                  <a:cxn ang="0">
                    <a:pos x="776" y="384"/>
                  </a:cxn>
                  <a:cxn ang="0">
                    <a:pos x="764" y="460"/>
                  </a:cxn>
                  <a:cxn ang="0">
                    <a:pos x="758" y="514"/>
                  </a:cxn>
                  <a:cxn ang="0">
                    <a:pos x="756" y="560"/>
                  </a:cxn>
                  <a:cxn ang="0">
                    <a:pos x="730" y="574"/>
                  </a:cxn>
                  <a:cxn ang="0">
                    <a:pos x="710" y="610"/>
                  </a:cxn>
                  <a:cxn ang="0">
                    <a:pos x="694" y="672"/>
                  </a:cxn>
                  <a:cxn ang="0">
                    <a:pos x="668" y="682"/>
                  </a:cxn>
                  <a:cxn ang="0">
                    <a:pos x="658" y="736"/>
                  </a:cxn>
                  <a:cxn ang="0">
                    <a:pos x="642" y="800"/>
                  </a:cxn>
                  <a:cxn ang="0">
                    <a:pos x="608" y="820"/>
                  </a:cxn>
                  <a:cxn ang="0">
                    <a:pos x="606" y="838"/>
                  </a:cxn>
                  <a:cxn ang="0">
                    <a:pos x="666" y="868"/>
                  </a:cxn>
                  <a:cxn ang="0">
                    <a:pos x="706" y="928"/>
                  </a:cxn>
                  <a:cxn ang="0">
                    <a:pos x="728" y="960"/>
                  </a:cxn>
                  <a:cxn ang="0">
                    <a:pos x="754" y="978"/>
                  </a:cxn>
                  <a:cxn ang="0">
                    <a:pos x="680" y="1008"/>
                  </a:cxn>
                  <a:cxn ang="0">
                    <a:pos x="626" y="1056"/>
                  </a:cxn>
                  <a:cxn ang="0">
                    <a:pos x="562" y="1066"/>
                  </a:cxn>
                  <a:cxn ang="0">
                    <a:pos x="520" y="1060"/>
                  </a:cxn>
                  <a:cxn ang="0">
                    <a:pos x="482" y="1074"/>
                  </a:cxn>
                  <a:cxn ang="0">
                    <a:pos x="474" y="1058"/>
                  </a:cxn>
                  <a:cxn ang="0">
                    <a:pos x="448" y="1046"/>
                  </a:cxn>
                  <a:cxn ang="0">
                    <a:pos x="420" y="1018"/>
                  </a:cxn>
                  <a:cxn ang="0">
                    <a:pos x="406" y="1032"/>
                  </a:cxn>
                  <a:cxn ang="0">
                    <a:pos x="374" y="1026"/>
                  </a:cxn>
                  <a:cxn ang="0">
                    <a:pos x="346" y="1036"/>
                  </a:cxn>
                  <a:cxn ang="0">
                    <a:pos x="308" y="1000"/>
                  </a:cxn>
                  <a:cxn ang="0">
                    <a:pos x="294" y="974"/>
                  </a:cxn>
                  <a:cxn ang="0">
                    <a:pos x="256" y="942"/>
                  </a:cxn>
                  <a:cxn ang="0">
                    <a:pos x="238" y="902"/>
                  </a:cxn>
                  <a:cxn ang="0">
                    <a:pos x="182" y="858"/>
                  </a:cxn>
                  <a:cxn ang="0">
                    <a:pos x="162" y="832"/>
                  </a:cxn>
                  <a:cxn ang="0">
                    <a:pos x="126" y="814"/>
                  </a:cxn>
                  <a:cxn ang="0">
                    <a:pos x="94" y="794"/>
                  </a:cxn>
                  <a:cxn ang="0">
                    <a:pos x="98" y="758"/>
                  </a:cxn>
                  <a:cxn ang="0">
                    <a:pos x="78" y="712"/>
                  </a:cxn>
                  <a:cxn ang="0">
                    <a:pos x="58" y="672"/>
                  </a:cxn>
                  <a:cxn ang="0">
                    <a:pos x="56" y="654"/>
                  </a:cxn>
                  <a:cxn ang="0">
                    <a:pos x="36" y="610"/>
                  </a:cxn>
                  <a:cxn ang="0">
                    <a:pos x="4" y="584"/>
                  </a:cxn>
                  <a:cxn ang="0">
                    <a:pos x="16" y="554"/>
                  </a:cxn>
                  <a:cxn ang="0">
                    <a:pos x="22" y="538"/>
                  </a:cxn>
                  <a:cxn ang="0">
                    <a:pos x="38" y="506"/>
                  </a:cxn>
                  <a:cxn ang="0">
                    <a:pos x="30" y="486"/>
                  </a:cxn>
                  <a:cxn ang="0">
                    <a:pos x="56" y="442"/>
                  </a:cxn>
                  <a:cxn ang="0">
                    <a:pos x="104" y="212"/>
                  </a:cxn>
                </a:cxnLst>
                <a:rect l="0" t="0" r="r" b="b"/>
                <a:pathLst>
                  <a:path w="854" h="1074">
                    <a:moveTo>
                      <a:pt x="104" y="212"/>
                    </a:moveTo>
                    <a:lnTo>
                      <a:pt x="104" y="188"/>
                    </a:lnTo>
                    <a:lnTo>
                      <a:pt x="154" y="188"/>
                    </a:lnTo>
                    <a:lnTo>
                      <a:pt x="148" y="80"/>
                    </a:lnTo>
                    <a:lnTo>
                      <a:pt x="562" y="70"/>
                    </a:lnTo>
                    <a:lnTo>
                      <a:pt x="570" y="72"/>
                    </a:lnTo>
                    <a:lnTo>
                      <a:pt x="576" y="76"/>
                    </a:lnTo>
                    <a:lnTo>
                      <a:pt x="580" y="78"/>
                    </a:lnTo>
                    <a:lnTo>
                      <a:pt x="588" y="78"/>
                    </a:lnTo>
                    <a:lnTo>
                      <a:pt x="592" y="78"/>
                    </a:lnTo>
                    <a:lnTo>
                      <a:pt x="596" y="76"/>
                    </a:lnTo>
                    <a:lnTo>
                      <a:pt x="598" y="70"/>
                    </a:lnTo>
                    <a:lnTo>
                      <a:pt x="600" y="62"/>
                    </a:lnTo>
                    <a:lnTo>
                      <a:pt x="602" y="58"/>
                    </a:lnTo>
                    <a:lnTo>
                      <a:pt x="604" y="56"/>
                    </a:lnTo>
                    <a:lnTo>
                      <a:pt x="610" y="54"/>
                    </a:lnTo>
                    <a:lnTo>
                      <a:pt x="618" y="52"/>
                    </a:lnTo>
                    <a:lnTo>
                      <a:pt x="626" y="52"/>
                    </a:lnTo>
                    <a:lnTo>
                      <a:pt x="632" y="50"/>
                    </a:lnTo>
                    <a:lnTo>
                      <a:pt x="638" y="46"/>
                    </a:lnTo>
                    <a:lnTo>
                      <a:pt x="640" y="42"/>
                    </a:lnTo>
                    <a:lnTo>
                      <a:pt x="646" y="28"/>
                    </a:lnTo>
                    <a:lnTo>
                      <a:pt x="654" y="20"/>
                    </a:lnTo>
                    <a:lnTo>
                      <a:pt x="664" y="12"/>
                    </a:lnTo>
                    <a:lnTo>
                      <a:pt x="686" y="0"/>
                    </a:lnTo>
                    <a:lnTo>
                      <a:pt x="692" y="10"/>
                    </a:lnTo>
                    <a:lnTo>
                      <a:pt x="700" y="16"/>
                    </a:lnTo>
                    <a:lnTo>
                      <a:pt x="710" y="20"/>
                    </a:lnTo>
                    <a:lnTo>
                      <a:pt x="718" y="26"/>
                    </a:lnTo>
                    <a:lnTo>
                      <a:pt x="740" y="50"/>
                    </a:lnTo>
                    <a:lnTo>
                      <a:pt x="750" y="60"/>
                    </a:lnTo>
                    <a:lnTo>
                      <a:pt x="758" y="72"/>
                    </a:lnTo>
                    <a:lnTo>
                      <a:pt x="764" y="86"/>
                    </a:lnTo>
                    <a:lnTo>
                      <a:pt x="770" y="100"/>
                    </a:lnTo>
                    <a:lnTo>
                      <a:pt x="772" y="116"/>
                    </a:lnTo>
                    <a:lnTo>
                      <a:pt x="774" y="134"/>
                    </a:lnTo>
                    <a:lnTo>
                      <a:pt x="778" y="158"/>
                    </a:lnTo>
                    <a:lnTo>
                      <a:pt x="786" y="188"/>
                    </a:lnTo>
                    <a:lnTo>
                      <a:pt x="796" y="218"/>
                    </a:lnTo>
                    <a:lnTo>
                      <a:pt x="802" y="228"/>
                    </a:lnTo>
                    <a:lnTo>
                      <a:pt x="806" y="234"/>
                    </a:lnTo>
                    <a:lnTo>
                      <a:pt x="818" y="242"/>
                    </a:lnTo>
                    <a:lnTo>
                      <a:pt x="834" y="250"/>
                    </a:lnTo>
                    <a:lnTo>
                      <a:pt x="848" y="258"/>
                    </a:lnTo>
                    <a:lnTo>
                      <a:pt x="852" y="264"/>
                    </a:lnTo>
                    <a:lnTo>
                      <a:pt x="854" y="268"/>
                    </a:lnTo>
                    <a:lnTo>
                      <a:pt x="854" y="276"/>
                    </a:lnTo>
                    <a:lnTo>
                      <a:pt x="850" y="284"/>
                    </a:lnTo>
                    <a:lnTo>
                      <a:pt x="848" y="290"/>
                    </a:lnTo>
                    <a:lnTo>
                      <a:pt x="842" y="294"/>
                    </a:lnTo>
                    <a:lnTo>
                      <a:pt x="830" y="304"/>
                    </a:lnTo>
                    <a:lnTo>
                      <a:pt x="816" y="312"/>
                    </a:lnTo>
                    <a:lnTo>
                      <a:pt x="802" y="320"/>
                    </a:lnTo>
                    <a:lnTo>
                      <a:pt x="790" y="328"/>
                    </a:lnTo>
                    <a:lnTo>
                      <a:pt x="786" y="334"/>
                    </a:lnTo>
                    <a:lnTo>
                      <a:pt x="782" y="340"/>
                    </a:lnTo>
                    <a:lnTo>
                      <a:pt x="778" y="346"/>
                    </a:lnTo>
                    <a:lnTo>
                      <a:pt x="778" y="354"/>
                    </a:lnTo>
                    <a:lnTo>
                      <a:pt x="778" y="370"/>
                    </a:lnTo>
                    <a:lnTo>
                      <a:pt x="776" y="384"/>
                    </a:lnTo>
                    <a:lnTo>
                      <a:pt x="770" y="400"/>
                    </a:lnTo>
                    <a:lnTo>
                      <a:pt x="764" y="418"/>
                    </a:lnTo>
                    <a:lnTo>
                      <a:pt x="762" y="434"/>
                    </a:lnTo>
                    <a:lnTo>
                      <a:pt x="762" y="446"/>
                    </a:lnTo>
                    <a:lnTo>
                      <a:pt x="764" y="460"/>
                    </a:lnTo>
                    <a:lnTo>
                      <a:pt x="766" y="472"/>
                    </a:lnTo>
                    <a:lnTo>
                      <a:pt x="768" y="482"/>
                    </a:lnTo>
                    <a:lnTo>
                      <a:pt x="766" y="494"/>
                    </a:lnTo>
                    <a:lnTo>
                      <a:pt x="762" y="506"/>
                    </a:lnTo>
                    <a:lnTo>
                      <a:pt x="758" y="514"/>
                    </a:lnTo>
                    <a:lnTo>
                      <a:pt x="756" y="522"/>
                    </a:lnTo>
                    <a:lnTo>
                      <a:pt x="756" y="534"/>
                    </a:lnTo>
                    <a:lnTo>
                      <a:pt x="758" y="544"/>
                    </a:lnTo>
                    <a:lnTo>
                      <a:pt x="758" y="554"/>
                    </a:lnTo>
                    <a:lnTo>
                      <a:pt x="756" y="560"/>
                    </a:lnTo>
                    <a:lnTo>
                      <a:pt x="754" y="564"/>
                    </a:lnTo>
                    <a:lnTo>
                      <a:pt x="750" y="566"/>
                    </a:lnTo>
                    <a:lnTo>
                      <a:pt x="744" y="568"/>
                    </a:lnTo>
                    <a:lnTo>
                      <a:pt x="736" y="568"/>
                    </a:lnTo>
                    <a:lnTo>
                      <a:pt x="730" y="574"/>
                    </a:lnTo>
                    <a:lnTo>
                      <a:pt x="726" y="580"/>
                    </a:lnTo>
                    <a:lnTo>
                      <a:pt x="724" y="586"/>
                    </a:lnTo>
                    <a:lnTo>
                      <a:pt x="720" y="592"/>
                    </a:lnTo>
                    <a:lnTo>
                      <a:pt x="714" y="602"/>
                    </a:lnTo>
                    <a:lnTo>
                      <a:pt x="710" y="610"/>
                    </a:lnTo>
                    <a:lnTo>
                      <a:pt x="704" y="628"/>
                    </a:lnTo>
                    <a:lnTo>
                      <a:pt x="702" y="648"/>
                    </a:lnTo>
                    <a:lnTo>
                      <a:pt x="700" y="660"/>
                    </a:lnTo>
                    <a:lnTo>
                      <a:pt x="696" y="670"/>
                    </a:lnTo>
                    <a:lnTo>
                      <a:pt x="694" y="672"/>
                    </a:lnTo>
                    <a:lnTo>
                      <a:pt x="690" y="672"/>
                    </a:lnTo>
                    <a:lnTo>
                      <a:pt x="682" y="674"/>
                    </a:lnTo>
                    <a:lnTo>
                      <a:pt x="676" y="676"/>
                    </a:lnTo>
                    <a:lnTo>
                      <a:pt x="672" y="678"/>
                    </a:lnTo>
                    <a:lnTo>
                      <a:pt x="668" y="682"/>
                    </a:lnTo>
                    <a:lnTo>
                      <a:pt x="668" y="688"/>
                    </a:lnTo>
                    <a:lnTo>
                      <a:pt x="668" y="704"/>
                    </a:lnTo>
                    <a:lnTo>
                      <a:pt x="664" y="716"/>
                    </a:lnTo>
                    <a:lnTo>
                      <a:pt x="660" y="726"/>
                    </a:lnTo>
                    <a:lnTo>
                      <a:pt x="658" y="736"/>
                    </a:lnTo>
                    <a:lnTo>
                      <a:pt x="656" y="746"/>
                    </a:lnTo>
                    <a:lnTo>
                      <a:pt x="656" y="782"/>
                    </a:lnTo>
                    <a:lnTo>
                      <a:pt x="654" y="792"/>
                    </a:lnTo>
                    <a:lnTo>
                      <a:pt x="648" y="798"/>
                    </a:lnTo>
                    <a:lnTo>
                      <a:pt x="642" y="800"/>
                    </a:lnTo>
                    <a:lnTo>
                      <a:pt x="632" y="802"/>
                    </a:lnTo>
                    <a:lnTo>
                      <a:pt x="618" y="806"/>
                    </a:lnTo>
                    <a:lnTo>
                      <a:pt x="612" y="810"/>
                    </a:lnTo>
                    <a:lnTo>
                      <a:pt x="610" y="816"/>
                    </a:lnTo>
                    <a:lnTo>
                      <a:pt x="608" y="820"/>
                    </a:lnTo>
                    <a:lnTo>
                      <a:pt x="606" y="824"/>
                    </a:lnTo>
                    <a:lnTo>
                      <a:pt x="604" y="826"/>
                    </a:lnTo>
                    <a:lnTo>
                      <a:pt x="602" y="830"/>
                    </a:lnTo>
                    <a:lnTo>
                      <a:pt x="604" y="834"/>
                    </a:lnTo>
                    <a:lnTo>
                      <a:pt x="606" y="838"/>
                    </a:lnTo>
                    <a:lnTo>
                      <a:pt x="614" y="838"/>
                    </a:lnTo>
                    <a:lnTo>
                      <a:pt x="624" y="838"/>
                    </a:lnTo>
                    <a:lnTo>
                      <a:pt x="632" y="840"/>
                    </a:lnTo>
                    <a:lnTo>
                      <a:pt x="648" y="852"/>
                    </a:lnTo>
                    <a:lnTo>
                      <a:pt x="666" y="868"/>
                    </a:lnTo>
                    <a:lnTo>
                      <a:pt x="682" y="884"/>
                    </a:lnTo>
                    <a:lnTo>
                      <a:pt x="696" y="900"/>
                    </a:lnTo>
                    <a:lnTo>
                      <a:pt x="700" y="906"/>
                    </a:lnTo>
                    <a:lnTo>
                      <a:pt x="702" y="914"/>
                    </a:lnTo>
                    <a:lnTo>
                      <a:pt x="706" y="928"/>
                    </a:lnTo>
                    <a:lnTo>
                      <a:pt x="708" y="942"/>
                    </a:lnTo>
                    <a:lnTo>
                      <a:pt x="712" y="948"/>
                    </a:lnTo>
                    <a:lnTo>
                      <a:pt x="716" y="954"/>
                    </a:lnTo>
                    <a:lnTo>
                      <a:pt x="722" y="960"/>
                    </a:lnTo>
                    <a:lnTo>
                      <a:pt x="728" y="960"/>
                    </a:lnTo>
                    <a:lnTo>
                      <a:pt x="736" y="962"/>
                    </a:lnTo>
                    <a:lnTo>
                      <a:pt x="744" y="962"/>
                    </a:lnTo>
                    <a:lnTo>
                      <a:pt x="748" y="964"/>
                    </a:lnTo>
                    <a:lnTo>
                      <a:pt x="750" y="968"/>
                    </a:lnTo>
                    <a:lnTo>
                      <a:pt x="754" y="978"/>
                    </a:lnTo>
                    <a:lnTo>
                      <a:pt x="756" y="988"/>
                    </a:lnTo>
                    <a:lnTo>
                      <a:pt x="756" y="996"/>
                    </a:lnTo>
                    <a:lnTo>
                      <a:pt x="758" y="1002"/>
                    </a:lnTo>
                    <a:lnTo>
                      <a:pt x="760" y="1008"/>
                    </a:lnTo>
                    <a:lnTo>
                      <a:pt x="680" y="1008"/>
                    </a:lnTo>
                    <a:lnTo>
                      <a:pt x="670" y="1020"/>
                    </a:lnTo>
                    <a:lnTo>
                      <a:pt x="654" y="1036"/>
                    </a:lnTo>
                    <a:lnTo>
                      <a:pt x="638" y="1050"/>
                    </a:lnTo>
                    <a:lnTo>
                      <a:pt x="632" y="1054"/>
                    </a:lnTo>
                    <a:lnTo>
                      <a:pt x="626" y="1056"/>
                    </a:lnTo>
                    <a:lnTo>
                      <a:pt x="608" y="1056"/>
                    </a:lnTo>
                    <a:lnTo>
                      <a:pt x="598" y="1058"/>
                    </a:lnTo>
                    <a:lnTo>
                      <a:pt x="586" y="1062"/>
                    </a:lnTo>
                    <a:lnTo>
                      <a:pt x="574" y="1066"/>
                    </a:lnTo>
                    <a:lnTo>
                      <a:pt x="562" y="1066"/>
                    </a:lnTo>
                    <a:lnTo>
                      <a:pt x="556" y="1066"/>
                    </a:lnTo>
                    <a:lnTo>
                      <a:pt x="548" y="1062"/>
                    </a:lnTo>
                    <a:lnTo>
                      <a:pt x="540" y="1060"/>
                    </a:lnTo>
                    <a:lnTo>
                      <a:pt x="530" y="1058"/>
                    </a:lnTo>
                    <a:lnTo>
                      <a:pt x="520" y="1060"/>
                    </a:lnTo>
                    <a:lnTo>
                      <a:pt x="514" y="1062"/>
                    </a:lnTo>
                    <a:lnTo>
                      <a:pt x="502" y="1066"/>
                    </a:lnTo>
                    <a:lnTo>
                      <a:pt x="492" y="1072"/>
                    </a:lnTo>
                    <a:lnTo>
                      <a:pt x="488" y="1074"/>
                    </a:lnTo>
                    <a:lnTo>
                      <a:pt x="482" y="1074"/>
                    </a:lnTo>
                    <a:lnTo>
                      <a:pt x="478" y="1074"/>
                    </a:lnTo>
                    <a:lnTo>
                      <a:pt x="476" y="1072"/>
                    </a:lnTo>
                    <a:lnTo>
                      <a:pt x="474" y="1068"/>
                    </a:lnTo>
                    <a:lnTo>
                      <a:pt x="474" y="1062"/>
                    </a:lnTo>
                    <a:lnTo>
                      <a:pt x="474" y="1058"/>
                    </a:lnTo>
                    <a:lnTo>
                      <a:pt x="472" y="1056"/>
                    </a:lnTo>
                    <a:lnTo>
                      <a:pt x="468" y="1056"/>
                    </a:lnTo>
                    <a:lnTo>
                      <a:pt x="458" y="1054"/>
                    </a:lnTo>
                    <a:lnTo>
                      <a:pt x="452" y="1052"/>
                    </a:lnTo>
                    <a:lnTo>
                      <a:pt x="448" y="1046"/>
                    </a:lnTo>
                    <a:lnTo>
                      <a:pt x="440" y="1034"/>
                    </a:lnTo>
                    <a:lnTo>
                      <a:pt x="436" y="1028"/>
                    </a:lnTo>
                    <a:lnTo>
                      <a:pt x="432" y="1024"/>
                    </a:lnTo>
                    <a:lnTo>
                      <a:pt x="426" y="1020"/>
                    </a:lnTo>
                    <a:lnTo>
                      <a:pt x="420" y="1018"/>
                    </a:lnTo>
                    <a:lnTo>
                      <a:pt x="418" y="1020"/>
                    </a:lnTo>
                    <a:lnTo>
                      <a:pt x="414" y="1020"/>
                    </a:lnTo>
                    <a:lnTo>
                      <a:pt x="412" y="1026"/>
                    </a:lnTo>
                    <a:lnTo>
                      <a:pt x="408" y="1030"/>
                    </a:lnTo>
                    <a:lnTo>
                      <a:pt x="406" y="1032"/>
                    </a:lnTo>
                    <a:lnTo>
                      <a:pt x="404" y="1032"/>
                    </a:lnTo>
                    <a:lnTo>
                      <a:pt x="396" y="1032"/>
                    </a:lnTo>
                    <a:lnTo>
                      <a:pt x="388" y="1030"/>
                    </a:lnTo>
                    <a:lnTo>
                      <a:pt x="382" y="1028"/>
                    </a:lnTo>
                    <a:lnTo>
                      <a:pt x="374" y="1026"/>
                    </a:lnTo>
                    <a:lnTo>
                      <a:pt x="366" y="1028"/>
                    </a:lnTo>
                    <a:lnTo>
                      <a:pt x="362" y="1032"/>
                    </a:lnTo>
                    <a:lnTo>
                      <a:pt x="358" y="1034"/>
                    </a:lnTo>
                    <a:lnTo>
                      <a:pt x="352" y="1036"/>
                    </a:lnTo>
                    <a:lnTo>
                      <a:pt x="346" y="1036"/>
                    </a:lnTo>
                    <a:lnTo>
                      <a:pt x="340" y="1034"/>
                    </a:lnTo>
                    <a:lnTo>
                      <a:pt x="332" y="1026"/>
                    </a:lnTo>
                    <a:lnTo>
                      <a:pt x="322" y="1010"/>
                    </a:lnTo>
                    <a:lnTo>
                      <a:pt x="316" y="1004"/>
                    </a:lnTo>
                    <a:lnTo>
                      <a:pt x="308" y="1000"/>
                    </a:lnTo>
                    <a:lnTo>
                      <a:pt x="302" y="996"/>
                    </a:lnTo>
                    <a:lnTo>
                      <a:pt x="296" y="992"/>
                    </a:lnTo>
                    <a:lnTo>
                      <a:pt x="294" y="986"/>
                    </a:lnTo>
                    <a:lnTo>
                      <a:pt x="294" y="980"/>
                    </a:lnTo>
                    <a:lnTo>
                      <a:pt x="294" y="974"/>
                    </a:lnTo>
                    <a:lnTo>
                      <a:pt x="294" y="968"/>
                    </a:lnTo>
                    <a:lnTo>
                      <a:pt x="288" y="960"/>
                    </a:lnTo>
                    <a:lnTo>
                      <a:pt x="280" y="954"/>
                    </a:lnTo>
                    <a:lnTo>
                      <a:pt x="262" y="946"/>
                    </a:lnTo>
                    <a:lnTo>
                      <a:pt x="256" y="942"/>
                    </a:lnTo>
                    <a:lnTo>
                      <a:pt x="250" y="938"/>
                    </a:lnTo>
                    <a:lnTo>
                      <a:pt x="248" y="930"/>
                    </a:lnTo>
                    <a:lnTo>
                      <a:pt x="246" y="924"/>
                    </a:lnTo>
                    <a:lnTo>
                      <a:pt x="240" y="908"/>
                    </a:lnTo>
                    <a:lnTo>
                      <a:pt x="238" y="902"/>
                    </a:lnTo>
                    <a:lnTo>
                      <a:pt x="232" y="896"/>
                    </a:lnTo>
                    <a:lnTo>
                      <a:pt x="202" y="878"/>
                    </a:lnTo>
                    <a:lnTo>
                      <a:pt x="188" y="868"/>
                    </a:lnTo>
                    <a:lnTo>
                      <a:pt x="184" y="864"/>
                    </a:lnTo>
                    <a:lnTo>
                      <a:pt x="182" y="858"/>
                    </a:lnTo>
                    <a:lnTo>
                      <a:pt x="182" y="846"/>
                    </a:lnTo>
                    <a:lnTo>
                      <a:pt x="182" y="842"/>
                    </a:lnTo>
                    <a:lnTo>
                      <a:pt x="180" y="840"/>
                    </a:lnTo>
                    <a:lnTo>
                      <a:pt x="172" y="834"/>
                    </a:lnTo>
                    <a:lnTo>
                      <a:pt x="162" y="832"/>
                    </a:lnTo>
                    <a:lnTo>
                      <a:pt x="152" y="830"/>
                    </a:lnTo>
                    <a:lnTo>
                      <a:pt x="142" y="826"/>
                    </a:lnTo>
                    <a:lnTo>
                      <a:pt x="132" y="822"/>
                    </a:lnTo>
                    <a:lnTo>
                      <a:pt x="128" y="818"/>
                    </a:lnTo>
                    <a:lnTo>
                      <a:pt x="126" y="814"/>
                    </a:lnTo>
                    <a:lnTo>
                      <a:pt x="128" y="810"/>
                    </a:lnTo>
                    <a:lnTo>
                      <a:pt x="128" y="800"/>
                    </a:lnTo>
                    <a:lnTo>
                      <a:pt x="106" y="800"/>
                    </a:lnTo>
                    <a:lnTo>
                      <a:pt x="100" y="798"/>
                    </a:lnTo>
                    <a:lnTo>
                      <a:pt x="94" y="794"/>
                    </a:lnTo>
                    <a:lnTo>
                      <a:pt x="90" y="786"/>
                    </a:lnTo>
                    <a:lnTo>
                      <a:pt x="88" y="776"/>
                    </a:lnTo>
                    <a:lnTo>
                      <a:pt x="90" y="770"/>
                    </a:lnTo>
                    <a:lnTo>
                      <a:pt x="94" y="764"/>
                    </a:lnTo>
                    <a:lnTo>
                      <a:pt x="98" y="758"/>
                    </a:lnTo>
                    <a:lnTo>
                      <a:pt x="100" y="750"/>
                    </a:lnTo>
                    <a:lnTo>
                      <a:pt x="98" y="740"/>
                    </a:lnTo>
                    <a:lnTo>
                      <a:pt x="92" y="730"/>
                    </a:lnTo>
                    <a:lnTo>
                      <a:pt x="86" y="720"/>
                    </a:lnTo>
                    <a:lnTo>
                      <a:pt x="78" y="712"/>
                    </a:lnTo>
                    <a:lnTo>
                      <a:pt x="62" y="694"/>
                    </a:lnTo>
                    <a:lnTo>
                      <a:pt x="58" y="686"/>
                    </a:lnTo>
                    <a:lnTo>
                      <a:pt x="56" y="678"/>
                    </a:lnTo>
                    <a:lnTo>
                      <a:pt x="56" y="676"/>
                    </a:lnTo>
                    <a:lnTo>
                      <a:pt x="58" y="672"/>
                    </a:lnTo>
                    <a:lnTo>
                      <a:pt x="62" y="670"/>
                    </a:lnTo>
                    <a:lnTo>
                      <a:pt x="62" y="666"/>
                    </a:lnTo>
                    <a:lnTo>
                      <a:pt x="62" y="662"/>
                    </a:lnTo>
                    <a:lnTo>
                      <a:pt x="60" y="658"/>
                    </a:lnTo>
                    <a:lnTo>
                      <a:pt x="56" y="654"/>
                    </a:lnTo>
                    <a:lnTo>
                      <a:pt x="50" y="650"/>
                    </a:lnTo>
                    <a:lnTo>
                      <a:pt x="46" y="646"/>
                    </a:lnTo>
                    <a:lnTo>
                      <a:pt x="42" y="640"/>
                    </a:lnTo>
                    <a:lnTo>
                      <a:pt x="40" y="630"/>
                    </a:lnTo>
                    <a:lnTo>
                      <a:pt x="36" y="610"/>
                    </a:lnTo>
                    <a:lnTo>
                      <a:pt x="32" y="600"/>
                    </a:lnTo>
                    <a:lnTo>
                      <a:pt x="26" y="592"/>
                    </a:lnTo>
                    <a:lnTo>
                      <a:pt x="18" y="586"/>
                    </a:lnTo>
                    <a:lnTo>
                      <a:pt x="8" y="584"/>
                    </a:lnTo>
                    <a:lnTo>
                      <a:pt x="4" y="584"/>
                    </a:lnTo>
                    <a:lnTo>
                      <a:pt x="2" y="582"/>
                    </a:lnTo>
                    <a:lnTo>
                      <a:pt x="0" y="574"/>
                    </a:lnTo>
                    <a:lnTo>
                      <a:pt x="2" y="568"/>
                    </a:lnTo>
                    <a:lnTo>
                      <a:pt x="6" y="562"/>
                    </a:lnTo>
                    <a:lnTo>
                      <a:pt x="16" y="554"/>
                    </a:lnTo>
                    <a:lnTo>
                      <a:pt x="14" y="554"/>
                    </a:lnTo>
                    <a:lnTo>
                      <a:pt x="20" y="550"/>
                    </a:lnTo>
                    <a:lnTo>
                      <a:pt x="22" y="548"/>
                    </a:lnTo>
                    <a:lnTo>
                      <a:pt x="22" y="544"/>
                    </a:lnTo>
                    <a:lnTo>
                      <a:pt x="22" y="538"/>
                    </a:lnTo>
                    <a:lnTo>
                      <a:pt x="20" y="534"/>
                    </a:lnTo>
                    <a:lnTo>
                      <a:pt x="14" y="524"/>
                    </a:lnTo>
                    <a:lnTo>
                      <a:pt x="28" y="516"/>
                    </a:lnTo>
                    <a:lnTo>
                      <a:pt x="36" y="508"/>
                    </a:lnTo>
                    <a:lnTo>
                      <a:pt x="38" y="506"/>
                    </a:lnTo>
                    <a:lnTo>
                      <a:pt x="40" y="502"/>
                    </a:lnTo>
                    <a:lnTo>
                      <a:pt x="38" y="500"/>
                    </a:lnTo>
                    <a:lnTo>
                      <a:pt x="34" y="496"/>
                    </a:lnTo>
                    <a:lnTo>
                      <a:pt x="32" y="492"/>
                    </a:lnTo>
                    <a:lnTo>
                      <a:pt x="30" y="486"/>
                    </a:lnTo>
                    <a:lnTo>
                      <a:pt x="30" y="480"/>
                    </a:lnTo>
                    <a:lnTo>
                      <a:pt x="42" y="478"/>
                    </a:lnTo>
                    <a:lnTo>
                      <a:pt x="48" y="470"/>
                    </a:lnTo>
                    <a:lnTo>
                      <a:pt x="54" y="456"/>
                    </a:lnTo>
                    <a:lnTo>
                      <a:pt x="56" y="442"/>
                    </a:lnTo>
                    <a:lnTo>
                      <a:pt x="58" y="428"/>
                    </a:lnTo>
                    <a:lnTo>
                      <a:pt x="82" y="424"/>
                    </a:lnTo>
                    <a:lnTo>
                      <a:pt x="110" y="422"/>
                    </a:lnTo>
                    <a:lnTo>
                      <a:pt x="106" y="212"/>
                    </a:lnTo>
                    <a:lnTo>
                      <a:pt x="104" y="212"/>
                    </a:lnTo>
                    <a:close/>
                  </a:path>
                </a:pathLst>
              </a:custGeom>
              <a:grpFill/>
              <a:ln w="3175" cmpd="sng">
                <a:solidFill>
                  <a:schemeClr val="accent5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 dirty="0"/>
              </a:p>
            </p:txBody>
          </p:sp>
          <p:sp>
            <p:nvSpPr>
              <p:cNvPr id="74" name="Libya"/>
              <p:cNvSpPr>
                <a:spLocks/>
              </p:cNvSpPr>
              <p:nvPr/>
            </p:nvSpPr>
            <p:spPr bwMode="auto">
              <a:xfrm>
                <a:off x="4562475" y="2466975"/>
                <a:ext cx="922337" cy="831850"/>
              </a:xfrm>
              <a:custGeom>
                <a:avLst/>
                <a:gdLst/>
                <a:ahLst/>
                <a:cxnLst>
                  <a:cxn ang="0">
                    <a:pos x="759" y="66"/>
                  </a:cxn>
                  <a:cxn ang="0">
                    <a:pos x="739" y="60"/>
                  </a:cxn>
                  <a:cxn ang="0">
                    <a:pos x="723" y="64"/>
                  </a:cxn>
                  <a:cxn ang="0">
                    <a:pos x="667" y="60"/>
                  </a:cxn>
                  <a:cxn ang="0">
                    <a:pos x="657" y="42"/>
                  </a:cxn>
                  <a:cxn ang="0">
                    <a:pos x="619" y="24"/>
                  </a:cxn>
                  <a:cxn ang="0">
                    <a:pos x="573" y="20"/>
                  </a:cxn>
                  <a:cxn ang="0">
                    <a:pos x="539" y="32"/>
                  </a:cxn>
                  <a:cxn ang="0">
                    <a:pos x="515" y="54"/>
                  </a:cxn>
                  <a:cxn ang="0">
                    <a:pos x="517" y="76"/>
                  </a:cxn>
                  <a:cxn ang="0">
                    <a:pos x="533" y="102"/>
                  </a:cxn>
                  <a:cxn ang="0">
                    <a:pos x="521" y="128"/>
                  </a:cxn>
                  <a:cxn ang="0">
                    <a:pos x="501" y="144"/>
                  </a:cxn>
                  <a:cxn ang="0">
                    <a:pos x="471" y="142"/>
                  </a:cxn>
                  <a:cxn ang="0">
                    <a:pos x="417" y="116"/>
                  </a:cxn>
                  <a:cxn ang="0">
                    <a:pos x="385" y="100"/>
                  </a:cxn>
                  <a:cxn ang="0">
                    <a:pos x="336" y="96"/>
                  </a:cxn>
                  <a:cxn ang="0">
                    <a:pos x="314" y="84"/>
                  </a:cxn>
                  <a:cxn ang="0">
                    <a:pos x="304" y="64"/>
                  </a:cxn>
                  <a:cxn ang="0">
                    <a:pos x="292" y="34"/>
                  </a:cxn>
                  <a:cxn ang="0">
                    <a:pos x="254" y="18"/>
                  </a:cxn>
                  <a:cxn ang="0">
                    <a:pos x="200" y="10"/>
                  </a:cxn>
                  <a:cxn ang="0">
                    <a:pos x="178" y="20"/>
                  </a:cxn>
                  <a:cxn ang="0">
                    <a:pos x="134" y="6"/>
                  </a:cxn>
                  <a:cxn ang="0">
                    <a:pos x="116" y="16"/>
                  </a:cxn>
                  <a:cxn ang="0">
                    <a:pos x="102" y="38"/>
                  </a:cxn>
                  <a:cxn ang="0">
                    <a:pos x="60" y="70"/>
                  </a:cxn>
                  <a:cxn ang="0">
                    <a:pos x="52" y="98"/>
                  </a:cxn>
                  <a:cxn ang="0">
                    <a:pos x="54" y="112"/>
                  </a:cxn>
                  <a:cxn ang="0">
                    <a:pos x="42" y="134"/>
                  </a:cxn>
                  <a:cxn ang="0">
                    <a:pos x="10" y="150"/>
                  </a:cxn>
                  <a:cxn ang="0">
                    <a:pos x="30" y="218"/>
                  </a:cxn>
                  <a:cxn ang="0">
                    <a:pos x="26" y="288"/>
                  </a:cxn>
                  <a:cxn ang="0">
                    <a:pos x="22" y="308"/>
                  </a:cxn>
                  <a:cxn ang="0">
                    <a:pos x="30" y="328"/>
                  </a:cxn>
                  <a:cxn ang="0">
                    <a:pos x="12" y="342"/>
                  </a:cxn>
                  <a:cxn ang="0">
                    <a:pos x="0" y="354"/>
                  </a:cxn>
                  <a:cxn ang="0">
                    <a:pos x="14" y="390"/>
                  </a:cxn>
                  <a:cxn ang="0">
                    <a:pos x="40" y="440"/>
                  </a:cxn>
                  <a:cxn ang="0">
                    <a:pos x="52" y="444"/>
                  </a:cxn>
                  <a:cxn ang="0">
                    <a:pos x="70" y="446"/>
                  </a:cxn>
                  <a:cxn ang="0">
                    <a:pos x="100" y="458"/>
                  </a:cxn>
                  <a:cxn ang="0">
                    <a:pos x="112" y="484"/>
                  </a:cxn>
                  <a:cxn ang="0">
                    <a:pos x="126" y="506"/>
                  </a:cxn>
                  <a:cxn ang="0">
                    <a:pos x="200" y="526"/>
                  </a:cxn>
                  <a:cxn ang="0">
                    <a:pos x="216" y="540"/>
                  </a:cxn>
                  <a:cxn ang="0">
                    <a:pos x="234" y="550"/>
                  </a:cxn>
                  <a:cxn ang="0">
                    <a:pos x="270" y="538"/>
                  </a:cxn>
                  <a:cxn ang="0">
                    <a:pos x="739" y="712"/>
                  </a:cxn>
                  <a:cxn ang="0">
                    <a:pos x="783" y="580"/>
                  </a:cxn>
                  <a:cxn ang="0">
                    <a:pos x="757" y="174"/>
                  </a:cxn>
                  <a:cxn ang="0">
                    <a:pos x="753" y="142"/>
                  </a:cxn>
                  <a:cxn ang="0">
                    <a:pos x="763" y="120"/>
                  </a:cxn>
                  <a:cxn ang="0">
                    <a:pos x="753" y="100"/>
                  </a:cxn>
                  <a:cxn ang="0">
                    <a:pos x="755" y="80"/>
                  </a:cxn>
                  <a:cxn ang="0">
                    <a:pos x="763" y="74"/>
                  </a:cxn>
                </a:cxnLst>
                <a:rect l="0" t="0" r="r" b="b"/>
                <a:pathLst>
                  <a:path w="789" h="712">
                    <a:moveTo>
                      <a:pt x="763" y="74"/>
                    </a:moveTo>
                    <a:lnTo>
                      <a:pt x="763" y="70"/>
                    </a:lnTo>
                    <a:lnTo>
                      <a:pt x="759" y="66"/>
                    </a:lnTo>
                    <a:lnTo>
                      <a:pt x="753" y="60"/>
                    </a:lnTo>
                    <a:lnTo>
                      <a:pt x="747" y="58"/>
                    </a:lnTo>
                    <a:lnTo>
                      <a:pt x="739" y="60"/>
                    </a:lnTo>
                    <a:lnTo>
                      <a:pt x="735" y="62"/>
                    </a:lnTo>
                    <a:lnTo>
                      <a:pt x="731" y="64"/>
                    </a:lnTo>
                    <a:lnTo>
                      <a:pt x="723" y="64"/>
                    </a:lnTo>
                    <a:lnTo>
                      <a:pt x="679" y="64"/>
                    </a:lnTo>
                    <a:lnTo>
                      <a:pt x="673" y="64"/>
                    </a:lnTo>
                    <a:lnTo>
                      <a:pt x="667" y="60"/>
                    </a:lnTo>
                    <a:lnTo>
                      <a:pt x="663" y="56"/>
                    </a:lnTo>
                    <a:lnTo>
                      <a:pt x="661" y="52"/>
                    </a:lnTo>
                    <a:lnTo>
                      <a:pt x="657" y="42"/>
                    </a:lnTo>
                    <a:lnTo>
                      <a:pt x="653" y="40"/>
                    </a:lnTo>
                    <a:lnTo>
                      <a:pt x="649" y="36"/>
                    </a:lnTo>
                    <a:lnTo>
                      <a:pt x="619" y="24"/>
                    </a:lnTo>
                    <a:lnTo>
                      <a:pt x="603" y="20"/>
                    </a:lnTo>
                    <a:lnTo>
                      <a:pt x="583" y="18"/>
                    </a:lnTo>
                    <a:lnTo>
                      <a:pt x="573" y="20"/>
                    </a:lnTo>
                    <a:lnTo>
                      <a:pt x="561" y="22"/>
                    </a:lnTo>
                    <a:lnTo>
                      <a:pt x="549" y="26"/>
                    </a:lnTo>
                    <a:lnTo>
                      <a:pt x="539" y="32"/>
                    </a:lnTo>
                    <a:lnTo>
                      <a:pt x="529" y="38"/>
                    </a:lnTo>
                    <a:lnTo>
                      <a:pt x="521" y="46"/>
                    </a:lnTo>
                    <a:lnTo>
                      <a:pt x="515" y="54"/>
                    </a:lnTo>
                    <a:lnTo>
                      <a:pt x="513" y="64"/>
                    </a:lnTo>
                    <a:lnTo>
                      <a:pt x="515" y="70"/>
                    </a:lnTo>
                    <a:lnTo>
                      <a:pt x="517" y="76"/>
                    </a:lnTo>
                    <a:lnTo>
                      <a:pt x="523" y="88"/>
                    </a:lnTo>
                    <a:lnTo>
                      <a:pt x="529" y="98"/>
                    </a:lnTo>
                    <a:lnTo>
                      <a:pt x="533" y="102"/>
                    </a:lnTo>
                    <a:lnTo>
                      <a:pt x="533" y="108"/>
                    </a:lnTo>
                    <a:lnTo>
                      <a:pt x="529" y="116"/>
                    </a:lnTo>
                    <a:lnTo>
                      <a:pt x="521" y="128"/>
                    </a:lnTo>
                    <a:lnTo>
                      <a:pt x="515" y="134"/>
                    </a:lnTo>
                    <a:lnTo>
                      <a:pt x="509" y="140"/>
                    </a:lnTo>
                    <a:lnTo>
                      <a:pt x="501" y="144"/>
                    </a:lnTo>
                    <a:lnTo>
                      <a:pt x="493" y="144"/>
                    </a:lnTo>
                    <a:lnTo>
                      <a:pt x="481" y="144"/>
                    </a:lnTo>
                    <a:lnTo>
                      <a:pt x="471" y="142"/>
                    </a:lnTo>
                    <a:lnTo>
                      <a:pt x="451" y="134"/>
                    </a:lnTo>
                    <a:lnTo>
                      <a:pt x="435" y="124"/>
                    </a:lnTo>
                    <a:lnTo>
                      <a:pt x="417" y="116"/>
                    </a:lnTo>
                    <a:lnTo>
                      <a:pt x="403" y="108"/>
                    </a:lnTo>
                    <a:lnTo>
                      <a:pt x="395" y="104"/>
                    </a:lnTo>
                    <a:lnTo>
                      <a:pt x="385" y="100"/>
                    </a:lnTo>
                    <a:lnTo>
                      <a:pt x="370" y="98"/>
                    </a:lnTo>
                    <a:lnTo>
                      <a:pt x="354" y="98"/>
                    </a:lnTo>
                    <a:lnTo>
                      <a:pt x="336" y="96"/>
                    </a:lnTo>
                    <a:lnTo>
                      <a:pt x="330" y="94"/>
                    </a:lnTo>
                    <a:lnTo>
                      <a:pt x="324" y="92"/>
                    </a:lnTo>
                    <a:lnTo>
                      <a:pt x="314" y="84"/>
                    </a:lnTo>
                    <a:lnTo>
                      <a:pt x="308" y="78"/>
                    </a:lnTo>
                    <a:lnTo>
                      <a:pt x="304" y="70"/>
                    </a:lnTo>
                    <a:lnTo>
                      <a:pt x="304" y="64"/>
                    </a:lnTo>
                    <a:lnTo>
                      <a:pt x="300" y="50"/>
                    </a:lnTo>
                    <a:lnTo>
                      <a:pt x="298" y="42"/>
                    </a:lnTo>
                    <a:lnTo>
                      <a:pt x="292" y="34"/>
                    </a:lnTo>
                    <a:lnTo>
                      <a:pt x="286" y="32"/>
                    </a:lnTo>
                    <a:lnTo>
                      <a:pt x="278" y="26"/>
                    </a:lnTo>
                    <a:lnTo>
                      <a:pt x="254" y="18"/>
                    </a:lnTo>
                    <a:lnTo>
                      <a:pt x="228" y="12"/>
                    </a:lnTo>
                    <a:lnTo>
                      <a:pt x="210" y="8"/>
                    </a:lnTo>
                    <a:lnTo>
                      <a:pt x="200" y="10"/>
                    </a:lnTo>
                    <a:lnTo>
                      <a:pt x="194" y="14"/>
                    </a:lnTo>
                    <a:lnTo>
                      <a:pt x="188" y="18"/>
                    </a:lnTo>
                    <a:lnTo>
                      <a:pt x="178" y="20"/>
                    </a:lnTo>
                    <a:lnTo>
                      <a:pt x="160" y="18"/>
                    </a:lnTo>
                    <a:lnTo>
                      <a:pt x="148" y="14"/>
                    </a:lnTo>
                    <a:lnTo>
                      <a:pt x="134" y="6"/>
                    </a:lnTo>
                    <a:lnTo>
                      <a:pt x="120" y="0"/>
                    </a:lnTo>
                    <a:lnTo>
                      <a:pt x="118" y="10"/>
                    </a:lnTo>
                    <a:lnTo>
                      <a:pt x="116" y="16"/>
                    </a:lnTo>
                    <a:lnTo>
                      <a:pt x="116" y="20"/>
                    </a:lnTo>
                    <a:lnTo>
                      <a:pt x="120" y="28"/>
                    </a:lnTo>
                    <a:lnTo>
                      <a:pt x="102" y="38"/>
                    </a:lnTo>
                    <a:lnTo>
                      <a:pt x="80" y="54"/>
                    </a:lnTo>
                    <a:lnTo>
                      <a:pt x="70" y="62"/>
                    </a:lnTo>
                    <a:lnTo>
                      <a:pt x="60" y="70"/>
                    </a:lnTo>
                    <a:lnTo>
                      <a:pt x="54" y="78"/>
                    </a:lnTo>
                    <a:lnTo>
                      <a:pt x="52" y="84"/>
                    </a:lnTo>
                    <a:lnTo>
                      <a:pt x="52" y="98"/>
                    </a:lnTo>
                    <a:lnTo>
                      <a:pt x="52" y="100"/>
                    </a:lnTo>
                    <a:lnTo>
                      <a:pt x="52" y="104"/>
                    </a:lnTo>
                    <a:lnTo>
                      <a:pt x="54" y="112"/>
                    </a:lnTo>
                    <a:lnTo>
                      <a:pt x="52" y="120"/>
                    </a:lnTo>
                    <a:lnTo>
                      <a:pt x="48" y="128"/>
                    </a:lnTo>
                    <a:lnTo>
                      <a:pt x="42" y="134"/>
                    </a:lnTo>
                    <a:lnTo>
                      <a:pt x="34" y="140"/>
                    </a:lnTo>
                    <a:lnTo>
                      <a:pt x="26" y="144"/>
                    </a:lnTo>
                    <a:lnTo>
                      <a:pt x="10" y="150"/>
                    </a:lnTo>
                    <a:lnTo>
                      <a:pt x="22" y="182"/>
                    </a:lnTo>
                    <a:lnTo>
                      <a:pt x="28" y="200"/>
                    </a:lnTo>
                    <a:lnTo>
                      <a:pt x="30" y="218"/>
                    </a:lnTo>
                    <a:lnTo>
                      <a:pt x="30" y="276"/>
                    </a:lnTo>
                    <a:lnTo>
                      <a:pt x="28" y="282"/>
                    </a:lnTo>
                    <a:lnTo>
                      <a:pt x="26" y="288"/>
                    </a:lnTo>
                    <a:lnTo>
                      <a:pt x="24" y="294"/>
                    </a:lnTo>
                    <a:lnTo>
                      <a:pt x="22" y="300"/>
                    </a:lnTo>
                    <a:lnTo>
                      <a:pt x="22" y="308"/>
                    </a:lnTo>
                    <a:lnTo>
                      <a:pt x="26" y="314"/>
                    </a:lnTo>
                    <a:lnTo>
                      <a:pt x="28" y="320"/>
                    </a:lnTo>
                    <a:lnTo>
                      <a:pt x="30" y="328"/>
                    </a:lnTo>
                    <a:lnTo>
                      <a:pt x="26" y="332"/>
                    </a:lnTo>
                    <a:lnTo>
                      <a:pt x="22" y="336"/>
                    </a:lnTo>
                    <a:lnTo>
                      <a:pt x="12" y="342"/>
                    </a:lnTo>
                    <a:lnTo>
                      <a:pt x="4" y="346"/>
                    </a:lnTo>
                    <a:lnTo>
                      <a:pt x="2" y="350"/>
                    </a:lnTo>
                    <a:lnTo>
                      <a:pt x="0" y="354"/>
                    </a:lnTo>
                    <a:lnTo>
                      <a:pt x="2" y="362"/>
                    </a:lnTo>
                    <a:lnTo>
                      <a:pt x="4" y="370"/>
                    </a:lnTo>
                    <a:lnTo>
                      <a:pt x="14" y="390"/>
                    </a:lnTo>
                    <a:lnTo>
                      <a:pt x="36" y="424"/>
                    </a:lnTo>
                    <a:lnTo>
                      <a:pt x="40" y="434"/>
                    </a:lnTo>
                    <a:lnTo>
                      <a:pt x="40" y="440"/>
                    </a:lnTo>
                    <a:lnTo>
                      <a:pt x="44" y="444"/>
                    </a:lnTo>
                    <a:lnTo>
                      <a:pt x="48" y="446"/>
                    </a:lnTo>
                    <a:lnTo>
                      <a:pt x="52" y="444"/>
                    </a:lnTo>
                    <a:lnTo>
                      <a:pt x="58" y="442"/>
                    </a:lnTo>
                    <a:lnTo>
                      <a:pt x="64" y="444"/>
                    </a:lnTo>
                    <a:lnTo>
                      <a:pt x="70" y="446"/>
                    </a:lnTo>
                    <a:lnTo>
                      <a:pt x="78" y="450"/>
                    </a:lnTo>
                    <a:lnTo>
                      <a:pt x="88" y="456"/>
                    </a:lnTo>
                    <a:lnTo>
                      <a:pt x="100" y="458"/>
                    </a:lnTo>
                    <a:lnTo>
                      <a:pt x="102" y="466"/>
                    </a:lnTo>
                    <a:lnTo>
                      <a:pt x="104" y="472"/>
                    </a:lnTo>
                    <a:lnTo>
                      <a:pt x="112" y="484"/>
                    </a:lnTo>
                    <a:lnTo>
                      <a:pt x="120" y="494"/>
                    </a:lnTo>
                    <a:lnTo>
                      <a:pt x="124" y="500"/>
                    </a:lnTo>
                    <a:lnTo>
                      <a:pt x="126" y="506"/>
                    </a:lnTo>
                    <a:lnTo>
                      <a:pt x="148" y="508"/>
                    </a:lnTo>
                    <a:lnTo>
                      <a:pt x="166" y="514"/>
                    </a:lnTo>
                    <a:lnTo>
                      <a:pt x="200" y="526"/>
                    </a:lnTo>
                    <a:lnTo>
                      <a:pt x="204" y="530"/>
                    </a:lnTo>
                    <a:lnTo>
                      <a:pt x="208" y="532"/>
                    </a:lnTo>
                    <a:lnTo>
                      <a:pt x="216" y="540"/>
                    </a:lnTo>
                    <a:lnTo>
                      <a:pt x="224" y="548"/>
                    </a:lnTo>
                    <a:lnTo>
                      <a:pt x="228" y="550"/>
                    </a:lnTo>
                    <a:lnTo>
                      <a:pt x="234" y="550"/>
                    </a:lnTo>
                    <a:lnTo>
                      <a:pt x="246" y="548"/>
                    </a:lnTo>
                    <a:lnTo>
                      <a:pt x="258" y="544"/>
                    </a:lnTo>
                    <a:lnTo>
                      <a:pt x="270" y="538"/>
                    </a:lnTo>
                    <a:lnTo>
                      <a:pt x="278" y="532"/>
                    </a:lnTo>
                    <a:lnTo>
                      <a:pt x="328" y="504"/>
                    </a:lnTo>
                    <a:lnTo>
                      <a:pt x="739" y="712"/>
                    </a:lnTo>
                    <a:lnTo>
                      <a:pt x="739" y="688"/>
                    </a:lnTo>
                    <a:lnTo>
                      <a:pt x="789" y="688"/>
                    </a:lnTo>
                    <a:lnTo>
                      <a:pt x="783" y="580"/>
                    </a:lnTo>
                    <a:lnTo>
                      <a:pt x="763" y="190"/>
                    </a:lnTo>
                    <a:lnTo>
                      <a:pt x="761" y="184"/>
                    </a:lnTo>
                    <a:lnTo>
                      <a:pt x="757" y="174"/>
                    </a:lnTo>
                    <a:lnTo>
                      <a:pt x="753" y="162"/>
                    </a:lnTo>
                    <a:lnTo>
                      <a:pt x="751" y="150"/>
                    </a:lnTo>
                    <a:lnTo>
                      <a:pt x="753" y="142"/>
                    </a:lnTo>
                    <a:lnTo>
                      <a:pt x="757" y="136"/>
                    </a:lnTo>
                    <a:lnTo>
                      <a:pt x="761" y="130"/>
                    </a:lnTo>
                    <a:lnTo>
                      <a:pt x="763" y="120"/>
                    </a:lnTo>
                    <a:lnTo>
                      <a:pt x="761" y="112"/>
                    </a:lnTo>
                    <a:lnTo>
                      <a:pt x="757" y="106"/>
                    </a:lnTo>
                    <a:lnTo>
                      <a:pt x="753" y="100"/>
                    </a:lnTo>
                    <a:lnTo>
                      <a:pt x="751" y="92"/>
                    </a:lnTo>
                    <a:lnTo>
                      <a:pt x="751" y="84"/>
                    </a:lnTo>
                    <a:lnTo>
                      <a:pt x="755" y="80"/>
                    </a:lnTo>
                    <a:lnTo>
                      <a:pt x="759" y="76"/>
                    </a:lnTo>
                    <a:lnTo>
                      <a:pt x="767" y="76"/>
                    </a:lnTo>
                    <a:lnTo>
                      <a:pt x="763" y="74"/>
                    </a:lnTo>
                    <a:close/>
                  </a:path>
                </a:pathLst>
              </a:custGeom>
              <a:grpFill/>
              <a:ln w="3175" cmpd="sng">
                <a:solidFill>
                  <a:schemeClr val="accent5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GB" dirty="0"/>
              </a:p>
            </p:txBody>
          </p:sp>
          <p:sp>
            <p:nvSpPr>
              <p:cNvPr id="75" name="Uganda"/>
              <p:cNvSpPr>
                <a:spLocks/>
              </p:cNvSpPr>
              <p:nvPr/>
            </p:nvSpPr>
            <p:spPr bwMode="auto">
              <a:xfrm>
                <a:off x="5795963" y="4251325"/>
                <a:ext cx="349250" cy="376237"/>
              </a:xfrm>
              <a:custGeom>
                <a:avLst/>
                <a:gdLst/>
                <a:ahLst/>
                <a:cxnLst>
                  <a:cxn ang="0">
                    <a:pos x="64" y="54"/>
                  </a:cxn>
                  <a:cxn ang="0">
                    <a:pos x="62" y="74"/>
                  </a:cxn>
                  <a:cxn ang="0">
                    <a:pos x="64" y="82"/>
                  </a:cxn>
                  <a:cxn ang="0">
                    <a:pos x="66" y="88"/>
                  </a:cxn>
                  <a:cxn ang="0">
                    <a:pos x="64" y="96"/>
                  </a:cxn>
                  <a:cxn ang="0">
                    <a:pos x="60" y="106"/>
                  </a:cxn>
                  <a:cxn ang="0">
                    <a:pos x="64" y="112"/>
                  </a:cxn>
                  <a:cxn ang="0">
                    <a:pos x="80" y="118"/>
                  </a:cxn>
                  <a:cxn ang="0">
                    <a:pos x="84" y="126"/>
                  </a:cxn>
                  <a:cxn ang="0">
                    <a:pos x="78" y="140"/>
                  </a:cxn>
                  <a:cxn ang="0">
                    <a:pos x="28" y="188"/>
                  </a:cxn>
                  <a:cxn ang="0">
                    <a:pos x="18" y="198"/>
                  </a:cxn>
                  <a:cxn ang="0">
                    <a:pos x="16" y="214"/>
                  </a:cxn>
                  <a:cxn ang="0">
                    <a:pos x="8" y="248"/>
                  </a:cxn>
                  <a:cxn ang="0">
                    <a:pos x="2" y="291"/>
                  </a:cxn>
                  <a:cxn ang="0">
                    <a:pos x="2" y="321"/>
                  </a:cxn>
                  <a:cxn ang="0">
                    <a:pos x="14" y="317"/>
                  </a:cxn>
                  <a:cxn ang="0">
                    <a:pos x="20" y="319"/>
                  </a:cxn>
                  <a:cxn ang="0">
                    <a:pos x="26" y="321"/>
                  </a:cxn>
                  <a:cxn ang="0">
                    <a:pos x="38" y="315"/>
                  </a:cxn>
                  <a:cxn ang="0">
                    <a:pos x="50" y="305"/>
                  </a:cxn>
                  <a:cxn ang="0">
                    <a:pos x="52" y="301"/>
                  </a:cxn>
                  <a:cxn ang="0">
                    <a:pos x="128" y="297"/>
                  </a:cxn>
                  <a:cxn ang="0">
                    <a:pos x="122" y="289"/>
                  </a:cxn>
                  <a:cxn ang="0">
                    <a:pos x="124" y="281"/>
                  </a:cxn>
                  <a:cxn ang="0">
                    <a:pos x="130" y="273"/>
                  </a:cxn>
                  <a:cxn ang="0">
                    <a:pos x="134" y="265"/>
                  </a:cxn>
                  <a:cxn ang="0">
                    <a:pos x="140" y="250"/>
                  </a:cxn>
                  <a:cxn ang="0">
                    <a:pos x="162" y="242"/>
                  </a:cxn>
                  <a:cxn ang="0">
                    <a:pos x="166" y="242"/>
                  </a:cxn>
                  <a:cxn ang="0">
                    <a:pos x="172" y="238"/>
                  </a:cxn>
                  <a:cxn ang="0">
                    <a:pos x="180" y="234"/>
                  </a:cxn>
                  <a:cxn ang="0">
                    <a:pos x="186" y="238"/>
                  </a:cxn>
                  <a:cxn ang="0">
                    <a:pos x="194" y="234"/>
                  </a:cxn>
                  <a:cxn ang="0">
                    <a:pos x="200" y="232"/>
                  </a:cxn>
                  <a:cxn ang="0">
                    <a:pos x="208" y="234"/>
                  </a:cxn>
                  <a:cxn ang="0">
                    <a:pos x="214" y="228"/>
                  </a:cxn>
                  <a:cxn ang="0">
                    <a:pos x="218" y="220"/>
                  </a:cxn>
                  <a:cxn ang="0">
                    <a:pos x="226" y="220"/>
                  </a:cxn>
                  <a:cxn ang="0">
                    <a:pos x="232" y="236"/>
                  </a:cxn>
                  <a:cxn ang="0">
                    <a:pos x="244" y="246"/>
                  </a:cxn>
                  <a:cxn ang="0">
                    <a:pos x="246" y="226"/>
                  </a:cxn>
                  <a:cxn ang="0">
                    <a:pos x="260" y="202"/>
                  </a:cxn>
                  <a:cxn ang="0">
                    <a:pos x="284" y="170"/>
                  </a:cxn>
                  <a:cxn ang="0">
                    <a:pos x="296" y="146"/>
                  </a:cxn>
                  <a:cxn ang="0">
                    <a:pos x="296" y="112"/>
                  </a:cxn>
                  <a:cxn ang="0">
                    <a:pos x="286" y="76"/>
                  </a:cxn>
                  <a:cxn ang="0">
                    <a:pos x="260" y="30"/>
                  </a:cxn>
                  <a:cxn ang="0">
                    <a:pos x="244" y="0"/>
                  </a:cxn>
                  <a:cxn ang="0">
                    <a:pos x="214" y="28"/>
                  </a:cxn>
                  <a:cxn ang="0">
                    <a:pos x="188" y="30"/>
                  </a:cxn>
                  <a:cxn ang="0">
                    <a:pos x="166" y="36"/>
                  </a:cxn>
                  <a:cxn ang="0">
                    <a:pos x="142" y="40"/>
                  </a:cxn>
                  <a:cxn ang="0">
                    <a:pos x="128" y="36"/>
                  </a:cxn>
                  <a:cxn ang="0">
                    <a:pos x="110" y="32"/>
                  </a:cxn>
                  <a:cxn ang="0">
                    <a:pos x="94" y="36"/>
                  </a:cxn>
                  <a:cxn ang="0">
                    <a:pos x="72" y="46"/>
                  </a:cxn>
                  <a:cxn ang="0">
                    <a:pos x="64" y="48"/>
                  </a:cxn>
                </a:cxnLst>
                <a:rect l="0" t="0" r="r" b="b"/>
                <a:pathLst>
                  <a:path w="298" h="321">
                    <a:moveTo>
                      <a:pt x="62" y="48"/>
                    </a:moveTo>
                    <a:lnTo>
                      <a:pt x="64" y="54"/>
                    </a:lnTo>
                    <a:lnTo>
                      <a:pt x="64" y="60"/>
                    </a:lnTo>
                    <a:lnTo>
                      <a:pt x="62" y="74"/>
                    </a:lnTo>
                    <a:lnTo>
                      <a:pt x="64" y="78"/>
                    </a:lnTo>
                    <a:lnTo>
                      <a:pt x="64" y="82"/>
                    </a:lnTo>
                    <a:lnTo>
                      <a:pt x="66" y="84"/>
                    </a:lnTo>
                    <a:lnTo>
                      <a:pt x="66" y="88"/>
                    </a:lnTo>
                    <a:lnTo>
                      <a:pt x="66" y="94"/>
                    </a:lnTo>
                    <a:lnTo>
                      <a:pt x="64" y="96"/>
                    </a:lnTo>
                    <a:lnTo>
                      <a:pt x="62" y="100"/>
                    </a:lnTo>
                    <a:lnTo>
                      <a:pt x="60" y="106"/>
                    </a:lnTo>
                    <a:lnTo>
                      <a:pt x="62" y="110"/>
                    </a:lnTo>
                    <a:lnTo>
                      <a:pt x="64" y="112"/>
                    </a:lnTo>
                    <a:lnTo>
                      <a:pt x="72" y="116"/>
                    </a:lnTo>
                    <a:lnTo>
                      <a:pt x="80" y="118"/>
                    </a:lnTo>
                    <a:lnTo>
                      <a:pt x="84" y="122"/>
                    </a:lnTo>
                    <a:lnTo>
                      <a:pt x="84" y="126"/>
                    </a:lnTo>
                    <a:lnTo>
                      <a:pt x="82" y="134"/>
                    </a:lnTo>
                    <a:lnTo>
                      <a:pt x="78" y="140"/>
                    </a:lnTo>
                    <a:lnTo>
                      <a:pt x="64" y="150"/>
                    </a:lnTo>
                    <a:lnTo>
                      <a:pt x="28" y="188"/>
                    </a:lnTo>
                    <a:lnTo>
                      <a:pt x="20" y="194"/>
                    </a:lnTo>
                    <a:lnTo>
                      <a:pt x="18" y="198"/>
                    </a:lnTo>
                    <a:lnTo>
                      <a:pt x="16" y="202"/>
                    </a:lnTo>
                    <a:lnTo>
                      <a:pt x="16" y="214"/>
                    </a:lnTo>
                    <a:lnTo>
                      <a:pt x="14" y="226"/>
                    </a:lnTo>
                    <a:lnTo>
                      <a:pt x="8" y="248"/>
                    </a:lnTo>
                    <a:lnTo>
                      <a:pt x="4" y="277"/>
                    </a:lnTo>
                    <a:lnTo>
                      <a:pt x="2" y="291"/>
                    </a:lnTo>
                    <a:lnTo>
                      <a:pt x="0" y="305"/>
                    </a:lnTo>
                    <a:lnTo>
                      <a:pt x="2" y="321"/>
                    </a:lnTo>
                    <a:lnTo>
                      <a:pt x="8" y="319"/>
                    </a:lnTo>
                    <a:lnTo>
                      <a:pt x="14" y="317"/>
                    </a:lnTo>
                    <a:lnTo>
                      <a:pt x="18" y="319"/>
                    </a:lnTo>
                    <a:lnTo>
                      <a:pt x="20" y="319"/>
                    </a:lnTo>
                    <a:lnTo>
                      <a:pt x="22" y="321"/>
                    </a:lnTo>
                    <a:lnTo>
                      <a:pt x="26" y="321"/>
                    </a:lnTo>
                    <a:lnTo>
                      <a:pt x="30" y="319"/>
                    </a:lnTo>
                    <a:lnTo>
                      <a:pt x="38" y="315"/>
                    </a:lnTo>
                    <a:lnTo>
                      <a:pt x="42" y="309"/>
                    </a:lnTo>
                    <a:lnTo>
                      <a:pt x="50" y="305"/>
                    </a:lnTo>
                    <a:lnTo>
                      <a:pt x="52" y="305"/>
                    </a:lnTo>
                    <a:lnTo>
                      <a:pt x="52" y="301"/>
                    </a:lnTo>
                    <a:lnTo>
                      <a:pt x="56" y="297"/>
                    </a:lnTo>
                    <a:lnTo>
                      <a:pt x="128" y="297"/>
                    </a:lnTo>
                    <a:lnTo>
                      <a:pt x="124" y="293"/>
                    </a:lnTo>
                    <a:lnTo>
                      <a:pt x="122" y="289"/>
                    </a:lnTo>
                    <a:lnTo>
                      <a:pt x="122" y="285"/>
                    </a:lnTo>
                    <a:lnTo>
                      <a:pt x="124" y="281"/>
                    </a:lnTo>
                    <a:lnTo>
                      <a:pt x="126" y="277"/>
                    </a:lnTo>
                    <a:lnTo>
                      <a:pt x="130" y="273"/>
                    </a:lnTo>
                    <a:lnTo>
                      <a:pt x="132" y="269"/>
                    </a:lnTo>
                    <a:lnTo>
                      <a:pt x="134" y="265"/>
                    </a:lnTo>
                    <a:lnTo>
                      <a:pt x="136" y="254"/>
                    </a:lnTo>
                    <a:lnTo>
                      <a:pt x="140" y="250"/>
                    </a:lnTo>
                    <a:lnTo>
                      <a:pt x="148" y="248"/>
                    </a:lnTo>
                    <a:lnTo>
                      <a:pt x="162" y="242"/>
                    </a:lnTo>
                    <a:lnTo>
                      <a:pt x="164" y="242"/>
                    </a:lnTo>
                    <a:lnTo>
                      <a:pt x="166" y="242"/>
                    </a:lnTo>
                    <a:lnTo>
                      <a:pt x="170" y="242"/>
                    </a:lnTo>
                    <a:lnTo>
                      <a:pt x="172" y="238"/>
                    </a:lnTo>
                    <a:lnTo>
                      <a:pt x="176" y="236"/>
                    </a:lnTo>
                    <a:lnTo>
                      <a:pt x="180" y="234"/>
                    </a:lnTo>
                    <a:lnTo>
                      <a:pt x="184" y="236"/>
                    </a:lnTo>
                    <a:lnTo>
                      <a:pt x="186" y="238"/>
                    </a:lnTo>
                    <a:lnTo>
                      <a:pt x="192" y="236"/>
                    </a:lnTo>
                    <a:lnTo>
                      <a:pt x="194" y="234"/>
                    </a:lnTo>
                    <a:lnTo>
                      <a:pt x="198" y="230"/>
                    </a:lnTo>
                    <a:lnTo>
                      <a:pt x="200" y="232"/>
                    </a:lnTo>
                    <a:lnTo>
                      <a:pt x="204" y="234"/>
                    </a:lnTo>
                    <a:lnTo>
                      <a:pt x="208" y="234"/>
                    </a:lnTo>
                    <a:lnTo>
                      <a:pt x="210" y="232"/>
                    </a:lnTo>
                    <a:lnTo>
                      <a:pt x="214" y="228"/>
                    </a:lnTo>
                    <a:lnTo>
                      <a:pt x="216" y="222"/>
                    </a:lnTo>
                    <a:lnTo>
                      <a:pt x="218" y="220"/>
                    </a:lnTo>
                    <a:lnTo>
                      <a:pt x="222" y="220"/>
                    </a:lnTo>
                    <a:lnTo>
                      <a:pt x="226" y="220"/>
                    </a:lnTo>
                    <a:lnTo>
                      <a:pt x="228" y="228"/>
                    </a:lnTo>
                    <a:lnTo>
                      <a:pt x="232" y="236"/>
                    </a:lnTo>
                    <a:lnTo>
                      <a:pt x="238" y="244"/>
                    </a:lnTo>
                    <a:lnTo>
                      <a:pt x="244" y="246"/>
                    </a:lnTo>
                    <a:lnTo>
                      <a:pt x="244" y="238"/>
                    </a:lnTo>
                    <a:lnTo>
                      <a:pt x="246" y="226"/>
                    </a:lnTo>
                    <a:lnTo>
                      <a:pt x="252" y="214"/>
                    </a:lnTo>
                    <a:lnTo>
                      <a:pt x="260" y="202"/>
                    </a:lnTo>
                    <a:lnTo>
                      <a:pt x="276" y="180"/>
                    </a:lnTo>
                    <a:lnTo>
                      <a:pt x="284" y="170"/>
                    </a:lnTo>
                    <a:lnTo>
                      <a:pt x="292" y="158"/>
                    </a:lnTo>
                    <a:lnTo>
                      <a:pt x="296" y="146"/>
                    </a:lnTo>
                    <a:lnTo>
                      <a:pt x="298" y="130"/>
                    </a:lnTo>
                    <a:lnTo>
                      <a:pt x="296" y="112"/>
                    </a:lnTo>
                    <a:lnTo>
                      <a:pt x="292" y="94"/>
                    </a:lnTo>
                    <a:lnTo>
                      <a:pt x="286" y="76"/>
                    </a:lnTo>
                    <a:lnTo>
                      <a:pt x="278" y="60"/>
                    </a:lnTo>
                    <a:lnTo>
                      <a:pt x="260" y="30"/>
                    </a:lnTo>
                    <a:lnTo>
                      <a:pt x="250" y="14"/>
                    </a:lnTo>
                    <a:lnTo>
                      <a:pt x="244" y="0"/>
                    </a:lnTo>
                    <a:lnTo>
                      <a:pt x="222" y="20"/>
                    </a:lnTo>
                    <a:lnTo>
                      <a:pt x="214" y="28"/>
                    </a:lnTo>
                    <a:lnTo>
                      <a:pt x="206" y="30"/>
                    </a:lnTo>
                    <a:lnTo>
                      <a:pt x="188" y="30"/>
                    </a:lnTo>
                    <a:lnTo>
                      <a:pt x="178" y="32"/>
                    </a:lnTo>
                    <a:lnTo>
                      <a:pt x="166" y="36"/>
                    </a:lnTo>
                    <a:lnTo>
                      <a:pt x="154" y="40"/>
                    </a:lnTo>
                    <a:lnTo>
                      <a:pt x="142" y="40"/>
                    </a:lnTo>
                    <a:lnTo>
                      <a:pt x="136" y="40"/>
                    </a:lnTo>
                    <a:lnTo>
                      <a:pt x="128" y="36"/>
                    </a:lnTo>
                    <a:lnTo>
                      <a:pt x="120" y="34"/>
                    </a:lnTo>
                    <a:lnTo>
                      <a:pt x="110" y="32"/>
                    </a:lnTo>
                    <a:lnTo>
                      <a:pt x="100" y="34"/>
                    </a:lnTo>
                    <a:lnTo>
                      <a:pt x="94" y="36"/>
                    </a:lnTo>
                    <a:lnTo>
                      <a:pt x="82" y="40"/>
                    </a:lnTo>
                    <a:lnTo>
                      <a:pt x="72" y="46"/>
                    </a:lnTo>
                    <a:lnTo>
                      <a:pt x="68" y="48"/>
                    </a:lnTo>
                    <a:lnTo>
                      <a:pt x="64" y="48"/>
                    </a:lnTo>
                    <a:lnTo>
                      <a:pt x="62" y="48"/>
                    </a:lnTo>
                    <a:close/>
                  </a:path>
                </a:pathLst>
              </a:custGeom>
              <a:grpFill/>
              <a:ln w="3175" cmpd="sng">
                <a:solidFill>
                  <a:schemeClr val="accent5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 dirty="0"/>
              </a:p>
            </p:txBody>
          </p:sp>
          <p:sp>
            <p:nvSpPr>
              <p:cNvPr id="76" name="Eritrea"/>
              <p:cNvSpPr>
                <a:spLocks/>
              </p:cNvSpPr>
              <p:nvPr/>
            </p:nvSpPr>
            <p:spPr bwMode="auto">
              <a:xfrm>
                <a:off x="6196013" y="3365500"/>
                <a:ext cx="407987" cy="347662"/>
              </a:xfrm>
              <a:custGeom>
                <a:avLst/>
                <a:gdLst/>
                <a:ahLst/>
                <a:cxnLst>
                  <a:cxn ang="0">
                    <a:pos x="26" y="204"/>
                  </a:cxn>
                  <a:cxn ang="0">
                    <a:pos x="50" y="200"/>
                  </a:cxn>
                  <a:cxn ang="0">
                    <a:pos x="58" y="208"/>
                  </a:cxn>
                  <a:cxn ang="0">
                    <a:pos x="64" y="214"/>
                  </a:cxn>
                  <a:cxn ang="0">
                    <a:pos x="70" y="210"/>
                  </a:cxn>
                  <a:cxn ang="0">
                    <a:pos x="80" y="186"/>
                  </a:cxn>
                  <a:cxn ang="0">
                    <a:pos x="92" y="182"/>
                  </a:cxn>
                  <a:cxn ang="0">
                    <a:pos x="110" y="194"/>
                  </a:cxn>
                  <a:cxn ang="0">
                    <a:pos x="122" y="196"/>
                  </a:cxn>
                  <a:cxn ang="0">
                    <a:pos x="132" y="192"/>
                  </a:cxn>
                  <a:cxn ang="0">
                    <a:pos x="142" y="186"/>
                  </a:cxn>
                  <a:cxn ang="0">
                    <a:pos x="148" y="190"/>
                  </a:cxn>
                  <a:cxn ang="0">
                    <a:pos x="158" y="194"/>
                  </a:cxn>
                  <a:cxn ang="0">
                    <a:pos x="178" y="194"/>
                  </a:cxn>
                  <a:cxn ang="0">
                    <a:pos x="212" y="198"/>
                  </a:cxn>
                  <a:cxn ang="0">
                    <a:pos x="242" y="216"/>
                  </a:cxn>
                  <a:cxn ang="0">
                    <a:pos x="248" y="226"/>
                  </a:cxn>
                  <a:cxn ang="0">
                    <a:pos x="254" y="236"/>
                  </a:cxn>
                  <a:cxn ang="0">
                    <a:pos x="290" y="264"/>
                  </a:cxn>
                  <a:cxn ang="0">
                    <a:pos x="316" y="288"/>
                  </a:cxn>
                  <a:cxn ang="0">
                    <a:pos x="336" y="290"/>
                  </a:cxn>
                  <a:cxn ang="0">
                    <a:pos x="342" y="278"/>
                  </a:cxn>
                  <a:cxn ang="0">
                    <a:pos x="324" y="262"/>
                  </a:cxn>
                  <a:cxn ang="0">
                    <a:pos x="314" y="244"/>
                  </a:cxn>
                  <a:cxn ang="0">
                    <a:pos x="308" y="234"/>
                  </a:cxn>
                  <a:cxn ang="0">
                    <a:pos x="288" y="226"/>
                  </a:cxn>
                  <a:cxn ang="0">
                    <a:pos x="270" y="214"/>
                  </a:cxn>
                  <a:cxn ang="0">
                    <a:pos x="258" y="196"/>
                  </a:cxn>
                  <a:cxn ang="0">
                    <a:pos x="246" y="182"/>
                  </a:cxn>
                  <a:cxn ang="0">
                    <a:pos x="228" y="176"/>
                  </a:cxn>
                  <a:cxn ang="0">
                    <a:pos x="206" y="172"/>
                  </a:cxn>
                  <a:cxn ang="0">
                    <a:pos x="190" y="160"/>
                  </a:cxn>
                  <a:cxn ang="0">
                    <a:pos x="184" y="148"/>
                  </a:cxn>
                  <a:cxn ang="0">
                    <a:pos x="174" y="144"/>
                  </a:cxn>
                  <a:cxn ang="0">
                    <a:pos x="164" y="140"/>
                  </a:cxn>
                  <a:cxn ang="0">
                    <a:pos x="150" y="120"/>
                  </a:cxn>
                  <a:cxn ang="0">
                    <a:pos x="132" y="80"/>
                  </a:cxn>
                  <a:cxn ang="0">
                    <a:pos x="120" y="34"/>
                  </a:cxn>
                  <a:cxn ang="0">
                    <a:pos x="108" y="12"/>
                  </a:cxn>
                  <a:cxn ang="0">
                    <a:pos x="92" y="0"/>
                  </a:cxn>
                  <a:cxn ang="0">
                    <a:pos x="90" y="16"/>
                  </a:cxn>
                  <a:cxn ang="0">
                    <a:pos x="80" y="26"/>
                  </a:cxn>
                  <a:cxn ang="0">
                    <a:pos x="54" y="44"/>
                  </a:cxn>
                  <a:cxn ang="0">
                    <a:pos x="28" y="60"/>
                  </a:cxn>
                  <a:cxn ang="0">
                    <a:pos x="20" y="72"/>
                  </a:cxn>
                  <a:cxn ang="0">
                    <a:pos x="16" y="86"/>
                  </a:cxn>
                  <a:cxn ang="0">
                    <a:pos x="14" y="116"/>
                  </a:cxn>
                  <a:cxn ang="0">
                    <a:pos x="4" y="150"/>
                  </a:cxn>
                  <a:cxn ang="0">
                    <a:pos x="2" y="188"/>
                  </a:cxn>
                  <a:cxn ang="0">
                    <a:pos x="4" y="208"/>
                  </a:cxn>
                </a:cxnLst>
                <a:rect l="0" t="0" r="r" b="b"/>
                <a:pathLst>
                  <a:path w="348" h="298">
                    <a:moveTo>
                      <a:pt x="4" y="208"/>
                    </a:moveTo>
                    <a:lnTo>
                      <a:pt x="26" y="204"/>
                    </a:lnTo>
                    <a:lnTo>
                      <a:pt x="34" y="210"/>
                    </a:lnTo>
                    <a:lnTo>
                      <a:pt x="50" y="200"/>
                    </a:lnTo>
                    <a:lnTo>
                      <a:pt x="54" y="204"/>
                    </a:lnTo>
                    <a:lnTo>
                      <a:pt x="58" y="208"/>
                    </a:lnTo>
                    <a:lnTo>
                      <a:pt x="60" y="212"/>
                    </a:lnTo>
                    <a:lnTo>
                      <a:pt x="64" y="214"/>
                    </a:lnTo>
                    <a:lnTo>
                      <a:pt x="68" y="214"/>
                    </a:lnTo>
                    <a:lnTo>
                      <a:pt x="70" y="210"/>
                    </a:lnTo>
                    <a:lnTo>
                      <a:pt x="76" y="198"/>
                    </a:lnTo>
                    <a:lnTo>
                      <a:pt x="80" y="186"/>
                    </a:lnTo>
                    <a:lnTo>
                      <a:pt x="84" y="176"/>
                    </a:lnTo>
                    <a:lnTo>
                      <a:pt x="92" y="182"/>
                    </a:lnTo>
                    <a:lnTo>
                      <a:pt x="102" y="188"/>
                    </a:lnTo>
                    <a:lnTo>
                      <a:pt x="110" y="194"/>
                    </a:lnTo>
                    <a:lnTo>
                      <a:pt x="116" y="196"/>
                    </a:lnTo>
                    <a:lnTo>
                      <a:pt x="122" y="196"/>
                    </a:lnTo>
                    <a:lnTo>
                      <a:pt x="130" y="196"/>
                    </a:lnTo>
                    <a:lnTo>
                      <a:pt x="132" y="192"/>
                    </a:lnTo>
                    <a:lnTo>
                      <a:pt x="136" y="188"/>
                    </a:lnTo>
                    <a:lnTo>
                      <a:pt x="142" y="186"/>
                    </a:lnTo>
                    <a:lnTo>
                      <a:pt x="144" y="188"/>
                    </a:lnTo>
                    <a:lnTo>
                      <a:pt x="148" y="190"/>
                    </a:lnTo>
                    <a:lnTo>
                      <a:pt x="150" y="196"/>
                    </a:lnTo>
                    <a:lnTo>
                      <a:pt x="158" y="194"/>
                    </a:lnTo>
                    <a:lnTo>
                      <a:pt x="164" y="194"/>
                    </a:lnTo>
                    <a:lnTo>
                      <a:pt x="178" y="194"/>
                    </a:lnTo>
                    <a:lnTo>
                      <a:pt x="196" y="194"/>
                    </a:lnTo>
                    <a:lnTo>
                      <a:pt x="212" y="198"/>
                    </a:lnTo>
                    <a:lnTo>
                      <a:pt x="228" y="204"/>
                    </a:lnTo>
                    <a:lnTo>
                      <a:pt x="242" y="216"/>
                    </a:lnTo>
                    <a:lnTo>
                      <a:pt x="246" y="220"/>
                    </a:lnTo>
                    <a:lnTo>
                      <a:pt x="248" y="226"/>
                    </a:lnTo>
                    <a:lnTo>
                      <a:pt x="250" y="230"/>
                    </a:lnTo>
                    <a:lnTo>
                      <a:pt x="254" y="236"/>
                    </a:lnTo>
                    <a:lnTo>
                      <a:pt x="270" y="250"/>
                    </a:lnTo>
                    <a:lnTo>
                      <a:pt x="290" y="264"/>
                    </a:lnTo>
                    <a:lnTo>
                      <a:pt x="308" y="280"/>
                    </a:lnTo>
                    <a:lnTo>
                      <a:pt x="316" y="288"/>
                    </a:lnTo>
                    <a:lnTo>
                      <a:pt x="322" y="298"/>
                    </a:lnTo>
                    <a:lnTo>
                      <a:pt x="336" y="290"/>
                    </a:lnTo>
                    <a:lnTo>
                      <a:pt x="348" y="284"/>
                    </a:lnTo>
                    <a:lnTo>
                      <a:pt x="342" y="278"/>
                    </a:lnTo>
                    <a:lnTo>
                      <a:pt x="332" y="270"/>
                    </a:lnTo>
                    <a:lnTo>
                      <a:pt x="324" y="262"/>
                    </a:lnTo>
                    <a:lnTo>
                      <a:pt x="318" y="256"/>
                    </a:lnTo>
                    <a:lnTo>
                      <a:pt x="314" y="244"/>
                    </a:lnTo>
                    <a:lnTo>
                      <a:pt x="312" y="238"/>
                    </a:lnTo>
                    <a:lnTo>
                      <a:pt x="308" y="234"/>
                    </a:lnTo>
                    <a:lnTo>
                      <a:pt x="298" y="230"/>
                    </a:lnTo>
                    <a:lnTo>
                      <a:pt x="288" y="226"/>
                    </a:lnTo>
                    <a:lnTo>
                      <a:pt x="280" y="222"/>
                    </a:lnTo>
                    <a:lnTo>
                      <a:pt x="270" y="214"/>
                    </a:lnTo>
                    <a:lnTo>
                      <a:pt x="264" y="206"/>
                    </a:lnTo>
                    <a:lnTo>
                      <a:pt x="258" y="196"/>
                    </a:lnTo>
                    <a:lnTo>
                      <a:pt x="250" y="186"/>
                    </a:lnTo>
                    <a:lnTo>
                      <a:pt x="246" y="182"/>
                    </a:lnTo>
                    <a:lnTo>
                      <a:pt x="240" y="180"/>
                    </a:lnTo>
                    <a:lnTo>
                      <a:pt x="228" y="176"/>
                    </a:lnTo>
                    <a:lnTo>
                      <a:pt x="218" y="176"/>
                    </a:lnTo>
                    <a:lnTo>
                      <a:pt x="206" y="172"/>
                    </a:lnTo>
                    <a:lnTo>
                      <a:pt x="194" y="166"/>
                    </a:lnTo>
                    <a:lnTo>
                      <a:pt x="190" y="160"/>
                    </a:lnTo>
                    <a:lnTo>
                      <a:pt x="186" y="154"/>
                    </a:lnTo>
                    <a:lnTo>
                      <a:pt x="184" y="148"/>
                    </a:lnTo>
                    <a:lnTo>
                      <a:pt x="176" y="142"/>
                    </a:lnTo>
                    <a:lnTo>
                      <a:pt x="174" y="144"/>
                    </a:lnTo>
                    <a:lnTo>
                      <a:pt x="172" y="144"/>
                    </a:lnTo>
                    <a:lnTo>
                      <a:pt x="164" y="140"/>
                    </a:lnTo>
                    <a:lnTo>
                      <a:pt x="158" y="132"/>
                    </a:lnTo>
                    <a:lnTo>
                      <a:pt x="150" y="120"/>
                    </a:lnTo>
                    <a:lnTo>
                      <a:pt x="138" y="98"/>
                    </a:lnTo>
                    <a:lnTo>
                      <a:pt x="132" y="80"/>
                    </a:lnTo>
                    <a:lnTo>
                      <a:pt x="128" y="58"/>
                    </a:lnTo>
                    <a:lnTo>
                      <a:pt x="120" y="34"/>
                    </a:lnTo>
                    <a:lnTo>
                      <a:pt x="114" y="22"/>
                    </a:lnTo>
                    <a:lnTo>
                      <a:pt x="108" y="12"/>
                    </a:lnTo>
                    <a:lnTo>
                      <a:pt x="100" y="4"/>
                    </a:lnTo>
                    <a:lnTo>
                      <a:pt x="92" y="0"/>
                    </a:lnTo>
                    <a:lnTo>
                      <a:pt x="92" y="8"/>
                    </a:lnTo>
                    <a:lnTo>
                      <a:pt x="90" y="16"/>
                    </a:lnTo>
                    <a:lnTo>
                      <a:pt x="86" y="22"/>
                    </a:lnTo>
                    <a:lnTo>
                      <a:pt x="80" y="26"/>
                    </a:lnTo>
                    <a:lnTo>
                      <a:pt x="68" y="36"/>
                    </a:lnTo>
                    <a:lnTo>
                      <a:pt x="54" y="44"/>
                    </a:lnTo>
                    <a:lnTo>
                      <a:pt x="40" y="50"/>
                    </a:lnTo>
                    <a:lnTo>
                      <a:pt x="28" y="60"/>
                    </a:lnTo>
                    <a:lnTo>
                      <a:pt x="24" y="66"/>
                    </a:lnTo>
                    <a:lnTo>
                      <a:pt x="20" y="72"/>
                    </a:lnTo>
                    <a:lnTo>
                      <a:pt x="18" y="78"/>
                    </a:lnTo>
                    <a:lnTo>
                      <a:pt x="16" y="86"/>
                    </a:lnTo>
                    <a:lnTo>
                      <a:pt x="16" y="102"/>
                    </a:lnTo>
                    <a:lnTo>
                      <a:pt x="14" y="116"/>
                    </a:lnTo>
                    <a:lnTo>
                      <a:pt x="8" y="132"/>
                    </a:lnTo>
                    <a:lnTo>
                      <a:pt x="4" y="150"/>
                    </a:lnTo>
                    <a:lnTo>
                      <a:pt x="0" y="166"/>
                    </a:lnTo>
                    <a:lnTo>
                      <a:pt x="2" y="188"/>
                    </a:lnTo>
                    <a:lnTo>
                      <a:pt x="6" y="208"/>
                    </a:lnTo>
                    <a:lnTo>
                      <a:pt x="4" y="208"/>
                    </a:lnTo>
                    <a:close/>
                  </a:path>
                </a:pathLst>
              </a:custGeom>
              <a:grpFill/>
              <a:ln w="3175" cmpd="sng">
                <a:solidFill>
                  <a:schemeClr val="accent5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GB" dirty="0"/>
              </a:p>
            </p:txBody>
          </p:sp>
          <p:sp>
            <p:nvSpPr>
              <p:cNvPr id="77" name="Ethiopia"/>
              <p:cNvSpPr>
                <a:spLocks/>
              </p:cNvSpPr>
              <p:nvPr/>
            </p:nvSpPr>
            <p:spPr bwMode="auto">
              <a:xfrm>
                <a:off x="6010275" y="3570288"/>
                <a:ext cx="915987" cy="730250"/>
              </a:xfrm>
              <a:custGeom>
                <a:avLst/>
                <a:gdLst/>
                <a:ahLst/>
                <a:cxnLst>
                  <a:cxn ang="0">
                    <a:pos x="164" y="50"/>
                  </a:cxn>
                  <a:cxn ang="0">
                    <a:pos x="154" y="78"/>
                  </a:cxn>
                  <a:cxn ang="0">
                    <a:pos x="156" y="110"/>
                  </a:cxn>
                  <a:cxn ang="0">
                    <a:pos x="148" y="122"/>
                  </a:cxn>
                  <a:cxn ang="0">
                    <a:pos x="128" y="130"/>
                  </a:cxn>
                  <a:cxn ang="0">
                    <a:pos x="118" y="148"/>
                  </a:cxn>
                  <a:cxn ang="0">
                    <a:pos x="104" y="184"/>
                  </a:cxn>
                  <a:cxn ang="0">
                    <a:pos x="94" y="226"/>
                  </a:cxn>
                  <a:cxn ang="0">
                    <a:pos x="80" y="230"/>
                  </a:cxn>
                  <a:cxn ang="0">
                    <a:pos x="68" y="238"/>
                  </a:cxn>
                  <a:cxn ang="0">
                    <a:pos x="62" y="272"/>
                  </a:cxn>
                  <a:cxn ang="0">
                    <a:pos x="54" y="302"/>
                  </a:cxn>
                  <a:cxn ang="0">
                    <a:pos x="48" y="352"/>
                  </a:cxn>
                  <a:cxn ang="0">
                    <a:pos x="16" y="362"/>
                  </a:cxn>
                  <a:cxn ang="0">
                    <a:pos x="8" y="376"/>
                  </a:cxn>
                  <a:cxn ang="0">
                    <a:pos x="0" y="386"/>
                  </a:cxn>
                  <a:cxn ang="0">
                    <a:pos x="12" y="394"/>
                  </a:cxn>
                  <a:cxn ang="0">
                    <a:pos x="48" y="408"/>
                  </a:cxn>
                  <a:cxn ang="0">
                    <a:pos x="94" y="456"/>
                  </a:cxn>
                  <a:cxn ang="0">
                    <a:pos x="104" y="482"/>
                  </a:cxn>
                  <a:cxn ang="0">
                    <a:pos x="114" y="510"/>
                  </a:cxn>
                  <a:cxn ang="0">
                    <a:pos x="134" y="518"/>
                  </a:cxn>
                  <a:cxn ang="0">
                    <a:pos x="150" y="524"/>
                  </a:cxn>
                  <a:cxn ang="0">
                    <a:pos x="154" y="552"/>
                  </a:cxn>
                  <a:cxn ang="0">
                    <a:pos x="190" y="576"/>
                  </a:cxn>
                  <a:cxn ang="0">
                    <a:pos x="242" y="596"/>
                  </a:cxn>
                  <a:cxn ang="0">
                    <a:pos x="308" y="614"/>
                  </a:cxn>
                  <a:cxn ang="0">
                    <a:pos x="336" y="624"/>
                  </a:cxn>
                  <a:cxn ang="0">
                    <a:pos x="364" y="616"/>
                  </a:cxn>
                  <a:cxn ang="0">
                    <a:pos x="386" y="592"/>
                  </a:cxn>
                  <a:cxn ang="0">
                    <a:pos x="414" y="576"/>
                  </a:cxn>
                  <a:cxn ang="0">
                    <a:pos x="428" y="584"/>
                  </a:cxn>
                  <a:cxn ang="0">
                    <a:pos x="444" y="592"/>
                  </a:cxn>
                  <a:cxn ang="0">
                    <a:pos x="502" y="580"/>
                  </a:cxn>
                  <a:cxn ang="0">
                    <a:pos x="550" y="554"/>
                  </a:cxn>
                  <a:cxn ang="0">
                    <a:pos x="638" y="532"/>
                  </a:cxn>
                  <a:cxn ang="0">
                    <a:pos x="726" y="354"/>
                  </a:cxn>
                  <a:cxn ang="0">
                    <a:pos x="558" y="296"/>
                  </a:cxn>
                  <a:cxn ang="0">
                    <a:pos x="530" y="262"/>
                  </a:cxn>
                  <a:cxn ang="0">
                    <a:pos x="500" y="216"/>
                  </a:cxn>
                  <a:cxn ang="0">
                    <a:pos x="514" y="190"/>
                  </a:cxn>
                  <a:cxn ang="0">
                    <a:pos x="502" y="190"/>
                  </a:cxn>
                  <a:cxn ang="0">
                    <a:pos x="468" y="204"/>
                  </a:cxn>
                  <a:cxn ang="0">
                    <a:pos x="452" y="186"/>
                  </a:cxn>
                  <a:cxn ang="0">
                    <a:pos x="452" y="152"/>
                  </a:cxn>
                  <a:cxn ang="0">
                    <a:pos x="482" y="122"/>
                  </a:cxn>
                  <a:cxn ang="0">
                    <a:pos x="450" y="88"/>
                  </a:cxn>
                  <a:cxn ang="0">
                    <a:pos x="410" y="54"/>
                  </a:cxn>
                  <a:cxn ang="0">
                    <a:pos x="402" y="40"/>
                  </a:cxn>
                  <a:cxn ang="0">
                    <a:pos x="356" y="18"/>
                  </a:cxn>
                  <a:cxn ang="0">
                    <a:pos x="318" y="18"/>
                  </a:cxn>
                  <a:cxn ang="0">
                    <a:pos x="304" y="12"/>
                  </a:cxn>
                  <a:cxn ang="0">
                    <a:pos x="292" y="16"/>
                  </a:cxn>
                  <a:cxn ang="0">
                    <a:pos x="276" y="20"/>
                  </a:cxn>
                  <a:cxn ang="0">
                    <a:pos x="252" y="6"/>
                  </a:cxn>
                  <a:cxn ang="0">
                    <a:pos x="236" y="22"/>
                  </a:cxn>
                  <a:cxn ang="0">
                    <a:pos x="224" y="38"/>
                  </a:cxn>
                  <a:cxn ang="0">
                    <a:pos x="214" y="28"/>
                  </a:cxn>
                  <a:cxn ang="0">
                    <a:pos x="186" y="28"/>
                  </a:cxn>
                </a:cxnLst>
                <a:rect l="0" t="0" r="r" b="b"/>
                <a:pathLst>
                  <a:path w="784" h="624">
                    <a:moveTo>
                      <a:pt x="166" y="32"/>
                    </a:moveTo>
                    <a:lnTo>
                      <a:pt x="166" y="38"/>
                    </a:lnTo>
                    <a:lnTo>
                      <a:pt x="164" y="50"/>
                    </a:lnTo>
                    <a:lnTo>
                      <a:pt x="160" y="60"/>
                    </a:lnTo>
                    <a:lnTo>
                      <a:pt x="156" y="70"/>
                    </a:lnTo>
                    <a:lnTo>
                      <a:pt x="154" y="78"/>
                    </a:lnTo>
                    <a:lnTo>
                      <a:pt x="154" y="90"/>
                    </a:lnTo>
                    <a:lnTo>
                      <a:pt x="156" y="100"/>
                    </a:lnTo>
                    <a:lnTo>
                      <a:pt x="156" y="110"/>
                    </a:lnTo>
                    <a:lnTo>
                      <a:pt x="156" y="116"/>
                    </a:lnTo>
                    <a:lnTo>
                      <a:pt x="152" y="120"/>
                    </a:lnTo>
                    <a:lnTo>
                      <a:pt x="148" y="122"/>
                    </a:lnTo>
                    <a:lnTo>
                      <a:pt x="144" y="124"/>
                    </a:lnTo>
                    <a:lnTo>
                      <a:pt x="134" y="124"/>
                    </a:lnTo>
                    <a:lnTo>
                      <a:pt x="128" y="130"/>
                    </a:lnTo>
                    <a:lnTo>
                      <a:pt x="124" y="136"/>
                    </a:lnTo>
                    <a:lnTo>
                      <a:pt x="122" y="142"/>
                    </a:lnTo>
                    <a:lnTo>
                      <a:pt x="118" y="148"/>
                    </a:lnTo>
                    <a:lnTo>
                      <a:pt x="112" y="156"/>
                    </a:lnTo>
                    <a:lnTo>
                      <a:pt x="108" y="166"/>
                    </a:lnTo>
                    <a:lnTo>
                      <a:pt x="104" y="184"/>
                    </a:lnTo>
                    <a:lnTo>
                      <a:pt x="100" y="204"/>
                    </a:lnTo>
                    <a:lnTo>
                      <a:pt x="98" y="216"/>
                    </a:lnTo>
                    <a:lnTo>
                      <a:pt x="94" y="226"/>
                    </a:lnTo>
                    <a:lnTo>
                      <a:pt x="92" y="228"/>
                    </a:lnTo>
                    <a:lnTo>
                      <a:pt x="90" y="228"/>
                    </a:lnTo>
                    <a:lnTo>
                      <a:pt x="80" y="230"/>
                    </a:lnTo>
                    <a:lnTo>
                      <a:pt x="74" y="232"/>
                    </a:lnTo>
                    <a:lnTo>
                      <a:pt x="70" y="234"/>
                    </a:lnTo>
                    <a:lnTo>
                      <a:pt x="68" y="238"/>
                    </a:lnTo>
                    <a:lnTo>
                      <a:pt x="66" y="244"/>
                    </a:lnTo>
                    <a:lnTo>
                      <a:pt x="66" y="260"/>
                    </a:lnTo>
                    <a:lnTo>
                      <a:pt x="62" y="272"/>
                    </a:lnTo>
                    <a:lnTo>
                      <a:pt x="58" y="282"/>
                    </a:lnTo>
                    <a:lnTo>
                      <a:pt x="56" y="292"/>
                    </a:lnTo>
                    <a:lnTo>
                      <a:pt x="54" y="302"/>
                    </a:lnTo>
                    <a:lnTo>
                      <a:pt x="54" y="338"/>
                    </a:lnTo>
                    <a:lnTo>
                      <a:pt x="52" y="348"/>
                    </a:lnTo>
                    <a:lnTo>
                      <a:pt x="48" y="352"/>
                    </a:lnTo>
                    <a:lnTo>
                      <a:pt x="40" y="356"/>
                    </a:lnTo>
                    <a:lnTo>
                      <a:pt x="32" y="358"/>
                    </a:lnTo>
                    <a:lnTo>
                      <a:pt x="16" y="362"/>
                    </a:lnTo>
                    <a:lnTo>
                      <a:pt x="10" y="366"/>
                    </a:lnTo>
                    <a:lnTo>
                      <a:pt x="8" y="372"/>
                    </a:lnTo>
                    <a:lnTo>
                      <a:pt x="8" y="376"/>
                    </a:lnTo>
                    <a:lnTo>
                      <a:pt x="4" y="380"/>
                    </a:lnTo>
                    <a:lnTo>
                      <a:pt x="2" y="382"/>
                    </a:lnTo>
                    <a:lnTo>
                      <a:pt x="0" y="386"/>
                    </a:lnTo>
                    <a:lnTo>
                      <a:pt x="2" y="390"/>
                    </a:lnTo>
                    <a:lnTo>
                      <a:pt x="4" y="392"/>
                    </a:lnTo>
                    <a:lnTo>
                      <a:pt x="12" y="394"/>
                    </a:lnTo>
                    <a:lnTo>
                      <a:pt x="22" y="394"/>
                    </a:lnTo>
                    <a:lnTo>
                      <a:pt x="30" y="396"/>
                    </a:lnTo>
                    <a:lnTo>
                      <a:pt x="48" y="408"/>
                    </a:lnTo>
                    <a:lnTo>
                      <a:pt x="64" y="424"/>
                    </a:lnTo>
                    <a:lnTo>
                      <a:pt x="82" y="440"/>
                    </a:lnTo>
                    <a:lnTo>
                      <a:pt x="94" y="456"/>
                    </a:lnTo>
                    <a:lnTo>
                      <a:pt x="98" y="462"/>
                    </a:lnTo>
                    <a:lnTo>
                      <a:pt x="100" y="468"/>
                    </a:lnTo>
                    <a:lnTo>
                      <a:pt x="104" y="482"/>
                    </a:lnTo>
                    <a:lnTo>
                      <a:pt x="108" y="498"/>
                    </a:lnTo>
                    <a:lnTo>
                      <a:pt x="110" y="504"/>
                    </a:lnTo>
                    <a:lnTo>
                      <a:pt x="114" y="510"/>
                    </a:lnTo>
                    <a:lnTo>
                      <a:pt x="120" y="514"/>
                    </a:lnTo>
                    <a:lnTo>
                      <a:pt x="126" y="516"/>
                    </a:lnTo>
                    <a:lnTo>
                      <a:pt x="134" y="518"/>
                    </a:lnTo>
                    <a:lnTo>
                      <a:pt x="142" y="518"/>
                    </a:lnTo>
                    <a:lnTo>
                      <a:pt x="146" y="520"/>
                    </a:lnTo>
                    <a:lnTo>
                      <a:pt x="150" y="524"/>
                    </a:lnTo>
                    <a:lnTo>
                      <a:pt x="154" y="532"/>
                    </a:lnTo>
                    <a:lnTo>
                      <a:pt x="154" y="542"/>
                    </a:lnTo>
                    <a:lnTo>
                      <a:pt x="154" y="552"/>
                    </a:lnTo>
                    <a:lnTo>
                      <a:pt x="156" y="558"/>
                    </a:lnTo>
                    <a:lnTo>
                      <a:pt x="158" y="564"/>
                    </a:lnTo>
                    <a:lnTo>
                      <a:pt x="190" y="576"/>
                    </a:lnTo>
                    <a:lnTo>
                      <a:pt x="218" y="584"/>
                    </a:lnTo>
                    <a:lnTo>
                      <a:pt x="230" y="590"/>
                    </a:lnTo>
                    <a:lnTo>
                      <a:pt x="242" y="596"/>
                    </a:lnTo>
                    <a:lnTo>
                      <a:pt x="254" y="604"/>
                    </a:lnTo>
                    <a:lnTo>
                      <a:pt x="268" y="614"/>
                    </a:lnTo>
                    <a:lnTo>
                      <a:pt x="308" y="614"/>
                    </a:lnTo>
                    <a:lnTo>
                      <a:pt x="316" y="618"/>
                    </a:lnTo>
                    <a:lnTo>
                      <a:pt x="326" y="620"/>
                    </a:lnTo>
                    <a:lnTo>
                      <a:pt x="336" y="624"/>
                    </a:lnTo>
                    <a:lnTo>
                      <a:pt x="346" y="624"/>
                    </a:lnTo>
                    <a:lnTo>
                      <a:pt x="356" y="622"/>
                    </a:lnTo>
                    <a:lnTo>
                      <a:pt x="364" y="616"/>
                    </a:lnTo>
                    <a:lnTo>
                      <a:pt x="370" y="608"/>
                    </a:lnTo>
                    <a:lnTo>
                      <a:pt x="378" y="600"/>
                    </a:lnTo>
                    <a:lnTo>
                      <a:pt x="386" y="592"/>
                    </a:lnTo>
                    <a:lnTo>
                      <a:pt x="394" y="584"/>
                    </a:lnTo>
                    <a:lnTo>
                      <a:pt x="404" y="578"/>
                    </a:lnTo>
                    <a:lnTo>
                      <a:pt x="414" y="576"/>
                    </a:lnTo>
                    <a:lnTo>
                      <a:pt x="420" y="576"/>
                    </a:lnTo>
                    <a:lnTo>
                      <a:pt x="422" y="578"/>
                    </a:lnTo>
                    <a:lnTo>
                      <a:pt x="428" y="584"/>
                    </a:lnTo>
                    <a:lnTo>
                      <a:pt x="434" y="590"/>
                    </a:lnTo>
                    <a:lnTo>
                      <a:pt x="440" y="592"/>
                    </a:lnTo>
                    <a:lnTo>
                      <a:pt x="444" y="592"/>
                    </a:lnTo>
                    <a:lnTo>
                      <a:pt x="464" y="590"/>
                    </a:lnTo>
                    <a:lnTo>
                      <a:pt x="484" y="586"/>
                    </a:lnTo>
                    <a:lnTo>
                      <a:pt x="502" y="580"/>
                    </a:lnTo>
                    <a:lnTo>
                      <a:pt x="518" y="572"/>
                    </a:lnTo>
                    <a:lnTo>
                      <a:pt x="534" y="564"/>
                    </a:lnTo>
                    <a:lnTo>
                      <a:pt x="550" y="554"/>
                    </a:lnTo>
                    <a:lnTo>
                      <a:pt x="562" y="542"/>
                    </a:lnTo>
                    <a:lnTo>
                      <a:pt x="574" y="532"/>
                    </a:lnTo>
                    <a:lnTo>
                      <a:pt x="638" y="532"/>
                    </a:lnTo>
                    <a:lnTo>
                      <a:pt x="784" y="352"/>
                    </a:lnTo>
                    <a:lnTo>
                      <a:pt x="784" y="354"/>
                    </a:lnTo>
                    <a:lnTo>
                      <a:pt x="726" y="354"/>
                    </a:lnTo>
                    <a:lnTo>
                      <a:pt x="578" y="308"/>
                    </a:lnTo>
                    <a:lnTo>
                      <a:pt x="568" y="302"/>
                    </a:lnTo>
                    <a:lnTo>
                      <a:pt x="558" y="296"/>
                    </a:lnTo>
                    <a:lnTo>
                      <a:pt x="550" y="290"/>
                    </a:lnTo>
                    <a:lnTo>
                      <a:pt x="544" y="280"/>
                    </a:lnTo>
                    <a:lnTo>
                      <a:pt x="530" y="262"/>
                    </a:lnTo>
                    <a:lnTo>
                      <a:pt x="516" y="242"/>
                    </a:lnTo>
                    <a:lnTo>
                      <a:pt x="498" y="222"/>
                    </a:lnTo>
                    <a:lnTo>
                      <a:pt x="500" y="216"/>
                    </a:lnTo>
                    <a:lnTo>
                      <a:pt x="506" y="208"/>
                    </a:lnTo>
                    <a:lnTo>
                      <a:pt x="518" y="194"/>
                    </a:lnTo>
                    <a:lnTo>
                      <a:pt x="514" y="190"/>
                    </a:lnTo>
                    <a:lnTo>
                      <a:pt x="512" y="188"/>
                    </a:lnTo>
                    <a:lnTo>
                      <a:pt x="510" y="188"/>
                    </a:lnTo>
                    <a:lnTo>
                      <a:pt x="502" y="190"/>
                    </a:lnTo>
                    <a:lnTo>
                      <a:pt x="492" y="194"/>
                    </a:lnTo>
                    <a:lnTo>
                      <a:pt x="480" y="200"/>
                    </a:lnTo>
                    <a:lnTo>
                      <a:pt x="468" y="204"/>
                    </a:lnTo>
                    <a:lnTo>
                      <a:pt x="450" y="204"/>
                    </a:lnTo>
                    <a:lnTo>
                      <a:pt x="452" y="196"/>
                    </a:lnTo>
                    <a:lnTo>
                      <a:pt x="452" y="186"/>
                    </a:lnTo>
                    <a:lnTo>
                      <a:pt x="450" y="162"/>
                    </a:lnTo>
                    <a:lnTo>
                      <a:pt x="450" y="158"/>
                    </a:lnTo>
                    <a:lnTo>
                      <a:pt x="452" y="152"/>
                    </a:lnTo>
                    <a:lnTo>
                      <a:pt x="460" y="142"/>
                    </a:lnTo>
                    <a:lnTo>
                      <a:pt x="470" y="132"/>
                    </a:lnTo>
                    <a:lnTo>
                      <a:pt x="482" y="122"/>
                    </a:lnTo>
                    <a:lnTo>
                      <a:pt x="476" y="112"/>
                    </a:lnTo>
                    <a:lnTo>
                      <a:pt x="468" y="104"/>
                    </a:lnTo>
                    <a:lnTo>
                      <a:pt x="450" y="88"/>
                    </a:lnTo>
                    <a:lnTo>
                      <a:pt x="430" y="74"/>
                    </a:lnTo>
                    <a:lnTo>
                      <a:pt x="414" y="60"/>
                    </a:lnTo>
                    <a:lnTo>
                      <a:pt x="410" y="54"/>
                    </a:lnTo>
                    <a:lnTo>
                      <a:pt x="408" y="50"/>
                    </a:lnTo>
                    <a:lnTo>
                      <a:pt x="406" y="44"/>
                    </a:lnTo>
                    <a:lnTo>
                      <a:pt x="402" y="40"/>
                    </a:lnTo>
                    <a:lnTo>
                      <a:pt x="388" y="28"/>
                    </a:lnTo>
                    <a:lnTo>
                      <a:pt x="372" y="22"/>
                    </a:lnTo>
                    <a:lnTo>
                      <a:pt x="356" y="18"/>
                    </a:lnTo>
                    <a:lnTo>
                      <a:pt x="338" y="18"/>
                    </a:lnTo>
                    <a:lnTo>
                      <a:pt x="324" y="18"/>
                    </a:lnTo>
                    <a:lnTo>
                      <a:pt x="318" y="18"/>
                    </a:lnTo>
                    <a:lnTo>
                      <a:pt x="310" y="20"/>
                    </a:lnTo>
                    <a:lnTo>
                      <a:pt x="308" y="14"/>
                    </a:lnTo>
                    <a:lnTo>
                      <a:pt x="304" y="12"/>
                    </a:lnTo>
                    <a:lnTo>
                      <a:pt x="302" y="10"/>
                    </a:lnTo>
                    <a:lnTo>
                      <a:pt x="296" y="12"/>
                    </a:lnTo>
                    <a:lnTo>
                      <a:pt x="292" y="16"/>
                    </a:lnTo>
                    <a:lnTo>
                      <a:pt x="290" y="20"/>
                    </a:lnTo>
                    <a:lnTo>
                      <a:pt x="282" y="20"/>
                    </a:lnTo>
                    <a:lnTo>
                      <a:pt x="276" y="20"/>
                    </a:lnTo>
                    <a:lnTo>
                      <a:pt x="270" y="18"/>
                    </a:lnTo>
                    <a:lnTo>
                      <a:pt x="262" y="12"/>
                    </a:lnTo>
                    <a:lnTo>
                      <a:pt x="252" y="6"/>
                    </a:lnTo>
                    <a:lnTo>
                      <a:pt x="244" y="0"/>
                    </a:lnTo>
                    <a:lnTo>
                      <a:pt x="240" y="10"/>
                    </a:lnTo>
                    <a:lnTo>
                      <a:pt x="236" y="22"/>
                    </a:lnTo>
                    <a:lnTo>
                      <a:pt x="230" y="34"/>
                    </a:lnTo>
                    <a:lnTo>
                      <a:pt x="228" y="38"/>
                    </a:lnTo>
                    <a:lnTo>
                      <a:pt x="224" y="38"/>
                    </a:lnTo>
                    <a:lnTo>
                      <a:pt x="220" y="36"/>
                    </a:lnTo>
                    <a:lnTo>
                      <a:pt x="218" y="32"/>
                    </a:lnTo>
                    <a:lnTo>
                      <a:pt x="214" y="28"/>
                    </a:lnTo>
                    <a:lnTo>
                      <a:pt x="210" y="24"/>
                    </a:lnTo>
                    <a:lnTo>
                      <a:pt x="194" y="34"/>
                    </a:lnTo>
                    <a:lnTo>
                      <a:pt x="186" y="28"/>
                    </a:lnTo>
                    <a:lnTo>
                      <a:pt x="166" y="32"/>
                    </a:lnTo>
                    <a:close/>
                  </a:path>
                </a:pathLst>
              </a:custGeom>
              <a:grpFill/>
              <a:ln w="3175" cmpd="sng">
                <a:solidFill>
                  <a:schemeClr val="accent5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GB" dirty="0"/>
              </a:p>
            </p:txBody>
          </p:sp>
          <p:sp>
            <p:nvSpPr>
              <p:cNvPr id="78" name="Rwanda"/>
              <p:cNvSpPr>
                <a:spLocks/>
              </p:cNvSpPr>
              <p:nvPr/>
            </p:nvSpPr>
            <p:spPr bwMode="auto">
              <a:xfrm>
                <a:off x="5754688" y="4608513"/>
                <a:ext cx="128587" cy="109537"/>
              </a:xfrm>
              <a:custGeom>
                <a:avLst/>
                <a:gdLst/>
                <a:ahLst/>
                <a:cxnLst>
                  <a:cxn ang="0">
                    <a:pos x="84" y="68"/>
                  </a:cxn>
                  <a:cxn ang="0">
                    <a:pos x="98" y="68"/>
                  </a:cxn>
                  <a:cxn ang="0">
                    <a:pos x="104" y="68"/>
                  </a:cxn>
                  <a:cxn ang="0">
                    <a:pos x="108" y="64"/>
                  </a:cxn>
                  <a:cxn ang="0">
                    <a:pos x="110" y="58"/>
                  </a:cxn>
                  <a:cxn ang="0">
                    <a:pos x="110" y="50"/>
                  </a:cxn>
                  <a:cxn ang="0">
                    <a:pos x="110" y="46"/>
                  </a:cxn>
                  <a:cxn ang="0">
                    <a:pos x="108" y="42"/>
                  </a:cxn>
                  <a:cxn ang="0">
                    <a:pos x="104" y="38"/>
                  </a:cxn>
                  <a:cxn ang="0">
                    <a:pos x="104" y="34"/>
                  </a:cxn>
                  <a:cxn ang="0">
                    <a:pos x="102" y="24"/>
                  </a:cxn>
                  <a:cxn ang="0">
                    <a:pos x="98" y="16"/>
                  </a:cxn>
                  <a:cxn ang="0">
                    <a:pos x="92" y="8"/>
                  </a:cxn>
                  <a:cxn ang="0">
                    <a:pos x="86" y="0"/>
                  </a:cxn>
                  <a:cxn ang="0">
                    <a:pos x="78" y="4"/>
                  </a:cxn>
                  <a:cxn ang="0">
                    <a:pos x="74" y="10"/>
                  </a:cxn>
                  <a:cxn ang="0">
                    <a:pos x="66" y="14"/>
                  </a:cxn>
                  <a:cxn ang="0">
                    <a:pos x="62" y="16"/>
                  </a:cxn>
                  <a:cxn ang="0">
                    <a:pos x="58" y="16"/>
                  </a:cxn>
                  <a:cxn ang="0">
                    <a:pos x="56" y="14"/>
                  </a:cxn>
                  <a:cxn ang="0">
                    <a:pos x="54" y="14"/>
                  </a:cxn>
                  <a:cxn ang="0">
                    <a:pos x="50" y="12"/>
                  </a:cxn>
                  <a:cxn ang="0">
                    <a:pos x="44" y="14"/>
                  </a:cxn>
                  <a:cxn ang="0">
                    <a:pos x="40" y="16"/>
                  </a:cxn>
                  <a:cxn ang="0">
                    <a:pos x="28" y="22"/>
                  </a:cxn>
                  <a:cxn ang="0">
                    <a:pos x="20" y="32"/>
                  </a:cxn>
                  <a:cxn ang="0">
                    <a:pos x="18" y="38"/>
                  </a:cxn>
                  <a:cxn ang="0">
                    <a:pos x="16" y="42"/>
                  </a:cxn>
                  <a:cxn ang="0">
                    <a:pos x="18" y="50"/>
                  </a:cxn>
                  <a:cxn ang="0">
                    <a:pos x="18" y="56"/>
                  </a:cxn>
                  <a:cxn ang="0">
                    <a:pos x="14" y="58"/>
                  </a:cxn>
                  <a:cxn ang="0">
                    <a:pos x="6" y="64"/>
                  </a:cxn>
                  <a:cxn ang="0">
                    <a:pos x="2" y="68"/>
                  </a:cxn>
                  <a:cxn ang="0">
                    <a:pos x="0" y="76"/>
                  </a:cxn>
                  <a:cxn ang="0">
                    <a:pos x="2" y="80"/>
                  </a:cxn>
                  <a:cxn ang="0">
                    <a:pos x="2" y="84"/>
                  </a:cxn>
                  <a:cxn ang="0">
                    <a:pos x="8" y="90"/>
                  </a:cxn>
                  <a:cxn ang="0">
                    <a:pos x="8" y="88"/>
                  </a:cxn>
                  <a:cxn ang="0">
                    <a:pos x="10" y="84"/>
                  </a:cxn>
                  <a:cxn ang="0">
                    <a:pos x="16" y="82"/>
                  </a:cxn>
                  <a:cxn ang="0">
                    <a:pos x="22" y="84"/>
                  </a:cxn>
                  <a:cxn ang="0">
                    <a:pos x="28" y="88"/>
                  </a:cxn>
                  <a:cxn ang="0">
                    <a:pos x="32" y="92"/>
                  </a:cxn>
                  <a:cxn ang="0">
                    <a:pos x="38" y="94"/>
                  </a:cxn>
                  <a:cxn ang="0">
                    <a:pos x="46" y="92"/>
                  </a:cxn>
                  <a:cxn ang="0">
                    <a:pos x="52" y="90"/>
                  </a:cxn>
                  <a:cxn ang="0">
                    <a:pos x="56" y="84"/>
                  </a:cxn>
                  <a:cxn ang="0">
                    <a:pos x="60" y="80"/>
                  </a:cxn>
                  <a:cxn ang="0">
                    <a:pos x="62" y="74"/>
                  </a:cxn>
                  <a:cxn ang="0">
                    <a:pos x="66" y="70"/>
                  </a:cxn>
                  <a:cxn ang="0">
                    <a:pos x="72" y="68"/>
                  </a:cxn>
                  <a:cxn ang="0">
                    <a:pos x="80" y="66"/>
                  </a:cxn>
                  <a:cxn ang="0">
                    <a:pos x="86" y="68"/>
                  </a:cxn>
                  <a:cxn ang="0">
                    <a:pos x="84" y="68"/>
                  </a:cxn>
                </a:cxnLst>
                <a:rect l="0" t="0" r="r" b="b"/>
                <a:pathLst>
                  <a:path w="110" h="94">
                    <a:moveTo>
                      <a:pt x="84" y="68"/>
                    </a:moveTo>
                    <a:lnTo>
                      <a:pt x="98" y="68"/>
                    </a:lnTo>
                    <a:lnTo>
                      <a:pt x="104" y="68"/>
                    </a:lnTo>
                    <a:lnTo>
                      <a:pt x="108" y="64"/>
                    </a:lnTo>
                    <a:lnTo>
                      <a:pt x="110" y="58"/>
                    </a:lnTo>
                    <a:lnTo>
                      <a:pt x="110" y="50"/>
                    </a:lnTo>
                    <a:lnTo>
                      <a:pt x="110" y="46"/>
                    </a:lnTo>
                    <a:lnTo>
                      <a:pt x="108" y="42"/>
                    </a:lnTo>
                    <a:lnTo>
                      <a:pt x="104" y="38"/>
                    </a:lnTo>
                    <a:lnTo>
                      <a:pt x="104" y="34"/>
                    </a:lnTo>
                    <a:lnTo>
                      <a:pt x="102" y="24"/>
                    </a:lnTo>
                    <a:lnTo>
                      <a:pt x="98" y="16"/>
                    </a:lnTo>
                    <a:lnTo>
                      <a:pt x="92" y="8"/>
                    </a:lnTo>
                    <a:lnTo>
                      <a:pt x="86" y="0"/>
                    </a:lnTo>
                    <a:lnTo>
                      <a:pt x="78" y="4"/>
                    </a:lnTo>
                    <a:lnTo>
                      <a:pt x="74" y="10"/>
                    </a:lnTo>
                    <a:lnTo>
                      <a:pt x="66" y="14"/>
                    </a:lnTo>
                    <a:lnTo>
                      <a:pt x="62" y="16"/>
                    </a:lnTo>
                    <a:lnTo>
                      <a:pt x="58" y="16"/>
                    </a:lnTo>
                    <a:lnTo>
                      <a:pt x="56" y="14"/>
                    </a:lnTo>
                    <a:lnTo>
                      <a:pt x="54" y="14"/>
                    </a:lnTo>
                    <a:lnTo>
                      <a:pt x="50" y="12"/>
                    </a:lnTo>
                    <a:lnTo>
                      <a:pt x="44" y="14"/>
                    </a:lnTo>
                    <a:lnTo>
                      <a:pt x="40" y="16"/>
                    </a:lnTo>
                    <a:lnTo>
                      <a:pt x="28" y="22"/>
                    </a:lnTo>
                    <a:lnTo>
                      <a:pt x="20" y="32"/>
                    </a:lnTo>
                    <a:lnTo>
                      <a:pt x="18" y="38"/>
                    </a:lnTo>
                    <a:lnTo>
                      <a:pt x="16" y="42"/>
                    </a:lnTo>
                    <a:lnTo>
                      <a:pt x="18" y="50"/>
                    </a:lnTo>
                    <a:lnTo>
                      <a:pt x="18" y="56"/>
                    </a:lnTo>
                    <a:lnTo>
                      <a:pt x="14" y="58"/>
                    </a:lnTo>
                    <a:lnTo>
                      <a:pt x="6" y="64"/>
                    </a:lnTo>
                    <a:lnTo>
                      <a:pt x="2" y="68"/>
                    </a:lnTo>
                    <a:lnTo>
                      <a:pt x="0" y="76"/>
                    </a:lnTo>
                    <a:lnTo>
                      <a:pt x="2" y="80"/>
                    </a:lnTo>
                    <a:lnTo>
                      <a:pt x="2" y="84"/>
                    </a:lnTo>
                    <a:lnTo>
                      <a:pt x="8" y="90"/>
                    </a:lnTo>
                    <a:lnTo>
                      <a:pt x="8" y="88"/>
                    </a:lnTo>
                    <a:lnTo>
                      <a:pt x="10" y="84"/>
                    </a:lnTo>
                    <a:lnTo>
                      <a:pt x="16" y="82"/>
                    </a:lnTo>
                    <a:lnTo>
                      <a:pt x="22" y="84"/>
                    </a:lnTo>
                    <a:lnTo>
                      <a:pt x="28" y="88"/>
                    </a:lnTo>
                    <a:lnTo>
                      <a:pt x="32" y="92"/>
                    </a:lnTo>
                    <a:lnTo>
                      <a:pt x="38" y="94"/>
                    </a:lnTo>
                    <a:lnTo>
                      <a:pt x="46" y="92"/>
                    </a:lnTo>
                    <a:lnTo>
                      <a:pt x="52" y="90"/>
                    </a:lnTo>
                    <a:lnTo>
                      <a:pt x="56" y="84"/>
                    </a:lnTo>
                    <a:lnTo>
                      <a:pt x="60" y="80"/>
                    </a:lnTo>
                    <a:lnTo>
                      <a:pt x="62" y="74"/>
                    </a:lnTo>
                    <a:lnTo>
                      <a:pt x="66" y="70"/>
                    </a:lnTo>
                    <a:lnTo>
                      <a:pt x="72" y="68"/>
                    </a:lnTo>
                    <a:lnTo>
                      <a:pt x="80" y="66"/>
                    </a:lnTo>
                    <a:lnTo>
                      <a:pt x="86" y="68"/>
                    </a:lnTo>
                    <a:lnTo>
                      <a:pt x="84" y="68"/>
                    </a:lnTo>
                    <a:close/>
                  </a:path>
                </a:pathLst>
              </a:custGeom>
              <a:grpFill/>
              <a:ln w="3175" cmpd="sng">
                <a:solidFill>
                  <a:schemeClr val="accent5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GB" dirty="0"/>
              </a:p>
            </p:txBody>
          </p:sp>
          <p:sp>
            <p:nvSpPr>
              <p:cNvPr id="79" name="Tanzinia"/>
              <p:cNvSpPr>
                <a:spLocks/>
              </p:cNvSpPr>
              <p:nvPr/>
            </p:nvSpPr>
            <p:spPr bwMode="auto">
              <a:xfrm>
                <a:off x="5803900" y="4592638"/>
                <a:ext cx="654050" cy="673100"/>
              </a:xfrm>
              <a:custGeom>
                <a:avLst/>
                <a:gdLst/>
                <a:ahLst/>
                <a:cxnLst>
                  <a:cxn ang="0">
                    <a:pos x="240" y="4"/>
                  </a:cxn>
                  <a:cxn ang="0">
                    <a:pos x="200" y="56"/>
                  </a:cxn>
                  <a:cxn ang="0">
                    <a:pos x="222" y="66"/>
                  </a:cxn>
                  <a:cxn ang="0">
                    <a:pos x="204" y="90"/>
                  </a:cxn>
                  <a:cxn ang="0">
                    <a:pos x="186" y="80"/>
                  </a:cxn>
                  <a:cxn ang="0">
                    <a:pos x="172" y="88"/>
                  </a:cxn>
                  <a:cxn ang="0">
                    <a:pos x="144" y="76"/>
                  </a:cxn>
                  <a:cxn ang="0">
                    <a:pos x="120" y="90"/>
                  </a:cxn>
                  <a:cxn ang="0">
                    <a:pos x="124" y="76"/>
                  </a:cxn>
                  <a:cxn ang="0">
                    <a:pos x="116" y="72"/>
                  </a:cxn>
                  <a:cxn ang="0">
                    <a:pos x="120" y="36"/>
                  </a:cxn>
                  <a:cxn ang="0">
                    <a:pos x="122" y="6"/>
                  </a:cxn>
                  <a:cxn ang="0">
                    <a:pos x="44" y="14"/>
                  </a:cxn>
                  <a:cxn ang="0">
                    <a:pos x="62" y="48"/>
                  </a:cxn>
                  <a:cxn ang="0">
                    <a:pos x="68" y="64"/>
                  </a:cxn>
                  <a:cxn ang="0">
                    <a:pos x="56" y="82"/>
                  </a:cxn>
                  <a:cxn ang="0">
                    <a:pos x="50" y="90"/>
                  </a:cxn>
                  <a:cxn ang="0">
                    <a:pos x="58" y="114"/>
                  </a:cxn>
                  <a:cxn ang="0">
                    <a:pos x="64" y="120"/>
                  </a:cxn>
                  <a:cxn ang="0">
                    <a:pos x="52" y="142"/>
                  </a:cxn>
                  <a:cxn ang="0">
                    <a:pos x="32" y="170"/>
                  </a:cxn>
                  <a:cxn ang="0">
                    <a:pos x="6" y="194"/>
                  </a:cxn>
                  <a:cxn ang="0">
                    <a:pos x="10" y="234"/>
                  </a:cxn>
                  <a:cxn ang="0">
                    <a:pos x="12" y="256"/>
                  </a:cxn>
                  <a:cxn ang="0">
                    <a:pos x="12" y="276"/>
                  </a:cxn>
                  <a:cxn ang="0">
                    <a:pos x="12" y="296"/>
                  </a:cxn>
                  <a:cxn ang="0">
                    <a:pos x="40" y="318"/>
                  </a:cxn>
                  <a:cxn ang="0">
                    <a:pos x="62" y="372"/>
                  </a:cxn>
                  <a:cxn ang="0">
                    <a:pos x="84" y="414"/>
                  </a:cxn>
                  <a:cxn ang="0">
                    <a:pos x="102" y="428"/>
                  </a:cxn>
                  <a:cxn ang="0">
                    <a:pos x="168" y="458"/>
                  </a:cxn>
                  <a:cxn ang="0">
                    <a:pos x="214" y="470"/>
                  </a:cxn>
                  <a:cxn ang="0">
                    <a:pos x="242" y="478"/>
                  </a:cxn>
                  <a:cxn ang="0">
                    <a:pos x="262" y="546"/>
                  </a:cxn>
                  <a:cxn ang="0">
                    <a:pos x="272" y="574"/>
                  </a:cxn>
                  <a:cxn ang="0">
                    <a:pos x="326" y="562"/>
                  </a:cxn>
                  <a:cxn ang="0">
                    <a:pos x="380" y="576"/>
                  </a:cxn>
                  <a:cxn ang="0">
                    <a:pos x="428" y="558"/>
                  </a:cxn>
                  <a:cxn ang="0">
                    <a:pos x="474" y="552"/>
                  </a:cxn>
                  <a:cxn ang="0">
                    <a:pos x="532" y="530"/>
                  </a:cxn>
                  <a:cxn ang="0">
                    <a:pos x="552" y="502"/>
                  </a:cxn>
                  <a:cxn ang="0">
                    <a:pos x="532" y="470"/>
                  </a:cxn>
                  <a:cxn ang="0">
                    <a:pos x="518" y="422"/>
                  </a:cxn>
                  <a:cxn ang="0">
                    <a:pos x="522" y="390"/>
                  </a:cxn>
                  <a:cxn ang="0">
                    <a:pos x="518" y="366"/>
                  </a:cxn>
                  <a:cxn ang="0">
                    <a:pos x="524" y="346"/>
                  </a:cxn>
                  <a:cxn ang="0">
                    <a:pos x="530" y="328"/>
                  </a:cxn>
                  <a:cxn ang="0">
                    <a:pos x="508" y="306"/>
                  </a:cxn>
                  <a:cxn ang="0">
                    <a:pos x="492" y="278"/>
                  </a:cxn>
                  <a:cxn ang="0">
                    <a:pos x="510" y="222"/>
                  </a:cxn>
                </a:cxnLst>
                <a:rect l="0" t="0" r="r" b="b"/>
                <a:pathLst>
                  <a:path w="560" h="576">
                    <a:moveTo>
                      <a:pt x="514" y="202"/>
                    </a:moveTo>
                    <a:lnTo>
                      <a:pt x="430" y="138"/>
                    </a:lnTo>
                    <a:lnTo>
                      <a:pt x="436" y="114"/>
                    </a:lnTo>
                    <a:lnTo>
                      <a:pt x="240" y="4"/>
                    </a:lnTo>
                    <a:lnTo>
                      <a:pt x="238" y="0"/>
                    </a:lnTo>
                    <a:lnTo>
                      <a:pt x="212" y="46"/>
                    </a:lnTo>
                    <a:lnTo>
                      <a:pt x="206" y="52"/>
                    </a:lnTo>
                    <a:lnTo>
                      <a:pt x="200" y="56"/>
                    </a:lnTo>
                    <a:lnTo>
                      <a:pt x="194" y="60"/>
                    </a:lnTo>
                    <a:lnTo>
                      <a:pt x="192" y="62"/>
                    </a:lnTo>
                    <a:lnTo>
                      <a:pt x="190" y="66"/>
                    </a:lnTo>
                    <a:lnTo>
                      <a:pt x="222" y="66"/>
                    </a:lnTo>
                    <a:lnTo>
                      <a:pt x="218" y="74"/>
                    </a:lnTo>
                    <a:lnTo>
                      <a:pt x="214" y="80"/>
                    </a:lnTo>
                    <a:lnTo>
                      <a:pt x="208" y="84"/>
                    </a:lnTo>
                    <a:lnTo>
                      <a:pt x="204" y="90"/>
                    </a:lnTo>
                    <a:lnTo>
                      <a:pt x="200" y="88"/>
                    </a:lnTo>
                    <a:lnTo>
                      <a:pt x="198" y="84"/>
                    </a:lnTo>
                    <a:lnTo>
                      <a:pt x="192" y="82"/>
                    </a:lnTo>
                    <a:lnTo>
                      <a:pt x="186" y="80"/>
                    </a:lnTo>
                    <a:lnTo>
                      <a:pt x="180" y="82"/>
                    </a:lnTo>
                    <a:lnTo>
                      <a:pt x="178" y="84"/>
                    </a:lnTo>
                    <a:lnTo>
                      <a:pt x="176" y="88"/>
                    </a:lnTo>
                    <a:lnTo>
                      <a:pt x="172" y="88"/>
                    </a:lnTo>
                    <a:lnTo>
                      <a:pt x="166" y="86"/>
                    </a:lnTo>
                    <a:lnTo>
                      <a:pt x="160" y="82"/>
                    </a:lnTo>
                    <a:lnTo>
                      <a:pt x="152" y="78"/>
                    </a:lnTo>
                    <a:lnTo>
                      <a:pt x="144" y="76"/>
                    </a:lnTo>
                    <a:lnTo>
                      <a:pt x="138" y="78"/>
                    </a:lnTo>
                    <a:lnTo>
                      <a:pt x="132" y="82"/>
                    </a:lnTo>
                    <a:lnTo>
                      <a:pt x="124" y="94"/>
                    </a:lnTo>
                    <a:lnTo>
                      <a:pt x="120" y="90"/>
                    </a:lnTo>
                    <a:lnTo>
                      <a:pt x="122" y="86"/>
                    </a:lnTo>
                    <a:lnTo>
                      <a:pt x="122" y="84"/>
                    </a:lnTo>
                    <a:lnTo>
                      <a:pt x="124" y="80"/>
                    </a:lnTo>
                    <a:lnTo>
                      <a:pt x="124" y="76"/>
                    </a:lnTo>
                    <a:lnTo>
                      <a:pt x="124" y="74"/>
                    </a:lnTo>
                    <a:lnTo>
                      <a:pt x="122" y="72"/>
                    </a:lnTo>
                    <a:lnTo>
                      <a:pt x="120" y="72"/>
                    </a:lnTo>
                    <a:lnTo>
                      <a:pt x="116" y="72"/>
                    </a:lnTo>
                    <a:lnTo>
                      <a:pt x="116" y="64"/>
                    </a:lnTo>
                    <a:lnTo>
                      <a:pt x="114" y="54"/>
                    </a:lnTo>
                    <a:lnTo>
                      <a:pt x="116" y="44"/>
                    </a:lnTo>
                    <a:lnTo>
                      <a:pt x="120" y="36"/>
                    </a:lnTo>
                    <a:lnTo>
                      <a:pt x="124" y="26"/>
                    </a:lnTo>
                    <a:lnTo>
                      <a:pt x="126" y="16"/>
                    </a:lnTo>
                    <a:lnTo>
                      <a:pt x="124" y="10"/>
                    </a:lnTo>
                    <a:lnTo>
                      <a:pt x="122" y="6"/>
                    </a:lnTo>
                    <a:lnTo>
                      <a:pt x="50" y="6"/>
                    </a:lnTo>
                    <a:lnTo>
                      <a:pt x="46" y="10"/>
                    </a:lnTo>
                    <a:lnTo>
                      <a:pt x="46" y="14"/>
                    </a:lnTo>
                    <a:lnTo>
                      <a:pt x="44" y="14"/>
                    </a:lnTo>
                    <a:lnTo>
                      <a:pt x="50" y="22"/>
                    </a:lnTo>
                    <a:lnTo>
                      <a:pt x="56" y="30"/>
                    </a:lnTo>
                    <a:lnTo>
                      <a:pt x="60" y="38"/>
                    </a:lnTo>
                    <a:lnTo>
                      <a:pt x="62" y="48"/>
                    </a:lnTo>
                    <a:lnTo>
                      <a:pt x="62" y="52"/>
                    </a:lnTo>
                    <a:lnTo>
                      <a:pt x="66" y="56"/>
                    </a:lnTo>
                    <a:lnTo>
                      <a:pt x="68" y="60"/>
                    </a:lnTo>
                    <a:lnTo>
                      <a:pt x="68" y="64"/>
                    </a:lnTo>
                    <a:lnTo>
                      <a:pt x="68" y="72"/>
                    </a:lnTo>
                    <a:lnTo>
                      <a:pt x="66" y="78"/>
                    </a:lnTo>
                    <a:lnTo>
                      <a:pt x="62" y="82"/>
                    </a:lnTo>
                    <a:lnTo>
                      <a:pt x="56" y="82"/>
                    </a:lnTo>
                    <a:lnTo>
                      <a:pt x="42" y="82"/>
                    </a:lnTo>
                    <a:lnTo>
                      <a:pt x="44" y="82"/>
                    </a:lnTo>
                    <a:lnTo>
                      <a:pt x="48" y="86"/>
                    </a:lnTo>
                    <a:lnTo>
                      <a:pt x="50" y="90"/>
                    </a:lnTo>
                    <a:lnTo>
                      <a:pt x="50" y="102"/>
                    </a:lnTo>
                    <a:lnTo>
                      <a:pt x="50" y="106"/>
                    </a:lnTo>
                    <a:lnTo>
                      <a:pt x="54" y="112"/>
                    </a:lnTo>
                    <a:lnTo>
                      <a:pt x="58" y="114"/>
                    </a:lnTo>
                    <a:lnTo>
                      <a:pt x="64" y="116"/>
                    </a:lnTo>
                    <a:lnTo>
                      <a:pt x="64" y="120"/>
                    </a:lnTo>
                    <a:lnTo>
                      <a:pt x="62" y="116"/>
                    </a:lnTo>
                    <a:lnTo>
                      <a:pt x="64" y="120"/>
                    </a:lnTo>
                    <a:lnTo>
                      <a:pt x="66" y="122"/>
                    </a:lnTo>
                    <a:lnTo>
                      <a:pt x="64" y="128"/>
                    </a:lnTo>
                    <a:lnTo>
                      <a:pt x="62" y="132"/>
                    </a:lnTo>
                    <a:lnTo>
                      <a:pt x="52" y="142"/>
                    </a:lnTo>
                    <a:lnTo>
                      <a:pt x="42" y="150"/>
                    </a:lnTo>
                    <a:lnTo>
                      <a:pt x="38" y="156"/>
                    </a:lnTo>
                    <a:lnTo>
                      <a:pt x="36" y="160"/>
                    </a:lnTo>
                    <a:lnTo>
                      <a:pt x="32" y="170"/>
                    </a:lnTo>
                    <a:lnTo>
                      <a:pt x="26" y="182"/>
                    </a:lnTo>
                    <a:lnTo>
                      <a:pt x="16" y="190"/>
                    </a:lnTo>
                    <a:lnTo>
                      <a:pt x="12" y="194"/>
                    </a:lnTo>
                    <a:lnTo>
                      <a:pt x="6" y="194"/>
                    </a:lnTo>
                    <a:lnTo>
                      <a:pt x="0" y="194"/>
                    </a:lnTo>
                    <a:lnTo>
                      <a:pt x="4" y="210"/>
                    </a:lnTo>
                    <a:lnTo>
                      <a:pt x="8" y="226"/>
                    </a:lnTo>
                    <a:lnTo>
                      <a:pt x="10" y="234"/>
                    </a:lnTo>
                    <a:lnTo>
                      <a:pt x="10" y="240"/>
                    </a:lnTo>
                    <a:lnTo>
                      <a:pt x="10" y="250"/>
                    </a:lnTo>
                    <a:lnTo>
                      <a:pt x="10" y="252"/>
                    </a:lnTo>
                    <a:lnTo>
                      <a:pt x="12" y="256"/>
                    </a:lnTo>
                    <a:lnTo>
                      <a:pt x="14" y="260"/>
                    </a:lnTo>
                    <a:lnTo>
                      <a:pt x="18" y="262"/>
                    </a:lnTo>
                    <a:lnTo>
                      <a:pt x="16" y="270"/>
                    </a:lnTo>
                    <a:lnTo>
                      <a:pt x="12" y="276"/>
                    </a:lnTo>
                    <a:lnTo>
                      <a:pt x="10" y="282"/>
                    </a:lnTo>
                    <a:lnTo>
                      <a:pt x="8" y="288"/>
                    </a:lnTo>
                    <a:lnTo>
                      <a:pt x="8" y="292"/>
                    </a:lnTo>
                    <a:lnTo>
                      <a:pt x="12" y="296"/>
                    </a:lnTo>
                    <a:lnTo>
                      <a:pt x="18" y="300"/>
                    </a:lnTo>
                    <a:lnTo>
                      <a:pt x="28" y="304"/>
                    </a:lnTo>
                    <a:lnTo>
                      <a:pt x="32" y="308"/>
                    </a:lnTo>
                    <a:lnTo>
                      <a:pt x="40" y="318"/>
                    </a:lnTo>
                    <a:lnTo>
                      <a:pt x="46" y="328"/>
                    </a:lnTo>
                    <a:lnTo>
                      <a:pt x="48" y="338"/>
                    </a:lnTo>
                    <a:lnTo>
                      <a:pt x="52" y="350"/>
                    </a:lnTo>
                    <a:lnTo>
                      <a:pt x="62" y="372"/>
                    </a:lnTo>
                    <a:lnTo>
                      <a:pt x="70" y="394"/>
                    </a:lnTo>
                    <a:lnTo>
                      <a:pt x="76" y="402"/>
                    </a:lnTo>
                    <a:lnTo>
                      <a:pt x="80" y="408"/>
                    </a:lnTo>
                    <a:lnTo>
                      <a:pt x="84" y="414"/>
                    </a:lnTo>
                    <a:lnTo>
                      <a:pt x="86" y="422"/>
                    </a:lnTo>
                    <a:lnTo>
                      <a:pt x="94" y="422"/>
                    </a:lnTo>
                    <a:lnTo>
                      <a:pt x="96" y="422"/>
                    </a:lnTo>
                    <a:lnTo>
                      <a:pt x="102" y="428"/>
                    </a:lnTo>
                    <a:lnTo>
                      <a:pt x="110" y="434"/>
                    </a:lnTo>
                    <a:lnTo>
                      <a:pt x="130" y="442"/>
                    </a:lnTo>
                    <a:lnTo>
                      <a:pt x="148" y="448"/>
                    </a:lnTo>
                    <a:lnTo>
                      <a:pt x="168" y="458"/>
                    </a:lnTo>
                    <a:lnTo>
                      <a:pt x="186" y="466"/>
                    </a:lnTo>
                    <a:lnTo>
                      <a:pt x="194" y="468"/>
                    </a:lnTo>
                    <a:lnTo>
                      <a:pt x="204" y="470"/>
                    </a:lnTo>
                    <a:lnTo>
                      <a:pt x="214" y="470"/>
                    </a:lnTo>
                    <a:lnTo>
                      <a:pt x="226" y="468"/>
                    </a:lnTo>
                    <a:lnTo>
                      <a:pt x="228" y="468"/>
                    </a:lnTo>
                    <a:lnTo>
                      <a:pt x="230" y="468"/>
                    </a:lnTo>
                    <a:lnTo>
                      <a:pt x="242" y="478"/>
                    </a:lnTo>
                    <a:lnTo>
                      <a:pt x="248" y="486"/>
                    </a:lnTo>
                    <a:lnTo>
                      <a:pt x="258" y="510"/>
                    </a:lnTo>
                    <a:lnTo>
                      <a:pt x="258" y="536"/>
                    </a:lnTo>
                    <a:lnTo>
                      <a:pt x="262" y="546"/>
                    </a:lnTo>
                    <a:lnTo>
                      <a:pt x="262" y="556"/>
                    </a:lnTo>
                    <a:lnTo>
                      <a:pt x="262" y="562"/>
                    </a:lnTo>
                    <a:lnTo>
                      <a:pt x="266" y="566"/>
                    </a:lnTo>
                    <a:lnTo>
                      <a:pt x="272" y="574"/>
                    </a:lnTo>
                    <a:lnTo>
                      <a:pt x="298" y="566"/>
                    </a:lnTo>
                    <a:lnTo>
                      <a:pt x="310" y="562"/>
                    </a:lnTo>
                    <a:lnTo>
                      <a:pt x="320" y="560"/>
                    </a:lnTo>
                    <a:lnTo>
                      <a:pt x="326" y="562"/>
                    </a:lnTo>
                    <a:lnTo>
                      <a:pt x="332" y="564"/>
                    </a:lnTo>
                    <a:lnTo>
                      <a:pt x="342" y="570"/>
                    </a:lnTo>
                    <a:lnTo>
                      <a:pt x="360" y="574"/>
                    </a:lnTo>
                    <a:lnTo>
                      <a:pt x="380" y="576"/>
                    </a:lnTo>
                    <a:lnTo>
                      <a:pt x="392" y="574"/>
                    </a:lnTo>
                    <a:lnTo>
                      <a:pt x="400" y="572"/>
                    </a:lnTo>
                    <a:lnTo>
                      <a:pt x="414" y="564"/>
                    </a:lnTo>
                    <a:lnTo>
                      <a:pt x="428" y="558"/>
                    </a:lnTo>
                    <a:lnTo>
                      <a:pt x="434" y="554"/>
                    </a:lnTo>
                    <a:lnTo>
                      <a:pt x="442" y="554"/>
                    </a:lnTo>
                    <a:lnTo>
                      <a:pt x="462" y="554"/>
                    </a:lnTo>
                    <a:lnTo>
                      <a:pt x="474" y="552"/>
                    </a:lnTo>
                    <a:lnTo>
                      <a:pt x="488" y="550"/>
                    </a:lnTo>
                    <a:lnTo>
                      <a:pt x="504" y="544"/>
                    </a:lnTo>
                    <a:lnTo>
                      <a:pt x="518" y="538"/>
                    </a:lnTo>
                    <a:lnTo>
                      <a:pt x="532" y="530"/>
                    </a:lnTo>
                    <a:lnTo>
                      <a:pt x="544" y="522"/>
                    </a:lnTo>
                    <a:lnTo>
                      <a:pt x="554" y="514"/>
                    </a:lnTo>
                    <a:lnTo>
                      <a:pt x="560" y="504"/>
                    </a:lnTo>
                    <a:lnTo>
                      <a:pt x="552" y="502"/>
                    </a:lnTo>
                    <a:lnTo>
                      <a:pt x="546" y="498"/>
                    </a:lnTo>
                    <a:lnTo>
                      <a:pt x="540" y="494"/>
                    </a:lnTo>
                    <a:lnTo>
                      <a:pt x="536" y="486"/>
                    </a:lnTo>
                    <a:lnTo>
                      <a:pt x="532" y="470"/>
                    </a:lnTo>
                    <a:lnTo>
                      <a:pt x="530" y="454"/>
                    </a:lnTo>
                    <a:lnTo>
                      <a:pt x="528" y="444"/>
                    </a:lnTo>
                    <a:lnTo>
                      <a:pt x="524" y="432"/>
                    </a:lnTo>
                    <a:lnTo>
                      <a:pt x="518" y="422"/>
                    </a:lnTo>
                    <a:lnTo>
                      <a:pt x="516" y="410"/>
                    </a:lnTo>
                    <a:lnTo>
                      <a:pt x="518" y="404"/>
                    </a:lnTo>
                    <a:lnTo>
                      <a:pt x="520" y="396"/>
                    </a:lnTo>
                    <a:lnTo>
                      <a:pt x="522" y="390"/>
                    </a:lnTo>
                    <a:lnTo>
                      <a:pt x="522" y="382"/>
                    </a:lnTo>
                    <a:lnTo>
                      <a:pt x="522" y="376"/>
                    </a:lnTo>
                    <a:lnTo>
                      <a:pt x="520" y="370"/>
                    </a:lnTo>
                    <a:lnTo>
                      <a:pt x="518" y="366"/>
                    </a:lnTo>
                    <a:lnTo>
                      <a:pt x="516" y="360"/>
                    </a:lnTo>
                    <a:lnTo>
                      <a:pt x="516" y="354"/>
                    </a:lnTo>
                    <a:lnTo>
                      <a:pt x="518" y="352"/>
                    </a:lnTo>
                    <a:lnTo>
                      <a:pt x="524" y="346"/>
                    </a:lnTo>
                    <a:lnTo>
                      <a:pt x="528" y="340"/>
                    </a:lnTo>
                    <a:lnTo>
                      <a:pt x="530" y="338"/>
                    </a:lnTo>
                    <a:lnTo>
                      <a:pt x="530" y="334"/>
                    </a:lnTo>
                    <a:lnTo>
                      <a:pt x="530" y="328"/>
                    </a:lnTo>
                    <a:lnTo>
                      <a:pt x="530" y="324"/>
                    </a:lnTo>
                    <a:lnTo>
                      <a:pt x="526" y="318"/>
                    </a:lnTo>
                    <a:lnTo>
                      <a:pt x="520" y="314"/>
                    </a:lnTo>
                    <a:lnTo>
                      <a:pt x="508" y="306"/>
                    </a:lnTo>
                    <a:lnTo>
                      <a:pt x="502" y="300"/>
                    </a:lnTo>
                    <a:lnTo>
                      <a:pt x="498" y="294"/>
                    </a:lnTo>
                    <a:lnTo>
                      <a:pt x="494" y="288"/>
                    </a:lnTo>
                    <a:lnTo>
                      <a:pt x="492" y="278"/>
                    </a:lnTo>
                    <a:lnTo>
                      <a:pt x="494" y="268"/>
                    </a:lnTo>
                    <a:lnTo>
                      <a:pt x="496" y="258"/>
                    </a:lnTo>
                    <a:lnTo>
                      <a:pt x="504" y="240"/>
                    </a:lnTo>
                    <a:lnTo>
                      <a:pt x="510" y="222"/>
                    </a:lnTo>
                    <a:lnTo>
                      <a:pt x="512" y="214"/>
                    </a:lnTo>
                    <a:lnTo>
                      <a:pt x="512" y="202"/>
                    </a:lnTo>
                    <a:lnTo>
                      <a:pt x="514" y="202"/>
                    </a:lnTo>
                    <a:close/>
                  </a:path>
                </a:pathLst>
              </a:custGeom>
              <a:grpFill/>
              <a:ln w="3175" cmpd="sng">
                <a:solidFill>
                  <a:schemeClr val="accent5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 dirty="0"/>
              </a:p>
            </p:txBody>
          </p:sp>
          <p:sp>
            <p:nvSpPr>
              <p:cNvPr id="80" name="Republic of the Congo"/>
              <p:cNvSpPr>
                <a:spLocks/>
              </p:cNvSpPr>
              <p:nvPr/>
            </p:nvSpPr>
            <p:spPr bwMode="auto">
              <a:xfrm>
                <a:off x="4618038" y="4303713"/>
                <a:ext cx="493712" cy="557212"/>
              </a:xfrm>
              <a:custGeom>
                <a:avLst/>
                <a:gdLst/>
                <a:ahLst/>
                <a:cxnLst>
                  <a:cxn ang="0">
                    <a:pos x="278" y="82"/>
                  </a:cxn>
                  <a:cxn ang="0">
                    <a:pos x="262" y="96"/>
                  </a:cxn>
                  <a:cxn ang="0">
                    <a:pos x="236" y="92"/>
                  </a:cxn>
                  <a:cxn ang="0">
                    <a:pos x="190" y="78"/>
                  </a:cxn>
                  <a:cxn ang="0">
                    <a:pos x="144" y="76"/>
                  </a:cxn>
                  <a:cxn ang="0">
                    <a:pos x="124" y="86"/>
                  </a:cxn>
                  <a:cxn ang="0">
                    <a:pos x="116" y="108"/>
                  </a:cxn>
                  <a:cxn ang="0">
                    <a:pos x="138" y="136"/>
                  </a:cxn>
                  <a:cxn ang="0">
                    <a:pos x="166" y="130"/>
                  </a:cxn>
                  <a:cxn ang="0">
                    <a:pos x="182" y="148"/>
                  </a:cxn>
                  <a:cxn ang="0">
                    <a:pos x="180" y="170"/>
                  </a:cxn>
                  <a:cxn ang="0">
                    <a:pos x="158" y="186"/>
                  </a:cxn>
                  <a:cxn ang="0">
                    <a:pos x="154" y="206"/>
                  </a:cxn>
                  <a:cxn ang="0">
                    <a:pos x="178" y="223"/>
                  </a:cxn>
                  <a:cxn ang="0">
                    <a:pos x="190" y="237"/>
                  </a:cxn>
                  <a:cxn ang="0">
                    <a:pos x="172" y="317"/>
                  </a:cxn>
                  <a:cxn ang="0">
                    <a:pos x="162" y="333"/>
                  </a:cxn>
                  <a:cxn ang="0">
                    <a:pos x="144" y="321"/>
                  </a:cxn>
                  <a:cxn ang="0">
                    <a:pos x="126" y="329"/>
                  </a:cxn>
                  <a:cxn ang="0">
                    <a:pos x="108" y="317"/>
                  </a:cxn>
                  <a:cxn ang="0">
                    <a:pos x="94" y="303"/>
                  </a:cxn>
                  <a:cxn ang="0">
                    <a:pos x="82" y="311"/>
                  </a:cxn>
                  <a:cxn ang="0">
                    <a:pos x="62" y="329"/>
                  </a:cxn>
                  <a:cxn ang="0">
                    <a:pos x="36" y="331"/>
                  </a:cxn>
                  <a:cxn ang="0">
                    <a:pos x="32" y="369"/>
                  </a:cxn>
                  <a:cxn ang="0">
                    <a:pos x="50" y="385"/>
                  </a:cxn>
                  <a:cxn ang="0">
                    <a:pos x="36" y="397"/>
                  </a:cxn>
                  <a:cxn ang="0">
                    <a:pos x="24" y="391"/>
                  </a:cxn>
                  <a:cxn ang="0">
                    <a:pos x="8" y="405"/>
                  </a:cxn>
                  <a:cxn ang="0">
                    <a:pos x="4" y="417"/>
                  </a:cxn>
                  <a:cxn ang="0">
                    <a:pos x="46" y="459"/>
                  </a:cxn>
                  <a:cxn ang="0">
                    <a:pos x="66" y="471"/>
                  </a:cxn>
                  <a:cxn ang="0">
                    <a:pos x="96" y="449"/>
                  </a:cxn>
                  <a:cxn ang="0">
                    <a:pos x="120" y="461"/>
                  </a:cxn>
                  <a:cxn ang="0">
                    <a:pos x="140" y="461"/>
                  </a:cxn>
                  <a:cxn ang="0">
                    <a:pos x="186" y="441"/>
                  </a:cxn>
                  <a:cxn ang="0">
                    <a:pos x="178" y="457"/>
                  </a:cxn>
                  <a:cxn ang="0">
                    <a:pos x="190" y="473"/>
                  </a:cxn>
                  <a:cxn ang="0">
                    <a:pos x="210" y="471"/>
                  </a:cxn>
                  <a:cxn ang="0">
                    <a:pos x="238" y="449"/>
                  </a:cxn>
                  <a:cxn ang="0">
                    <a:pos x="242" y="433"/>
                  </a:cxn>
                  <a:cxn ang="0">
                    <a:pos x="266" y="423"/>
                  </a:cxn>
                  <a:cxn ang="0">
                    <a:pos x="280" y="409"/>
                  </a:cxn>
                  <a:cxn ang="0">
                    <a:pos x="290" y="359"/>
                  </a:cxn>
                  <a:cxn ang="0">
                    <a:pos x="296" y="313"/>
                  </a:cxn>
                  <a:cxn ang="0">
                    <a:pos x="335" y="269"/>
                  </a:cxn>
                  <a:cxn ang="0">
                    <a:pos x="367" y="219"/>
                  </a:cxn>
                  <a:cxn ang="0">
                    <a:pos x="385" y="128"/>
                  </a:cxn>
                  <a:cxn ang="0">
                    <a:pos x="393" y="90"/>
                  </a:cxn>
                  <a:cxn ang="0">
                    <a:pos x="405" y="68"/>
                  </a:cxn>
                  <a:cxn ang="0">
                    <a:pos x="421" y="36"/>
                  </a:cxn>
                  <a:cxn ang="0">
                    <a:pos x="381" y="6"/>
                  </a:cxn>
                  <a:cxn ang="0">
                    <a:pos x="331" y="2"/>
                  </a:cxn>
                  <a:cxn ang="0">
                    <a:pos x="302" y="22"/>
                  </a:cxn>
                  <a:cxn ang="0">
                    <a:pos x="284" y="68"/>
                  </a:cxn>
                </a:cxnLst>
                <a:rect l="0" t="0" r="r" b="b"/>
                <a:pathLst>
                  <a:path w="421" h="477">
                    <a:moveTo>
                      <a:pt x="284" y="62"/>
                    </a:moveTo>
                    <a:lnTo>
                      <a:pt x="280" y="72"/>
                    </a:lnTo>
                    <a:lnTo>
                      <a:pt x="278" y="82"/>
                    </a:lnTo>
                    <a:lnTo>
                      <a:pt x="276" y="92"/>
                    </a:lnTo>
                    <a:lnTo>
                      <a:pt x="272" y="102"/>
                    </a:lnTo>
                    <a:lnTo>
                      <a:pt x="262" y="96"/>
                    </a:lnTo>
                    <a:lnTo>
                      <a:pt x="256" y="94"/>
                    </a:lnTo>
                    <a:lnTo>
                      <a:pt x="248" y="92"/>
                    </a:lnTo>
                    <a:lnTo>
                      <a:pt x="236" y="92"/>
                    </a:lnTo>
                    <a:lnTo>
                      <a:pt x="226" y="90"/>
                    </a:lnTo>
                    <a:lnTo>
                      <a:pt x="208" y="84"/>
                    </a:lnTo>
                    <a:lnTo>
                      <a:pt x="190" y="78"/>
                    </a:lnTo>
                    <a:lnTo>
                      <a:pt x="178" y="76"/>
                    </a:lnTo>
                    <a:lnTo>
                      <a:pt x="166" y="74"/>
                    </a:lnTo>
                    <a:lnTo>
                      <a:pt x="144" y="76"/>
                    </a:lnTo>
                    <a:lnTo>
                      <a:pt x="136" y="78"/>
                    </a:lnTo>
                    <a:lnTo>
                      <a:pt x="130" y="80"/>
                    </a:lnTo>
                    <a:lnTo>
                      <a:pt x="124" y="86"/>
                    </a:lnTo>
                    <a:lnTo>
                      <a:pt x="120" y="92"/>
                    </a:lnTo>
                    <a:lnTo>
                      <a:pt x="118" y="98"/>
                    </a:lnTo>
                    <a:lnTo>
                      <a:pt x="116" y="108"/>
                    </a:lnTo>
                    <a:lnTo>
                      <a:pt x="116" y="142"/>
                    </a:lnTo>
                    <a:lnTo>
                      <a:pt x="128" y="140"/>
                    </a:lnTo>
                    <a:lnTo>
                      <a:pt x="138" y="136"/>
                    </a:lnTo>
                    <a:lnTo>
                      <a:pt x="150" y="132"/>
                    </a:lnTo>
                    <a:lnTo>
                      <a:pt x="162" y="130"/>
                    </a:lnTo>
                    <a:lnTo>
                      <a:pt x="166" y="130"/>
                    </a:lnTo>
                    <a:lnTo>
                      <a:pt x="172" y="132"/>
                    </a:lnTo>
                    <a:lnTo>
                      <a:pt x="178" y="140"/>
                    </a:lnTo>
                    <a:lnTo>
                      <a:pt x="182" y="148"/>
                    </a:lnTo>
                    <a:lnTo>
                      <a:pt x="184" y="158"/>
                    </a:lnTo>
                    <a:lnTo>
                      <a:pt x="182" y="164"/>
                    </a:lnTo>
                    <a:lnTo>
                      <a:pt x="180" y="170"/>
                    </a:lnTo>
                    <a:lnTo>
                      <a:pt x="168" y="176"/>
                    </a:lnTo>
                    <a:lnTo>
                      <a:pt x="162" y="180"/>
                    </a:lnTo>
                    <a:lnTo>
                      <a:pt x="158" y="186"/>
                    </a:lnTo>
                    <a:lnTo>
                      <a:pt x="154" y="192"/>
                    </a:lnTo>
                    <a:lnTo>
                      <a:pt x="152" y="200"/>
                    </a:lnTo>
                    <a:lnTo>
                      <a:pt x="154" y="206"/>
                    </a:lnTo>
                    <a:lnTo>
                      <a:pt x="158" y="212"/>
                    </a:lnTo>
                    <a:lnTo>
                      <a:pt x="170" y="219"/>
                    </a:lnTo>
                    <a:lnTo>
                      <a:pt x="178" y="223"/>
                    </a:lnTo>
                    <a:lnTo>
                      <a:pt x="184" y="227"/>
                    </a:lnTo>
                    <a:lnTo>
                      <a:pt x="188" y="231"/>
                    </a:lnTo>
                    <a:lnTo>
                      <a:pt x="190" y="237"/>
                    </a:lnTo>
                    <a:lnTo>
                      <a:pt x="188" y="257"/>
                    </a:lnTo>
                    <a:lnTo>
                      <a:pt x="184" y="281"/>
                    </a:lnTo>
                    <a:lnTo>
                      <a:pt x="172" y="317"/>
                    </a:lnTo>
                    <a:lnTo>
                      <a:pt x="170" y="327"/>
                    </a:lnTo>
                    <a:lnTo>
                      <a:pt x="168" y="331"/>
                    </a:lnTo>
                    <a:lnTo>
                      <a:pt x="162" y="333"/>
                    </a:lnTo>
                    <a:lnTo>
                      <a:pt x="156" y="327"/>
                    </a:lnTo>
                    <a:lnTo>
                      <a:pt x="152" y="319"/>
                    </a:lnTo>
                    <a:lnTo>
                      <a:pt x="144" y="321"/>
                    </a:lnTo>
                    <a:lnTo>
                      <a:pt x="140" y="325"/>
                    </a:lnTo>
                    <a:lnTo>
                      <a:pt x="134" y="329"/>
                    </a:lnTo>
                    <a:lnTo>
                      <a:pt x="126" y="329"/>
                    </a:lnTo>
                    <a:lnTo>
                      <a:pt x="120" y="329"/>
                    </a:lnTo>
                    <a:lnTo>
                      <a:pt x="114" y="325"/>
                    </a:lnTo>
                    <a:lnTo>
                      <a:pt x="108" y="317"/>
                    </a:lnTo>
                    <a:lnTo>
                      <a:pt x="102" y="307"/>
                    </a:lnTo>
                    <a:lnTo>
                      <a:pt x="98" y="305"/>
                    </a:lnTo>
                    <a:lnTo>
                      <a:pt x="94" y="303"/>
                    </a:lnTo>
                    <a:lnTo>
                      <a:pt x="90" y="303"/>
                    </a:lnTo>
                    <a:lnTo>
                      <a:pt x="86" y="305"/>
                    </a:lnTo>
                    <a:lnTo>
                      <a:pt x="82" y="311"/>
                    </a:lnTo>
                    <a:lnTo>
                      <a:pt x="72" y="325"/>
                    </a:lnTo>
                    <a:lnTo>
                      <a:pt x="68" y="329"/>
                    </a:lnTo>
                    <a:lnTo>
                      <a:pt x="62" y="329"/>
                    </a:lnTo>
                    <a:lnTo>
                      <a:pt x="48" y="327"/>
                    </a:lnTo>
                    <a:lnTo>
                      <a:pt x="42" y="327"/>
                    </a:lnTo>
                    <a:lnTo>
                      <a:pt x="36" y="331"/>
                    </a:lnTo>
                    <a:lnTo>
                      <a:pt x="34" y="337"/>
                    </a:lnTo>
                    <a:lnTo>
                      <a:pt x="32" y="349"/>
                    </a:lnTo>
                    <a:lnTo>
                      <a:pt x="32" y="369"/>
                    </a:lnTo>
                    <a:lnTo>
                      <a:pt x="34" y="375"/>
                    </a:lnTo>
                    <a:lnTo>
                      <a:pt x="38" y="379"/>
                    </a:lnTo>
                    <a:lnTo>
                      <a:pt x="50" y="385"/>
                    </a:lnTo>
                    <a:lnTo>
                      <a:pt x="46" y="393"/>
                    </a:lnTo>
                    <a:lnTo>
                      <a:pt x="42" y="401"/>
                    </a:lnTo>
                    <a:lnTo>
                      <a:pt x="36" y="397"/>
                    </a:lnTo>
                    <a:lnTo>
                      <a:pt x="32" y="393"/>
                    </a:lnTo>
                    <a:lnTo>
                      <a:pt x="28" y="391"/>
                    </a:lnTo>
                    <a:lnTo>
                      <a:pt x="24" y="391"/>
                    </a:lnTo>
                    <a:lnTo>
                      <a:pt x="20" y="393"/>
                    </a:lnTo>
                    <a:lnTo>
                      <a:pt x="14" y="399"/>
                    </a:lnTo>
                    <a:lnTo>
                      <a:pt x="8" y="405"/>
                    </a:lnTo>
                    <a:lnTo>
                      <a:pt x="4" y="407"/>
                    </a:lnTo>
                    <a:lnTo>
                      <a:pt x="0" y="407"/>
                    </a:lnTo>
                    <a:lnTo>
                      <a:pt x="4" y="417"/>
                    </a:lnTo>
                    <a:lnTo>
                      <a:pt x="12" y="427"/>
                    </a:lnTo>
                    <a:lnTo>
                      <a:pt x="28" y="443"/>
                    </a:lnTo>
                    <a:lnTo>
                      <a:pt x="46" y="459"/>
                    </a:lnTo>
                    <a:lnTo>
                      <a:pt x="54" y="467"/>
                    </a:lnTo>
                    <a:lnTo>
                      <a:pt x="60" y="477"/>
                    </a:lnTo>
                    <a:lnTo>
                      <a:pt x="66" y="471"/>
                    </a:lnTo>
                    <a:lnTo>
                      <a:pt x="76" y="461"/>
                    </a:lnTo>
                    <a:lnTo>
                      <a:pt x="88" y="453"/>
                    </a:lnTo>
                    <a:lnTo>
                      <a:pt x="96" y="449"/>
                    </a:lnTo>
                    <a:lnTo>
                      <a:pt x="104" y="453"/>
                    </a:lnTo>
                    <a:lnTo>
                      <a:pt x="110" y="455"/>
                    </a:lnTo>
                    <a:lnTo>
                      <a:pt x="120" y="461"/>
                    </a:lnTo>
                    <a:lnTo>
                      <a:pt x="124" y="463"/>
                    </a:lnTo>
                    <a:lnTo>
                      <a:pt x="130" y="463"/>
                    </a:lnTo>
                    <a:lnTo>
                      <a:pt x="140" y="461"/>
                    </a:lnTo>
                    <a:lnTo>
                      <a:pt x="150" y="455"/>
                    </a:lnTo>
                    <a:lnTo>
                      <a:pt x="170" y="441"/>
                    </a:lnTo>
                    <a:lnTo>
                      <a:pt x="186" y="441"/>
                    </a:lnTo>
                    <a:lnTo>
                      <a:pt x="180" y="449"/>
                    </a:lnTo>
                    <a:lnTo>
                      <a:pt x="178" y="453"/>
                    </a:lnTo>
                    <a:lnTo>
                      <a:pt x="178" y="457"/>
                    </a:lnTo>
                    <a:lnTo>
                      <a:pt x="180" y="465"/>
                    </a:lnTo>
                    <a:lnTo>
                      <a:pt x="184" y="471"/>
                    </a:lnTo>
                    <a:lnTo>
                      <a:pt x="190" y="473"/>
                    </a:lnTo>
                    <a:lnTo>
                      <a:pt x="198" y="473"/>
                    </a:lnTo>
                    <a:lnTo>
                      <a:pt x="204" y="473"/>
                    </a:lnTo>
                    <a:lnTo>
                      <a:pt x="210" y="471"/>
                    </a:lnTo>
                    <a:lnTo>
                      <a:pt x="224" y="463"/>
                    </a:lnTo>
                    <a:lnTo>
                      <a:pt x="234" y="453"/>
                    </a:lnTo>
                    <a:lnTo>
                      <a:pt x="238" y="449"/>
                    </a:lnTo>
                    <a:lnTo>
                      <a:pt x="238" y="443"/>
                    </a:lnTo>
                    <a:lnTo>
                      <a:pt x="238" y="437"/>
                    </a:lnTo>
                    <a:lnTo>
                      <a:pt x="242" y="433"/>
                    </a:lnTo>
                    <a:lnTo>
                      <a:pt x="246" y="431"/>
                    </a:lnTo>
                    <a:lnTo>
                      <a:pt x="252" y="427"/>
                    </a:lnTo>
                    <a:lnTo>
                      <a:pt x="266" y="423"/>
                    </a:lnTo>
                    <a:lnTo>
                      <a:pt x="272" y="419"/>
                    </a:lnTo>
                    <a:lnTo>
                      <a:pt x="276" y="415"/>
                    </a:lnTo>
                    <a:lnTo>
                      <a:pt x="280" y="409"/>
                    </a:lnTo>
                    <a:lnTo>
                      <a:pt x="284" y="401"/>
                    </a:lnTo>
                    <a:lnTo>
                      <a:pt x="288" y="381"/>
                    </a:lnTo>
                    <a:lnTo>
                      <a:pt x="290" y="359"/>
                    </a:lnTo>
                    <a:lnTo>
                      <a:pt x="290" y="339"/>
                    </a:lnTo>
                    <a:lnTo>
                      <a:pt x="292" y="325"/>
                    </a:lnTo>
                    <a:lnTo>
                      <a:pt x="296" y="313"/>
                    </a:lnTo>
                    <a:lnTo>
                      <a:pt x="304" y="301"/>
                    </a:lnTo>
                    <a:lnTo>
                      <a:pt x="314" y="289"/>
                    </a:lnTo>
                    <a:lnTo>
                      <a:pt x="335" y="269"/>
                    </a:lnTo>
                    <a:lnTo>
                      <a:pt x="351" y="251"/>
                    </a:lnTo>
                    <a:lnTo>
                      <a:pt x="359" y="237"/>
                    </a:lnTo>
                    <a:lnTo>
                      <a:pt x="367" y="219"/>
                    </a:lnTo>
                    <a:lnTo>
                      <a:pt x="381" y="184"/>
                    </a:lnTo>
                    <a:lnTo>
                      <a:pt x="381" y="142"/>
                    </a:lnTo>
                    <a:lnTo>
                      <a:pt x="385" y="128"/>
                    </a:lnTo>
                    <a:lnTo>
                      <a:pt x="387" y="116"/>
                    </a:lnTo>
                    <a:lnTo>
                      <a:pt x="389" y="104"/>
                    </a:lnTo>
                    <a:lnTo>
                      <a:pt x="393" y="90"/>
                    </a:lnTo>
                    <a:lnTo>
                      <a:pt x="391" y="90"/>
                    </a:lnTo>
                    <a:lnTo>
                      <a:pt x="397" y="78"/>
                    </a:lnTo>
                    <a:lnTo>
                      <a:pt x="405" y="68"/>
                    </a:lnTo>
                    <a:lnTo>
                      <a:pt x="413" y="58"/>
                    </a:lnTo>
                    <a:lnTo>
                      <a:pt x="419" y="46"/>
                    </a:lnTo>
                    <a:lnTo>
                      <a:pt x="421" y="36"/>
                    </a:lnTo>
                    <a:lnTo>
                      <a:pt x="421" y="26"/>
                    </a:lnTo>
                    <a:lnTo>
                      <a:pt x="419" y="6"/>
                    </a:lnTo>
                    <a:lnTo>
                      <a:pt x="381" y="6"/>
                    </a:lnTo>
                    <a:lnTo>
                      <a:pt x="365" y="2"/>
                    </a:lnTo>
                    <a:lnTo>
                      <a:pt x="347" y="0"/>
                    </a:lnTo>
                    <a:lnTo>
                      <a:pt x="331" y="2"/>
                    </a:lnTo>
                    <a:lnTo>
                      <a:pt x="318" y="6"/>
                    </a:lnTo>
                    <a:lnTo>
                      <a:pt x="308" y="14"/>
                    </a:lnTo>
                    <a:lnTo>
                      <a:pt x="302" y="22"/>
                    </a:lnTo>
                    <a:lnTo>
                      <a:pt x="296" y="32"/>
                    </a:lnTo>
                    <a:lnTo>
                      <a:pt x="292" y="44"/>
                    </a:lnTo>
                    <a:lnTo>
                      <a:pt x="284" y="68"/>
                    </a:lnTo>
                    <a:lnTo>
                      <a:pt x="284" y="62"/>
                    </a:lnTo>
                    <a:close/>
                  </a:path>
                </a:pathLst>
              </a:custGeom>
              <a:grpFill/>
              <a:ln w="3175" cmpd="sng">
                <a:solidFill>
                  <a:schemeClr val="accent5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GB" dirty="0"/>
              </a:p>
            </p:txBody>
          </p:sp>
          <p:sp>
            <p:nvSpPr>
              <p:cNvPr id="81" name="Gabon"/>
              <p:cNvSpPr>
                <a:spLocks/>
              </p:cNvSpPr>
              <p:nvPr/>
            </p:nvSpPr>
            <p:spPr bwMode="auto">
              <a:xfrm>
                <a:off x="4481513" y="4398963"/>
                <a:ext cx="358775" cy="381000"/>
              </a:xfrm>
              <a:custGeom>
                <a:avLst/>
                <a:gdLst/>
                <a:ahLst/>
                <a:cxnLst>
                  <a:cxn ang="0">
                    <a:pos x="236" y="14"/>
                  </a:cxn>
                  <a:cxn ang="0">
                    <a:pos x="234" y="60"/>
                  </a:cxn>
                  <a:cxn ang="0">
                    <a:pos x="256" y="54"/>
                  </a:cxn>
                  <a:cxn ang="0">
                    <a:pos x="280" y="48"/>
                  </a:cxn>
                  <a:cxn ang="0">
                    <a:pos x="290" y="50"/>
                  </a:cxn>
                  <a:cxn ang="0">
                    <a:pos x="300" y="66"/>
                  </a:cxn>
                  <a:cxn ang="0">
                    <a:pos x="300" y="82"/>
                  </a:cxn>
                  <a:cxn ang="0">
                    <a:pos x="286" y="94"/>
                  </a:cxn>
                  <a:cxn ang="0">
                    <a:pos x="276" y="104"/>
                  </a:cxn>
                  <a:cxn ang="0">
                    <a:pos x="270" y="118"/>
                  </a:cxn>
                  <a:cxn ang="0">
                    <a:pos x="276" y="130"/>
                  </a:cxn>
                  <a:cxn ang="0">
                    <a:pos x="296" y="141"/>
                  </a:cxn>
                  <a:cxn ang="0">
                    <a:pos x="306" y="149"/>
                  </a:cxn>
                  <a:cxn ang="0">
                    <a:pos x="306" y="175"/>
                  </a:cxn>
                  <a:cxn ang="0">
                    <a:pos x="290" y="235"/>
                  </a:cxn>
                  <a:cxn ang="0">
                    <a:pos x="286" y="249"/>
                  </a:cxn>
                  <a:cxn ang="0">
                    <a:pos x="274" y="245"/>
                  </a:cxn>
                  <a:cxn ang="0">
                    <a:pos x="262" y="239"/>
                  </a:cxn>
                  <a:cxn ang="0">
                    <a:pos x="252" y="247"/>
                  </a:cxn>
                  <a:cxn ang="0">
                    <a:pos x="238" y="247"/>
                  </a:cxn>
                  <a:cxn ang="0">
                    <a:pos x="226" y="235"/>
                  </a:cxn>
                  <a:cxn ang="0">
                    <a:pos x="216" y="223"/>
                  </a:cxn>
                  <a:cxn ang="0">
                    <a:pos x="208" y="221"/>
                  </a:cxn>
                  <a:cxn ang="0">
                    <a:pos x="200" y="229"/>
                  </a:cxn>
                  <a:cxn ang="0">
                    <a:pos x="186" y="247"/>
                  </a:cxn>
                  <a:cxn ang="0">
                    <a:pos x="166" y="245"/>
                  </a:cxn>
                  <a:cxn ang="0">
                    <a:pos x="154" y="249"/>
                  </a:cxn>
                  <a:cxn ang="0">
                    <a:pos x="150" y="267"/>
                  </a:cxn>
                  <a:cxn ang="0">
                    <a:pos x="152" y="293"/>
                  </a:cxn>
                  <a:cxn ang="0">
                    <a:pos x="168" y="303"/>
                  </a:cxn>
                  <a:cxn ang="0">
                    <a:pos x="160" y="319"/>
                  </a:cxn>
                  <a:cxn ang="0">
                    <a:pos x="150" y="311"/>
                  </a:cxn>
                  <a:cxn ang="0">
                    <a:pos x="142" y="309"/>
                  </a:cxn>
                  <a:cxn ang="0">
                    <a:pos x="132" y="317"/>
                  </a:cxn>
                  <a:cxn ang="0">
                    <a:pos x="122" y="325"/>
                  </a:cxn>
                  <a:cxn ang="0">
                    <a:pos x="112" y="315"/>
                  </a:cxn>
                  <a:cxn ang="0">
                    <a:pos x="94" y="293"/>
                  </a:cxn>
                  <a:cxn ang="0">
                    <a:pos x="64" y="267"/>
                  </a:cxn>
                  <a:cxn ang="0">
                    <a:pos x="50" y="247"/>
                  </a:cxn>
                  <a:cxn ang="0">
                    <a:pos x="38" y="223"/>
                  </a:cxn>
                  <a:cxn ang="0">
                    <a:pos x="14" y="193"/>
                  </a:cxn>
                  <a:cxn ang="0">
                    <a:pos x="0" y="165"/>
                  </a:cxn>
                  <a:cxn ang="0">
                    <a:pos x="4" y="159"/>
                  </a:cxn>
                  <a:cxn ang="0">
                    <a:pos x="14" y="149"/>
                  </a:cxn>
                  <a:cxn ang="0">
                    <a:pos x="28" y="118"/>
                  </a:cxn>
                  <a:cxn ang="0">
                    <a:pos x="44" y="64"/>
                  </a:cxn>
                  <a:cxn ang="0">
                    <a:pos x="138" y="0"/>
                  </a:cxn>
                  <a:cxn ang="0">
                    <a:pos x="244" y="4"/>
                  </a:cxn>
                  <a:cxn ang="0">
                    <a:pos x="242" y="4"/>
                  </a:cxn>
                </a:cxnLst>
                <a:rect l="0" t="0" r="r" b="b"/>
                <a:pathLst>
                  <a:path w="308" h="325">
                    <a:moveTo>
                      <a:pt x="242" y="4"/>
                    </a:moveTo>
                    <a:lnTo>
                      <a:pt x="236" y="14"/>
                    </a:lnTo>
                    <a:lnTo>
                      <a:pt x="234" y="26"/>
                    </a:lnTo>
                    <a:lnTo>
                      <a:pt x="234" y="60"/>
                    </a:lnTo>
                    <a:lnTo>
                      <a:pt x="246" y="58"/>
                    </a:lnTo>
                    <a:lnTo>
                      <a:pt x="256" y="54"/>
                    </a:lnTo>
                    <a:lnTo>
                      <a:pt x="268" y="50"/>
                    </a:lnTo>
                    <a:lnTo>
                      <a:pt x="280" y="48"/>
                    </a:lnTo>
                    <a:lnTo>
                      <a:pt x="284" y="48"/>
                    </a:lnTo>
                    <a:lnTo>
                      <a:pt x="290" y="50"/>
                    </a:lnTo>
                    <a:lnTo>
                      <a:pt x="296" y="58"/>
                    </a:lnTo>
                    <a:lnTo>
                      <a:pt x="300" y="66"/>
                    </a:lnTo>
                    <a:lnTo>
                      <a:pt x="302" y="76"/>
                    </a:lnTo>
                    <a:lnTo>
                      <a:pt x="300" y="82"/>
                    </a:lnTo>
                    <a:lnTo>
                      <a:pt x="298" y="88"/>
                    </a:lnTo>
                    <a:lnTo>
                      <a:pt x="286" y="94"/>
                    </a:lnTo>
                    <a:lnTo>
                      <a:pt x="280" y="98"/>
                    </a:lnTo>
                    <a:lnTo>
                      <a:pt x="276" y="104"/>
                    </a:lnTo>
                    <a:lnTo>
                      <a:pt x="272" y="110"/>
                    </a:lnTo>
                    <a:lnTo>
                      <a:pt x="270" y="118"/>
                    </a:lnTo>
                    <a:lnTo>
                      <a:pt x="272" y="124"/>
                    </a:lnTo>
                    <a:lnTo>
                      <a:pt x="276" y="130"/>
                    </a:lnTo>
                    <a:lnTo>
                      <a:pt x="288" y="137"/>
                    </a:lnTo>
                    <a:lnTo>
                      <a:pt x="296" y="141"/>
                    </a:lnTo>
                    <a:lnTo>
                      <a:pt x="302" y="145"/>
                    </a:lnTo>
                    <a:lnTo>
                      <a:pt x="306" y="149"/>
                    </a:lnTo>
                    <a:lnTo>
                      <a:pt x="308" y="155"/>
                    </a:lnTo>
                    <a:lnTo>
                      <a:pt x="306" y="175"/>
                    </a:lnTo>
                    <a:lnTo>
                      <a:pt x="302" y="199"/>
                    </a:lnTo>
                    <a:lnTo>
                      <a:pt x="290" y="235"/>
                    </a:lnTo>
                    <a:lnTo>
                      <a:pt x="288" y="245"/>
                    </a:lnTo>
                    <a:lnTo>
                      <a:pt x="286" y="249"/>
                    </a:lnTo>
                    <a:lnTo>
                      <a:pt x="280" y="251"/>
                    </a:lnTo>
                    <a:lnTo>
                      <a:pt x="274" y="245"/>
                    </a:lnTo>
                    <a:lnTo>
                      <a:pt x="270" y="237"/>
                    </a:lnTo>
                    <a:lnTo>
                      <a:pt x="262" y="239"/>
                    </a:lnTo>
                    <a:lnTo>
                      <a:pt x="258" y="243"/>
                    </a:lnTo>
                    <a:lnTo>
                      <a:pt x="252" y="247"/>
                    </a:lnTo>
                    <a:lnTo>
                      <a:pt x="244" y="247"/>
                    </a:lnTo>
                    <a:lnTo>
                      <a:pt x="238" y="247"/>
                    </a:lnTo>
                    <a:lnTo>
                      <a:pt x="232" y="243"/>
                    </a:lnTo>
                    <a:lnTo>
                      <a:pt x="226" y="235"/>
                    </a:lnTo>
                    <a:lnTo>
                      <a:pt x="220" y="225"/>
                    </a:lnTo>
                    <a:lnTo>
                      <a:pt x="216" y="223"/>
                    </a:lnTo>
                    <a:lnTo>
                      <a:pt x="212" y="221"/>
                    </a:lnTo>
                    <a:lnTo>
                      <a:pt x="208" y="221"/>
                    </a:lnTo>
                    <a:lnTo>
                      <a:pt x="204" y="223"/>
                    </a:lnTo>
                    <a:lnTo>
                      <a:pt x="200" y="229"/>
                    </a:lnTo>
                    <a:lnTo>
                      <a:pt x="190" y="243"/>
                    </a:lnTo>
                    <a:lnTo>
                      <a:pt x="186" y="247"/>
                    </a:lnTo>
                    <a:lnTo>
                      <a:pt x="180" y="247"/>
                    </a:lnTo>
                    <a:lnTo>
                      <a:pt x="166" y="245"/>
                    </a:lnTo>
                    <a:lnTo>
                      <a:pt x="160" y="245"/>
                    </a:lnTo>
                    <a:lnTo>
                      <a:pt x="154" y="249"/>
                    </a:lnTo>
                    <a:lnTo>
                      <a:pt x="152" y="255"/>
                    </a:lnTo>
                    <a:lnTo>
                      <a:pt x="150" y="267"/>
                    </a:lnTo>
                    <a:lnTo>
                      <a:pt x="150" y="287"/>
                    </a:lnTo>
                    <a:lnTo>
                      <a:pt x="152" y="293"/>
                    </a:lnTo>
                    <a:lnTo>
                      <a:pt x="156" y="297"/>
                    </a:lnTo>
                    <a:lnTo>
                      <a:pt x="168" y="303"/>
                    </a:lnTo>
                    <a:lnTo>
                      <a:pt x="164" y="311"/>
                    </a:lnTo>
                    <a:lnTo>
                      <a:pt x="160" y="319"/>
                    </a:lnTo>
                    <a:lnTo>
                      <a:pt x="154" y="315"/>
                    </a:lnTo>
                    <a:lnTo>
                      <a:pt x="150" y="311"/>
                    </a:lnTo>
                    <a:lnTo>
                      <a:pt x="146" y="309"/>
                    </a:lnTo>
                    <a:lnTo>
                      <a:pt x="142" y="309"/>
                    </a:lnTo>
                    <a:lnTo>
                      <a:pt x="138" y="311"/>
                    </a:lnTo>
                    <a:lnTo>
                      <a:pt x="132" y="317"/>
                    </a:lnTo>
                    <a:lnTo>
                      <a:pt x="126" y="323"/>
                    </a:lnTo>
                    <a:lnTo>
                      <a:pt x="122" y="325"/>
                    </a:lnTo>
                    <a:lnTo>
                      <a:pt x="118" y="325"/>
                    </a:lnTo>
                    <a:lnTo>
                      <a:pt x="112" y="315"/>
                    </a:lnTo>
                    <a:lnTo>
                      <a:pt x="106" y="307"/>
                    </a:lnTo>
                    <a:lnTo>
                      <a:pt x="94" y="293"/>
                    </a:lnTo>
                    <a:lnTo>
                      <a:pt x="80" y="281"/>
                    </a:lnTo>
                    <a:lnTo>
                      <a:pt x="64" y="267"/>
                    </a:lnTo>
                    <a:lnTo>
                      <a:pt x="56" y="257"/>
                    </a:lnTo>
                    <a:lnTo>
                      <a:pt x="50" y="247"/>
                    </a:lnTo>
                    <a:lnTo>
                      <a:pt x="46" y="235"/>
                    </a:lnTo>
                    <a:lnTo>
                      <a:pt x="38" y="223"/>
                    </a:lnTo>
                    <a:lnTo>
                      <a:pt x="28" y="209"/>
                    </a:lnTo>
                    <a:lnTo>
                      <a:pt x="14" y="193"/>
                    </a:lnTo>
                    <a:lnTo>
                      <a:pt x="4" y="175"/>
                    </a:lnTo>
                    <a:lnTo>
                      <a:pt x="0" y="165"/>
                    </a:lnTo>
                    <a:lnTo>
                      <a:pt x="0" y="157"/>
                    </a:lnTo>
                    <a:lnTo>
                      <a:pt x="4" y="159"/>
                    </a:lnTo>
                    <a:lnTo>
                      <a:pt x="6" y="157"/>
                    </a:lnTo>
                    <a:lnTo>
                      <a:pt x="14" y="149"/>
                    </a:lnTo>
                    <a:lnTo>
                      <a:pt x="22" y="134"/>
                    </a:lnTo>
                    <a:lnTo>
                      <a:pt x="28" y="118"/>
                    </a:lnTo>
                    <a:lnTo>
                      <a:pt x="40" y="84"/>
                    </a:lnTo>
                    <a:lnTo>
                      <a:pt x="44" y="64"/>
                    </a:lnTo>
                    <a:lnTo>
                      <a:pt x="138" y="64"/>
                    </a:lnTo>
                    <a:lnTo>
                      <a:pt x="138" y="0"/>
                    </a:lnTo>
                    <a:lnTo>
                      <a:pt x="236" y="0"/>
                    </a:lnTo>
                    <a:lnTo>
                      <a:pt x="244" y="4"/>
                    </a:lnTo>
                    <a:lnTo>
                      <a:pt x="244" y="2"/>
                    </a:lnTo>
                    <a:lnTo>
                      <a:pt x="242" y="4"/>
                    </a:lnTo>
                    <a:close/>
                  </a:path>
                </a:pathLst>
              </a:custGeom>
              <a:grpFill/>
              <a:ln w="3175" cmpd="sng">
                <a:solidFill>
                  <a:schemeClr val="accent5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GB" dirty="0"/>
              </a:p>
            </p:txBody>
          </p:sp>
          <p:sp>
            <p:nvSpPr>
              <p:cNvPr id="82" name="Burkina Faso"/>
              <p:cNvSpPr>
                <a:spLocks/>
              </p:cNvSpPr>
              <p:nvPr/>
            </p:nvSpPr>
            <p:spPr bwMode="auto">
              <a:xfrm>
                <a:off x="3605213" y="3565525"/>
                <a:ext cx="488950" cy="352425"/>
              </a:xfrm>
              <a:custGeom>
                <a:avLst/>
                <a:gdLst/>
                <a:ahLst/>
                <a:cxnLst>
                  <a:cxn ang="0">
                    <a:pos x="404" y="162"/>
                  </a:cxn>
                  <a:cxn ang="0">
                    <a:pos x="404" y="150"/>
                  </a:cxn>
                  <a:cxn ang="0">
                    <a:pos x="408" y="136"/>
                  </a:cxn>
                  <a:cxn ang="0">
                    <a:pos x="394" y="132"/>
                  </a:cxn>
                  <a:cxn ang="0">
                    <a:pos x="382" y="136"/>
                  </a:cxn>
                  <a:cxn ang="0">
                    <a:pos x="362" y="126"/>
                  </a:cxn>
                  <a:cxn ang="0">
                    <a:pos x="364" y="102"/>
                  </a:cxn>
                  <a:cxn ang="0">
                    <a:pos x="320" y="52"/>
                  </a:cxn>
                  <a:cxn ang="0">
                    <a:pos x="310" y="18"/>
                  </a:cxn>
                  <a:cxn ang="0">
                    <a:pos x="292" y="6"/>
                  </a:cxn>
                  <a:cxn ang="0">
                    <a:pos x="260" y="2"/>
                  </a:cxn>
                  <a:cxn ang="0">
                    <a:pos x="216" y="22"/>
                  </a:cxn>
                  <a:cxn ang="0">
                    <a:pos x="194" y="40"/>
                  </a:cxn>
                  <a:cxn ang="0">
                    <a:pos x="182" y="46"/>
                  </a:cxn>
                  <a:cxn ang="0">
                    <a:pos x="172" y="40"/>
                  </a:cxn>
                  <a:cxn ang="0">
                    <a:pos x="154" y="54"/>
                  </a:cxn>
                  <a:cxn ang="0">
                    <a:pos x="140" y="72"/>
                  </a:cxn>
                  <a:cxn ang="0">
                    <a:pos x="122" y="76"/>
                  </a:cxn>
                  <a:cxn ang="0">
                    <a:pos x="120" y="90"/>
                  </a:cxn>
                  <a:cxn ang="0">
                    <a:pos x="104" y="94"/>
                  </a:cxn>
                  <a:cxn ang="0">
                    <a:pos x="88" y="84"/>
                  </a:cxn>
                  <a:cxn ang="0">
                    <a:pos x="70" y="96"/>
                  </a:cxn>
                  <a:cxn ang="0">
                    <a:pos x="74" y="110"/>
                  </a:cxn>
                  <a:cxn ang="0">
                    <a:pos x="28" y="162"/>
                  </a:cxn>
                  <a:cxn ang="0">
                    <a:pos x="16" y="172"/>
                  </a:cxn>
                  <a:cxn ang="0">
                    <a:pos x="14" y="196"/>
                  </a:cxn>
                  <a:cxn ang="0">
                    <a:pos x="0" y="216"/>
                  </a:cxn>
                  <a:cxn ang="0">
                    <a:pos x="4" y="236"/>
                  </a:cxn>
                  <a:cxn ang="0">
                    <a:pos x="18" y="250"/>
                  </a:cxn>
                  <a:cxn ang="0">
                    <a:pos x="32" y="270"/>
                  </a:cxn>
                  <a:cxn ang="0">
                    <a:pos x="56" y="282"/>
                  </a:cxn>
                  <a:cxn ang="0">
                    <a:pos x="88" y="274"/>
                  </a:cxn>
                  <a:cxn ang="0">
                    <a:pos x="112" y="276"/>
                  </a:cxn>
                  <a:cxn ang="0">
                    <a:pos x="130" y="292"/>
                  </a:cxn>
                  <a:cxn ang="0">
                    <a:pos x="136" y="238"/>
                  </a:cxn>
                  <a:cxn ang="0">
                    <a:pos x="148" y="218"/>
                  </a:cxn>
                  <a:cxn ang="0">
                    <a:pos x="238" y="224"/>
                  </a:cxn>
                  <a:cxn ang="0">
                    <a:pos x="272" y="222"/>
                  </a:cxn>
                  <a:cxn ang="0">
                    <a:pos x="286" y="222"/>
                  </a:cxn>
                  <a:cxn ang="0">
                    <a:pos x="292" y="218"/>
                  </a:cxn>
                  <a:cxn ang="0">
                    <a:pos x="314" y="222"/>
                  </a:cxn>
                  <a:cxn ang="0">
                    <a:pos x="338" y="222"/>
                  </a:cxn>
                  <a:cxn ang="0">
                    <a:pos x="354" y="208"/>
                  </a:cxn>
                  <a:cxn ang="0">
                    <a:pos x="390" y="200"/>
                  </a:cxn>
                  <a:cxn ang="0">
                    <a:pos x="406" y="190"/>
                  </a:cxn>
                  <a:cxn ang="0">
                    <a:pos x="418" y="160"/>
                  </a:cxn>
                </a:cxnLst>
                <a:rect l="0" t="0" r="r" b="b"/>
                <a:pathLst>
                  <a:path w="418" h="300">
                    <a:moveTo>
                      <a:pt x="412" y="168"/>
                    </a:moveTo>
                    <a:lnTo>
                      <a:pt x="406" y="166"/>
                    </a:lnTo>
                    <a:lnTo>
                      <a:pt x="404" y="162"/>
                    </a:lnTo>
                    <a:lnTo>
                      <a:pt x="400" y="156"/>
                    </a:lnTo>
                    <a:lnTo>
                      <a:pt x="400" y="148"/>
                    </a:lnTo>
                    <a:lnTo>
                      <a:pt x="404" y="150"/>
                    </a:lnTo>
                    <a:lnTo>
                      <a:pt x="412" y="148"/>
                    </a:lnTo>
                    <a:lnTo>
                      <a:pt x="410" y="142"/>
                    </a:lnTo>
                    <a:lnTo>
                      <a:pt x="408" y="136"/>
                    </a:lnTo>
                    <a:lnTo>
                      <a:pt x="404" y="132"/>
                    </a:lnTo>
                    <a:lnTo>
                      <a:pt x="398" y="130"/>
                    </a:lnTo>
                    <a:lnTo>
                      <a:pt x="394" y="132"/>
                    </a:lnTo>
                    <a:lnTo>
                      <a:pt x="390" y="134"/>
                    </a:lnTo>
                    <a:lnTo>
                      <a:pt x="386" y="136"/>
                    </a:lnTo>
                    <a:lnTo>
                      <a:pt x="382" y="136"/>
                    </a:lnTo>
                    <a:lnTo>
                      <a:pt x="378" y="136"/>
                    </a:lnTo>
                    <a:lnTo>
                      <a:pt x="374" y="134"/>
                    </a:lnTo>
                    <a:lnTo>
                      <a:pt x="362" y="126"/>
                    </a:lnTo>
                    <a:lnTo>
                      <a:pt x="354" y="118"/>
                    </a:lnTo>
                    <a:lnTo>
                      <a:pt x="348" y="110"/>
                    </a:lnTo>
                    <a:lnTo>
                      <a:pt x="364" y="102"/>
                    </a:lnTo>
                    <a:lnTo>
                      <a:pt x="348" y="86"/>
                    </a:lnTo>
                    <a:lnTo>
                      <a:pt x="328" y="64"/>
                    </a:lnTo>
                    <a:lnTo>
                      <a:pt x="320" y="52"/>
                    </a:lnTo>
                    <a:lnTo>
                      <a:pt x="314" y="40"/>
                    </a:lnTo>
                    <a:lnTo>
                      <a:pt x="310" y="26"/>
                    </a:lnTo>
                    <a:lnTo>
                      <a:pt x="310" y="18"/>
                    </a:lnTo>
                    <a:lnTo>
                      <a:pt x="312" y="12"/>
                    </a:lnTo>
                    <a:lnTo>
                      <a:pt x="302" y="8"/>
                    </a:lnTo>
                    <a:lnTo>
                      <a:pt x="292" y="6"/>
                    </a:lnTo>
                    <a:lnTo>
                      <a:pt x="282" y="2"/>
                    </a:lnTo>
                    <a:lnTo>
                      <a:pt x="270" y="0"/>
                    </a:lnTo>
                    <a:lnTo>
                      <a:pt x="260" y="2"/>
                    </a:lnTo>
                    <a:lnTo>
                      <a:pt x="252" y="4"/>
                    </a:lnTo>
                    <a:lnTo>
                      <a:pt x="234" y="12"/>
                    </a:lnTo>
                    <a:lnTo>
                      <a:pt x="216" y="22"/>
                    </a:lnTo>
                    <a:lnTo>
                      <a:pt x="200" y="32"/>
                    </a:lnTo>
                    <a:lnTo>
                      <a:pt x="198" y="36"/>
                    </a:lnTo>
                    <a:lnTo>
                      <a:pt x="194" y="40"/>
                    </a:lnTo>
                    <a:lnTo>
                      <a:pt x="190" y="44"/>
                    </a:lnTo>
                    <a:lnTo>
                      <a:pt x="186" y="46"/>
                    </a:lnTo>
                    <a:lnTo>
                      <a:pt x="182" y="46"/>
                    </a:lnTo>
                    <a:lnTo>
                      <a:pt x="180" y="44"/>
                    </a:lnTo>
                    <a:lnTo>
                      <a:pt x="176" y="42"/>
                    </a:lnTo>
                    <a:lnTo>
                      <a:pt x="172" y="40"/>
                    </a:lnTo>
                    <a:lnTo>
                      <a:pt x="166" y="42"/>
                    </a:lnTo>
                    <a:lnTo>
                      <a:pt x="162" y="44"/>
                    </a:lnTo>
                    <a:lnTo>
                      <a:pt x="154" y="54"/>
                    </a:lnTo>
                    <a:lnTo>
                      <a:pt x="148" y="66"/>
                    </a:lnTo>
                    <a:lnTo>
                      <a:pt x="144" y="70"/>
                    </a:lnTo>
                    <a:lnTo>
                      <a:pt x="140" y="72"/>
                    </a:lnTo>
                    <a:lnTo>
                      <a:pt x="130" y="72"/>
                    </a:lnTo>
                    <a:lnTo>
                      <a:pt x="124" y="74"/>
                    </a:lnTo>
                    <a:lnTo>
                      <a:pt x="122" y="76"/>
                    </a:lnTo>
                    <a:lnTo>
                      <a:pt x="122" y="78"/>
                    </a:lnTo>
                    <a:lnTo>
                      <a:pt x="122" y="84"/>
                    </a:lnTo>
                    <a:lnTo>
                      <a:pt x="120" y="90"/>
                    </a:lnTo>
                    <a:lnTo>
                      <a:pt x="116" y="94"/>
                    </a:lnTo>
                    <a:lnTo>
                      <a:pt x="110" y="96"/>
                    </a:lnTo>
                    <a:lnTo>
                      <a:pt x="104" y="94"/>
                    </a:lnTo>
                    <a:lnTo>
                      <a:pt x="100" y="90"/>
                    </a:lnTo>
                    <a:lnTo>
                      <a:pt x="94" y="86"/>
                    </a:lnTo>
                    <a:lnTo>
                      <a:pt x="88" y="84"/>
                    </a:lnTo>
                    <a:lnTo>
                      <a:pt x="82" y="86"/>
                    </a:lnTo>
                    <a:lnTo>
                      <a:pt x="76" y="90"/>
                    </a:lnTo>
                    <a:lnTo>
                      <a:pt x="70" y="96"/>
                    </a:lnTo>
                    <a:lnTo>
                      <a:pt x="68" y="100"/>
                    </a:lnTo>
                    <a:lnTo>
                      <a:pt x="70" y="106"/>
                    </a:lnTo>
                    <a:lnTo>
                      <a:pt x="74" y="110"/>
                    </a:lnTo>
                    <a:lnTo>
                      <a:pt x="50" y="156"/>
                    </a:lnTo>
                    <a:lnTo>
                      <a:pt x="38" y="160"/>
                    </a:lnTo>
                    <a:lnTo>
                      <a:pt x="28" y="162"/>
                    </a:lnTo>
                    <a:lnTo>
                      <a:pt x="20" y="164"/>
                    </a:lnTo>
                    <a:lnTo>
                      <a:pt x="16" y="168"/>
                    </a:lnTo>
                    <a:lnTo>
                      <a:pt x="16" y="172"/>
                    </a:lnTo>
                    <a:lnTo>
                      <a:pt x="16" y="186"/>
                    </a:lnTo>
                    <a:lnTo>
                      <a:pt x="16" y="192"/>
                    </a:lnTo>
                    <a:lnTo>
                      <a:pt x="14" y="196"/>
                    </a:lnTo>
                    <a:lnTo>
                      <a:pt x="8" y="202"/>
                    </a:lnTo>
                    <a:lnTo>
                      <a:pt x="4" y="208"/>
                    </a:lnTo>
                    <a:lnTo>
                      <a:pt x="0" y="216"/>
                    </a:lnTo>
                    <a:lnTo>
                      <a:pt x="0" y="224"/>
                    </a:lnTo>
                    <a:lnTo>
                      <a:pt x="2" y="230"/>
                    </a:lnTo>
                    <a:lnTo>
                      <a:pt x="4" y="236"/>
                    </a:lnTo>
                    <a:lnTo>
                      <a:pt x="2" y="244"/>
                    </a:lnTo>
                    <a:lnTo>
                      <a:pt x="12" y="246"/>
                    </a:lnTo>
                    <a:lnTo>
                      <a:pt x="18" y="250"/>
                    </a:lnTo>
                    <a:lnTo>
                      <a:pt x="24" y="256"/>
                    </a:lnTo>
                    <a:lnTo>
                      <a:pt x="28" y="264"/>
                    </a:lnTo>
                    <a:lnTo>
                      <a:pt x="32" y="270"/>
                    </a:lnTo>
                    <a:lnTo>
                      <a:pt x="38" y="276"/>
                    </a:lnTo>
                    <a:lnTo>
                      <a:pt x="46" y="282"/>
                    </a:lnTo>
                    <a:lnTo>
                      <a:pt x="56" y="282"/>
                    </a:lnTo>
                    <a:lnTo>
                      <a:pt x="68" y="282"/>
                    </a:lnTo>
                    <a:lnTo>
                      <a:pt x="78" y="278"/>
                    </a:lnTo>
                    <a:lnTo>
                      <a:pt x="88" y="274"/>
                    </a:lnTo>
                    <a:lnTo>
                      <a:pt x="98" y="272"/>
                    </a:lnTo>
                    <a:lnTo>
                      <a:pt x="106" y="274"/>
                    </a:lnTo>
                    <a:lnTo>
                      <a:pt x="112" y="276"/>
                    </a:lnTo>
                    <a:lnTo>
                      <a:pt x="118" y="278"/>
                    </a:lnTo>
                    <a:lnTo>
                      <a:pt x="122" y="282"/>
                    </a:lnTo>
                    <a:lnTo>
                      <a:pt x="130" y="292"/>
                    </a:lnTo>
                    <a:lnTo>
                      <a:pt x="138" y="300"/>
                    </a:lnTo>
                    <a:lnTo>
                      <a:pt x="136" y="284"/>
                    </a:lnTo>
                    <a:lnTo>
                      <a:pt x="136" y="238"/>
                    </a:lnTo>
                    <a:lnTo>
                      <a:pt x="138" y="230"/>
                    </a:lnTo>
                    <a:lnTo>
                      <a:pt x="142" y="222"/>
                    </a:lnTo>
                    <a:lnTo>
                      <a:pt x="148" y="218"/>
                    </a:lnTo>
                    <a:lnTo>
                      <a:pt x="156" y="214"/>
                    </a:lnTo>
                    <a:lnTo>
                      <a:pt x="224" y="224"/>
                    </a:lnTo>
                    <a:lnTo>
                      <a:pt x="238" y="224"/>
                    </a:lnTo>
                    <a:lnTo>
                      <a:pt x="246" y="226"/>
                    </a:lnTo>
                    <a:lnTo>
                      <a:pt x="264" y="228"/>
                    </a:lnTo>
                    <a:lnTo>
                      <a:pt x="272" y="222"/>
                    </a:lnTo>
                    <a:lnTo>
                      <a:pt x="276" y="220"/>
                    </a:lnTo>
                    <a:lnTo>
                      <a:pt x="280" y="220"/>
                    </a:lnTo>
                    <a:lnTo>
                      <a:pt x="286" y="222"/>
                    </a:lnTo>
                    <a:lnTo>
                      <a:pt x="290" y="224"/>
                    </a:lnTo>
                    <a:lnTo>
                      <a:pt x="288" y="222"/>
                    </a:lnTo>
                    <a:lnTo>
                      <a:pt x="292" y="218"/>
                    </a:lnTo>
                    <a:lnTo>
                      <a:pt x="296" y="216"/>
                    </a:lnTo>
                    <a:lnTo>
                      <a:pt x="306" y="218"/>
                    </a:lnTo>
                    <a:lnTo>
                      <a:pt x="314" y="222"/>
                    </a:lnTo>
                    <a:lnTo>
                      <a:pt x="324" y="226"/>
                    </a:lnTo>
                    <a:lnTo>
                      <a:pt x="334" y="228"/>
                    </a:lnTo>
                    <a:lnTo>
                      <a:pt x="338" y="222"/>
                    </a:lnTo>
                    <a:lnTo>
                      <a:pt x="342" y="216"/>
                    </a:lnTo>
                    <a:lnTo>
                      <a:pt x="348" y="210"/>
                    </a:lnTo>
                    <a:lnTo>
                      <a:pt x="354" y="208"/>
                    </a:lnTo>
                    <a:lnTo>
                      <a:pt x="368" y="202"/>
                    </a:lnTo>
                    <a:lnTo>
                      <a:pt x="382" y="200"/>
                    </a:lnTo>
                    <a:lnTo>
                      <a:pt x="390" y="200"/>
                    </a:lnTo>
                    <a:lnTo>
                      <a:pt x="396" y="198"/>
                    </a:lnTo>
                    <a:lnTo>
                      <a:pt x="402" y="194"/>
                    </a:lnTo>
                    <a:lnTo>
                      <a:pt x="406" y="190"/>
                    </a:lnTo>
                    <a:lnTo>
                      <a:pt x="410" y="178"/>
                    </a:lnTo>
                    <a:lnTo>
                      <a:pt x="412" y="166"/>
                    </a:lnTo>
                    <a:lnTo>
                      <a:pt x="418" y="160"/>
                    </a:lnTo>
                    <a:lnTo>
                      <a:pt x="412" y="168"/>
                    </a:lnTo>
                    <a:close/>
                  </a:path>
                </a:pathLst>
              </a:custGeom>
              <a:grpFill/>
              <a:ln w="3175" cmpd="sng">
                <a:solidFill>
                  <a:schemeClr val="accent5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GB" dirty="0"/>
              </a:p>
            </p:txBody>
          </p:sp>
          <p:sp>
            <p:nvSpPr>
              <p:cNvPr id="83" name="Angola"/>
              <p:cNvSpPr>
                <a:spLocks/>
              </p:cNvSpPr>
              <p:nvPr/>
            </p:nvSpPr>
            <p:spPr bwMode="auto">
              <a:xfrm>
                <a:off x="4705350" y="4835525"/>
                <a:ext cx="42862" cy="69850"/>
              </a:xfrm>
              <a:custGeom>
                <a:avLst/>
                <a:gdLst/>
                <a:ahLst/>
                <a:cxnLst>
                  <a:cxn ang="0">
                    <a:pos x="0" y="60"/>
                  </a:cxn>
                  <a:cxn ang="0">
                    <a:pos x="6" y="58"/>
                  </a:cxn>
                  <a:cxn ang="0">
                    <a:pos x="8" y="56"/>
                  </a:cxn>
                  <a:cxn ang="0">
                    <a:pos x="10" y="50"/>
                  </a:cxn>
                  <a:cxn ang="0">
                    <a:pos x="10" y="44"/>
                  </a:cxn>
                  <a:cxn ang="0">
                    <a:pos x="10" y="32"/>
                  </a:cxn>
                  <a:cxn ang="0">
                    <a:pos x="12" y="20"/>
                  </a:cxn>
                  <a:cxn ang="0">
                    <a:pos x="16" y="14"/>
                  </a:cxn>
                  <a:cxn ang="0">
                    <a:pos x="22" y="10"/>
                  </a:cxn>
                  <a:cxn ang="0">
                    <a:pos x="30" y="6"/>
                  </a:cxn>
                  <a:cxn ang="0">
                    <a:pos x="36" y="0"/>
                  </a:cxn>
                </a:cxnLst>
                <a:rect l="0" t="0" r="r" b="b"/>
                <a:pathLst>
                  <a:path w="36" h="60">
                    <a:moveTo>
                      <a:pt x="0" y="60"/>
                    </a:moveTo>
                    <a:lnTo>
                      <a:pt x="6" y="58"/>
                    </a:lnTo>
                    <a:lnTo>
                      <a:pt x="8" y="56"/>
                    </a:lnTo>
                    <a:lnTo>
                      <a:pt x="10" y="50"/>
                    </a:lnTo>
                    <a:lnTo>
                      <a:pt x="10" y="44"/>
                    </a:lnTo>
                    <a:lnTo>
                      <a:pt x="10" y="32"/>
                    </a:lnTo>
                    <a:lnTo>
                      <a:pt x="12" y="20"/>
                    </a:lnTo>
                    <a:lnTo>
                      <a:pt x="16" y="14"/>
                    </a:lnTo>
                    <a:lnTo>
                      <a:pt x="22" y="10"/>
                    </a:lnTo>
                    <a:lnTo>
                      <a:pt x="30" y="6"/>
                    </a:lnTo>
                    <a:lnTo>
                      <a:pt x="36" y="0"/>
                    </a:lnTo>
                  </a:path>
                </a:pathLst>
              </a:custGeom>
              <a:grpFill/>
              <a:ln w="3175" cmpd="sng">
                <a:solidFill>
                  <a:schemeClr val="accent5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GB" dirty="0"/>
              </a:p>
            </p:txBody>
          </p:sp>
          <p:sp>
            <p:nvSpPr>
              <p:cNvPr id="84" name="Walvis Bay, Namibia"/>
              <p:cNvSpPr>
                <a:spLocks/>
              </p:cNvSpPr>
              <p:nvPr/>
            </p:nvSpPr>
            <p:spPr bwMode="auto">
              <a:xfrm>
                <a:off x="4845050" y="5940425"/>
                <a:ext cx="26987" cy="60325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6" y="6"/>
                  </a:cxn>
                  <a:cxn ang="0">
                    <a:pos x="14" y="12"/>
                  </a:cxn>
                  <a:cxn ang="0">
                    <a:pos x="20" y="18"/>
                  </a:cxn>
                  <a:cxn ang="0">
                    <a:pos x="22" y="28"/>
                  </a:cxn>
                  <a:cxn ang="0">
                    <a:pos x="22" y="32"/>
                  </a:cxn>
                  <a:cxn ang="0">
                    <a:pos x="22" y="36"/>
                  </a:cxn>
                  <a:cxn ang="0">
                    <a:pos x="20" y="40"/>
                  </a:cxn>
                  <a:cxn ang="0">
                    <a:pos x="16" y="44"/>
                  </a:cxn>
                  <a:cxn ang="0">
                    <a:pos x="10" y="48"/>
                  </a:cxn>
                  <a:cxn ang="0">
                    <a:pos x="2" y="52"/>
                  </a:cxn>
                  <a:cxn ang="0">
                    <a:pos x="0" y="0"/>
                  </a:cxn>
                </a:cxnLst>
                <a:rect l="0" t="0" r="r" b="b"/>
                <a:pathLst>
                  <a:path w="22" h="52">
                    <a:moveTo>
                      <a:pt x="0" y="0"/>
                    </a:moveTo>
                    <a:lnTo>
                      <a:pt x="6" y="6"/>
                    </a:lnTo>
                    <a:lnTo>
                      <a:pt x="14" y="12"/>
                    </a:lnTo>
                    <a:lnTo>
                      <a:pt x="20" y="18"/>
                    </a:lnTo>
                    <a:lnTo>
                      <a:pt x="22" y="28"/>
                    </a:lnTo>
                    <a:lnTo>
                      <a:pt x="22" y="32"/>
                    </a:lnTo>
                    <a:lnTo>
                      <a:pt x="22" y="36"/>
                    </a:lnTo>
                    <a:lnTo>
                      <a:pt x="20" y="40"/>
                    </a:lnTo>
                    <a:lnTo>
                      <a:pt x="16" y="44"/>
                    </a:lnTo>
                    <a:lnTo>
                      <a:pt x="10" y="48"/>
                    </a:lnTo>
                    <a:lnTo>
                      <a:pt x="2" y="52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 w="3175" cmpd="sng">
                <a:solidFill>
                  <a:schemeClr val="accent5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GB" dirty="0"/>
              </a:p>
            </p:txBody>
          </p:sp>
          <p:sp>
            <p:nvSpPr>
              <p:cNvPr id="85" name="Equatorial Guinea"/>
              <p:cNvSpPr>
                <a:spLocks/>
              </p:cNvSpPr>
              <p:nvPr/>
            </p:nvSpPr>
            <p:spPr bwMode="auto">
              <a:xfrm>
                <a:off x="4525963" y="4398962"/>
                <a:ext cx="114694" cy="77787"/>
              </a:xfrm>
              <a:custGeom>
                <a:avLst/>
                <a:gdLst/>
                <a:ahLst/>
                <a:cxnLst>
                  <a:cxn ang="0">
                    <a:pos x="100" y="0"/>
                  </a:cxn>
                  <a:cxn ang="0">
                    <a:pos x="18" y="0"/>
                  </a:cxn>
                  <a:cxn ang="0">
                    <a:pos x="16" y="8"/>
                  </a:cxn>
                  <a:cxn ang="0">
                    <a:pos x="14" y="14"/>
                  </a:cxn>
                  <a:cxn ang="0">
                    <a:pos x="8" y="24"/>
                  </a:cxn>
                  <a:cxn ang="0">
                    <a:pos x="2" y="34"/>
                  </a:cxn>
                  <a:cxn ang="0">
                    <a:pos x="0" y="40"/>
                  </a:cxn>
                  <a:cxn ang="0">
                    <a:pos x="0" y="46"/>
                  </a:cxn>
                  <a:cxn ang="0">
                    <a:pos x="2" y="56"/>
                  </a:cxn>
                  <a:cxn ang="0">
                    <a:pos x="6" y="64"/>
                  </a:cxn>
                  <a:cxn ang="0">
                    <a:pos x="100" y="64"/>
                  </a:cxn>
                  <a:cxn ang="0">
                    <a:pos x="100" y="2"/>
                  </a:cxn>
                  <a:cxn ang="0">
                    <a:pos x="100" y="0"/>
                  </a:cxn>
                </a:cxnLst>
                <a:rect l="0" t="0" r="r" b="b"/>
                <a:pathLst>
                  <a:path w="100" h="64">
                    <a:moveTo>
                      <a:pt x="100" y="0"/>
                    </a:moveTo>
                    <a:lnTo>
                      <a:pt x="18" y="0"/>
                    </a:lnTo>
                    <a:lnTo>
                      <a:pt x="16" y="8"/>
                    </a:lnTo>
                    <a:lnTo>
                      <a:pt x="14" y="14"/>
                    </a:lnTo>
                    <a:lnTo>
                      <a:pt x="8" y="24"/>
                    </a:lnTo>
                    <a:lnTo>
                      <a:pt x="2" y="34"/>
                    </a:lnTo>
                    <a:lnTo>
                      <a:pt x="0" y="40"/>
                    </a:lnTo>
                    <a:lnTo>
                      <a:pt x="0" y="46"/>
                    </a:lnTo>
                    <a:lnTo>
                      <a:pt x="2" y="56"/>
                    </a:lnTo>
                    <a:lnTo>
                      <a:pt x="6" y="64"/>
                    </a:lnTo>
                    <a:lnTo>
                      <a:pt x="100" y="64"/>
                    </a:lnTo>
                    <a:lnTo>
                      <a:pt x="100" y="2"/>
                    </a:lnTo>
                    <a:lnTo>
                      <a:pt x="100" y="0"/>
                    </a:lnTo>
                    <a:close/>
                  </a:path>
                </a:pathLst>
              </a:custGeom>
              <a:grpFill/>
              <a:ln w="3175" cmpd="sng">
                <a:solidFill>
                  <a:schemeClr val="accent5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 dirty="0"/>
              </a:p>
            </p:txBody>
          </p:sp>
        </p:grpSp>
        <p:grpSp>
          <p:nvGrpSpPr>
            <p:cNvPr id="16" name="Africa Lakes"/>
            <p:cNvGrpSpPr/>
            <p:nvPr/>
          </p:nvGrpSpPr>
          <p:grpSpPr>
            <a:xfrm>
              <a:off x="5773738" y="4508500"/>
              <a:ext cx="360362" cy="930275"/>
              <a:chOff x="5773738" y="4508500"/>
              <a:chExt cx="360362" cy="930275"/>
            </a:xfrm>
            <a:grpFill/>
          </p:grpSpPr>
          <p:sp>
            <p:nvSpPr>
              <p:cNvPr id="17" name="Lake Tanganyika"/>
              <p:cNvSpPr>
                <a:spLocks/>
              </p:cNvSpPr>
              <p:nvPr/>
            </p:nvSpPr>
            <p:spPr bwMode="auto">
              <a:xfrm>
                <a:off x="5773738" y="4781550"/>
                <a:ext cx="130175" cy="306387"/>
              </a:xfrm>
              <a:custGeom>
                <a:avLst/>
                <a:gdLst/>
                <a:ahLst/>
                <a:cxnLst>
                  <a:cxn ang="0">
                    <a:pos x="10" y="10"/>
                  </a:cxn>
                  <a:cxn ang="0">
                    <a:pos x="16" y="14"/>
                  </a:cxn>
                  <a:cxn ang="0">
                    <a:pos x="20" y="20"/>
                  </a:cxn>
                  <a:cxn ang="0">
                    <a:pos x="26" y="34"/>
                  </a:cxn>
                  <a:cxn ang="0">
                    <a:pos x="36" y="64"/>
                  </a:cxn>
                  <a:cxn ang="0">
                    <a:pos x="36" y="72"/>
                  </a:cxn>
                  <a:cxn ang="0">
                    <a:pos x="38" y="78"/>
                  </a:cxn>
                  <a:cxn ang="0">
                    <a:pos x="36" y="88"/>
                  </a:cxn>
                  <a:cxn ang="0">
                    <a:pos x="36" y="92"/>
                  </a:cxn>
                  <a:cxn ang="0">
                    <a:pos x="38" y="94"/>
                  </a:cxn>
                  <a:cxn ang="0">
                    <a:pos x="40" y="98"/>
                  </a:cxn>
                  <a:cxn ang="0">
                    <a:pos x="44" y="100"/>
                  </a:cxn>
                  <a:cxn ang="0">
                    <a:pos x="42" y="108"/>
                  </a:cxn>
                  <a:cxn ang="0">
                    <a:pos x="38" y="114"/>
                  </a:cxn>
                  <a:cxn ang="0">
                    <a:pos x="36" y="120"/>
                  </a:cxn>
                  <a:cxn ang="0">
                    <a:pos x="34" y="126"/>
                  </a:cxn>
                  <a:cxn ang="0">
                    <a:pos x="36" y="130"/>
                  </a:cxn>
                  <a:cxn ang="0">
                    <a:pos x="38" y="134"/>
                  </a:cxn>
                  <a:cxn ang="0">
                    <a:pos x="46" y="138"/>
                  </a:cxn>
                  <a:cxn ang="0">
                    <a:pos x="54" y="142"/>
                  </a:cxn>
                  <a:cxn ang="0">
                    <a:pos x="60" y="146"/>
                  </a:cxn>
                  <a:cxn ang="0">
                    <a:pos x="68" y="156"/>
                  </a:cxn>
                  <a:cxn ang="0">
                    <a:pos x="72" y="166"/>
                  </a:cxn>
                  <a:cxn ang="0">
                    <a:pos x="74" y="178"/>
                  </a:cxn>
                  <a:cxn ang="0">
                    <a:pos x="80" y="188"/>
                  </a:cxn>
                  <a:cxn ang="0">
                    <a:pos x="88" y="212"/>
                  </a:cxn>
                  <a:cxn ang="0">
                    <a:pos x="96" y="232"/>
                  </a:cxn>
                  <a:cxn ang="0">
                    <a:pos x="102" y="240"/>
                  </a:cxn>
                  <a:cxn ang="0">
                    <a:pos x="106" y="246"/>
                  </a:cxn>
                  <a:cxn ang="0">
                    <a:pos x="112" y="252"/>
                  </a:cxn>
                  <a:cxn ang="0">
                    <a:pos x="112" y="260"/>
                  </a:cxn>
                  <a:cxn ang="0">
                    <a:pos x="112" y="262"/>
                  </a:cxn>
                  <a:cxn ang="0">
                    <a:pos x="108" y="260"/>
                  </a:cxn>
                  <a:cxn ang="0">
                    <a:pos x="100" y="258"/>
                  </a:cxn>
                  <a:cxn ang="0">
                    <a:pos x="88" y="242"/>
                  </a:cxn>
                  <a:cxn ang="0">
                    <a:pos x="82" y="236"/>
                  </a:cxn>
                  <a:cxn ang="0">
                    <a:pos x="76" y="230"/>
                  </a:cxn>
                  <a:cxn ang="0">
                    <a:pos x="68" y="222"/>
                  </a:cxn>
                  <a:cxn ang="0">
                    <a:pos x="62" y="212"/>
                  </a:cxn>
                  <a:cxn ang="0">
                    <a:pos x="58" y="202"/>
                  </a:cxn>
                  <a:cxn ang="0">
                    <a:pos x="54" y="190"/>
                  </a:cxn>
                  <a:cxn ang="0">
                    <a:pos x="50" y="182"/>
                  </a:cxn>
                  <a:cxn ang="0">
                    <a:pos x="42" y="178"/>
                  </a:cxn>
                  <a:cxn ang="0">
                    <a:pos x="28" y="166"/>
                  </a:cxn>
                  <a:cxn ang="0">
                    <a:pos x="22" y="158"/>
                  </a:cxn>
                  <a:cxn ang="0">
                    <a:pos x="16" y="144"/>
                  </a:cxn>
                  <a:cxn ang="0">
                    <a:pos x="10" y="130"/>
                  </a:cxn>
                  <a:cxn ang="0">
                    <a:pos x="8" y="118"/>
                  </a:cxn>
                  <a:cxn ang="0">
                    <a:pos x="8" y="102"/>
                  </a:cxn>
                  <a:cxn ang="0">
                    <a:pos x="8" y="92"/>
                  </a:cxn>
                  <a:cxn ang="0">
                    <a:pos x="4" y="82"/>
                  </a:cxn>
                  <a:cxn ang="0">
                    <a:pos x="0" y="70"/>
                  </a:cxn>
                  <a:cxn ang="0">
                    <a:pos x="0" y="56"/>
                  </a:cxn>
                  <a:cxn ang="0">
                    <a:pos x="0" y="48"/>
                  </a:cxn>
                  <a:cxn ang="0">
                    <a:pos x="2" y="42"/>
                  </a:cxn>
                  <a:cxn ang="0">
                    <a:pos x="4" y="30"/>
                  </a:cxn>
                  <a:cxn ang="0">
                    <a:pos x="2" y="24"/>
                  </a:cxn>
                  <a:cxn ang="0">
                    <a:pos x="2" y="20"/>
                  </a:cxn>
                  <a:cxn ang="0">
                    <a:pos x="0" y="10"/>
                  </a:cxn>
                  <a:cxn ang="0">
                    <a:pos x="0" y="0"/>
                  </a:cxn>
                  <a:cxn ang="0">
                    <a:pos x="4" y="0"/>
                  </a:cxn>
                  <a:cxn ang="0">
                    <a:pos x="8" y="6"/>
                  </a:cxn>
                  <a:cxn ang="0">
                    <a:pos x="8" y="10"/>
                  </a:cxn>
                </a:cxnLst>
                <a:rect l="0" t="0" r="r" b="b"/>
                <a:pathLst>
                  <a:path w="112" h="262">
                    <a:moveTo>
                      <a:pt x="10" y="10"/>
                    </a:moveTo>
                    <a:lnTo>
                      <a:pt x="16" y="14"/>
                    </a:lnTo>
                    <a:lnTo>
                      <a:pt x="20" y="20"/>
                    </a:lnTo>
                    <a:lnTo>
                      <a:pt x="26" y="34"/>
                    </a:lnTo>
                    <a:lnTo>
                      <a:pt x="36" y="64"/>
                    </a:lnTo>
                    <a:lnTo>
                      <a:pt x="36" y="72"/>
                    </a:lnTo>
                    <a:lnTo>
                      <a:pt x="38" y="78"/>
                    </a:lnTo>
                    <a:lnTo>
                      <a:pt x="36" y="88"/>
                    </a:lnTo>
                    <a:lnTo>
                      <a:pt x="36" y="92"/>
                    </a:lnTo>
                    <a:lnTo>
                      <a:pt x="38" y="94"/>
                    </a:lnTo>
                    <a:lnTo>
                      <a:pt x="40" y="98"/>
                    </a:lnTo>
                    <a:lnTo>
                      <a:pt x="44" y="100"/>
                    </a:lnTo>
                    <a:lnTo>
                      <a:pt x="42" y="108"/>
                    </a:lnTo>
                    <a:lnTo>
                      <a:pt x="38" y="114"/>
                    </a:lnTo>
                    <a:lnTo>
                      <a:pt x="36" y="120"/>
                    </a:lnTo>
                    <a:lnTo>
                      <a:pt x="34" y="126"/>
                    </a:lnTo>
                    <a:lnTo>
                      <a:pt x="36" y="130"/>
                    </a:lnTo>
                    <a:lnTo>
                      <a:pt x="38" y="134"/>
                    </a:lnTo>
                    <a:lnTo>
                      <a:pt x="46" y="138"/>
                    </a:lnTo>
                    <a:lnTo>
                      <a:pt x="54" y="142"/>
                    </a:lnTo>
                    <a:lnTo>
                      <a:pt x="60" y="146"/>
                    </a:lnTo>
                    <a:lnTo>
                      <a:pt x="68" y="156"/>
                    </a:lnTo>
                    <a:lnTo>
                      <a:pt x="72" y="166"/>
                    </a:lnTo>
                    <a:lnTo>
                      <a:pt x="74" y="178"/>
                    </a:lnTo>
                    <a:lnTo>
                      <a:pt x="80" y="188"/>
                    </a:lnTo>
                    <a:lnTo>
                      <a:pt x="88" y="212"/>
                    </a:lnTo>
                    <a:lnTo>
                      <a:pt x="96" y="232"/>
                    </a:lnTo>
                    <a:lnTo>
                      <a:pt x="102" y="240"/>
                    </a:lnTo>
                    <a:lnTo>
                      <a:pt x="106" y="246"/>
                    </a:lnTo>
                    <a:lnTo>
                      <a:pt x="112" y="252"/>
                    </a:lnTo>
                    <a:lnTo>
                      <a:pt x="112" y="260"/>
                    </a:lnTo>
                    <a:lnTo>
                      <a:pt x="112" y="262"/>
                    </a:lnTo>
                    <a:lnTo>
                      <a:pt x="108" y="260"/>
                    </a:lnTo>
                    <a:lnTo>
                      <a:pt x="100" y="258"/>
                    </a:lnTo>
                    <a:lnTo>
                      <a:pt x="88" y="242"/>
                    </a:lnTo>
                    <a:lnTo>
                      <a:pt x="82" y="236"/>
                    </a:lnTo>
                    <a:lnTo>
                      <a:pt x="76" y="230"/>
                    </a:lnTo>
                    <a:lnTo>
                      <a:pt x="68" y="222"/>
                    </a:lnTo>
                    <a:lnTo>
                      <a:pt x="62" y="212"/>
                    </a:lnTo>
                    <a:lnTo>
                      <a:pt x="58" y="202"/>
                    </a:lnTo>
                    <a:lnTo>
                      <a:pt x="54" y="190"/>
                    </a:lnTo>
                    <a:lnTo>
                      <a:pt x="50" y="182"/>
                    </a:lnTo>
                    <a:lnTo>
                      <a:pt x="42" y="178"/>
                    </a:lnTo>
                    <a:lnTo>
                      <a:pt x="28" y="166"/>
                    </a:lnTo>
                    <a:lnTo>
                      <a:pt x="22" y="158"/>
                    </a:lnTo>
                    <a:lnTo>
                      <a:pt x="16" y="144"/>
                    </a:lnTo>
                    <a:lnTo>
                      <a:pt x="10" y="130"/>
                    </a:lnTo>
                    <a:lnTo>
                      <a:pt x="8" y="118"/>
                    </a:lnTo>
                    <a:lnTo>
                      <a:pt x="8" y="102"/>
                    </a:lnTo>
                    <a:lnTo>
                      <a:pt x="8" y="92"/>
                    </a:lnTo>
                    <a:lnTo>
                      <a:pt x="4" y="82"/>
                    </a:lnTo>
                    <a:lnTo>
                      <a:pt x="0" y="70"/>
                    </a:lnTo>
                    <a:lnTo>
                      <a:pt x="0" y="56"/>
                    </a:lnTo>
                    <a:lnTo>
                      <a:pt x="0" y="48"/>
                    </a:lnTo>
                    <a:lnTo>
                      <a:pt x="2" y="42"/>
                    </a:lnTo>
                    <a:lnTo>
                      <a:pt x="4" y="30"/>
                    </a:lnTo>
                    <a:lnTo>
                      <a:pt x="2" y="24"/>
                    </a:lnTo>
                    <a:lnTo>
                      <a:pt x="2" y="20"/>
                    </a:lnTo>
                    <a:lnTo>
                      <a:pt x="0" y="10"/>
                    </a:lnTo>
                    <a:lnTo>
                      <a:pt x="0" y="0"/>
                    </a:lnTo>
                    <a:lnTo>
                      <a:pt x="4" y="0"/>
                    </a:lnTo>
                    <a:lnTo>
                      <a:pt x="8" y="6"/>
                    </a:lnTo>
                    <a:lnTo>
                      <a:pt x="8" y="10"/>
                    </a:lnTo>
                  </a:path>
                </a:pathLst>
              </a:custGeom>
              <a:grpFill/>
              <a:ln w="6350" cmpd="sng">
                <a:solidFill>
                  <a:schemeClr val="tx2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GB" dirty="0"/>
              </a:p>
            </p:txBody>
          </p:sp>
          <p:sp>
            <p:nvSpPr>
              <p:cNvPr id="18" name="Lake Nyasa"/>
              <p:cNvSpPr>
                <a:spLocks/>
              </p:cNvSpPr>
              <p:nvPr/>
            </p:nvSpPr>
            <p:spPr bwMode="auto">
              <a:xfrm>
                <a:off x="6067425" y="5140325"/>
                <a:ext cx="66675" cy="298450"/>
              </a:xfrm>
              <a:custGeom>
                <a:avLst/>
                <a:gdLst/>
                <a:ahLst/>
                <a:cxnLst>
                  <a:cxn ang="0">
                    <a:pos x="8" y="36"/>
                  </a:cxn>
                  <a:cxn ang="0">
                    <a:pos x="2" y="18"/>
                  </a:cxn>
                  <a:cxn ang="0">
                    <a:pos x="2" y="0"/>
                  </a:cxn>
                  <a:cxn ang="0">
                    <a:pos x="16" y="10"/>
                  </a:cxn>
                  <a:cxn ang="0">
                    <a:pos x="32" y="42"/>
                  </a:cxn>
                  <a:cxn ang="0">
                    <a:pos x="36" y="78"/>
                  </a:cxn>
                  <a:cxn ang="0">
                    <a:pos x="36" y="92"/>
                  </a:cxn>
                  <a:cxn ang="0">
                    <a:pos x="44" y="102"/>
                  </a:cxn>
                  <a:cxn ang="0">
                    <a:pos x="50" y="112"/>
                  </a:cxn>
                  <a:cxn ang="0">
                    <a:pos x="48" y="124"/>
                  </a:cxn>
                  <a:cxn ang="0">
                    <a:pos x="40" y="138"/>
                  </a:cxn>
                  <a:cxn ang="0">
                    <a:pos x="36" y="152"/>
                  </a:cxn>
                  <a:cxn ang="0">
                    <a:pos x="38" y="174"/>
                  </a:cxn>
                  <a:cxn ang="0">
                    <a:pos x="40" y="212"/>
                  </a:cxn>
                  <a:cxn ang="0">
                    <a:pos x="46" y="226"/>
                  </a:cxn>
                  <a:cxn ang="0">
                    <a:pos x="54" y="238"/>
                  </a:cxn>
                  <a:cxn ang="0">
                    <a:pos x="54" y="248"/>
                  </a:cxn>
                  <a:cxn ang="0">
                    <a:pos x="54" y="252"/>
                  </a:cxn>
                  <a:cxn ang="0">
                    <a:pos x="40" y="246"/>
                  </a:cxn>
                  <a:cxn ang="0">
                    <a:pos x="36" y="256"/>
                  </a:cxn>
                  <a:cxn ang="0">
                    <a:pos x="26" y="252"/>
                  </a:cxn>
                  <a:cxn ang="0">
                    <a:pos x="24" y="242"/>
                  </a:cxn>
                  <a:cxn ang="0">
                    <a:pos x="26" y="230"/>
                  </a:cxn>
                  <a:cxn ang="0">
                    <a:pos x="24" y="224"/>
                  </a:cxn>
                  <a:cxn ang="0">
                    <a:pos x="20" y="218"/>
                  </a:cxn>
                  <a:cxn ang="0">
                    <a:pos x="14" y="198"/>
                  </a:cxn>
                  <a:cxn ang="0">
                    <a:pos x="10" y="168"/>
                  </a:cxn>
                  <a:cxn ang="0">
                    <a:pos x="2" y="158"/>
                  </a:cxn>
                  <a:cxn ang="0">
                    <a:pos x="4" y="150"/>
                  </a:cxn>
                  <a:cxn ang="0">
                    <a:pos x="12" y="130"/>
                  </a:cxn>
                  <a:cxn ang="0">
                    <a:pos x="18" y="48"/>
                  </a:cxn>
                  <a:cxn ang="0">
                    <a:pos x="14" y="42"/>
                  </a:cxn>
                  <a:cxn ang="0">
                    <a:pos x="10" y="38"/>
                  </a:cxn>
                </a:cxnLst>
                <a:rect l="0" t="0" r="r" b="b"/>
                <a:pathLst>
                  <a:path w="56" h="256">
                    <a:moveTo>
                      <a:pt x="8" y="38"/>
                    </a:moveTo>
                    <a:lnTo>
                      <a:pt x="8" y="36"/>
                    </a:lnTo>
                    <a:lnTo>
                      <a:pt x="8" y="32"/>
                    </a:lnTo>
                    <a:lnTo>
                      <a:pt x="2" y="18"/>
                    </a:lnTo>
                    <a:lnTo>
                      <a:pt x="0" y="0"/>
                    </a:lnTo>
                    <a:lnTo>
                      <a:pt x="2" y="0"/>
                    </a:lnTo>
                    <a:lnTo>
                      <a:pt x="4" y="0"/>
                    </a:lnTo>
                    <a:lnTo>
                      <a:pt x="16" y="10"/>
                    </a:lnTo>
                    <a:lnTo>
                      <a:pt x="22" y="18"/>
                    </a:lnTo>
                    <a:lnTo>
                      <a:pt x="32" y="42"/>
                    </a:lnTo>
                    <a:lnTo>
                      <a:pt x="32" y="68"/>
                    </a:lnTo>
                    <a:lnTo>
                      <a:pt x="36" y="78"/>
                    </a:lnTo>
                    <a:lnTo>
                      <a:pt x="36" y="88"/>
                    </a:lnTo>
                    <a:lnTo>
                      <a:pt x="36" y="92"/>
                    </a:lnTo>
                    <a:lnTo>
                      <a:pt x="38" y="96"/>
                    </a:lnTo>
                    <a:lnTo>
                      <a:pt x="44" y="102"/>
                    </a:lnTo>
                    <a:lnTo>
                      <a:pt x="48" y="108"/>
                    </a:lnTo>
                    <a:lnTo>
                      <a:pt x="50" y="112"/>
                    </a:lnTo>
                    <a:lnTo>
                      <a:pt x="50" y="116"/>
                    </a:lnTo>
                    <a:lnTo>
                      <a:pt x="48" y="124"/>
                    </a:lnTo>
                    <a:lnTo>
                      <a:pt x="44" y="132"/>
                    </a:lnTo>
                    <a:lnTo>
                      <a:pt x="40" y="138"/>
                    </a:lnTo>
                    <a:lnTo>
                      <a:pt x="36" y="144"/>
                    </a:lnTo>
                    <a:lnTo>
                      <a:pt x="36" y="152"/>
                    </a:lnTo>
                    <a:lnTo>
                      <a:pt x="36" y="160"/>
                    </a:lnTo>
                    <a:lnTo>
                      <a:pt x="38" y="174"/>
                    </a:lnTo>
                    <a:lnTo>
                      <a:pt x="38" y="204"/>
                    </a:lnTo>
                    <a:lnTo>
                      <a:pt x="40" y="212"/>
                    </a:lnTo>
                    <a:lnTo>
                      <a:pt x="42" y="218"/>
                    </a:lnTo>
                    <a:lnTo>
                      <a:pt x="46" y="226"/>
                    </a:lnTo>
                    <a:lnTo>
                      <a:pt x="52" y="234"/>
                    </a:lnTo>
                    <a:lnTo>
                      <a:pt x="54" y="238"/>
                    </a:lnTo>
                    <a:lnTo>
                      <a:pt x="56" y="244"/>
                    </a:lnTo>
                    <a:lnTo>
                      <a:pt x="54" y="248"/>
                    </a:lnTo>
                    <a:lnTo>
                      <a:pt x="54" y="250"/>
                    </a:lnTo>
                    <a:lnTo>
                      <a:pt x="54" y="252"/>
                    </a:lnTo>
                    <a:lnTo>
                      <a:pt x="56" y="256"/>
                    </a:lnTo>
                    <a:lnTo>
                      <a:pt x="40" y="246"/>
                    </a:lnTo>
                    <a:lnTo>
                      <a:pt x="36" y="252"/>
                    </a:lnTo>
                    <a:lnTo>
                      <a:pt x="36" y="256"/>
                    </a:lnTo>
                    <a:lnTo>
                      <a:pt x="30" y="256"/>
                    </a:lnTo>
                    <a:lnTo>
                      <a:pt x="26" y="252"/>
                    </a:lnTo>
                    <a:lnTo>
                      <a:pt x="24" y="248"/>
                    </a:lnTo>
                    <a:lnTo>
                      <a:pt x="24" y="242"/>
                    </a:lnTo>
                    <a:lnTo>
                      <a:pt x="24" y="236"/>
                    </a:lnTo>
                    <a:lnTo>
                      <a:pt x="26" y="230"/>
                    </a:lnTo>
                    <a:lnTo>
                      <a:pt x="26" y="226"/>
                    </a:lnTo>
                    <a:lnTo>
                      <a:pt x="24" y="224"/>
                    </a:lnTo>
                    <a:lnTo>
                      <a:pt x="22" y="222"/>
                    </a:lnTo>
                    <a:lnTo>
                      <a:pt x="20" y="218"/>
                    </a:lnTo>
                    <a:lnTo>
                      <a:pt x="16" y="208"/>
                    </a:lnTo>
                    <a:lnTo>
                      <a:pt x="14" y="198"/>
                    </a:lnTo>
                    <a:lnTo>
                      <a:pt x="12" y="176"/>
                    </a:lnTo>
                    <a:lnTo>
                      <a:pt x="10" y="168"/>
                    </a:lnTo>
                    <a:lnTo>
                      <a:pt x="6" y="162"/>
                    </a:lnTo>
                    <a:lnTo>
                      <a:pt x="2" y="158"/>
                    </a:lnTo>
                    <a:lnTo>
                      <a:pt x="0" y="150"/>
                    </a:lnTo>
                    <a:lnTo>
                      <a:pt x="4" y="150"/>
                    </a:lnTo>
                    <a:lnTo>
                      <a:pt x="6" y="144"/>
                    </a:lnTo>
                    <a:lnTo>
                      <a:pt x="12" y="130"/>
                    </a:lnTo>
                    <a:lnTo>
                      <a:pt x="18" y="106"/>
                    </a:lnTo>
                    <a:lnTo>
                      <a:pt x="18" y="48"/>
                    </a:lnTo>
                    <a:lnTo>
                      <a:pt x="16" y="46"/>
                    </a:lnTo>
                    <a:lnTo>
                      <a:pt x="14" y="42"/>
                    </a:lnTo>
                    <a:lnTo>
                      <a:pt x="12" y="40"/>
                    </a:lnTo>
                    <a:lnTo>
                      <a:pt x="10" y="38"/>
                    </a:lnTo>
                  </a:path>
                </a:pathLst>
              </a:custGeom>
              <a:grpFill/>
              <a:ln w="6350" cmpd="sng">
                <a:solidFill>
                  <a:schemeClr val="tx2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GB" dirty="0"/>
              </a:p>
            </p:txBody>
          </p:sp>
          <p:sp>
            <p:nvSpPr>
              <p:cNvPr id="19" name="Lake Victoria"/>
              <p:cNvSpPr>
                <a:spLocks/>
              </p:cNvSpPr>
              <p:nvPr/>
            </p:nvSpPr>
            <p:spPr bwMode="auto">
              <a:xfrm>
                <a:off x="5937250" y="4508500"/>
                <a:ext cx="192087" cy="193675"/>
              </a:xfrm>
              <a:custGeom>
                <a:avLst/>
                <a:gdLst/>
                <a:ahLst/>
                <a:cxnLst>
                  <a:cxn ang="0">
                    <a:pos x="122" y="73"/>
                  </a:cxn>
                  <a:cxn ang="0">
                    <a:pos x="126" y="67"/>
                  </a:cxn>
                  <a:cxn ang="0">
                    <a:pos x="130" y="49"/>
                  </a:cxn>
                  <a:cxn ang="0">
                    <a:pos x="136" y="43"/>
                  </a:cxn>
                  <a:cxn ang="0">
                    <a:pos x="150" y="40"/>
                  </a:cxn>
                  <a:cxn ang="0">
                    <a:pos x="164" y="32"/>
                  </a:cxn>
                  <a:cxn ang="0">
                    <a:pos x="156" y="28"/>
                  </a:cxn>
                  <a:cxn ang="0">
                    <a:pos x="138" y="30"/>
                  </a:cxn>
                  <a:cxn ang="0">
                    <a:pos x="124" y="26"/>
                  </a:cxn>
                  <a:cxn ang="0">
                    <a:pos x="112" y="16"/>
                  </a:cxn>
                  <a:cxn ang="0">
                    <a:pos x="106" y="0"/>
                  </a:cxn>
                  <a:cxn ang="0">
                    <a:pos x="100" y="0"/>
                  </a:cxn>
                  <a:cxn ang="0">
                    <a:pos x="96" y="2"/>
                  </a:cxn>
                  <a:cxn ang="0">
                    <a:pos x="90" y="12"/>
                  </a:cxn>
                  <a:cxn ang="0">
                    <a:pos x="84" y="14"/>
                  </a:cxn>
                  <a:cxn ang="0">
                    <a:pos x="78" y="10"/>
                  </a:cxn>
                  <a:cxn ang="0">
                    <a:pos x="72" y="16"/>
                  </a:cxn>
                  <a:cxn ang="0">
                    <a:pos x="64" y="16"/>
                  </a:cxn>
                  <a:cxn ang="0">
                    <a:pos x="56" y="16"/>
                  </a:cxn>
                  <a:cxn ang="0">
                    <a:pos x="50" y="22"/>
                  </a:cxn>
                  <a:cxn ang="0">
                    <a:pos x="44" y="22"/>
                  </a:cxn>
                  <a:cxn ang="0">
                    <a:pos x="28" y="28"/>
                  </a:cxn>
                  <a:cxn ang="0">
                    <a:pos x="16" y="34"/>
                  </a:cxn>
                  <a:cxn ang="0">
                    <a:pos x="14" y="49"/>
                  </a:cxn>
                  <a:cxn ang="0">
                    <a:pos x="6" y="57"/>
                  </a:cxn>
                  <a:cxn ang="0">
                    <a:pos x="2" y="65"/>
                  </a:cxn>
                  <a:cxn ang="0">
                    <a:pos x="8" y="75"/>
                  </a:cxn>
                  <a:cxn ang="0">
                    <a:pos x="12" y="87"/>
                  </a:cxn>
                  <a:cxn ang="0">
                    <a:pos x="6" y="107"/>
                  </a:cxn>
                  <a:cxn ang="0">
                    <a:pos x="0" y="125"/>
                  </a:cxn>
                  <a:cxn ang="0">
                    <a:pos x="4" y="143"/>
                  </a:cxn>
                  <a:cxn ang="0">
                    <a:pos x="8" y="143"/>
                  </a:cxn>
                  <a:cxn ang="0">
                    <a:pos x="12" y="147"/>
                  </a:cxn>
                  <a:cxn ang="0">
                    <a:pos x="10" y="155"/>
                  </a:cxn>
                  <a:cxn ang="0">
                    <a:pos x="8" y="161"/>
                  </a:cxn>
                  <a:cxn ang="0">
                    <a:pos x="20" y="153"/>
                  </a:cxn>
                  <a:cxn ang="0">
                    <a:pos x="32" y="147"/>
                  </a:cxn>
                  <a:cxn ang="0">
                    <a:pos x="46" y="153"/>
                  </a:cxn>
                  <a:cxn ang="0">
                    <a:pos x="58" y="159"/>
                  </a:cxn>
                  <a:cxn ang="0">
                    <a:pos x="64" y="155"/>
                  </a:cxn>
                  <a:cxn ang="0">
                    <a:pos x="72" y="151"/>
                  </a:cxn>
                  <a:cxn ang="0">
                    <a:pos x="84" y="155"/>
                  </a:cxn>
                  <a:cxn ang="0">
                    <a:pos x="92" y="161"/>
                  </a:cxn>
                  <a:cxn ang="0">
                    <a:pos x="100" y="151"/>
                  </a:cxn>
                  <a:cxn ang="0">
                    <a:pos x="108" y="137"/>
                  </a:cxn>
                  <a:cxn ang="0">
                    <a:pos x="78" y="133"/>
                  </a:cxn>
                  <a:cxn ang="0">
                    <a:pos x="86" y="127"/>
                  </a:cxn>
                  <a:cxn ang="0">
                    <a:pos x="98" y="117"/>
                  </a:cxn>
                  <a:cxn ang="0">
                    <a:pos x="126" y="75"/>
                  </a:cxn>
                </a:cxnLst>
                <a:rect l="0" t="0" r="r" b="b"/>
                <a:pathLst>
                  <a:path w="164" h="165">
                    <a:moveTo>
                      <a:pt x="126" y="75"/>
                    </a:moveTo>
                    <a:lnTo>
                      <a:pt x="122" y="73"/>
                    </a:lnTo>
                    <a:lnTo>
                      <a:pt x="124" y="71"/>
                    </a:lnTo>
                    <a:lnTo>
                      <a:pt x="126" y="67"/>
                    </a:lnTo>
                    <a:lnTo>
                      <a:pt x="128" y="59"/>
                    </a:lnTo>
                    <a:lnTo>
                      <a:pt x="130" y="49"/>
                    </a:lnTo>
                    <a:lnTo>
                      <a:pt x="132" y="45"/>
                    </a:lnTo>
                    <a:lnTo>
                      <a:pt x="136" y="43"/>
                    </a:lnTo>
                    <a:lnTo>
                      <a:pt x="144" y="40"/>
                    </a:lnTo>
                    <a:lnTo>
                      <a:pt x="150" y="40"/>
                    </a:lnTo>
                    <a:lnTo>
                      <a:pt x="158" y="38"/>
                    </a:lnTo>
                    <a:lnTo>
                      <a:pt x="164" y="32"/>
                    </a:lnTo>
                    <a:lnTo>
                      <a:pt x="160" y="30"/>
                    </a:lnTo>
                    <a:lnTo>
                      <a:pt x="156" y="28"/>
                    </a:lnTo>
                    <a:lnTo>
                      <a:pt x="148" y="30"/>
                    </a:lnTo>
                    <a:lnTo>
                      <a:pt x="138" y="30"/>
                    </a:lnTo>
                    <a:lnTo>
                      <a:pt x="130" y="28"/>
                    </a:lnTo>
                    <a:lnTo>
                      <a:pt x="124" y="26"/>
                    </a:lnTo>
                    <a:lnTo>
                      <a:pt x="118" y="24"/>
                    </a:lnTo>
                    <a:lnTo>
                      <a:pt x="112" y="16"/>
                    </a:lnTo>
                    <a:lnTo>
                      <a:pt x="108" y="8"/>
                    </a:lnTo>
                    <a:lnTo>
                      <a:pt x="106" y="0"/>
                    </a:lnTo>
                    <a:lnTo>
                      <a:pt x="102" y="0"/>
                    </a:lnTo>
                    <a:lnTo>
                      <a:pt x="100" y="0"/>
                    </a:lnTo>
                    <a:lnTo>
                      <a:pt x="98" y="0"/>
                    </a:lnTo>
                    <a:lnTo>
                      <a:pt x="96" y="2"/>
                    </a:lnTo>
                    <a:lnTo>
                      <a:pt x="94" y="8"/>
                    </a:lnTo>
                    <a:lnTo>
                      <a:pt x="90" y="12"/>
                    </a:lnTo>
                    <a:lnTo>
                      <a:pt x="88" y="14"/>
                    </a:lnTo>
                    <a:lnTo>
                      <a:pt x="84" y="14"/>
                    </a:lnTo>
                    <a:lnTo>
                      <a:pt x="80" y="12"/>
                    </a:lnTo>
                    <a:lnTo>
                      <a:pt x="78" y="10"/>
                    </a:lnTo>
                    <a:lnTo>
                      <a:pt x="74" y="14"/>
                    </a:lnTo>
                    <a:lnTo>
                      <a:pt x="72" y="16"/>
                    </a:lnTo>
                    <a:lnTo>
                      <a:pt x="68" y="18"/>
                    </a:lnTo>
                    <a:lnTo>
                      <a:pt x="64" y="16"/>
                    </a:lnTo>
                    <a:lnTo>
                      <a:pt x="60" y="14"/>
                    </a:lnTo>
                    <a:lnTo>
                      <a:pt x="56" y="16"/>
                    </a:lnTo>
                    <a:lnTo>
                      <a:pt x="52" y="18"/>
                    </a:lnTo>
                    <a:lnTo>
                      <a:pt x="50" y="22"/>
                    </a:lnTo>
                    <a:lnTo>
                      <a:pt x="48" y="22"/>
                    </a:lnTo>
                    <a:lnTo>
                      <a:pt x="44" y="22"/>
                    </a:lnTo>
                    <a:lnTo>
                      <a:pt x="42" y="22"/>
                    </a:lnTo>
                    <a:lnTo>
                      <a:pt x="28" y="28"/>
                    </a:lnTo>
                    <a:lnTo>
                      <a:pt x="20" y="30"/>
                    </a:lnTo>
                    <a:lnTo>
                      <a:pt x="16" y="34"/>
                    </a:lnTo>
                    <a:lnTo>
                      <a:pt x="14" y="45"/>
                    </a:lnTo>
                    <a:lnTo>
                      <a:pt x="14" y="49"/>
                    </a:lnTo>
                    <a:lnTo>
                      <a:pt x="10" y="53"/>
                    </a:lnTo>
                    <a:lnTo>
                      <a:pt x="6" y="57"/>
                    </a:lnTo>
                    <a:lnTo>
                      <a:pt x="4" y="61"/>
                    </a:lnTo>
                    <a:lnTo>
                      <a:pt x="2" y="65"/>
                    </a:lnTo>
                    <a:lnTo>
                      <a:pt x="4" y="71"/>
                    </a:lnTo>
                    <a:lnTo>
                      <a:pt x="8" y="75"/>
                    </a:lnTo>
                    <a:lnTo>
                      <a:pt x="10" y="79"/>
                    </a:lnTo>
                    <a:lnTo>
                      <a:pt x="12" y="87"/>
                    </a:lnTo>
                    <a:lnTo>
                      <a:pt x="10" y="97"/>
                    </a:lnTo>
                    <a:lnTo>
                      <a:pt x="6" y="107"/>
                    </a:lnTo>
                    <a:lnTo>
                      <a:pt x="2" y="115"/>
                    </a:lnTo>
                    <a:lnTo>
                      <a:pt x="0" y="125"/>
                    </a:lnTo>
                    <a:lnTo>
                      <a:pt x="2" y="135"/>
                    </a:lnTo>
                    <a:lnTo>
                      <a:pt x="4" y="143"/>
                    </a:lnTo>
                    <a:lnTo>
                      <a:pt x="6" y="143"/>
                    </a:lnTo>
                    <a:lnTo>
                      <a:pt x="8" y="143"/>
                    </a:lnTo>
                    <a:lnTo>
                      <a:pt x="10" y="145"/>
                    </a:lnTo>
                    <a:lnTo>
                      <a:pt x="12" y="147"/>
                    </a:lnTo>
                    <a:lnTo>
                      <a:pt x="10" y="151"/>
                    </a:lnTo>
                    <a:lnTo>
                      <a:pt x="10" y="155"/>
                    </a:lnTo>
                    <a:lnTo>
                      <a:pt x="8" y="157"/>
                    </a:lnTo>
                    <a:lnTo>
                      <a:pt x="8" y="161"/>
                    </a:lnTo>
                    <a:lnTo>
                      <a:pt x="10" y="165"/>
                    </a:lnTo>
                    <a:lnTo>
                      <a:pt x="20" y="153"/>
                    </a:lnTo>
                    <a:lnTo>
                      <a:pt x="24" y="149"/>
                    </a:lnTo>
                    <a:lnTo>
                      <a:pt x="32" y="147"/>
                    </a:lnTo>
                    <a:lnTo>
                      <a:pt x="38" y="149"/>
                    </a:lnTo>
                    <a:lnTo>
                      <a:pt x="46" y="153"/>
                    </a:lnTo>
                    <a:lnTo>
                      <a:pt x="52" y="157"/>
                    </a:lnTo>
                    <a:lnTo>
                      <a:pt x="58" y="159"/>
                    </a:lnTo>
                    <a:lnTo>
                      <a:pt x="62" y="159"/>
                    </a:lnTo>
                    <a:lnTo>
                      <a:pt x="64" y="155"/>
                    </a:lnTo>
                    <a:lnTo>
                      <a:pt x="66" y="153"/>
                    </a:lnTo>
                    <a:lnTo>
                      <a:pt x="72" y="151"/>
                    </a:lnTo>
                    <a:lnTo>
                      <a:pt x="78" y="153"/>
                    </a:lnTo>
                    <a:lnTo>
                      <a:pt x="84" y="155"/>
                    </a:lnTo>
                    <a:lnTo>
                      <a:pt x="86" y="159"/>
                    </a:lnTo>
                    <a:lnTo>
                      <a:pt x="92" y="161"/>
                    </a:lnTo>
                    <a:lnTo>
                      <a:pt x="94" y="157"/>
                    </a:lnTo>
                    <a:lnTo>
                      <a:pt x="100" y="151"/>
                    </a:lnTo>
                    <a:lnTo>
                      <a:pt x="106" y="145"/>
                    </a:lnTo>
                    <a:lnTo>
                      <a:pt x="108" y="137"/>
                    </a:lnTo>
                    <a:lnTo>
                      <a:pt x="76" y="137"/>
                    </a:lnTo>
                    <a:lnTo>
                      <a:pt x="78" y="133"/>
                    </a:lnTo>
                    <a:lnTo>
                      <a:pt x="80" y="131"/>
                    </a:lnTo>
                    <a:lnTo>
                      <a:pt x="86" y="127"/>
                    </a:lnTo>
                    <a:lnTo>
                      <a:pt x="94" y="123"/>
                    </a:lnTo>
                    <a:lnTo>
                      <a:pt x="98" y="117"/>
                    </a:lnTo>
                    <a:lnTo>
                      <a:pt x="124" y="71"/>
                    </a:lnTo>
                    <a:lnTo>
                      <a:pt x="126" y="75"/>
                    </a:lnTo>
                    <a:close/>
                  </a:path>
                </a:pathLst>
              </a:custGeom>
              <a:grpFill/>
              <a:ln w="3175" cmpd="sng">
                <a:solidFill>
                  <a:schemeClr val="accent3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GB" dirty="0"/>
              </a:p>
            </p:txBody>
          </p:sp>
          <p:sp>
            <p:nvSpPr>
              <p:cNvPr id="20" name="Lake Tanganyika"/>
              <p:cNvSpPr>
                <a:spLocks/>
              </p:cNvSpPr>
              <p:nvPr/>
            </p:nvSpPr>
            <p:spPr bwMode="auto">
              <a:xfrm>
                <a:off x="5773738" y="4781550"/>
                <a:ext cx="130175" cy="306387"/>
              </a:xfrm>
              <a:custGeom>
                <a:avLst/>
                <a:gdLst/>
                <a:ahLst/>
                <a:cxnLst>
                  <a:cxn ang="0">
                    <a:pos x="16" y="14"/>
                  </a:cxn>
                  <a:cxn ang="0">
                    <a:pos x="26" y="34"/>
                  </a:cxn>
                  <a:cxn ang="0">
                    <a:pos x="36" y="72"/>
                  </a:cxn>
                  <a:cxn ang="0">
                    <a:pos x="36" y="88"/>
                  </a:cxn>
                  <a:cxn ang="0">
                    <a:pos x="38" y="94"/>
                  </a:cxn>
                  <a:cxn ang="0">
                    <a:pos x="44" y="100"/>
                  </a:cxn>
                  <a:cxn ang="0">
                    <a:pos x="38" y="114"/>
                  </a:cxn>
                  <a:cxn ang="0">
                    <a:pos x="34" y="126"/>
                  </a:cxn>
                  <a:cxn ang="0">
                    <a:pos x="38" y="134"/>
                  </a:cxn>
                  <a:cxn ang="0">
                    <a:pos x="54" y="142"/>
                  </a:cxn>
                  <a:cxn ang="0">
                    <a:pos x="68" y="156"/>
                  </a:cxn>
                  <a:cxn ang="0">
                    <a:pos x="74" y="178"/>
                  </a:cxn>
                  <a:cxn ang="0">
                    <a:pos x="88" y="212"/>
                  </a:cxn>
                  <a:cxn ang="0">
                    <a:pos x="102" y="240"/>
                  </a:cxn>
                  <a:cxn ang="0">
                    <a:pos x="112" y="252"/>
                  </a:cxn>
                  <a:cxn ang="0">
                    <a:pos x="112" y="262"/>
                  </a:cxn>
                  <a:cxn ang="0">
                    <a:pos x="100" y="258"/>
                  </a:cxn>
                  <a:cxn ang="0">
                    <a:pos x="82" y="236"/>
                  </a:cxn>
                  <a:cxn ang="0">
                    <a:pos x="68" y="222"/>
                  </a:cxn>
                  <a:cxn ang="0">
                    <a:pos x="58" y="202"/>
                  </a:cxn>
                  <a:cxn ang="0">
                    <a:pos x="50" y="182"/>
                  </a:cxn>
                  <a:cxn ang="0">
                    <a:pos x="28" y="166"/>
                  </a:cxn>
                  <a:cxn ang="0">
                    <a:pos x="16" y="144"/>
                  </a:cxn>
                  <a:cxn ang="0">
                    <a:pos x="8" y="118"/>
                  </a:cxn>
                  <a:cxn ang="0">
                    <a:pos x="8" y="92"/>
                  </a:cxn>
                  <a:cxn ang="0">
                    <a:pos x="0" y="70"/>
                  </a:cxn>
                  <a:cxn ang="0">
                    <a:pos x="0" y="48"/>
                  </a:cxn>
                  <a:cxn ang="0">
                    <a:pos x="4" y="30"/>
                  </a:cxn>
                  <a:cxn ang="0">
                    <a:pos x="2" y="20"/>
                  </a:cxn>
                  <a:cxn ang="0">
                    <a:pos x="0" y="0"/>
                  </a:cxn>
                  <a:cxn ang="0">
                    <a:pos x="8" y="6"/>
                  </a:cxn>
                  <a:cxn ang="0">
                    <a:pos x="10" y="10"/>
                  </a:cxn>
                </a:cxnLst>
                <a:rect l="0" t="0" r="r" b="b"/>
                <a:pathLst>
                  <a:path w="112" h="262">
                    <a:moveTo>
                      <a:pt x="10" y="10"/>
                    </a:moveTo>
                    <a:lnTo>
                      <a:pt x="16" y="14"/>
                    </a:lnTo>
                    <a:lnTo>
                      <a:pt x="20" y="20"/>
                    </a:lnTo>
                    <a:lnTo>
                      <a:pt x="26" y="34"/>
                    </a:lnTo>
                    <a:lnTo>
                      <a:pt x="36" y="64"/>
                    </a:lnTo>
                    <a:lnTo>
                      <a:pt x="36" y="72"/>
                    </a:lnTo>
                    <a:lnTo>
                      <a:pt x="38" y="78"/>
                    </a:lnTo>
                    <a:lnTo>
                      <a:pt x="36" y="88"/>
                    </a:lnTo>
                    <a:lnTo>
                      <a:pt x="36" y="92"/>
                    </a:lnTo>
                    <a:lnTo>
                      <a:pt x="38" y="94"/>
                    </a:lnTo>
                    <a:lnTo>
                      <a:pt x="40" y="98"/>
                    </a:lnTo>
                    <a:lnTo>
                      <a:pt x="44" y="100"/>
                    </a:lnTo>
                    <a:lnTo>
                      <a:pt x="42" y="108"/>
                    </a:lnTo>
                    <a:lnTo>
                      <a:pt x="38" y="114"/>
                    </a:lnTo>
                    <a:lnTo>
                      <a:pt x="36" y="120"/>
                    </a:lnTo>
                    <a:lnTo>
                      <a:pt x="34" y="126"/>
                    </a:lnTo>
                    <a:lnTo>
                      <a:pt x="36" y="130"/>
                    </a:lnTo>
                    <a:lnTo>
                      <a:pt x="38" y="134"/>
                    </a:lnTo>
                    <a:lnTo>
                      <a:pt x="46" y="138"/>
                    </a:lnTo>
                    <a:lnTo>
                      <a:pt x="54" y="142"/>
                    </a:lnTo>
                    <a:lnTo>
                      <a:pt x="60" y="146"/>
                    </a:lnTo>
                    <a:lnTo>
                      <a:pt x="68" y="156"/>
                    </a:lnTo>
                    <a:lnTo>
                      <a:pt x="72" y="166"/>
                    </a:lnTo>
                    <a:lnTo>
                      <a:pt x="74" y="178"/>
                    </a:lnTo>
                    <a:lnTo>
                      <a:pt x="80" y="188"/>
                    </a:lnTo>
                    <a:lnTo>
                      <a:pt x="88" y="212"/>
                    </a:lnTo>
                    <a:lnTo>
                      <a:pt x="96" y="232"/>
                    </a:lnTo>
                    <a:lnTo>
                      <a:pt x="102" y="240"/>
                    </a:lnTo>
                    <a:lnTo>
                      <a:pt x="106" y="246"/>
                    </a:lnTo>
                    <a:lnTo>
                      <a:pt x="112" y="252"/>
                    </a:lnTo>
                    <a:lnTo>
                      <a:pt x="112" y="260"/>
                    </a:lnTo>
                    <a:lnTo>
                      <a:pt x="112" y="262"/>
                    </a:lnTo>
                    <a:lnTo>
                      <a:pt x="108" y="260"/>
                    </a:lnTo>
                    <a:lnTo>
                      <a:pt x="100" y="258"/>
                    </a:lnTo>
                    <a:lnTo>
                      <a:pt x="88" y="242"/>
                    </a:lnTo>
                    <a:lnTo>
                      <a:pt x="82" y="236"/>
                    </a:lnTo>
                    <a:lnTo>
                      <a:pt x="76" y="230"/>
                    </a:lnTo>
                    <a:lnTo>
                      <a:pt x="68" y="222"/>
                    </a:lnTo>
                    <a:lnTo>
                      <a:pt x="62" y="212"/>
                    </a:lnTo>
                    <a:lnTo>
                      <a:pt x="58" y="202"/>
                    </a:lnTo>
                    <a:lnTo>
                      <a:pt x="54" y="190"/>
                    </a:lnTo>
                    <a:lnTo>
                      <a:pt x="50" y="182"/>
                    </a:lnTo>
                    <a:lnTo>
                      <a:pt x="42" y="178"/>
                    </a:lnTo>
                    <a:lnTo>
                      <a:pt x="28" y="166"/>
                    </a:lnTo>
                    <a:lnTo>
                      <a:pt x="22" y="158"/>
                    </a:lnTo>
                    <a:lnTo>
                      <a:pt x="16" y="144"/>
                    </a:lnTo>
                    <a:lnTo>
                      <a:pt x="10" y="130"/>
                    </a:lnTo>
                    <a:lnTo>
                      <a:pt x="8" y="118"/>
                    </a:lnTo>
                    <a:lnTo>
                      <a:pt x="8" y="102"/>
                    </a:lnTo>
                    <a:lnTo>
                      <a:pt x="8" y="92"/>
                    </a:lnTo>
                    <a:lnTo>
                      <a:pt x="4" y="82"/>
                    </a:lnTo>
                    <a:lnTo>
                      <a:pt x="0" y="70"/>
                    </a:lnTo>
                    <a:lnTo>
                      <a:pt x="0" y="56"/>
                    </a:lnTo>
                    <a:lnTo>
                      <a:pt x="0" y="48"/>
                    </a:lnTo>
                    <a:lnTo>
                      <a:pt x="2" y="42"/>
                    </a:lnTo>
                    <a:lnTo>
                      <a:pt x="4" y="30"/>
                    </a:lnTo>
                    <a:lnTo>
                      <a:pt x="2" y="24"/>
                    </a:lnTo>
                    <a:lnTo>
                      <a:pt x="2" y="20"/>
                    </a:lnTo>
                    <a:lnTo>
                      <a:pt x="0" y="10"/>
                    </a:lnTo>
                    <a:lnTo>
                      <a:pt x="0" y="0"/>
                    </a:lnTo>
                    <a:lnTo>
                      <a:pt x="4" y="0"/>
                    </a:lnTo>
                    <a:lnTo>
                      <a:pt x="8" y="6"/>
                    </a:lnTo>
                    <a:lnTo>
                      <a:pt x="8" y="10"/>
                    </a:lnTo>
                    <a:lnTo>
                      <a:pt x="10" y="10"/>
                    </a:lnTo>
                    <a:close/>
                  </a:path>
                </a:pathLst>
              </a:custGeom>
              <a:grpFill/>
              <a:ln w="3175" cmpd="sng">
                <a:solidFill>
                  <a:schemeClr val="accent3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 dirty="0"/>
              </a:p>
            </p:txBody>
          </p:sp>
          <p:sp>
            <p:nvSpPr>
              <p:cNvPr id="21" name="Lake Nyasa"/>
              <p:cNvSpPr>
                <a:spLocks/>
              </p:cNvSpPr>
              <p:nvPr/>
            </p:nvSpPr>
            <p:spPr bwMode="auto">
              <a:xfrm>
                <a:off x="6067425" y="5140325"/>
                <a:ext cx="66675" cy="298450"/>
              </a:xfrm>
              <a:custGeom>
                <a:avLst/>
                <a:gdLst/>
                <a:ahLst/>
                <a:cxnLst>
                  <a:cxn ang="0">
                    <a:pos x="8" y="36"/>
                  </a:cxn>
                  <a:cxn ang="0">
                    <a:pos x="2" y="18"/>
                  </a:cxn>
                  <a:cxn ang="0">
                    <a:pos x="2" y="0"/>
                  </a:cxn>
                  <a:cxn ang="0">
                    <a:pos x="16" y="10"/>
                  </a:cxn>
                  <a:cxn ang="0">
                    <a:pos x="32" y="42"/>
                  </a:cxn>
                  <a:cxn ang="0">
                    <a:pos x="36" y="78"/>
                  </a:cxn>
                  <a:cxn ang="0">
                    <a:pos x="36" y="92"/>
                  </a:cxn>
                  <a:cxn ang="0">
                    <a:pos x="44" y="102"/>
                  </a:cxn>
                  <a:cxn ang="0">
                    <a:pos x="50" y="112"/>
                  </a:cxn>
                  <a:cxn ang="0">
                    <a:pos x="48" y="124"/>
                  </a:cxn>
                  <a:cxn ang="0">
                    <a:pos x="40" y="138"/>
                  </a:cxn>
                  <a:cxn ang="0">
                    <a:pos x="36" y="152"/>
                  </a:cxn>
                  <a:cxn ang="0">
                    <a:pos x="38" y="174"/>
                  </a:cxn>
                  <a:cxn ang="0">
                    <a:pos x="40" y="212"/>
                  </a:cxn>
                  <a:cxn ang="0">
                    <a:pos x="46" y="226"/>
                  </a:cxn>
                  <a:cxn ang="0">
                    <a:pos x="54" y="238"/>
                  </a:cxn>
                  <a:cxn ang="0">
                    <a:pos x="54" y="248"/>
                  </a:cxn>
                  <a:cxn ang="0">
                    <a:pos x="54" y="252"/>
                  </a:cxn>
                  <a:cxn ang="0">
                    <a:pos x="40" y="246"/>
                  </a:cxn>
                  <a:cxn ang="0">
                    <a:pos x="36" y="256"/>
                  </a:cxn>
                  <a:cxn ang="0">
                    <a:pos x="26" y="252"/>
                  </a:cxn>
                  <a:cxn ang="0">
                    <a:pos x="24" y="242"/>
                  </a:cxn>
                  <a:cxn ang="0">
                    <a:pos x="26" y="230"/>
                  </a:cxn>
                  <a:cxn ang="0">
                    <a:pos x="24" y="224"/>
                  </a:cxn>
                  <a:cxn ang="0">
                    <a:pos x="20" y="218"/>
                  </a:cxn>
                  <a:cxn ang="0">
                    <a:pos x="14" y="198"/>
                  </a:cxn>
                  <a:cxn ang="0">
                    <a:pos x="10" y="168"/>
                  </a:cxn>
                  <a:cxn ang="0">
                    <a:pos x="2" y="158"/>
                  </a:cxn>
                  <a:cxn ang="0">
                    <a:pos x="4" y="150"/>
                  </a:cxn>
                  <a:cxn ang="0">
                    <a:pos x="12" y="130"/>
                  </a:cxn>
                  <a:cxn ang="0">
                    <a:pos x="18" y="48"/>
                  </a:cxn>
                  <a:cxn ang="0">
                    <a:pos x="14" y="42"/>
                  </a:cxn>
                  <a:cxn ang="0">
                    <a:pos x="10" y="38"/>
                  </a:cxn>
                </a:cxnLst>
                <a:rect l="0" t="0" r="r" b="b"/>
                <a:pathLst>
                  <a:path w="56" h="256">
                    <a:moveTo>
                      <a:pt x="8" y="38"/>
                    </a:moveTo>
                    <a:lnTo>
                      <a:pt x="8" y="36"/>
                    </a:lnTo>
                    <a:lnTo>
                      <a:pt x="8" y="32"/>
                    </a:lnTo>
                    <a:lnTo>
                      <a:pt x="2" y="18"/>
                    </a:lnTo>
                    <a:lnTo>
                      <a:pt x="0" y="0"/>
                    </a:lnTo>
                    <a:lnTo>
                      <a:pt x="2" y="0"/>
                    </a:lnTo>
                    <a:lnTo>
                      <a:pt x="4" y="0"/>
                    </a:lnTo>
                    <a:lnTo>
                      <a:pt x="16" y="10"/>
                    </a:lnTo>
                    <a:lnTo>
                      <a:pt x="22" y="18"/>
                    </a:lnTo>
                    <a:lnTo>
                      <a:pt x="32" y="42"/>
                    </a:lnTo>
                    <a:lnTo>
                      <a:pt x="32" y="68"/>
                    </a:lnTo>
                    <a:lnTo>
                      <a:pt x="36" y="78"/>
                    </a:lnTo>
                    <a:lnTo>
                      <a:pt x="36" y="88"/>
                    </a:lnTo>
                    <a:lnTo>
                      <a:pt x="36" y="92"/>
                    </a:lnTo>
                    <a:lnTo>
                      <a:pt x="38" y="96"/>
                    </a:lnTo>
                    <a:lnTo>
                      <a:pt x="44" y="102"/>
                    </a:lnTo>
                    <a:lnTo>
                      <a:pt x="48" y="108"/>
                    </a:lnTo>
                    <a:lnTo>
                      <a:pt x="50" y="112"/>
                    </a:lnTo>
                    <a:lnTo>
                      <a:pt x="50" y="116"/>
                    </a:lnTo>
                    <a:lnTo>
                      <a:pt x="48" y="124"/>
                    </a:lnTo>
                    <a:lnTo>
                      <a:pt x="44" y="132"/>
                    </a:lnTo>
                    <a:lnTo>
                      <a:pt x="40" y="138"/>
                    </a:lnTo>
                    <a:lnTo>
                      <a:pt x="36" y="144"/>
                    </a:lnTo>
                    <a:lnTo>
                      <a:pt x="36" y="152"/>
                    </a:lnTo>
                    <a:lnTo>
                      <a:pt x="36" y="160"/>
                    </a:lnTo>
                    <a:lnTo>
                      <a:pt x="38" y="174"/>
                    </a:lnTo>
                    <a:lnTo>
                      <a:pt x="38" y="204"/>
                    </a:lnTo>
                    <a:lnTo>
                      <a:pt x="40" y="212"/>
                    </a:lnTo>
                    <a:lnTo>
                      <a:pt x="42" y="218"/>
                    </a:lnTo>
                    <a:lnTo>
                      <a:pt x="46" y="226"/>
                    </a:lnTo>
                    <a:lnTo>
                      <a:pt x="52" y="234"/>
                    </a:lnTo>
                    <a:lnTo>
                      <a:pt x="54" y="238"/>
                    </a:lnTo>
                    <a:lnTo>
                      <a:pt x="56" y="244"/>
                    </a:lnTo>
                    <a:lnTo>
                      <a:pt x="54" y="248"/>
                    </a:lnTo>
                    <a:lnTo>
                      <a:pt x="54" y="250"/>
                    </a:lnTo>
                    <a:lnTo>
                      <a:pt x="54" y="252"/>
                    </a:lnTo>
                    <a:lnTo>
                      <a:pt x="56" y="256"/>
                    </a:lnTo>
                    <a:lnTo>
                      <a:pt x="40" y="246"/>
                    </a:lnTo>
                    <a:lnTo>
                      <a:pt x="36" y="252"/>
                    </a:lnTo>
                    <a:lnTo>
                      <a:pt x="36" y="256"/>
                    </a:lnTo>
                    <a:lnTo>
                      <a:pt x="30" y="256"/>
                    </a:lnTo>
                    <a:lnTo>
                      <a:pt x="26" y="252"/>
                    </a:lnTo>
                    <a:lnTo>
                      <a:pt x="24" y="248"/>
                    </a:lnTo>
                    <a:lnTo>
                      <a:pt x="24" y="242"/>
                    </a:lnTo>
                    <a:lnTo>
                      <a:pt x="24" y="236"/>
                    </a:lnTo>
                    <a:lnTo>
                      <a:pt x="26" y="230"/>
                    </a:lnTo>
                    <a:lnTo>
                      <a:pt x="26" y="226"/>
                    </a:lnTo>
                    <a:lnTo>
                      <a:pt x="24" y="224"/>
                    </a:lnTo>
                    <a:lnTo>
                      <a:pt x="22" y="222"/>
                    </a:lnTo>
                    <a:lnTo>
                      <a:pt x="20" y="218"/>
                    </a:lnTo>
                    <a:lnTo>
                      <a:pt x="16" y="208"/>
                    </a:lnTo>
                    <a:lnTo>
                      <a:pt x="14" y="198"/>
                    </a:lnTo>
                    <a:lnTo>
                      <a:pt x="12" y="176"/>
                    </a:lnTo>
                    <a:lnTo>
                      <a:pt x="10" y="168"/>
                    </a:lnTo>
                    <a:lnTo>
                      <a:pt x="6" y="162"/>
                    </a:lnTo>
                    <a:lnTo>
                      <a:pt x="2" y="158"/>
                    </a:lnTo>
                    <a:lnTo>
                      <a:pt x="0" y="150"/>
                    </a:lnTo>
                    <a:lnTo>
                      <a:pt x="4" y="150"/>
                    </a:lnTo>
                    <a:lnTo>
                      <a:pt x="6" y="144"/>
                    </a:lnTo>
                    <a:lnTo>
                      <a:pt x="12" y="130"/>
                    </a:lnTo>
                    <a:lnTo>
                      <a:pt x="18" y="106"/>
                    </a:lnTo>
                    <a:lnTo>
                      <a:pt x="18" y="48"/>
                    </a:lnTo>
                    <a:lnTo>
                      <a:pt x="16" y="46"/>
                    </a:lnTo>
                    <a:lnTo>
                      <a:pt x="14" y="42"/>
                    </a:lnTo>
                    <a:lnTo>
                      <a:pt x="12" y="40"/>
                    </a:lnTo>
                    <a:lnTo>
                      <a:pt x="10" y="38"/>
                    </a:lnTo>
                    <a:lnTo>
                      <a:pt x="8" y="38"/>
                    </a:lnTo>
                    <a:close/>
                  </a:path>
                </a:pathLst>
              </a:custGeom>
              <a:grpFill/>
              <a:ln w="3175" cmpd="sng">
                <a:solidFill>
                  <a:schemeClr val="accent3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824579160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LIBRARYSHAPE" val="Yes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0.75"/>
  <p:tag name="DEFAULTHEIGHT" val="5.625"/>
  <p:tag name="DEFAULTTOP" val="431.125"/>
  <p:tag name="DEFAULTLEFT" val="407.75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2.125"/>
  <p:tag name="DEFAULTHEIGHT" val="8"/>
  <p:tag name="DEFAULTTOP" val="170.875"/>
  <p:tag name="DEFAULTLEFT" val="347.625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5.375"/>
  <p:tag name="DEFAULTHEIGHT" val="6.25"/>
  <p:tag name="DEFAULTTOP" val="198.5"/>
  <p:tag name="DEFAULTLEFT" val="411.75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6.625"/>
  <p:tag name="DEFAULTHEIGHT" val="5.625"/>
  <p:tag name="DEFAULTTOP" val="172.5"/>
  <p:tag name="DEFAULTLEFT" val="343.375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3.25"/>
  <p:tag name="DEFAULTHEIGHT" val="3.25"/>
  <p:tag name="DEFAULTTOP" val="513.875"/>
  <p:tag name="DEFAULTLEFT" val="490.5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LIBRARYSHAPE" val="Yes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54.125"/>
  <p:tag name="DEFAULTHEIGHT" val="234.125"/>
  <p:tag name="DEFAULTTOP" val="200.125"/>
  <p:tag name="DEFAULTLEFT" val="186.5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93.125"/>
  <p:tag name="DEFAULTHEIGHT" val="159.875"/>
  <p:tag name="DEFAULTTOP" val="170.625"/>
  <p:tag name="DEFAULTLEFT" val="333.625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13.625"/>
  <p:tag name="DEFAULTHEIGHT" val="130"/>
  <p:tag name="DEFAULTTOP" val="329"/>
  <p:tag name="DEFAULTLEFT" val="338.25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75.75"/>
  <p:tag name="DEFAULTHEIGHT" val="54.25"/>
  <p:tag name="DEFAULTTOP" val="416.375"/>
  <p:tag name="DEFAULTLEFT" val="444.875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20.125"/>
  <p:tag name="DEFAULTHEIGHT" val="96.25"/>
  <p:tag name="DEFAULTTOP" val="363.625"/>
  <p:tag name="DEFAULTLEFT" val="446.75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43.25"/>
  <p:tag name="DEFAULTHEIGHT" val="205.375"/>
  <p:tag name="DEFAULTTOP" val="169.5"/>
  <p:tag name="DEFAULTLEFT" val="424.375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9.625"/>
  <p:tag name="DEFAULTHEIGHT" val="33.25"/>
  <p:tag name="DEFAULTTOP" val="490"/>
  <p:tag name="DEFAULTLEFT" val="472.5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387</TotalTime>
  <Words>73</Words>
  <Application>Microsoft Office PowerPoint</Application>
  <PresentationFormat>On-screen Show (4:3)</PresentationFormat>
  <Paragraphs>28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New</dc:creator>
  <cp:lastModifiedBy>New</cp:lastModifiedBy>
  <cp:revision>8</cp:revision>
  <dcterms:created xsi:type="dcterms:W3CDTF">2015-01-28T08:20:13Z</dcterms:created>
  <dcterms:modified xsi:type="dcterms:W3CDTF">2015-01-31T13:05:42Z</dcterms:modified>
</cp:coreProperties>
</file>